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1"/>
  </p:notesMasterIdLst>
  <p:sldIdLst>
    <p:sldId id="490" r:id="rId2"/>
    <p:sldId id="427" r:id="rId3"/>
    <p:sldId id="401" r:id="rId4"/>
    <p:sldId id="379" r:id="rId5"/>
    <p:sldId id="362" r:id="rId6"/>
    <p:sldId id="363" r:id="rId7"/>
    <p:sldId id="491" r:id="rId8"/>
    <p:sldId id="390" r:id="rId9"/>
    <p:sldId id="458" r:id="rId10"/>
  </p:sldIdLst>
  <p:sldSz cx="12192000" cy="6858000"/>
  <p:notesSz cx="6858000" cy="9144000"/>
  <p:embeddedFontLst>
    <p:embeddedFont>
      <p:font typeface="Sacramento" panose="020B0604020202020204" charset="0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boto Light" panose="020B0604020202020204" charset="0"/>
      <p:regular r:id="rId17"/>
    </p:embeddedFont>
    <p:embeddedFont>
      <p:font typeface="Perpetua Titling MT" panose="02020502060505020804" pitchFamily="18" charset="0"/>
      <p:regular r:id="rId18"/>
      <p:bold r:id="rId19"/>
    </p:embeddedFont>
    <p:embeddedFont>
      <p:font typeface="Roboto Thin" panose="020B0604020202020204" charset="0"/>
      <p:regular r:id="rId20"/>
    </p:embeddedFont>
    <p:embeddedFont>
      <p:font typeface="Roboto" panose="020B0604020202020204" charset="0"/>
      <p:regular r:id="rId21"/>
      <p:bold r:id="rId22"/>
    </p:embeddedFont>
    <p:embeddedFont>
      <p:font typeface="Roboto Black" panose="020B0604020202020204" charset="0"/>
      <p:bold r:id="rId23"/>
    </p:embeddedFont>
    <p:embeddedFont>
      <p:font typeface="Old English Text MT" panose="03040902040508030806" pitchFamily="66" charset="0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6" userDrawn="1">
          <p15:clr>
            <a:srgbClr val="A4A3A4"/>
          </p15:clr>
        </p15:guide>
        <p15:guide id="2" pos="1248" userDrawn="1">
          <p15:clr>
            <a:srgbClr val="A4A3A4"/>
          </p15:clr>
        </p15:guide>
        <p15:guide id="3" orient="horz" pos="3384" userDrawn="1">
          <p15:clr>
            <a:srgbClr val="A4A3A4"/>
          </p15:clr>
        </p15:guide>
        <p15:guide id="4" pos="6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B974B"/>
    <a:srgbClr val="353325"/>
    <a:srgbClr val="27200E"/>
    <a:srgbClr val="493C19"/>
    <a:srgbClr val="272323"/>
    <a:srgbClr val="FFE78B"/>
    <a:srgbClr val="FFFAD4"/>
    <a:srgbClr val="EAD3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19"/>
    <p:restoredTop sz="95551"/>
  </p:normalViewPr>
  <p:slideViewPr>
    <p:cSldViewPr snapToGrid="0" snapToObjects="1">
      <p:cViewPr varScale="1">
        <p:scale>
          <a:sx n="70" d="100"/>
          <a:sy n="70" d="100"/>
        </p:scale>
        <p:origin x="378" y="78"/>
      </p:cViewPr>
      <p:guideLst>
        <p:guide orient="horz" pos="936"/>
        <p:guide pos="1248"/>
        <p:guide orient="horz" pos="3384"/>
        <p:guide pos="64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49A4F-544D-E343-A5E6-80A6CA36CBA7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49B8B2-A875-5141-B48D-F38B2466A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97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49B8B2-A875-5141-B48D-F38B2466A9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03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BFF535D9-DD1B-FF43-869D-0198EB4F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89179"/>
          </a:xfrm>
        </p:spPr>
        <p:txBody>
          <a:bodyPr>
            <a:normAutofit/>
          </a:bodyPr>
          <a:lstStyle>
            <a:lvl1pPr algn="ctr">
              <a:defRPr sz="9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0070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A6E2CCB7-BCA4-2244-A3B0-1415F94EBE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3900" y="1847850"/>
            <a:ext cx="5572125" cy="3133725"/>
          </a:xfrm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5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xmlns="" id="{56E93F89-6F61-934E-BED2-8CBF3471A1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5" t="1" r="12526" b="6317"/>
          <a:stretch/>
        </p:blipFill>
        <p:spPr>
          <a:xfrm>
            <a:off x="4561098" y="1465179"/>
            <a:ext cx="8099003" cy="53928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241245" cy="27521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9CB07F85-CE16-E64B-A3F5-2E8409872B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18662" y="2111542"/>
            <a:ext cx="5434121" cy="3380875"/>
          </a:xfrm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248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xmlns="" id="{0C96F7C6-E891-3F4A-8131-15DD9EDFE55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77213" y="2335901"/>
            <a:ext cx="2119105" cy="2662445"/>
          </a:xfrm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1D36DD2D-1DBF-5D43-AAB7-8B3606A25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4579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241245" cy="27521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2233A4F3-CEA0-D44E-952E-1FF531E8CB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56214" y="726109"/>
            <a:ext cx="4203747" cy="5626100"/>
          </a:xfrm>
          <a:prstGeom prst="roundRect">
            <a:avLst>
              <a:gd name="adj" fmla="val 1396"/>
            </a:avLst>
          </a:prstGeom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822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A258D18-A7EC-CE43-81DB-8CC545C80E60}"/>
              </a:ext>
            </a:extLst>
          </p:cNvPr>
          <p:cNvSpPr/>
          <p:nvPr userDrawn="1"/>
        </p:nvSpPr>
        <p:spPr>
          <a:xfrm>
            <a:off x="8603673" y="0"/>
            <a:ext cx="358832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xmlns="" id="{56E93F89-6F61-934E-BED2-8CBF3471A1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5" t="1" r="12526" b="6317"/>
          <a:stretch/>
        </p:blipFill>
        <p:spPr>
          <a:xfrm>
            <a:off x="4561098" y="1465179"/>
            <a:ext cx="8099003" cy="53928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241245" cy="27521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9CB07F85-CE16-E64B-A3F5-2E8409872B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18662" y="2111542"/>
            <a:ext cx="5434121" cy="3380875"/>
          </a:xfrm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371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50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9CB07F85-CE16-E64B-A3F5-2E8409872B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9453" y="1649068"/>
            <a:ext cx="5906319" cy="4429926"/>
          </a:xfrm>
          <a:prstGeom prst="roundRect">
            <a:avLst>
              <a:gd name="adj" fmla="val 1396"/>
            </a:avLst>
          </a:prstGeom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939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F766909-44DB-9549-ADCF-19CC89941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805238"/>
          </a:xfr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18365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2C813000-0E71-AD4A-944F-C0EAD68470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657600"/>
          </a:xfrm>
          <a:custGeom>
            <a:avLst/>
            <a:gdLst>
              <a:gd name="connsiteX0" fmla="*/ 0 w 12192000"/>
              <a:gd name="connsiteY0" fmla="*/ 0 h 4184074"/>
              <a:gd name="connsiteX1" fmla="*/ 12192000 w 12192000"/>
              <a:gd name="connsiteY1" fmla="*/ 0 h 4184074"/>
              <a:gd name="connsiteX2" fmla="*/ 12192000 w 12192000"/>
              <a:gd name="connsiteY2" fmla="*/ 2493693 h 4184074"/>
              <a:gd name="connsiteX3" fmla="*/ 11735730 w 12192000"/>
              <a:gd name="connsiteY3" fmla="*/ 2756042 h 4184074"/>
              <a:gd name="connsiteX4" fmla="*/ 6096000 w 12192000"/>
              <a:gd name="connsiteY4" fmla="*/ 4184074 h 4184074"/>
              <a:gd name="connsiteX5" fmla="*/ 456270 w 12192000"/>
              <a:gd name="connsiteY5" fmla="*/ 2756042 h 4184074"/>
              <a:gd name="connsiteX6" fmla="*/ 0 w 12192000"/>
              <a:gd name="connsiteY6" fmla="*/ 2493693 h 418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4184074">
                <a:moveTo>
                  <a:pt x="0" y="0"/>
                </a:moveTo>
                <a:lnTo>
                  <a:pt x="12192000" y="0"/>
                </a:lnTo>
                <a:lnTo>
                  <a:pt x="12192000" y="2493693"/>
                </a:lnTo>
                <a:lnTo>
                  <a:pt x="11735730" y="2756042"/>
                </a:lnTo>
                <a:cubicBezTo>
                  <a:pt x="10059246" y="3666763"/>
                  <a:pt x="8138036" y="4184074"/>
                  <a:pt x="6096000" y="4184074"/>
                </a:cubicBezTo>
                <a:cubicBezTo>
                  <a:pt x="4053965" y="4184074"/>
                  <a:pt x="2132754" y="3666763"/>
                  <a:pt x="456270" y="2756042"/>
                </a:cubicBezTo>
                <a:lnTo>
                  <a:pt x="0" y="249369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36416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F766909-44DB-9549-ADCF-19CC89941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4994" y="1"/>
            <a:ext cx="12207277" cy="4392117"/>
          </a:xfrm>
          <a:custGeom>
            <a:avLst/>
            <a:gdLst>
              <a:gd name="connsiteX0" fmla="*/ 0 w 12192000"/>
              <a:gd name="connsiteY0" fmla="*/ 0 h 3805238"/>
              <a:gd name="connsiteX1" fmla="*/ 12192000 w 12192000"/>
              <a:gd name="connsiteY1" fmla="*/ 0 h 3805238"/>
              <a:gd name="connsiteX2" fmla="*/ 12192000 w 12192000"/>
              <a:gd name="connsiteY2" fmla="*/ 3805238 h 3805238"/>
              <a:gd name="connsiteX3" fmla="*/ 0 w 12192000"/>
              <a:gd name="connsiteY3" fmla="*/ 3805238 h 3805238"/>
              <a:gd name="connsiteX4" fmla="*/ 0 w 12192000"/>
              <a:gd name="connsiteY4" fmla="*/ 0 h 3805238"/>
              <a:gd name="connsiteX0" fmla="*/ 14990 w 12206990"/>
              <a:gd name="connsiteY0" fmla="*/ 0 h 5139363"/>
              <a:gd name="connsiteX1" fmla="*/ 12206990 w 12206990"/>
              <a:gd name="connsiteY1" fmla="*/ 0 h 5139363"/>
              <a:gd name="connsiteX2" fmla="*/ 12206990 w 12206990"/>
              <a:gd name="connsiteY2" fmla="*/ 3805238 h 5139363"/>
              <a:gd name="connsiteX3" fmla="*/ 0 w 12206990"/>
              <a:gd name="connsiteY3" fmla="*/ 5139363 h 5139363"/>
              <a:gd name="connsiteX4" fmla="*/ 14990 w 12206990"/>
              <a:gd name="connsiteY4" fmla="*/ 0 h 5139363"/>
              <a:gd name="connsiteX0" fmla="*/ 14990 w 12207413"/>
              <a:gd name="connsiteY0" fmla="*/ 0 h 5139363"/>
              <a:gd name="connsiteX1" fmla="*/ 12206990 w 12207413"/>
              <a:gd name="connsiteY1" fmla="*/ 0 h 5139363"/>
              <a:gd name="connsiteX2" fmla="*/ 12206990 w 12207413"/>
              <a:gd name="connsiteY2" fmla="*/ 3805238 h 5139363"/>
              <a:gd name="connsiteX3" fmla="*/ 0 w 12207413"/>
              <a:gd name="connsiteY3" fmla="*/ 5139363 h 5139363"/>
              <a:gd name="connsiteX4" fmla="*/ 14990 w 12207413"/>
              <a:gd name="connsiteY4" fmla="*/ 0 h 5139363"/>
              <a:gd name="connsiteX0" fmla="*/ 14994 w 12207277"/>
              <a:gd name="connsiteY0" fmla="*/ 0 h 5139376"/>
              <a:gd name="connsiteX1" fmla="*/ 12206994 w 12207277"/>
              <a:gd name="connsiteY1" fmla="*/ 0 h 5139376"/>
              <a:gd name="connsiteX2" fmla="*/ 12206994 w 12207277"/>
              <a:gd name="connsiteY2" fmla="*/ 3805238 h 5139376"/>
              <a:gd name="connsiteX3" fmla="*/ 4 w 12207277"/>
              <a:gd name="connsiteY3" fmla="*/ 5139363 h 5139376"/>
              <a:gd name="connsiteX4" fmla="*/ 14994 w 12207277"/>
              <a:gd name="connsiteY4" fmla="*/ 0 h 513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7277" h="5139376">
                <a:moveTo>
                  <a:pt x="14994" y="0"/>
                </a:moveTo>
                <a:lnTo>
                  <a:pt x="12206994" y="0"/>
                </a:lnTo>
                <a:lnTo>
                  <a:pt x="12206994" y="3805238"/>
                </a:lnTo>
                <a:cubicBezTo>
                  <a:pt x="12275282" y="3800241"/>
                  <a:pt x="-8323" y="5144360"/>
                  <a:pt x="4" y="5139363"/>
                </a:cubicBezTo>
                <a:cubicBezTo>
                  <a:pt x="5001" y="3426242"/>
                  <a:pt x="9997" y="1713121"/>
                  <a:pt x="14994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37020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F766909-44DB-9549-ADCF-19CC89941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39343" cy="6858000"/>
          </a:xfr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499" y="365126"/>
            <a:ext cx="6482443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29020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9FEE40CE-0D51-BF44-B6C8-6987BDF05B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1645987"/>
            <a:ext cx="1447157" cy="1447157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xmlns="" id="{6700C515-77F4-B642-89AB-92FE32D4E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61014" y="1645986"/>
            <a:ext cx="1447157" cy="1447157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9C728DD3-34F2-F74A-93BC-A0488ABC24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83828" y="1645985"/>
            <a:ext cx="1447157" cy="1447157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D41F80EF-9D98-364A-A76A-3F91F086DF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06643" y="1645984"/>
            <a:ext cx="1447157" cy="1447157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22CBD5CF-F657-9740-BF20-F7CE966B9B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8200" y="4043876"/>
            <a:ext cx="1447157" cy="1447157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xmlns="" id="{C46867EC-2744-5642-8558-21CCF1869C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61014" y="4043875"/>
            <a:ext cx="1447157" cy="1447157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xmlns="" id="{A427D588-4376-FF4F-86F5-C2447EFB4C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83828" y="4043874"/>
            <a:ext cx="1447157" cy="1447157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xmlns="" id="{052D1587-00E5-8B4B-8922-CE914A64731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906643" y="4043873"/>
            <a:ext cx="1447157" cy="1447157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410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499" y="365126"/>
            <a:ext cx="6482443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14">
            <a:extLst>
              <a:ext uri="{FF2B5EF4-FFF2-40B4-BE49-F238E27FC236}">
                <a16:creationId xmlns:a16="http://schemas.microsoft.com/office/drawing/2014/main" xmlns="" id="{4E4B6E66-9A54-7E41-8FB2-E720232C3C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8456" y="972311"/>
            <a:ext cx="5404703" cy="5168022"/>
          </a:xfrm>
          <a:custGeom>
            <a:avLst/>
            <a:gdLst>
              <a:gd name="connsiteX0" fmla="*/ 2004793 w 5404703"/>
              <a:gd name="connsiteY0" fmla="*/ 395 h 5168022"/>
              <a:gd name="connsiteX1" fmla="*/ 5247480 w 5404703"/>
              <a:gd name="connsiteY1" fmla="*/ 1088199 h 5168022"/>
              <a:gd name="connsiteX2" fmla="*/ 2786745 w 5404703"/>
              <a:gd name="connsiteY2" fmla="*/ 5159110 h 5168022"/>
              <a:gd name="connsiteX3" fmla="*/ 309594 w 5404703"/>
              <a:gd name="connsiteY3" fmla="*/ 507973 h 5168022"/>
              <a:gd name="connsiteX4" fmla="*/ 2004793 w 5404703"/>
              <a:gd name="connsiteY4" fmla="*/ 395 h 5168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4703" h="5168022">
                <a:moveTo>
                  <a:pt x="2004793" y="395"/>
                </a:moveTo>
                <a:cubicBezTo>
                  <a:pt x="3265729" y="15628"/>
                  <a:pt x="4791605" y="470729"/>
                  <a:pt x="5247480" y="1088199"/>
                </a:cubicBezTo>
                <a:cubicBezTo>
                  <a:pt x="5976879" y="2076151"/>
                  <a:pt x="3999115" y="4982442"/>
                  <a:pt x="2786745" y="5159110"/>
                </a:cubicBezTo>
                <a:cubicBezTo>
                  <a:pt x="1378773" y="5363569"/>
                  <a:pt x="-814370" y="1997146"/>
                  <a:pt x="309594" y="507973"/>
                </a:cubicBezTo>
                <a:cubicBezTo>
                  <a:pt x="587050" y="140468"/>
                  <a:pt x="1248232" y="-8745"/>
                  <a:pt x="2004793" y="395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27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F766909-44DB-9549-ADCF-19CC89941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43200"/>
            <a:ext cx="6096000" cy="4114800"/>
          </a:xfr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499" y="365126"/>
            <a:ext cx="6482443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51205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F766909-44DB-9549-ADCF-19CC89941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2743200"/>
            <a:ext cx="6096000" cy="4114800"/>
          </a:xfr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5F512EF0-3128-1948-8DEE-A680AC1DE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85562"/>
            <a:ext cx="4149436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6670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10C8568-ABDE-3C4F-9315-E657905AFA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088888"/>
            <a:ext cx="7517796" cy="3769112"/>
          </a:xfrm>
          <a:custGeom>
            <a:avLst/>
            <a:gdLst>
              <a:gd name="connsiteX0" fmla="*/ 3758898 w 7517796"/>
              <a:gd name="connsiteY0" fmla="*/ 0 h 3769112"/>
              <a:gd name="connsiteX1" fmla="*/ 7517796 w 7517796"/>
              <a:gd name="connsiteY1" fmla="*/ 3769112 h 3769112"/>
              <a:gd name="connsiteX2" fmla="*/ 0 w 7517796"/>
              <a:gd name="connsiteY2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17796" h="3769112">
                <a:moveTo>
                  <a:pt x="3758898" y="0"/>
                </a:moveTo>
                <a:lnTo>
                  <a:pt x="7517796" y="3769112"/>
                </a:lnTo>
                <a:lnTo>
                  <a:pt x="0" y="3769112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anchor="b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499" y="365126"/>
            <a:ext cx="6482443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76508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5F512EF0-3128-1948-8DEE-A680AC1DE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85562"/>
            <a:ext cx="4149436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729F62C-8008-1C42-82ED-88FB16ADB6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4204" y="3088888"/>
            <a:ext cx="7517796" cy="3769112"/>
          </a:xfrm>
          <a:custGeom>
            <a:avLst/>
            <a:gdLst>
              <a:gd name="connsiteX0" fmla="*/ 3758898 w 7517796"/>
              <a:gd name="connsiteY0" fmla="*/ 0 h 3769112"/>
              <a:gd name="connsiteX1" fmla="*/ 7517796 w 7517796"/>
              <a:gd name="connsiteY1" fmla="*/ 3769112 h 3769112"/>
              <a:gd name="connsiteX2" fmla="*/ 0 w 7517796"/>
              <a:gd name="connsiteY2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17796" h="3769112">
                <a:moveTo>
                  <a:pt x="3758898" y="0"/>
                </a:moveTo>
                <a:lnTo>
                  <a:pt x="7517796" y="3769112"/>
                </a:lnTo>
                <a:lnTo>
                  <a:pt x="0" y="3769112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anchor="b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867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F766909-44DB-9549-ADCF-19CC89941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52657" y="0"/>
            <a:ext cx="4539343" cy="6858000"/>
          </a:xfr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01F7B45-A5AB-024B-B5A5-1427BB379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222167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45904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F766909-44DB-9549-ADCF-19CC89941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60367" y="1296189"/>
            <a:ext cx="3918138" cy="4695499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01F7B45-A5AB-024B-B5A5-1427BB379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222167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18377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F766909-44DB-9549-ADCF-19CC89941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33322" y="1296189"/>
            <a:ext cx="4700016" cy="4695499"/>
          </a:xfrm>
          <a:prstGeom prst="ellipse">
            <a:avLst/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01F7B45-A5AB-024B-B5A5-1427BB379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222167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92851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01FD0BFE-ED58-F44A-9305-1A73BAD262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64739"/>
            <a:ext cx="5499652" cy="5693262"/>
          </a:xfrm>
          <a:custGeom>
            <a:avLst/>
            <a:gdLst>
              <a:gd name="connsiteX0" fmla="*/ 1895061 w 4876800"/>
              <a:gd name="connsiteY0" fmla="*/ 0 h 5048483"/>
              <a:gd name="connsiteX1" fmla="*/ 4876800 w 4876800"/>
              <a:gd name="connsiteY1" fmla="*/ 2978873 h 5048483"/>
              <a:gd name="connsiteX2" fmla="*/ 4195916 w 4876800"/>
              <a:gd name="connsiteY2" fmla="*/ 4873713 h 5048483"/>
              <a:gd name="connsiteX3" fmla="*/ 4036921 w 4876800"/>
              <a:gd name="connsiteY3" fmla="*/ 5048483 h 5048483"/>
              <a:gd name="connsiteX4" fmla="*/ 0 w 4876800"/>
              <a:gd name="connsiteY4" fmla="*/ 5048483 h 5048483"/>
              <a:gd name="connsiteX5" fmla="*/ 0 w 4876800"/>
              <a:gd name="connsiteY5" fmla="*/ 679033 h 5048483"/>
              <a:gd name="connsiteX6" fmla="*/ 227943 w 4876800"/>
              <a:gd name="connsiteY6" fmla="*/ 508745 h 5048483"/>
              <a:gd name="connsiteX7" fmla="*/ 1895061 w 4876800"/>
              <a:gd name="connsiteY7" fmla="*/ 0 h 5048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76800" h="5048483">
                <a:moveTo>
                  <a:pt x="1895061" y="0"/>
                </a:moveTo>
                <a:cubicBezTo>
                  <a:pt x="3541830" y="0"/>
                  <a:pt x="4876800" y="1333687"/>
                  <a:pt x="4876800" y="2978873"/>
                </a:cubicBezTo>
                <a:cubicBezTo>
                  <a:pt x="4876800" y="3698642"/>
                  <a:pt x="4621279" y="4358788"/>
                  <a:pt x="4195916" y="4873713"/>
                </a:cubicBezTo>
                <a:lnTo>
                  <a:pt x="4036921" y="5048483"/>
                </a:lnTo>
                <a:lnTo>
                  <a:pt x="0" y="5048483"/>
                </a:lnTo>
                <a:lnTo>
                  <a:pt x="0" y="679033"/>
                </a:lnTo>
                <a:lnTo>
                  <a:pt x="227943" y="508745"/>
                </a:lnTo>
                <a:cubicBezTo>
                  <a:pt x="703831" y="187550"/>
                  <a:pt x="1277523" y="0"/>
                  <a:pt x="1895061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01F7B45-A5AB-024B-B5A5-1427BB379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222167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79875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115260DC-CF76-A74F-86F4-D6395697F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72000" cy="4570508"/>
          </a:xfrm>
          <a:custGeom>
            <a:avLst/>
            <a:gdLst>
              <a:gd name="connsiteX0" fmla="*/ 0 w 4572000"/>
              <a:gd name="connsiteY0" fmla="*/ 0 h 4570508"/>
              <a:gd name="connsiteX1" fmla="*/ 3916001 w 4572000"/>
              <a:gd name="connsiteY1" fmla="*/ 0 h 4570508"/>
              <a:gd name="connsiteX2" fmla="*/ 3936646 w 4572000"/>
              <a:gd name="connsiteY2" fmla="*/ 22694 h 4570508"/>
              <a:gd name="connsiteX3" fmla="*/ 4572000 w 4572000"/>
              <a:gd name="connsiteY3" fmla="*/ 1790828 h 4570508"/>
              <a:gd name="connsiteX4" fmla="*/ 1789646 w 4572000"/>
              <a:gd name="connsiteY4" fmla="*/ 4570508 h 4570508"/>
              <a:gd name="connsiteX5" fmla="*/ 19811 w 4572000"/>
              <a:gd name="connsiteY5" fmla="*/ 3935764 h 4570508"/>
              <a:gd name="connsiteX6" fmla="*/ 0 w 4572000"/>
              <a:gd name="connsiteY6" fmla="*/ 3917777 h 457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4570508">
                <a:moveTo>
                  <a:pt x="0" y="0"/>
                </a:moveTo>
                <a:lnTo>
                  <a:pt x="3916001" y="0"/>
                </a:lnTo>
                <a:lnTo>
                  <a:pt x="3936646" y="22694"/>
                </a:lnTo>
                <a:cubicBezTo>
                  <a:pt x="4333565" y="503186"/>
                  <a:pt x="4572000" y="1119189"/>
                  <a:pt x="4572000" y="1790828"/>
                </a:cubicBezTo>
                <a:cubicBezTo>
                  <a:pt x="4572000" y="3326003"/>
                  <a:pt x="3326298" y="4570508"/>
                  <a:pt x="1789646" y="4570508"/>
                </a:cubicBezTo>
                <a:cubicBezTo>
                  <a:pt x="1117361" y="4570508"/>
                  <a:pt x="500765" y="4332302"/>
                  <a:pt x="19811" y="3935764"/>
                </a:cubicBezTo>
                <a:lnTo>
                  <a:pt x="0" y="3917777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anchor="ctr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01F7B45-A5AB-024B-B5A5-1427BB379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2918" y="365126"/>
            <a:ext cx="6222167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C7ED2C49-3A4A-8945-91DE-3569E273C4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65078" y="3991603"/>
            <a:ext cx="2926923" cy="2866397"/>
          </a:xfrm>
          <a:custGeom>
            <a:avLst/>
            <a:gdLst>
              <a:gd name="connsiteX0" fmla="*/ 2350008 w 2926923"/>
              <a:gd name="connsiteY0" fmla="*/ 0 h 2866397"/>
              <a:gd name="connsiteX1" fmla="*/ 2823617 w 2926923"/>
              <a:gd name="connsiteY1" fmla="*/ 47698 h 2866397"/>
              <a:gd name="connsiteX2" fmla="*/ 2926923 w 2926923"/>
              <a:gd name="connsiteY2" fmla="*/ 74235 h 2866397"/>
              <a:gd name="connsiteX3" fmla="*/ 2926923 w 2926923"/>
              <a:gd name="connsiteY3" fmla="*/ 2866397 h 2866397"/>
              <a:gd name="connsiteX4" fmla="*/ 59453 w 2926923"/>
              <a:gd name="connsiteY4" fmla="*/ 2866397 h 2866397"/>
              <a:gd name="connsiteX5" fmla="*/ 47744 w 2926923"/>
              <a:gd name="connsiteY5" fmla="*/ 2820904 h 2866397"/>
              <a:gd name="connsiteX6" fmla="*/ 0 w 2926923"/>
              <a:gd name="connsiteY6" fmla="*/ 2347750 h 2866397"/>
              <a:gd name="connsiteX7" fmla="*/ 2350008 w 2926923"/>
              <a:gd name="connsiteY7" fmla="*/ 0 h 286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6923" h="2866397">
                <a:moveTo>
                  <a:pt x="2350008" y="0"/>
                </a:moveTo>
                <a:cubicBezTo>
                  <a:pt x="2512242" y="0"/>
                  <a:pt x="2670637" y="16424"/>
                  <a:pt x="2823617" y="47698"/>
                </a:cubicBezTo>
                <a:lnTo>
                  <a:pt x="2926923" y="74235"/>
                </a:lnTo>
                <a:lnTo>
                  <a:pt x="2926923" y="2866397"/>
                </a:lnTo>
                <a:lnTo>
                  <a:pt x="59453" y="2866397"/>
                </a:lnTo>
                <a:lnTo>
                  <a:pt x="47744" y="2820904"/>
                </a:lnTo>
                <a:cubicBezTo>
                  <a:pt x="16440" y="2668071"/>
                  <a:pt x="0" y="2509829"/>
                  <a:pt x="0" y="2347750"/>
                </a:cubicBezTo>
                <a:cubicBezTo>
                  <a:pt x="0" y="1051123"/>
                  <a:pt x="1052134" y="0"/>
                  <a:pt x="2350008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15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9FEE40CE-0D51-BF44-B6C8-6987BDF05B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2556588"/>
            <a:ext cx="2043896" cy="2043896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xmlns="" id="{6700C515-77F4-B642-89AB-92FE32D4E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62101" y="3051176"/>
            <a:ext cx="2043896" cy="2043896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9C728DD3-34F2-F74A-93BC-A0488ABC24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86002" y="3051175"/>
            <a:ext cx="2043896" cy="2043896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D41F80EF-9D98-364A-A76A-3F91F086DF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09904" y="2556585"/>
            <a:ext cx="2043896" cy="2043896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90230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F766909-44DB-9549-ADCF-19CC899418E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6106886" cy="6858000"/>
          </a:xfrm>
          <a:custGeom>
            <a:avLst/>
            <a:gdLst>
              <a:gd name="connsiteX0" fmla="*/ 0 w 4539343"/>
              <a:gd name="connsiteY0" fmla="*/ 0 h 6858000"/>
              <a:gd name="connsiteX1" fmla="*/ 4539343 w 4539343"/>
              <a:gd name="connsiteY1" fmla="*/ 0 h 6858000"/>
              <a:gd name="connsiteX2" fmla="*/ 4539343 w 4539343"/>
              <a:gd name="connsiteY2" fmla="*/ 6858000 h 6858000"/>
              <a:gd name="connsiteX3" fmla="*/ 0 w 4539343"/>
              <a:gd name="connsiteY3" fmla="*/ 6858000 h 6858000"/>
              <a:gd name="connsiteX4" fmla="*/ 0 w 4539343"/>
              <a:gd name="connsiteY4" fmla="*/ 0 h 6858000"/>
              <a:gd name="connsiteX0" fmla="*/ 0 w 6106886"/>
              <a:gd name="connsiteY0" fmla="*/ 0 h 6858000"/>
              <a:gd name="connsiteX1" fmla="*/ 4539343 w 6106886"/>
              <a:gd name="connsiteY1" fmla="*/ 0 h 6858000"/>
              <a:gd name="connsiteX2" fmla="*/ 6106886 w 6106886"/>
              <a:gd name="connsiteY2" fmla="*/ 6858000 h 6858000"/>
              <a:gd name="connsiteX3" fmla="*/ 0 w 6106886"/>
              <a:gd name="connsiteY3" fmla="*/ 6858000 h 6858000"/>
              <a:gd name="connsiteX4" fmla="*/ 0 w 6106886"/>
              <a:gd name="connsiteY4" fmla="*/ 0 h 6858000"/>
              <a:gd name="connsiteX0" fmla="*/ 0 w 6106886"/>
              <a:gd name="connsiteY0" fmla="*/ 0 h 6858000"/>
              <a:gd name="connsiteX1" fmla="*/ 2416628 w 6106886"/>
              <a:gd name="connsiteY1" fmla="*/ 0 h 6858000"/>
              <a:gd name="connsiteX2" fmla="*/ 6106886 w 6106886"/>
              <a:gd name="connsiteY2" fmla="*/ 6858000 h 6858000"/>
              <a:gd name="connsiteX3" fmla="*/ 0 w 6106886"/>
              <a:gd name="connsiteY3" fmla="*/ 6858000 h 6858000"/>
              <a:gd name="connsiteX4" fmla="*/ 0 w 6106886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6886" h="6858000">
                <a:moveTo>
                  <a:pt x="0" y="0"/>
                </a:moveTo>
                <a:lnTo>
                  <a:pt x="2416628" y="0"/>
                </a:lnTo>
                <a:lnTo>
                  <a:pt x="6106886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txBody>
          <a:bodyPr/>
          <a:lstStyle/>
          <a:p>
            <a:r>
              <a:rPr lang="en-US" dirty="0"/>
              <a:t>pic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287" y="365126"/>
            <a:ext cx="8033656" cy="8250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03924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23B5DD0-7255-1D43-A127-4F16E60B7978}"/>
              </a:ext>
            </a:extLst>
          </p:cNvPr>
          <p:cNvGrpSpPr/>
          <p:nvPr userDrawn="1"/>
        </p:nvGrpSpPr>
        <p:grpSpPr>
          <a:xfrm>
            <a:off x="0" y="4157663"/>
            <a:ext cx="12192000" cy="2700338"/>
            <a:chOff x="0" y="1853514"/>
            <a:chExt cx="13504040" cy="210064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39D4B2BB-C8B0-3E4D-A5F1-8E4C6BE1CE85}"/>
                </a:ext>
              </a:extLst>
            </p:cNvPr>
            <p:cNvSpPr/>
            <p:nvPr/>
          </p:nvSpPr>
          <p:spPr>
            <a:xfrm>
              <a:off x="0" y="1853514"/>
              <a:ext cx="3376010" cy="210064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40ECFD78-D5F7-D446-B7D1-368EA13452E7}"/>
                </a:ext>
              </a:extLst>
            </p:cNvPr>
            <p:cNvSpPr/>
            <p:nvPr/>
          </p:nvSpPr>
          <p:spPr>
            <a:xfrm>
              <a:off x="3376010" y="1853514"/>
              <a:ext cx="3376010" cy="210064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0FFE2605-23F0-FC42-A2C8-9C97170C5FE7}"/>
                </a:ext>
              </a:extLst>
            </p:cNvPr>
            <p:cNvSpPr/>
            <p:nvPr/>
          </p:nvSpPr>
          <p:spPr>
            <a:xfrm>
              <a:off x="6752020" y="1853514"/>
              <a:ext cx="3376010" cy="210064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4FA25255-EA77-064C-89FB-388DBB57E94A}"/>
                </a:ext>
              </a:extLst>
            </p:cNvPr>
            <p:cNvSpPr/>
            <p:nvPr/>
          </p:nvSpPr>
          <p:spPr>
            <a:xfrm>
              <a:off x="10128030" y="1853514"/>
              <a:ext cx="3376010" cy="21006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33CC83F-CB96-334F-83C7-B43B4E7B947A}"/>
              </a:ext>
            </a:extLst>
          </p:cNvPr>
          <p:cNvGrpSpPr/>
          <p:nvPr userDrawn="1"/>
        </p:nvGrpSpPr>
        <p:grpSpPr>
          <a:xfrm>
            <a:off x="0" y="1457325"/>
            <a:ext cx="12192000" cy="2700338"/>
            <a:chOff x="0" y="1853514"/>
            <a:chExt cx="13504040" cy="210064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892BAD0E-21E3-C74E-89F1-D29B364D5C00}"/>
                </a:ext>
              </a:extLst>
            </p:cNvPr>
            <p:cNvSpPr/>
            <p:nvPr/>
          </p:nvSpPr>
          <p:spPr>
            <a:xfrm>
              <a:off x="0" y="1853514"/>
              <a:ext cx="3376010" cy="210064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615C7610-DF9F-9E49-BC50-D2B9DAB2DF71}"/>
                </a:ext>
              </a:extLst>
            </p:cNvPr>
            <p:cNvSpPr/>
            <p:nvPr/>
          </p:nvSpPr>
          <p:spPr>
            <a:xfrm>
              <a:off x="3376010" y="1853514"/>
              <a:ext cx="3376010" cy="21006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A4742E82-71A4-B440-9328-C78220EA5867}"/>
                </a:ext>
              </a:extLst>
            </p:cNvPr>
            <p:cNvSpPr/>
            <p:nvPr/>
          </p:nvSpPr>
          <p:spPr>
            <a:xfrm>
              <a:off x="6752020" y="1853514"/>
              <a:ext cx="3376010" cy="2100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3C722F8D-812C-644E-A964-3D577A4ED23E}"/>
                </a:ext>
              </a:extLst>
            </p:cNvPr>
            <p:cNvSpPr/>
            <p:nvPr/>
          </p:nvSpPr>
          <p:spPr>
            <a:xfrm>
              <a:off x="10128030" y="1853514"/>
              <a:ext cx="3376010" cy="210064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267D3CDF-A53C-3446-8AC6-96FF552F68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457325"/>
            <a:ext cx="3048000" cy="2700338"/>
          </a:xfrm>
          <a:solidFill>
            <a:schemeClr val="tx1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xmlns="" id="{FDD411F3-9A23-DE4B-8641-B77DDF0A90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48000" y="4157663"/>
            <a:ext cx="3048000" cy="2700338"/>
          </a:xfrm>
          <a:solidFill>
            <a:schemeClr val="tx1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xmlns="" id="{8658E20A-73FB-D54A-B877-9C6E47FBCC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1457325"/>
            <a:ext cx="3048000" cy="2700338"/>
          </a:xfrm>
          <a:solidFill>
            <a:schemeClr val="tx1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13">
            <a:extLst>
              <a:ext uri="{FF2B5EF4-FFF2-40B4-BE49-F238E27FC236}">
                <a16:creationId xmlns:a16="http://schemas.microsoft.com/office/drawing/2014/main" xmlns="" id="{F0208D26-8739-8344-A3A7-FE9645DEC6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4000" y="4157663"/>
            <a:ext cx="3048000" cy="2700338"/>
          </a:xfrm>
          <a:solidFill>
            <a:schemeClr val="tx1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1380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267D3CDF-A53C-3446-8AC6-96FF552F68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457325"/>
            <a:ext cx="3048000" cy="2700338"/>
          </a:xfr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xmlns="" id="{FDD411F3-9A23-DE4B-8641-B77DDF0A90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48000" y="1457325"/>
            <a:ext cx="3048000" cy="2700338"/>
          </a:xfr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xmlns="" id="{8658E20A-73FB-D54A-B877-9C6E47FBCC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1457325"/>
            <a:ext cx="3048000" cy="2700338"/>
          </a:xfr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13">
            <a:extLst>
              <a:ext uri="{FF2B5EF4-FFF2-40B4-BE49-F238E27FC236}">
                <a16:creationId xmlns:a16="http://schemas.microsoft.com/office/drawing/2014/main" xmlns="" id="{F0208D26-8739-8344-A3A7-FE9645DEC6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4000" y="1457325"/>
            <a:ext cx="3048000" cy="2700338"/>
          </a:xfr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17938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267D3CDF-A53C-3446-8AC6-96FF552F68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162" y="1457325"/>
            <a:ext cx="2714625" cy="2700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xmlns="" id="{FDD411F3-9A23-DE4B-8641-B77DDF0A90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05162" y="1457325"/>
            <a:ext cx="2714625" cy="2700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xmlns="" id="{8658E20A-73FB-D54A-B877-9C6E47FBCC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53162" y="1457325"/>
            <a:ext cx="2714625" cy="2700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13">
            <a:extLst>
              <a:ext uri="{FF2B5EF4-FFF2-40B4-BE49-F238E27FC236}">
                <a16:creationId xmlns:a16="http://schemas.microsoft.com/office/drawing/2014/main" xmlns="" id="{F0208D26-8739-8344-A3A7-FE9645DEC6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01162" y="1457325"/>
            <a:ext cx="2714625" cy="2700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791727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267D3CDF-A53C-3446-8AC6-96FF552F68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162" y="1457325"/>
            <a:ext cx="2714625" cy="2700338"/>
          </a:xfrm>
          <a:prstGeom prst="diamond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xmlns="" id="{FDD411F3-9A23-DE4B-8641-B77DDF0A90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05162" y="1457325"/>
            <a:ext cx="2714625" cy="2700338"/>
          </a:xfrm>
          <a:prstGeom prst="diamond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xmlns="" id="{8658E20A-73FB-D54A-B877-9C6E47FBCC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53162" y="1457325"/>
            <a:ext cx="2714625" cy="2700338"/>
          </a:xfrm>
          <a:prstGeom prst="diamond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13">
            <a:extLst>
              <a:ext uri="{FF2B5EF4-FFF2-40B4-BE49-F238E27FC236}">
                <a16:creationId xmlns:a16="http://schemas.microsoft.com/office/drawing/2014/main" xmlns="" id="{F0208D26-8739-8344-A3A7-FE9645DEC6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01162" y="1457325"/>
            <a:ext cx="2714625" cy="2700338"/>
          </a:xfrm>
          <a:prstGeom prst="diamond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39756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7C84A0-AD55-FA4E-8732-36E7357F3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48697B3-4866-3243-BB90-62505882CF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6F210FB-3284-424E-9FF5-3CB4ADBA7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9FC7-A5DE-C744-B3B5-6D0A4B6B5B2B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D1E9DF5-DC8B-794E-A908-4F92AEB97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74C33A6-35F6-2442-9680-6D8733DA2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8E57-5B6E-4F4A-A4EC-583B6710C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7459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56E97EE-C957-C846-9C32-6724A4C99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9FC7-A5DE-C744-B3B5-6D0A4B6B5B2B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D7ADD2A-9233-634E-9916-74D6FCCF1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64D8A47-587D-0B4A-82D5-E0DACB936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8E57-5B6E-4F4A-A4EC-583B6710C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69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9FEE40CE-0D51-BF44-B6C8-6987BDF05B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9988" y="1988539"/>
            <a:ext cx="2043896" cy="2043896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243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9FEE40CE-0D51-BF44-B6C8-6987BDF05B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1414493"/>
            <a:ext cx="4369230" cy="4369230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4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9447"/>
            <a:ext cx="10515600" cy="8250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9FEE40CE-0D51-BF44-B6C8-6987BDF05B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84570" y="1414493"/>
            <a:ext cx="4369230" cy="4369230"/>
          </a:xfrm>
          <a:prstGeom prst="ellipse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7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C4056838-59A2-F44C-BFC0-D296D28508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91048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791" y="1126435"/>
            <a:ext cx="5685183" cy="4598504"/>
          </a:xfrm>
        </p:spPr>
        <p:txBody>
          <a:bodyPr/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555AAB3-8539-8E45-920F-2977AD353A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544265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544265 w 12192000"/>
              <a:gd name="connsiteY3" fmla="*/ 6858000 h 6858000"/>
              <a:gd name="connsiteX4" fmla="*/ 8617417 w 12192000"/>
              <a:gd name="connsiteY4" fmla="*/ 6805981 h 6858000"/>
              <a:gd name="connsiteX5" fmla="*/ 10310191 w 12192000"/>
              <a:gd name="connsiteY5" fmla="*/ 3429000 h 6858000"/>
              <a:gd name="connsiteX6" fmla="*/ 8617417 w 12192000"/>
              <a:gd name="connsiteY6" fmla="*/ 52020 h 6858000"/>
              <a:gd name="connsiteX7" fmla="*/ 0 w 12192000"/>
              <a:gd name="connsiteY7" fmla="*/ 0 h 6858000"/>
              <a:gd name="connsiteX8" fmla="*/ 3647735 w 12192000"/>
              <a:gd name="connsiteY8" fmla="*/ 0 h 6858000"/>
              <a:gd name="connsiteX9" fmla="*/ 3574583 w 12192000"/>
              <a:gd name="connsiteY9" fmla="*/ 52020 h 6858000"/>
              <a:gd name="connsiteX10" fmla="*/ 1881809 w 12192000"/>
              <a:gd name="connsiteY10" fmla="*/ 3429000 h 6858000"/>
              <a:gd name="connsiteX11" fmla="*/ 3574583 w 12192000"/>
              <a:gd name="connsiteY11" fmla="*/ 6805981 h 6858000"/>
              <a:gd name="connsiteX12" fmla="*/ 3647735 w 12192000"/>
              <a:gd name="connsiteY12" fmla="*/ 6858000 h 6858000"/>
              <a:gd name="connsiteX13" fmla="*/ 0 w 12192000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8544265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544265" y="6858000"/>
                </a:lnTo>
                <a:lnTo>
                  <a:pt x="8617417" y="6805981"/>
                </a:lnTo>
                <a:cubicBezTo>
                  <a:pt x="9645035" y="6037472"/>
                  <a:pt x="10310191" y="4810914"/>
                  <a:pt x="10310191" y="3429000"/>
                </a:cubicBezTo>
                <a:cubicBezTo>
                  <a:pt x="10310191" y="2047087"/>
                  <a:pt x="9645035" y="820529"/>
                  <a:pt x="8617417" y="52020"/>
                </a:cubicBezTo>
                <a:close/>
                <a:moveTo>
                  <a:pt x="0" y="0"/>
                </a:moveTo>
                <a:lnTo>
                  <a:pt x="3647735" y="0"/>
                </a:lnTo>
                <a:lnTo>
                  <a:pt x="3574583" y="52020"/>
                </a:lnTo>
                <a:cubicBezTo>
                  <a:pt x="2546965" y="820529"/>
                  <a:pt x="1881809" y="2047087"/>
                  <a:pt x="1881809" y="3429000"/>
                </a:cubicBezTo>
                <a:cubicBezTo>
                  <a:pt x="1881809" y="4810914"/>
                  <a:pt x="2546965" y="6037472"/>
                  <a:pt x="3574583" y="6805981"/>
                </a:cubicBezTo>
                <a:lnTo>
                  <a:pt x="36477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134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9CB07F85-CE16-E64B-A3F5-2E8409872B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18662" y="2111542"/>
            <a:ext cx="5434121" cy="3380875"/>
          </a:xfrm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1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rgbClr val="272323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95F57F0-EC96-7748-88FB-9C7250D51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3567"/>
            <a:ext cx="10515600" cy="8250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D0D635D-DB65-6640-A1F3-B506A9823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32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91" r:id="rId3"/>
    <p:sldLayoutId id="2147483694" r:id="rId4"/>
    <p:sldLayoutId id="2147483692" r:id="rId5"/>
    <p:sldLayoutId id="2147483693" r:id="rId6"/>
    <p:sldLayoutId id="2147483663" r:id="rId7"/>
    <p:sldLayoutId id="2147483666" r:id="rId8"/>
    <p:sldLayoutId id="2147483660" r:id="rId9"/>
    <p:sldLayoutId id="2147483680" r:id="rId10"/>
    <p:sldLayoutId id="2147483661" r:id="rId11"/>
    <p:sldLayoutId id="2147483683" r:id="rId12"/>
    <p:sldLayoutId id="2147483686" r:id="rId13"/>
    <p:sldLayoutId id="2147483662" r:id="rId14"/>
    <p:sldLayoutId id="2147483685" r:id="rId15"/>
    <p:sldLayoutId id="2147483657" r:id="rId16"/>
    <p:sldLayoutId id="2147483670" r:id="rId17"/>
    <p:sldLayoutId id="2147483664" r:id="rId18"/>
    <p:sldLayoutId id="2147483658" r:id="rId19"/>
    <p:sldLayoutId id="2147483690" r:id="rId20"/>
    <p:sldLayoutId id="2147483672" r:id="rId21"/>
    <p:sldLayoutId id="2147483673" r:id="rId22"/>
    <p:sldLayoutId id="2147483688" r:id="rId23"/>
    <p:sldLayoutId id="2147483689" r:id="rId24"/>
    <p:sldLayoutId id="2147483665" r:id="rId25"/>
    <p:sldLayoutId id="2147483667" r:id="rId26"/>
    <p:sldLayoutId id="2147483671" r:id="rId27"/>
    <p:sldLayoutId id="2147483668" r:id="rId28"/>
    <p:sldLayoutId id="2147483669" r:id="rId29"/>
    <p:sldLayoutId id="2147483659" r:id="rId30"/>
    <p:sldLayoutId id="2147483654" r:id="rId31"/>
    <p:sldLayoutId id="2147483655" r:id="rId32"/>
    <p:sldLayoutId id="2147483656" r:id="rId33"/>
    <p:sldLayoutId id="2147483687" r:id="rId34"/>
    <p:sldLayoutId id="2147483674" r:id="rId35"/>
    <p:sldLayoutId id="2147483676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i="0" kern="1200">
          <a:blipFill>
            <a:blip r:embed="rId38"/>
            <a:tile tx="0" ty="0" sx="100000" sy="100000" flip="none" algn="tl"/>
          </a:blipFill>
          <a:latin typeface="Sacramento" panose="02000507000000020000" pitchFamily="2" charset="0"/>
          <a:ea typeface="Roboto Thin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Roboto Thin" pitchFamily="2" charset="0"/>
          <a:ea typeface="Roboto Thin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Roboto Thin" pitchFamily="2" charset="0"/>
          <a:ea typeface="Roboto Thin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Roboto Thin" pitchFamily="2" charset="0"/>
          <a:ea typeface="Roboto Thin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Roboto Thin" pitchFamily="2" charset="0"/>
          <a:ea typeface="Roboto Thin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Roboto Thin" pitchFamily="2" charset="0"/>
          <a:ea typeface="Roboto Thin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70B54563-4106-0A43-8BB0-4C4A3923C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1152"/>
            <a:ext cx="10515600" cy="825046"/>
          </a:xfrm>
        </p:spPr>
        <p:txBody>
          <a:bodyPr/>
          <a:lstStyle/>
          <a:p>
            <a:pPr algn="ctr"/>
            <a:r>
              <a:rPr lang="en-US" sz="8800" dirty="0" smtClean="0"/>
              <a:t>The Theories of International Relations </a:t>
            </a:r>
            <a:endParaRPr lang="en-US" sz="8800" dirty="0"/>
          </a:p>
        </p:txBody>
      </p:sp>
      <p:sp>
        <p:nvSpPr>
          <p:cNvPr id="4" name="Frame 3">
            <a:extLst>
              <a:ext uri="{FF2B5EF4-FFF2-40B4-BE49-F238E27FC236}">
                <a16:creationId xmlns:a16="http://schemas.microsoft.com/office/drawing/2014/main" xmlns="" id="{A4F9C925-E30B-FF4B-9B1B-BDC5BFC11B3B}"/>
              </a:ext>
            </a:extLst>
          </p:cNvPr>
          <p:cNvSpPr/>
          <p:nvPr/>
        </p:nvSpPr>
        <p:spPr>
          <a:xfrm>
            <a:off x="444500" y="339725"/>
            <a:ext cx="11303000" cy="6057900"/>
          </a:xfrm>
          <a:prstGeom prst="frame">
            <a:avLst>
              <a:gd name="adj1" fmla="val 1557"/>
            </a:avLst>
          </a:prstGeom>
          <a:blipFill>
            <a:blip r:embed="rId2"/>
            <a:stretch>
              <a:fillRect/>
            </a:stretch>
          </a:blip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17A46A7-7613-D941-B730-D305B26056B0}"/>
              </a:ext>
            </a:extLst>
          </p:cNvPr>
          <p:cNvSpPr/>
          <p:nvPr/>
        </p:nvSpPr>
        <p:spPr>
          <a:xfrm>
            <a:off x="8661570" y="5882116"/>
            <a:ext cx="2820581" cy="77491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6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05" y="527042"/>
            <a:ext cx="1838498" cy="110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333" b="96000" l="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861" y="660718"/>
            <a:ext cx="1515838" cy="111820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171045" y="947926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ar-LY" sz="2400" b="1" dirty="0" smtClean="0">
                <a:solidFill>
                  <a:schemeClr val="accent5"/>
                </a:solidFill>
              </a:rPr>
              <a:t>-Libyan </a:t>
            </a:r>
            <a:r>
              <a:rPr lang="en-US" altLang="ar-LY" sz="2400" b="1" dirty="0">
                <a:solidFill>
                  <a:schemeClr val="accent5"/>
                </a:solidFill>
              </a:rPr>
              <a:t>International Medical University </a:t>
            </a:r>
          </a:p>
          <a:p>
            <a:r>
              <a:rPr lang="en-US" altLang="ar-LY" sz="2400" b="1" dirty="0">
                <a:solidFill>
                  <a:schemeClr val="accent5"/>
                </a:solidFill>
              </a:rPr>
              <a:t>              </a:t>
            </a:r>
            <a:r>
              <a:rPr lang="en-US" altLang="ar-LY" sz="2400" b="1" dirty="0" smtClean="0">
                <a:solidFill>
                  <a:schemeClr val="accent5"/>
                </a:solidFill>
              </a:rPr>
              <a:t>Faculty </a:t>
            </a:r>
            <a:r>
              <a:rPr lang="en-US" altLang="ar-LY" sz="2400" b="1" dirty="0">
                <a:solidFill>
                  <a:schemeClr val="accent5"/>
                </a:solidFill>
              </a:rPr>
              <a:t>of Business </a:t>
            </a:r>
            <a:r>
              <a:rPr lang="en-US" altLang="ar-LY" sz="2400" b="1" dirty="0" smtClean="0">
                <a:solidFill>
                  <a:schemeClr val="accent5"/>
                </a:solidFill>
              </a:rPr>
              <a:t>Administration- </a:t>
            </a: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75100" y="5036414"/>
            <a:ext cx="277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accent5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Shahed Eldarrat 2418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17A46A7-7613-D941-B730-D305B26056B0}"/>
              </a:ext>
            </a:extLst>
          </p:cNvPr>
          <p:cNvSpPr/>
          <p:nvPr/>
        </p:nvSpPr>
        <p:spPr>
          <a:xfrm>
            <a:off x="6772014" y="4561154"/>
            <a:ext cx="4710137" cy="77491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15668" y="5436524"/>
            <a:ext cx="2696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Shahid_2418@limu.edu.ly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69030" y="6399824"/>
            <a:ext cx="63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1</a:t>
            </a:r>
            <a:endParaRPr lang="en-US" dirty="0" smtClean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50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02A85ABC-2491-7E4D-9E70-4D478E1FD24D}"/>
              </a:ext>
            </a:extLst>
          </p:cNvPr>
          <p:cNvGrpSpPr/>
          <p:nvPr/>
        </p:nvGrpSpPr>
        <p:grpSpPr>
          <a:xfrm rot="10800000">
            <a:off x="4251313" y="1831037"/>
            <a:ext cx="7940687" cy="2983715"/>
            <a:chOff x="-752487" y="3181865"/>
            <a:chExt cx="7940687" cy="2983715"/>
          </a:xfrm>
        </p:grpSpPr>
        <p:sp>
          <p:nvSpPr>
            <p:cNvPr id="74" name="Rectangle 14">
              <a:extLst>
                <a:ext uri="{FF2B5EF4-FFF2-40B4-BE49-F238E27FC236}">
                  <a16:creationId xmlns:a16="http://schemas.microsoft.com/office/drawing/2014/main" xmlns="" id="{35DE5498-683F-E944-84BF-44A54994367B}"/>
                </a:ext>
              </a:extLst>
            </p:cNvPr>
            <p:cNvSpPr/>
            <p:nvPr/>
          </p:nvSpPr>
          <p:spPr>
            <a:xfrm flipV="1">
              <a:off x="-10484" y="4502358"/>
              <a:ext cx="537195" cy="917384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599090 h 1513490"/>
                <a:gd name="connsiteX1" fmla="*/ 557048 w 914400"/>
                <a:gd name="connsiteY1" fmla="*/ 0 h 1513490"/>
                <a:gd name="connsiteX2" fmla="*/ 914400 w 914400"/>
                <a:gd name="connsiteY2" fmla="*/ 1513490 h 1513490"/>
                <a:gd name="connsiteX3" fmla="*/ 0 w 914400"/>
                <a:gd name="connsiteY3" fmla="*/ 1513490 h 1513490"/>
                <a:gd name="connsiteX4" fmla="*/ 0 w 914400"/>
                <a:gd name="connsiteY4" fmla="*/ 599090 h 1513490"/>
                <a:gd name="connsiteX0" fmla="*/ 0 w 557048"/>
                <a:gd name="connsiteY0" fmla="*/ 599090 h 1513490"/>
                <a:gd name="connsiteX1" fmla="*/ 557048 w 557048"/>
                <a:gd name="connsiteY1" fmla="*/ 0 h 1513490"/>
                <a:gd name="connsiteX2" fmla="*/ 336331 w 557048"/>
                <a:gd name="connsiteY2" fmla="*/ 714703 h 1513490"/>
                <a:gd name="connsiteX3" fmla="*/ 0 w 557048"/>
                <a:gd name="connsiteY3" fmla="*/ 1513490 h 1513490"/>
                <a:gd name="connsiteX4" fmla="*/ 0 w 557048"/>
                <a:gd name="connsiteY4" fmla="*/ 599090 h 1513490"/>
                <a:gd name="connsiteX0" fmla="*/ 0 w 557048"/>
                <a:gd name="connsiteY0" fmla="*/ 599090 h 1513490"/>
                <a:gd name="connsiteX1" fmla="*/ 557048 w 557048"/>
                <a:gd name="connsiteY1" fmla="*/ 0 h 1513490"/>
                <a:gd name="connsiteX2" fmla="*/ 536027 w 557048"/>
                <a:gd name="connsiteY2" fmla="*/ 714703 h 1513490"/>
                <a:gd name="connsiteX3" fmla="*/ 0 w 557048"/>
                <a:gd name="connsiteY3" fmla="*/ 1513490 h 1513490"/>
                <a:gd name="connsiteX4" fmla="*/ 0 w 557048"/>
                <a:gd name="connsiteY4" fmla="*/ 599090 h 1513490"/>
                <a:gd name="connsiteX0" fmla="*/ 21021 w 578069"/>
                <a:gd name="connsiteY0" fmla="*/ 599090 h 1187670"/>
                <a:gd name="connsiteX1" fmla="*/ 578069 w 578069"/>
                <a:gd name="connsiteY1" fmla="*/ 0 h 1187670"/>
                <a:gd name="connsiteX2" fmla="*/ 557048 w 578069"/>
                <a:gd name="connsiteY2" fmla="*/ 714703 h 1187670"/>
                <a:gd name="connsiteX3" fmla="*/ 0 w 578069"/>
                <a:gd name="connsiteY3" fmla="*/ 1187670 h 1187670"/>
                <a:gd name="connsiteX4" fmla="*/ 21021 w 578069"/>
                <a:gd name="connsiteY4" fmla="*/ 599090 h 1187670"/>
                <a:gd name="connsiteX0" fmla="*/ 0 w 557048"/>
                <a:gd name="connsiteY0" fmla="*/ 599090 h 1141175"/>
                <a:gd name="connsiteX1" fmla="*/ 557048 w 557048"/>
                <a:gd name="connsiteY1" fmla="*/ 0 h 1141175"/>
                <a:gd name="connsiteX2" fmla="*/ 536027 w 557048"/>
                <a:gd name="connsiteY2" fmla="*/ 714703 h 1141175"/>
                <a:gd name="connsiteX3" fmla="*/ 56471 w 557048"/>
                <a:gd name="connsiteY3" fmla="*/ 1141175 h 1141175"/>
                <a:gd name="connsiteX4" fmla="*/ 0 w 557048"/>
                <a:gd name="connsiteY4" fmla="*/ 599090 h 1141175"/>
                <a:gd name="connsiteX0" fmla="*/ 5522 w 562570"/>
                <a:gd name="connsiteY0" fmla="*/ 599090 h 1198002"/>
                <a:gd name="connsiteX1" fmla="*/ 562570 w 562570"/>
                <a:gd name="connsiteY1" fmla="*/ 0 h 1198002"/>
                <a:gd name="connsiteX2" fmla="*/ 541549 w 562570"/>
                <a:gd name="connsiteY2" fmla="*/ 714703 h 1198002"/>
                <a:gd name="connsiteX3" fmla="*/ 0 w 562570"/>
                <a:gd name="connsiteY3" fmla="*/ 1198002 h 1198002"/>
                <a:gd name="connsiteX4" fmla="*/ 5522 w 562570"/>
                <a:gd name="connsiteY4" fmla="*/ 599090 h 1198002"/>
                <a:gd name="connsiteX0" fmla="*/ 5522 w 541549"/>
                <a:gd name="connsiteY0" fmla="*/ 604256 h 1203168"/>
                <a:gd name="connsiteX1" fmla="*/ 226773 w 541549"/>
                <a:gd name="connsiteY1" fmla="*/ 0 h 1203168"/>
                <a:gd name="connsiteX2" fmla="*/ 541549 w 541549"/>
                <a:gd name="connsiteY2" fmla="*/ 719869 h 1203168"/>
                <a:gd name="connsiteX3" fmla="*/ 0 w 541549"/>
                <a:gd name="connsiteY3" fmla="*/ 1203168 h 1203168"/>
                <a:gd name="connsiteX4" fmla="*/ 5522 w 541549"/>
                <a:gd name="connsiteY4" fmla="*/ 604256 h 1203168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541549 w 541906"/>
                <a:gd name="connsiteY2" fmla="*/ 714703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355569 w 541906"/>
                <a:gd name="connsiteY2" fmla="*/ 621713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541549 w 541906"/>
                <a:gd name="connsiteY2" fmla="*/ 725035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6716"/>
                <a:gd name="connsiteY0" fmla="*/ 599090 h 1198002"/>
                <a:gd name="connsiteX1" fmla="*/ 541906 w 546716"/>
                <a:gd name="connsiteY1" fmla="*/ 0 h 1198002"/>
                <a:gd name="connsiteX2" fmla="*/ 546716 w 546716"/>
                <a:gd name="connsiteY2" fmla="*/ 874852 h 1198002"/>
                <a:gd name="connsiteX3" fmla="*/ 0 w 546716"/>
                <a:gd name="connsiteY3" fmla="*/ 1198002 h 1198002"/>
                <a:gd name="connsiteX4" fmla="*/ 5522 w 546716"/>
                <a:gd name="connsiteY4" fmla="*/ 599090 h 1198002"/>
                <a:gd name="connsiteX0" fmla="*/ 5522 w 546716"/>
                <a:gd name="connsiteY0" fmla="*/ 221964 h 820876"/>
                <a:gd name="connsiteX1" fmla="*/ 448916 w 546716"/>
                <a:gd name="connsiteY1" fmla="*/ 0 h 820876"/>
                <a:gd name="connsiteX2" fmla="*/ 546716 w 546716"/>
                <a:gd name="connsiteY2" fmla="*/ 497726 h 820876"/>
                <a:gd name="connsiteX3" fmla="*/ 0 w 546716"/>
                <a:gd name="connsiteY3" fmla="*/ 820876 h 820876"/>
                <a:gd name="connsiteX4" fmla="*/ 5522 w 546716"/>
                <a:gd name="connsiteY4" fmla="*/ 221964 h 820876"/>
                <a:gd name="connsiteX0" fmla="*/ 5522 w 546716"/>
                <a:gd name="connsiteY0" fmla="*/ 454438 h 1053350"/>
                <a:gd name="connsiteX1" fmla="*/ 541906 w 546716"/>
                <a:gd name="connsiteY1" fmla="*/ 0 h 1053350"/>
                <a:gd name="connsiteX2" fmla="*/ 546716 w 546716"/>
                <a:gd name="connsiteY2" fmla="*/ 730200 h 1053350"/>
                <a:gd name="connsiteX3" fmla="*/ 0 w 546716"/>
                <a:gd name="connsiteY3" fmla="*/ 1053350 h 1053350"/>
                <a:gd name="connsiteX4" fmla="*/ 5522 w 546716"/>
                <a:gd name="connsiteY4" fmla="*/ 454438 h 1053350"/>
                <a:gd name="connsiteX0" fmla="*/ 5522 w 546716"/>
                <a:gd name="connsiteY0" fmla="*/ 103143 h 702055"/>
                <a:gd name="connsiteX1" fmla="*/ 376591 w 546716"/>
                <a:gd name="connsiteY1" fmla="*/ 0 h 702055"/>
                <a:gd name="connsiteX2" fmla="*/ 546716 w 546716"/>
                <a:gd name="connsiteY2" fmla="*/ 378905 h 702055"/>
                <a:gd name="connsiteX3" fmla="*/ 0 w 546716"/>
                <a:gd name="connsiteY3" fmla="*/ 702055 h 702055"/>
                <a:gd name="connsiteX4" fmla="*/ 5522 w 546716"/>
                <a:gd name="connsiteY4" fmla="*/ 103143 h 702055"/>
                <a:gd name="connsiteX0" fmla="*/ 5522 w 547498"/>
                <a:gd name="connsiteY0" fmla="*/ 459604 h 1058516"/>
                <a:gd name="connsiteX1" fmla="*/ 547073 w 547498"/>
                <a:gd name="connsiteY1" fmla="*/ 0 h 1058516"/>
                <a:gd name="connsiteX2" fmla="*/ 546716 w 547498"/>
                <a:gd name="connsiteY2" fmla="*/ 735366 h 1058516"/>
                <a:gd name="connsiteX3" fmla="*/ 0 w 547498"/>
                <a:gd name="connsiteY3" fmla="*/ 1058516 h 1058516"/>
                <a:gd name="connsiteX4" fmla="*/ 5522 w 547498"/>
                <a:gd name="connsiteY4" fmla="*/ 459604 h 1058516"/>
                <a:gd name="connsiteX0" fmla="*/ 5522 w 551882"/>
                <a:gd name="connsiteY0" fmla="*/ 459604 h 1058516"/>
                <a:gd name="connsiteX1" fmla="*/ 547073 w 551882"/>
                <a:gd name="connsiteY1" fmla="*/ 0 h 1058516"/>
                <a:gd name="connsiteX2" fmla="*/ 551882 w 551882"/>
                <a:gd name="connsiteY2" fmla="*/ 885183 h 1058516"/>
                <a:gd name="connsiteX3" fmla="*/ 0 w 551882"/>
                <a:gd name="connsiteY3" fmla="*/ 1058516 h 1058516"/>
                <a:gd name="connsiteX4" fmla="*/ 5522 w 551882"/>
                <a:gd name="connsiteY4" fmla="*/ 459604 h 1058516"/>
                <a:gd name="connsiteX0" fmla="*/ 5522 w 551882"/>
                <a:gd name="connsiteY0" fmla="*/ 0 h 598912"/>
                <a:gd name="connsiteX1" fmla="*/ 288768 w 551882"/>
                <a:gd name="connsiteY1" fmla="*/ 57007 h 598912"/>
                <a:gd name="connsiteX2" fmla="*/ 551882 w 551882"/>
                <a:gd name="connsiteY2" fmla="*/ 425579 h 598912"/>
                <a:gd name="connsiteX3" fmla="*/ 0 w 551882"/>
                <a:gd name="connsiteY3" fmla="*/ 598912 h 598912"/>
                <a:gd name="connsiteX4" fmla="*/ 5522 w 551882"/>
                <a:gd name="connsiteY4" fmla="*/ 0 h 598912"/>
                <a:gd name="connsiteX0" fmla="*/ 5522 w 551882"/>
                <a:gd name="connsiteY0" fmla="*/ 320118 h 919030"/>
                <a:gd name="connsiteX1" fmla="*/ 547073 w 551882"/>
                <a:gd name="connsiteY1" fmla="*/ 0 h 919030"/>
                <a:gd name="connsiteX2" fmla="*/ 551882 w 551882"/>
                <a:gd name="connsiteY2" fmla="*/ 745697 h 919030"/>
                <a:gd name="connsiteX3" fmla="*/ 0 w 551882"/>
                <a:gd name="connsiteY3" fmla="*/ 919030 h 919030"/>
                <a:gd name="connsiteX4" fmla="*/ 5522 w 551882"/>
                <a:gd name="connsiteY4" fmla="*/ 320118 h 919030"/>
                <a:gd name="connsiteX0" fmla="*/ 5522 w 551882"/>
                <a:gd name="connsiteY0" fmla="*/ 221693 h 820605"/>
                <a:gd name="connsiteX1" fmla="*/ 524848 w 551882"/>
                <a:gd name="connsiteY1" fmla="*/ 0 h 820605"/>
                <a:gd name="connsiteX2" fmla="*/ 551882 w 551882"/>
                <a:gd name="connsiteY2" fmla="*/ 647272 h 820605"/>
                <a:gd name="connsiteX3" fmla="*/ 0 w 551882"/>
                <a:gd name="connsiteY3" fmla="*/ 820605 h 820605"/>
                <a:gd name="connsiteX4" fmla="*/ 5522 w 551882"/>
                <a:gd name="connsiteY4" fmla="*/ 221693 h 820605"/>
                <a:gd name="connsiteX0" fmla="*/ 5522 w 551882"/>
                <a:gd name="connsiteY0" fmla="*/ 313768 h 912680"/>
                <a:gd name="connsiteX1" fmla="*/ 550248 w 551882"/>
                <a:gd name="connsiteY1" fmla="*/ 0 h 912680"/>
                <a:gd name="connsiteX2" fmla="*/ 551882 w 551882"/>
                <a:gd name="connsiteY2" fmla="*/ 739347 h 912680"/>
                <a:gd name="connsiteX3" fmla="*/ 0 w 551882"/>
                <a:gd name="connsiteY3" fmla="*/ 912680 h 912680"/>
                <a:gd name="connsiteX4" fmla="*/ 5522 w 551882"/>
                <a:gd name="connsiteY4" fmla="*/ 313768 h 912680"/>
                <a:gd name="connsiteX0" fmla="*/ 5522 w 551882"/>
                <a:gd name="connsiteY0" fmla="*/ 313768 h 912680"/>
                <a:gd name="connsiteX1" fmla="*/ 550248 w 551882"/>
                <a:gd name="connsiteY1" fmla="*/ 0 h 912680"/>
                <a:gd name="connsiteX2" fmla="*/ 551882 w 551882"/>
                <a:gd name="connsiteY2" fmla="*/ 758397 h 912680"/>
                <a:gd name="connsiteX3" fmla="*/ 0 w 551882"/>
                <a:gd name="connsiteY3" fmla="*/ 912680 h 912680"/>
                <a:gd name="connsiteX4" fmla="*/ 5522 w 551882"/>
                <a:gd name="connsiteY4" fmla="*/ 313768 h 912680"/>
                <a:gd name="connsiteX0" fmla="*/ 202 w 559798"/>
                <a:gd name="connsiteY0" fmla="*/ 310631 h 912680"/>
                <a:gd name="connsiteX1" fmla="*/ 558164 w 559798"/>
                <a:gd name="connsiteY1" fmla="*/ 0 h 912680"/>
                <a:gd name="connsiteX2" fmla="*/ 559798 w 559798"/>
                <a:gd name="connsiteY2" fmla="*/ 758397 h 912680"/>
                <a:gd name="connsiteX3" fmla="*/ 7916 w 559798"/>
                <a:gd name="connsiteY3" fmla="*/ 912680 h 912680"/>
                <a:gd name="connsiteX4" fmla="*/ 202 w 559798"/>
                <a:gd name="connsiteY4" fmla="*/ 310631 h 912680"/>
                <a:gd name="connsiteX0" fmla="*/ 274 w 559870"/>
                <a:gd name="connsiteY0" fmla="*/ 310631 h 906406"/>
                <a:gd name="connsiteX1" fmla="*/ 558236 w 559870"/>
                <a:gd name="connsiteY1" fmla="*/ 0 h 906406"/>
                <a:gd name="connsiteX2" fmla="*/ 559870 w 559870"/>
                <a:gd name="connsiteY2" fmla="*/ 758397 h 906406"/>
                <a:gd name="connsiteX3" fmla="*/ 4679 w 559870"/>
                <a:gd name="connsiteY3" fmla="*/ 906406 h 906406"/>
                <a:gd name="connsiteX4" fmla="*/ 274 w 559870"/>
                <a:gd name="connsiteY4" fmla="*/ 310631 h 90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870" h="906406">
                  <a:moveTo>
                    <a:pt x="274" y="310631"/>
                  </a:moveTo>
                  <a:lnTo>
                    <a:pt x="558236" y="0"/>
                  </a:lnTo>
                  <a:cubicBezTo>
                    <a:pt x="559839" y="291617"/>
                    <a:pt x="558267" y="466780"/>
                    <a:pt x="559870" y="758397"/>
                  </a:cubicBezTo>
                  <a:lnTo>
                    <a:pt x="4679" y="906406"/>
                  </a:lnTo>
                  <a:cubicBezTo>
                    <a:pt x="6520" y="706769"/>
                    <a:pt x="-1567" y="510268"/>
                    <a:pt x="274" y="31063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70" name="Rectangle 14">
              <a:extLst>
                <a:ext uri="{FF2B5EF4-FFF2-40B4-BE49-F238E27FC236}">
                  <a16:creationId xmlns:a16="http://schemas.microsoft.com/office/drawing/2014/main" xmlns="" id="{EECED5B0-606E-934C-A057-366773069EB2}"/>
                </a:ext>
              </a:extLst>
            </p:cNvPr>
            <p:cNvSpPr/>
            <p:nvPr/>
          </p:nvSpPr>
          <p:spPr>
            <a:xfrm>
              <a:off x="-30019" y="3196447"/>
              <a:ext cx="564655" cy="740871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599090 h 1513490"/>
                <a:gd name="connsiteX1" fmla="*/ 557048 w 914400"/>
                <a:gd name="connsiteY1" fmla="*/ 0 h 1513490"/>
                <a:gd name="connsiteX2" fmla="*/ 914400 w 914400"/>
                <a:gd name="connsiteY2" fmla="*/ 1513490 h 1513490"/>
                <a:gd name="connsiteX3" fmla="*/ 0 w 914400"/>
                <a:gd name="connsiteY3" fmla="*/ 1513490 h 1513490"/>
                <a:gd name="connsiteX4" fmla="*/ 0 w 914400"/>
                <a:gd name="connsiteY4" fmla="*/ 599090 h 1513490"/>
                <a:gd name="connsiteX0" fmla="*/ 0 w 557048"/>
                <a:gd name="connsiteY0" fmla="*/ 599090 h 1513490"/>
                <a:gd name="connsiteX1" fmla="*/ 557048 w 557048"/>
                <a:gd name="connsiteY1" fmla="*/ 0 h 1513490"/>
                <a:gd name="connsiteX2" fmla="*/ 336331 w 557048"/>
                <a:gd name="connsiteY2" fmla="*/ 714703 h 1513490"/>
                <a:gd name="connsiteX3" fmla="*/ 0 w 557048"/>
                <a:gd name="connsiteY3" fmla="*/ 1513490 h 1513490"/>
                <a:gd name="connsiteX4" fmla="*/ 0 w 557048"/>
                <a:gd name="connsiteY4" fmla="*/ 599090 h 1513490"/>
                <a:gd name="connsiteX0" fmla="*/ 0 w 557048"/>
                <a:gd name="connsiteY0" fmla="*/ 599090 h 1513490"/>
                <a:gd name="connsiteX1" fmla="*/ 557048 w 557048"/>
                <a:gd name="connsiteY1" fmla="*/ 0 h 1513490"/>
                <a:gd name="connsiteX2" fmla="*/ 536027 w 557048"/>
                <a:gd name="connsiteY2" fmla="*/ 714703 h 1513490"/>
                <a:gd name="connsiteX3" fmla="*/ 0 w 557048"/>
                <a:gd name="connsiteY3" fmla="*/ 1513490 h 1513490"/>
                <a:gd name="connsiteX4" fmla="*/ 0 w 557048"/>
                <a:gd name="connsiteY4" fmla="*/ 599090 h 1513490"/>
                <a:gd name="connsiteX0" fmla="*/ 21021 w 578069"/>
                <a:gd name="connsiteY0" fmla="*/ 599090 h 1187670"/>
                <a:gd name="connsiteX1" fmla="*/ 578069 w 578069"/>
                <a:gd name="connsiteY1" fmla="*/ 0 h 1187670"/>
                <a:gd name="connsiteX2" fmla="*/ 557048 w 578069"/>
                <a:gd name="connsiteY2" fmla="*/ 714703 h 1187670"/>
                <a:gd name="connsiteX3" fmla="*/ 0 w 578069"/>
                <a:gd name="connsiteY3" fmla="*/ 1187670 h 1187670"/>
                <a:gd name="connsiteX4" fmla="*/ 21021 w 578069"/>
                <a:gd name="connsiteY4" fmla="*/ 599090 h 1187670"/>
                <a:gd name="connsiteX0" fmla="*/ 0 w 557048"/>
                <a:gd name="connsiteY0" fmla="*/ 599090 h 1141175"/>
                <a:gd name="connsiteX1" fmla="*/ 557048 w 557048"/>
                <a:gd name="connsiteY1" fmla="*/ 0 h 1141175"/>
                <a:gd name="connsiteX2" fmla="*/ 536027 w 557048"/>
                <a:gd name="connsiteY2" fmla="*/ 714703 h 1141175"/>
                <a:gd name="connsiteX3" fmla="*/ 56471 w 557048"/>
                <a:gd name="connsiteY3" fmla="*/ 1141175 h 1141175"/>
                <a:gd name="connsiteX4" fmla="*/ 0 w 557048"/>
                <a:gd name="connsiteY4" fmla="*/ 599090 h 1141175"/>
                <a:gd name="connsiteX0" fmla="*/ 5522 w 562570"/>
                <a:gd name="connsiteY0" fmla="*/ 599090 h 1198002"/>
                <a:gd name="connsiteX1" fmla="*/ 562570 w 562570"/>
                <a:gd name="connsiteY1" fmla="*/ 0 h 1198002"/>
                <a:gd name="connsiteX2" fmla="*/ 541549 w 562570"/>
                <a:gd name="connsiteY2" fmla="*/ 714703 h 1198002"/>
                <a:gd name="connsiteX3" fmla="*/ 0 w 562570"/>
                <a:gd name="connsiteY3" fmla="*/ 1198002 h 1198002"/>
                <a:gd name="connsiteX4" fmla="*/ 5522 w 562570"/>
                <a:gd name="connsiteY4" fmla="*/ 599090 h 1198002"/>
                <a:gd name="connsiteX0" fmla="*/ 5522 w 541549"/>
                <a:gd name="connsiteY0" fmla="*/ 604256 h 1203168"/>
                <a:gd name="connsiteX1" fmla="*/ 226773 w 541549"/>
                <a:gd name="connsiteY1" fmla="*/ 0 h 1203168"/>
                <a:gd name="connsiteX2" fmla="*/ 541549 w 541549"/>
                <a:gd name="connsiteY2" fmla="*/ 719869 h 1203168"/>
                <a:gd name="connsiteX3" fmla="*/ 0 w 541549"/>
                <a:gd name="connsiteY3" fmla="*/ 1203168 h 1203168"/>
                <a:gd name="connsiteX4" fmla="*/ 5522 w 541549"/>
                <a:gd name="connsiteY4" fmla="*/ 604256 h 1203168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541549 w 541906"/>
                <a:gd name="connsiteY2" fmla="*/ 714703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355569 w 541906"/>
                <a:gd name="connsiteY2" fmla="*/ 621713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541549 w 541906"/>
                <a:gd name="connsiteY2" fmla="*/ 725035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6716"/>
                <a:gd name="connsiteY0" fmla="*/ 599090 h 1198002"/>
                <a:gd name="connsiteX1" fmla="*/ 541906 w 546716"/>
                <a:gd name="connsiteY1" fmla="*/ 0 h 1198002"/>
                <a:gd name="connsiteX2" fmla="*/ 546716 w 546716"/>
                <a:gd name="connsiteY2" fmla="*/ 874852 h 1198002"/>
                <a:gd name="connsiteX3" fmla="*/ 0 w 546716"/>
                <a:gd name="connsiteY3" fmla="*/ 1198002 h 1198002"/>
                <a:gd name="connsiteX4" fmla="*/ 5522 w 546716"/>
                <a:gd name="connsiteY4" fmla="*/ 599090 h 1198002"/>
                <a:gd name="connsiteX0" fmla="*/ 5522 w 546716"/>
                <a:gd name="connsiteY0" fmla="*/ 221964 h 820876"/>
                <a:gd name="connsiteX1" fmla="*/ 448916 w 546716"/>
                <a:gd name="connsiteY1" fmla="*/ 0 h 820876"/>
                <a:gd name="connsiteX2" fmla="*/ 546716 w 546716"/>
                <a:gd name="connsiteY2" fmla="*/ 497726 h 820876"/>
                <a:gd name="connsiteX3" fmla="*/ 0 w 546716"/>
                <a:gd name="connsiteY3" fmla="*/ 820876 h 820876"/>
                <a:gd name="connsiteX4" fmla="*/ 5522 w 546716"/>
                <a:gd name="connsiteY4" fmla="*/ 221964 h 820876"/>
                <a:gd name="connsiteX0" fmla="*/ 5522 w 546716"/>
                <a:gd name="connsiteY0" fmla="*/ 454438 h 1053350"/>
                <a:gd name="connsiteX1" fmla="*/ 541906 w 546716"/>
                <a:gd name="connsiteY1" fmla="*/ 0 h 1053350"/>
                <a:gd name="connsiteX2" fmla="*/ 546716 w 546716"/>
                <a:gd name="connsiteY2" fmla="*/ 730200 h 1053350"/>
                <a:gd name="connsiteX3" fmla="*/ 0 w 546716"/>
                <a:gd name="connsiteY3" fmla="*/ 1053350 h 1053350"/>
                <a:gd name="connsiteX4" fmla="*/ 5522 w 546716"/>
                <a:gd name="connsiteY4" fmla="*/ 454438 h 1053350"/>
                <a:gd name="connsiteX0" fmla="*/ 5522 w 546716"/>
                <a:gd name="connsiteY0" fmla="*/ 103143 h 702055"/>
                <a:gd name="connsiteX1" fmla="*/ 376591 w 546716"/>
                <a:gd name="connsiteY1" fmla="*/ 0 h 702055"/>
                <a:gd name="connsiteX2" fmla="*/ 546716 w 546716"/>
                <a:gd name="connsiteY2" fmla="*/ 378905 h 702055"/>
                <a:gd name="connsiteX3" fmla="*/ 0 w 546716"/>
                <a:gd name="connsiteY3" fmla="*/ 702055 h 702055"/>
                <a:gd name="connsiteX4" fmla="*/ 5522 w 546716"/>
                <a:gd name="connsiteY4" fmla="*/ 103143 h 702055"/>
                <a:gd name="connsiteX0" fmla="*/ 5522 w 547498"/>
                <a:gd name="connsiteY0" fmla="*/ 459604 h 1058516"/>
                <a:gd name="connsiteX1" fmla="*/ 547073 w 547498"/>
                <a:gd name="connsiteY1" fmla="*/ 0 h 1058516"/>
                <a:gd name="connsiteX2" fmla="*/ 546716 w 547498"/>
                <a:gd name="connsiteY2" fmla="*/ 735366 h 1058516"/>
                <a:gd name="connsiteX3" fmla="*/ 0 w 547498"/>
                <a:gd name="connsiteY3" fmla="*/ 1058516 h 1058516"/>
                <a:gd name="connsiteX4" fmla="*/ 5522 w 547498"/>
                <a:gd name="connsiteY4" fmla="*/ 459604 h 1058516"/>
                <a:gd name="connsiteX0" fmla="*/ 5522 w 551882"/>
                <a:gd name="connsiteY0" fmla="*/ 459604 h 1058516"/>
                <a:gd name="connsiteX1" fmla="*/ 547073 w 551882"/>
                <a:gd name="connsiteY1" fmla="*/ 0 h 1058516"/>
                <a:gd name="connsiteX2" fmla="*/ 551882 w 551882"/>
                <a:gd name="connsiteY2" fmla="*/ 885183 h 1058516"/>
                <a:gd name="connsiteX3" fmla="*/ 0 w 551882"/>
                <a:gd name="connsiteY3" fmla="*/ 1058516 h 1058516"/>
                <a:gd name="connsiteX4" fmla="*/ 5522 w 551882"/>
                <a:gd name="connsiteY4" fmla="*/ 459604 h 1058516"/>
                <a:gd name="connsiteX0" fmla="*/ 5522 w 551882"/>
                <a:gd name="connsiteY0" fmla="*/ 0 h 598912"/>
                <a:gd name="connsiteX1" fmla="*/ 288768 w 551882"/>
                <a:gd name="connsiteY1" fmla="*/ 57007 h 598912"/>
                <a:gd name="connsiteX2" fmla="*/ 551882 w 551882"/>
                <a:gd name="connsiteY2" fmla="*/ 425579 h 598912"/>
                <a:gd name="connsiteX3" fmla="*/ 0 w 551882"/>
                <a:gd name="connsiteY3" fmla="*/ 598912 h 598912"/>
                <a:gd name="connsiteX4" fmla="*/ 5522 w 551882"/>
                <a:gd name="connsiteY4" fmla="*/ 0 h 598912"/>
                <a:gd name="connsiteX0" fmla="*/ 5522 w 551882"/>
                <a:gd name="connsiteY0" fmla="*/ 320118 h 919030"/>
                <a:gd name="connsiteX1" fmla="*/ 547073 w 551882"/>
                <a:gd name="connsiteY1" fmla="*/ 0 h 919030"/>
                <a:gd name="connsiteX2" fmla="*/ 551882 w 551882"/>
                <a:gd name="connsiteY2" fmla="*/ 745697 h 919030"/>
                <a:gd name="connsiteX3" fmla="*/ 0 w 551882"/>
                <a:gd name="connsiteY3" fmla="*/ 919030 h 919030"/>
                <a:gd name="connsiteX4" fmla="*/ 5522 w 551882"/>
                <a:gd name="connsiteY4" fmla="*/ 320118 h 919030"/>
                <a:gd name="connsiteX0" fmla="*/ 5522 w 551882"/>
                <a:gd name="connsiteY0" fmla="*/ 221693 h 820605"/>
                <a:gd name="connsiteX1" fmla="*/ 524848 w 551882"/>
                <a:gd name="connsiteY1" fmla="*/ 0 h 820605"/>
                <a:gd name="connsiteX2" fmla="*/ 551882 w 551882"/>
                <a:gd name="connsiteY2" fmla="*/ 647272 h 820605"/>
                <a:gd name="connsiteX3" fmla="*/ 0 w 551882"/>
                <a:gd name="connsiteY3" fmla="*/ 820605 h 820605"/>
                <a:gd name="connsiteX4" fmla="*/ 5522 w 551882"/>
                <a:gd name="connsiteY4" fmla="*/ 221693 h 820605"/>
                <a:gd name="connsiteX0" fmla="*/ 5522 w 551882"/>
                <a:gd name="connsiteY0" fmla="*/ 313768 h 912680"/>
                <a:gd name="connsiteX1" fmla="*/ 550248 w 551882"/>
                <a:gd name="connsiteY1" fmla="*/ 0 h 912680"/>
                <a:gd name="connsiteX2" fmla="*/ 551882 w 551882"/>
                <a:gd name="connsiteY2" fmla="*/ 739347 h 912680"/>
                <a:gd name="connsiteX3" fmla="*/ 0 w 551882"/>
                <a:gd name="connsiteY3" fmla="*/ 912680 h 912680"/>
                <a:gd name="connsiteX4" fmla="*/ 5522 w 551882"/>
                <a:gd name="connsiteY4" fmla="*/ 313768 h 912680"/>
                <a:gd name="connsiteX0" fmla="*/ 5522 w 559931"/>
                <a:gd name="connsiteY0" fmla="*/ 150070 h 748982"/>
                <a:gd name="connsiteX1" fmla="*/ 559773 w 559931"/>
                <a:gd name="connsiteY1" fmla="*/ 0 h 748982"/>
                <a:gd name="connsiteX2" fmla="*/ 551882 w 559931"/>
                <a:gd name="connsiteY2" fmla="*/ 575649 h 748982"/>
                <a:gd name="connsiteX3" fmla="*/ 0 w 559931"/>
                <a:gd name="connsiteY3" fmla="*/ 748982 h 748982"/>
                <a:gd name="connsiteX4" fmla="*/ 5522 w 559931"/>
                <a:gd name="connsiteY4" fmla="*/ 150070 h 748982"/>
                <a:gd name="connsiteX0" fmla="*/ 5522 w 561407"/>
                <a:gd name="connsiteY0" fmla="*/ 150070 h 748982"/>
                <a:gd name="connsiteX1" fmla="*/ 559773 w 561407"/>
                <a:gd name="connsiteY1" fmla="*/ 0 h 748982"/>
                <a:gd name="connsiteX2" fmla="*/ 561407 w 561407"/>
                <a:gd name="connsiteY2" fmla="*/ 745766 h 748982"/>
                <a:gd name="connsiteX3" fmla="*/ 0 w 561407"/>
                <a:gd name="connsiteY3" fmla="*/ 748982 h 748982"/>
                <a:gd name="connsiteX4" fmla="*/ 5522 w 561407"/>
                <a:gd name="connsiteY4" fmla="*/ 150070 h 748982"/>
                <a:gd name="connsiteX0" fmla="*/ 5522 w 561407"/>
                <a:gd name="connsiteY0" fmla="*/ 0 h 598912"/>
                <a:gd name="connsiteX1" fmla="*/ 454998 w 561407"/>
                <a:gd name="connsiteY1" fmla="*/ 45725 h 598912"/>
                <a:gd name="connsiteX2" fmla="*/ 561407 w 561407"/>
                <a:gd name="connsiteY2" fmla="*/ 595696 h 598912"/>
                <a:gd name="connsiteX3" fmla="*/ 0 w 561407"/>
                <a:gd name="connsiteY3" fmla="*/ 598912 h 598912"/>
                <a:gd name="connsiteX4" fmla="*/ 5522 w 561407"/>
                <a:gd name="connsiteY4" fmla="*/ 0 h 598912"/>
                <a:gd name="connsiteX0" fmla="*/ 5522 w 561407"/>
                <a:gd name="connsiteY0" fmla="*/ 150070 h 748982"/>
                <a:gd name="connsiteX1" fmla="*/ 559773 w 561407"/>
                <a:gd name="connsiteY1" fmla="*/ 0 h 748982"/>
                <a:gd name="connsiteX2" fmla="*/ 561407 w 561407"/>
                <a:gd name="connsiteY2" fmla="*/ 745766 h 748982"/>
                <a:gd name="connsiteX3" fmla="*/ 0 w 561407"/>
                <a:gd name="connsiteY3" fmla="*/ 748982 h 748982"/>
                <a:gd name="connsiteX4" fmla="*/ 5522 w 561407"/>
                <a:gd name="connsiteY4" fmla="*/ 150070 h 74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407" h="748982">
                  <a:moveTo>
                    <a:pt x="5522" y="150070"/>
                  </a:moveTo>
                  <a:lnTo>
                    <a:pt x="559773" y="0"/>
                  </a:lnTo>
                  <a:cubicBezTo>
                    <a:pt x="561376" y="291617"/>
                    <a:pt x="559804" y="454149"/>
                    <a:pt x="561407" y="745766"/>
                  </a:cubicBezTo>
                  <a:lnTo>
                    <a:pt x="0" y="748982"/>
                  </a:lnTo>
                  <a:cubicBezTo>
                    <a:pt x="1841" y="549345"/>
                    <a:pt x="3681" y="349707"/>
                    <a:pt x="5522" y="15007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73" name="Rectangle 14">
              <a:extLst>
                <a:ext uri="{FF2B5EF4-FFF2-40B4-BE49-F238E27FC236}">
                  <a16:creationId xmlns:a16="http://schemas.microsoft.com/office/drawing/2014/main" xmlns="" id="{EFB6B3E5-2E9C-3744-970C-84EE5A400F8D}"/>
                </a:ext>
              </a:extLst>
            </p:cNvPr>
            <p:cNvSpPr/>
            <p:nvPr/>
          </p:nvSpPr>
          <p:spPr>
            <a:xfrm flipV="1">
              <a:off x="-2819" y="5093524"/>
              <a:ext cx="529531" cy="1061945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599090 h 1513490"/>
                <a:gd name="connsiteX1" fmla="*/ 557048 w 914400"/>
                <a:gd name="connsiteY1" fmla="*/ 0 h 1513490"/>
                <a:gd name="connsiteX2" fmla="*/ 914400 w 914400"/>
                <a:gd name="connsiteY2" fmla="*/ 1513490 h 1513490"/>
                <a:gd name="connsiteX3" fmla="*/ 0 w 914400"/>
                <a:gd name="connsiteY3" fmla="*/ 1513490 h 1513490"/>
                <a:gd name="connsiteX4" fmla="*/ 0 w 914400"/>
                <a:gd name="connsiteY4" fmla="*/ 599090 h 1513490"/>
                <a:gd name="connsiteX0" fmla="*/ 0 w 557048"/>
                <a:gd name="connsiteY0" fmla="*/ 599090 h 1513490"/>
                <a:gd name="connsiteX1" fmla="*/ 557048 w 557048"/>
                <a:gd name="connsiteY1" fmla="*/ 0 h 1513490"/>
                <a:gd name="connsiteX2" fmla="*/ 336331 w 557048"/>
                <a:gd name="connsiteY2" fmla="*/ 714703 h 1513490"/>
                <a:gd name="connsiteX3" fmla="*/ 0 w 557048"/>
                <a:gd name="connsiteY3" fmla="*/ 1513490 h 1513490"/>
                <a:gd name="connsiteX4" fmla="*/ 0 w 557048"/>
                <a:gd name="connsiteY4" fmla="*/ 599090 h 1513490"/>
                <a:gd name="connsiteX0" fmla="*/ 0 w 557048"/>
                <a:gd name="connsiteY0" fmla="*/ 599090 h 1513490"/>
                <a:gd name="connsiteX1" fmla="*/ 557048 w 557048"/>
                <a:gd name="connsiteY1" fmla="*/ 0 h 1513490"/>
                <a:gd name="connsiteX2" fmla="*/ 536027 w 557048"/>
                <a:gd name="connsiteY2" fmla="*/ 714703 h 1513490"/>
                <a:gd name="connsiteX3" fmla="*/ 0 w 557048"/>
                <a:gd name="connsiteY3" fmla="*/ 1513490 h 1513490"/>
                <a:gd name="connsiteX4" fmla="*/ 0 w 557048"/>
                <a:gd name="connsiteY4" fmla="*/ 599090 h 1513490"/>
                <a:gd name="connsiteX0" fmla="*/ 21021 w 578069"/>
                <a:gd name="connsiteY0" fmla="*/ 599090 h 1187670"/>
                <a:gd name="connsiteX1" fmla="*/ 578069 w 578069"/>
                <a:gd name="connsiteY1" fmla="*/ 0 h 1187670"/>
                <a:gd name="connsiteX2" fmla="*/ 557048 w 578069"/>
                <a:gd name="connsiteY2" fmla="*/ 714703 h 1187670"/>
                <a:gd name="connsiteX3" fmla="*/ 0 w 578069"/>
                <a:gd name="connsiteY3" fmla="*/ 1187670 h 1187670"/>
                <a:gd name="connsiteX4" fmla="*/ 21021 w 578069"/>
                <a:gd name="connsiteY4" fmla="*/ 599090 h 1187670"/>
                <a:gd name="connsiteX0" fmla="*/ 0 w 557048"/>
                <a:gd name="connsiteY0" fmla="*/ 599090 h 1141175"/>
                <a:gd name="connsiteX1" fmla="*/ 557048 w 557048"/>
                <a:gd name="connsiteY1" fmla="*/ 0 h 1141175"/>
                <a:gd name="connsiteX2" fmla="*/ 536027 w 557048"/>
                <a:gd name="connsiteY2" fmla="*/ 714703 h 1141175"/>
                <a:gd name="connsiteX3" fmla="*/ 56471 w 557048"/>
                <a:gd name="connsiteY3" fmla="*/ 1141175 h 1141175"/>
                <a:gd name="connsiteX4" fmla="*/ 0 w 557048"/>
                <a:gd name="connsiteY4" fmla="*/ 599090 h 1141175"/>
                <a:gd name="connsiteX0" fmla="*/ 5522 w 562570"/>
                <a:gd name="connsiteY0" fmla="*/ 599090 h 1198002"/>
                <a:gd name="connsiteX1" fmla="*/ 562570 w 562570"/>
                <a:gd name="connsiteY1" fmla="*/ 0 h 1198002"/>
                <a:gd name="connsiteX2" fmla="*/ 541549 w 562570"/>
                <a:gd name="connsiteY2" fmla="*/ 714703 h 1198002"/>
                <a:gd name="connsiteX3" fmla="*/ 0 w 562570"/>
                <a:gd name="connsiteY3" fmla="*/ 1198002 h 1198002"/>
                <a:gd name="connsiteX4" fmla="*/ 5522 w 562570"/>
                <a:gd name="connsiteY4" fmla="*/ 599090 h 1198002"/>
                <a:gd name="connsiteX0" fmla="*/ 5522 w 541549"/>
                <a:gd name="connsiteY0" fmla="*/ 604256 h 1203168"/>
                <a:gd name="connsiteX1" fmla="*/ 226773 w 541549"/>
                <a:gd name="connsiteY1" fmla="*/ 0 h 1203168"/>
                <a:gd name="connsiteX2" fmla="*/ 541549 w 541549"/>
                <a:gd name="connsiteY2" fmla="*/ 719869 h 1203168"/>
                <a:gd name="connsiteX3" fmla="*/ 0 w 541549"/>
                <a:gd name="connsiteY3" fmla="*/ 1203168 h 1203168"/>
                <a:gd name="connsiteX4" fmla="*/ 5522 w 541549"/>
                <a:gd name="connsiteY4" fmla="*/ 604256 h 1203168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541549 w 541906"/>
                <a:gd name="connsiteY2" fmla="*/ 714703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355569 w 541906"/>
                <a:gd name="connsiteY2" fmla="*/ 621713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541549 w 541906"/>
                <a:gd name="connsiteY2" fmla="*/ 725035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6716"/>
                <a:gd name="connsiteY0" fmla="*/ 599090 h 1198002"/>
                <a:gd name="connsiteX1" fmla="*/ 541906 w 546716"/>
                <a:gd name="connsiteY1" fmla="*/ 0 h 1198002"/>
                <a:gd name="connsiteX2" fmla="*/ 546716 w 546716"/>
                <a:gd name="connsiteY2" fmla="*/ 874852 h 1198002"/>
                <a:gd name="connsiteX3" fmla="*/ 0 w 546716"/>
                <a:gd name="connsiteY3" fmla="*/ 1198002 h 1198002"/>
                <a:gd name="connsiteX4" fmla="*/ 5522 w 546716"/>
                <a:gd name="connsiteY4" fmla="*/ 599090 h 1198002"/>
                <a:gd name="connsiteX0" fmla="*/ 5522 w 546716"/>
                <a:gd name="connsiteY0" fmla="*/ 221964 h 820876"/>
                <a:gd name="connsiteX1" fmla="*/ 448916 w 546716"/>
                <a:gd name="connsiteY1" fmla="*/ 0 h 820876"/>
                <a:gd name="connsiteX2" fmla="*/ 546716 w 546716"/>
                <a:gd name="connsiteY2" fmla="*/ 497726 h 820876"/>
                <a:gd name="connsiteX3" fmla="*/ 0 w 546716"/>
                <a:gd name="connsiteY3" fmla="*/ 820876 h 820876"/>
                <a:gd name="connsiteX4" fmla="*/ 5522 w 546716"/>
                <a:gd name="connsiteY4" fmla="*/ 221964 h 820876"/>
                <a:gd name="connsiteX0" fmla="*/ 5522 w 546716"/>
                <a:gd name="connsiteY0" fmla="*/ 454438 h 1053350"/>
                <a:gd name="connsiteX1" fmla="*/ 541906 w 546716"/>
                <a:gd name="connsiteY1" fmla="*/ 0 h 1053350"/>
                <a:gd name="connsiteX2" fmla="*/ 546716 w 546716"/>
                <a:gd name="connsiteY2" fmla="*/ 730200 h 1053350"/>
                <a:gd name="connsiteX3" fmla="*/ 0 w 546716"/>
                <a:gd name="connsiteY3" fmla="*/ 1053350 h 1053350"/>
                <a:gd name="connsiteX4" fmla="*/ 5522 w 546716"/>
                <a:gd name="connsiteY4" fmla="*/ 454438 h 1053350"/>
                <a:gd name="connsiteX0" fmla="*/ 5522 w 546716"/>
                <a:gd name="connsiteY0" fmla="*/ 103143 h 702055"/>
                <a:gd name="connsiteX1" fmla="*/ 376591 w 546716"/>
                <a:gd name="connsiteY1" fmla="*/ 0 h 702055"/>
                <a:gd name="connsiteX2" fmla="*/ 546716 w 546716"/>
                <a:gd name="connsiteY2" fmla="*/ 378905 h 702055"/>
                <a:gd name="connsiteX3" fmla="*/ 0 w 546716"/>
                <a:gd name="connsiteY3" fmla="*/ 702055 h 702055"/>
                <a:gd name="connsiteX4" fmla="*/ 5522 w 546716"/>
                <a:gd name="connsiteY4" fmla="*/ 103143 h 702055"/>
                <a:gd name="connsiteX0" fmla="*/ 5522 w 547498"/>
                <a:gd name="connsiteY0" fmla="*/ 459604 h 1058516"/>
                <a:gd name="connsiteX1" fmla="*/ 547073 w 547498"/>
                <a:gd name="connsiteY1" fmla="*/ 0 h 1058516"/>
                <a:gd name="connsiteX2" fmla="*/ 546716 w 547498"/>
                <a:gd name="connsiteY2" fmla="*/ 735366 h 1058516"/>
                <a:gd name="connsiteX3" fmla="*/ 0 w 547498"/>
                <a:gd name="connsiteY3" fmla="*/ 1058516 h 1058516"/>
                <a:gd name="connsiteX4" fmla="*/ 5522 w 547498"/>
                <a:gd name="connsiteY4" fmla="*/ 459604 h 1058516"/>
                <a:gd name="connsiteX0" fmla="*/ 5522 w 547321"/>
                <a:gd name="connsiteY0" fmla="*/ 459604 h 1058516"/>
                <a:gd name="connsiteX1" fmla="*/ 547073 w 547321"/>
                <a:gd name="connsiteY1" fmla="*/ 0 h 1058516"/>
                <a:gd name="connsiteX2" fmla="*/ 543541 w 547321"/>
                <a:gd name="connsiteY2" fmla="*/ 751241 h 1058516"/>
                <a:gd name="connsiteX3" fmla="*/ 0 w 547321"/>
                <a:gd name="connsiteY3" fmla="*/ 1058516 h 1058516"/>
                <a:gd name="connsiteX4" fmla="*/ 5522 w 547321"/>
                <a:gd name="connsiteY4" fmla="*/ 459604 h 1058516"/>
                <a:gd name="connsiteX0" fmla="*/ 5522 w 547498"/>
                <a:gd name="connsiteY0" fmla="*/ 459604 h 1058516"/>
                <a:gd name="connsiteX1" fmla="*/ 547073 w 547498"/>
                <a:gd name="connsiteY1" fmla="*/ 0 h 1058516"/>
                <a:gd name="connsiteX2" fmla="*/ 546716 w 547498"/>
                <a:gd name="connsiteY2" fmla="*/ 741716 h 1058516"/>
                <a:gd name="connsiteX3" fmla="*/ 0 w 547498"/>
                <a:gd name="connsiteY3" fmla="*/ 1058516 h 1058516"/>
                <a:gd name="connsiteX4" fmla="*/ 5522 w 547498"/>
                <a:gd name="connsiteY4" fmla="*/ 459604 h 1058516"/>
                <a:gd name="connsiteX0" fmla="*/ 100772 w 547498"/>
                <a:gd name="connsiteY0" fmla="*/ 469129 h 1058516"/>
                <a:gd name="connsiteX1" fmla="*/ 547073 w 547498"/>
                <a:gd name="connsiteY1" fmla="*/ 0 h 1058516"/>
                <a:gd name="connsiteX2" fmla="*/ 546716 w 547498"/>
                <a:gd name="connsiteY2" fmla="*/ 741716 h 1058516"/>
                <a:gd name="connsiteX3" fmla="*/ 0 w 547498"/>
                <a:gd name="connsiteY3" fmla="*/ 1058516 h 1058516"/>
                <a:gd name="connsiteX4" fmla="*/ 100772 w 547498"/>
                <a:gd name="connsiteY4" fmla="*/ 469129 h 1058516"/>
                <a:gd name="connsiteX0" fmla="*/ 451 w 548777"/>
                <a:gd name="connsiteY0" fmla="*/ 465954 h 1058516"/>
                <a:gd name="connsiteX1" fmla="*/ 548352 w 548777"/>
                <a:gd name="connsiteY1" fmla="*/ 0 h 1058516"/>
                <a:gd name="connsiteX2" fmla="*/ 547995 w 548777"/>
                <a:gd name="connsiteY2" fmla="*/ 741716 h 1058516"/>
                <a:gd name="connsiteX3" fmla="*/ 1279 w 548777"/>
                <a:gd name="connsiteY3" fmla="*/ 1058516 h 1058516"/>
                <a:gd name="connsiteX4" fmla="*/ 451 w 548777"/>
                <a:gd name="connsiteY4" fmla="*/ 465954 h 1058516"/>
                <a:gd name="connsiteX0" fmla="*/ 451 w 548777"/>
                <a:gd name="connsiteY0" fmla="*/ 465954 h 1058516"/>
                <a:gd name="connsiteX1" fmla="*/ 548352 w 548777"/>
                <a:gd name="connsiteY1" fmla="*/ 0 h 1058516"/>
                <a:gd name="connsiteX2" fmla="*/ 547995 w 548777"/>
                <a:gd name="connsiteY2" fmla="*/ 744881 h 1058516"/>
                <a:gd name="connsiteX3" fmla="*/ 1279 w 548777"/>
                <a:gd name="connsiteY3" fmla="*/ 1058516 h 1058516"/>
                <a:gd name="connsiteX4" fmla="*/ 451 w 548777"/>
                <a:gd name="connsiteY4" fmla="*/ 465954 h 1058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777" h="1058516">
                  <a:moveTo>
                    <a:pt x="451" y="465954"/>
                  </a:moveTo>
                  <a:lnTo>
                    <a:pt x="548352" y="0"/>
                  </a:lnTo>
                  <a:cubicBezTo>
                    <a:pt x="549955" y="291617"/>
                    <a:pt x="546392" y="453264"/>
                    <a:pt x="547995" y="744881"/>
                  </a:cubicBezTo>
                  <a:lnTo>
                    <a:pt x="1279" y="1058516"/>
                  </a:lnTo>
                  <a:cubicBezTo>
                    <a:pt x="3120" y="858879"/>
                    <a:pt x="-1390" y="665591"/>
                    <a:pt x="451" y="46595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75" name="Rectangle 14">
              <a:extLst>
                <a:ext uri="{FF2B5EF4-FFF2-40B4-BE49-F238E27FC236}">
                  <a16:creationId xmlns:a16="http://schemas.microsoft.com/office/drawing/2014/main" xmlns="" id="{BB4C68AA-8148-2D44-BC36-B47636AC39D5}"/>
                </a:ext>
              </a:extLst>
            </p:cNvPr>
            <p:cNvSpPr/>
            <p:nvPr/>
          </p:nvSpPr>
          <p:spPr>
            <a:xfrm flipV="1">
              <a:off x="-15548" y="3918268"/>
              <a:ext cx="543128" cy="741778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599090 h 1513490"/>
                <a:gd name="connsiteX1" fmla="*/ 557048 w 914400"/>
                <a:gd name="connsiteY1" fmla="*/ 0 h 1513490"/>
                <a:gd name="connsiteX2" fmla="*/ 914400 w 914400"/>
                <a:gd name="connsiteY2" fmla="*/ 1513490 h 1513490"/>
                <a:gd name="connsiteX3" fmla="*/ 0 w 914400"/>
                <a:gd name="connsiteY3" fmla="*/ 1513490 h 1513490"/>
                <a:gd name="connsiteX4" fmla="*/ 0 w 914400"/>
                <a:gd name="connsiteY4" fmla="*/ 599090 h 1513490"/>
                <a:gd name="connsiteX0" fmla="*/ 0 w 557048"/>
                <a:gd name="connsiteY0" fmla="*/ 599090 h 1513490"/>
                <a:gd name="connsiteX1" fmla="*/ 557048 w 557048"/>
                <a:gd name="connsiteY1" fmla="*/ 0 h 1513490"/>
                <a:gd name="connsiteX2" fmla="*/ 336331 w 557048"/>
                <a:gd name="connsiteY2" fmla="*/ 714703 h 1513490"/>
                <a:gd name="connsiteX3" fmla="*/ 0 w 557048"/>
                <a:gd name="connsiteY3" fmla="*/ 1513490 h 1513490"/>
                <a:gd name="connsiteX4" fmla="*/ 0 w 557048"/>
                <a:gd name="connsiteY4" fmla="*/ 599090 h 1513490"/>
                <a:gd name="connsiteX0" fmla="*/ 0 w 557048"/>
                <a:gd name="connsiteY0" fmla="*/ 599090 h 1513490"/>
                <a:gd name="connsiteX1" fmla="*/ 557048 w 557048"/>
                <a:gd name="connsiteY1" fmla="*/ 0 h 1513490"/>
                <a:gd name="connsiteX2" fmla="*/ 536027 w 557048"/>
                <a:gd name="connsiteY2" fmla="*/ 714703 h 1513490"/>
                <a:gd name="connsiteX3" fmla="*/ 0 w 557048"/>
                <a:gd name="connsiteY3" fmla="*/ 1513490 h 1513490"/>
                <a:gd name="connsiteX4" fmla="*/ 0 w 557048"/>
                <a:gd name="connsiteY4" fmla="*/ 599090 h 1513490"/>
                <a:gd name="connsiteX0" fmla="*/ 21021 w 578069"/>
                <a:gd name="connsiteY0" fmla="*/ 599090 h 1187670"/>
                <a:gd name="connsiteX1" fmla="*/ 578069 w 578069"/>
                <a:gd name="connsiteY1" fmla="*/ 0 h 1187670"/>
                <a:gd name="connsiteX2" fmla="*/ 557048 w 578069"/>
                <a:gd name="connsiteY2" fmla="*/ 714703 h 1187670"/>
                <a:gd name="connsiteX3" fmla="*/ 0 w 578069"/>
                <a:gd name="connsiteY3" fmla="*/ 1187670 h 1187670"/>
                <a:gd name="connsiteX4" fmla="*/ 21021 w 578069"/>
                <a:gd name="connsiteY4" fmla="*/ 599090 h 1187670"/>
                <a:gd name="connsiteX0" fmla="*/ 0 w 557048"/>
                <a:gd name="connsiteY0" fmla="*/ 599090 h 1141175"/>
                <a:gd name="connsiteX1" fmla="*/ 557048 w 557048"/>
                <a:gd name="connsiteY1" fmla="*/ 0 h 1141175"/>
                <a:gd name="connsiteX2" fmla="*/ 536027 w 557048"/>
                <a:gd name="connsiteY2" fmla="*/ 714703 h 1141175"/>
                <a:gd name="connsiteX3" fmla="*/ 56471 w 557048"/>
                <a:gd name="connsiteY3" fmla="*/ 1141175 h 1141175"/>
                <a:gd name="connsiteX4" fmla="*/ 0 w 557048"/>
                <a:gd name="connsiteY4" fmla="*/ 599090 h 1141175"/>
                <a:gd name="connsiteX0" fmla="*/ 5522 w 562570"/>
                <a:gd name="connsiteY0" fmla="*/ 599090 h 1198002"/>
                <a:gd name="connsiteX1" fmla="*/ 562570 w 562570"/>
                <a:gd name="connsiteY1" fmla="*/ 0 h 1198002"/>
                <a:gd name="connsiteX2" fmla="*/ 541549 w 562570"/>
                <a:gd name="connsiteY2" fmla="*/ 714703 h 1198002"/>
                <a:gd name="connsiteX3" fmla="*/ 0 w 562570"/>
                <a:gd name="connsiteY3" fmla="*/ 1198002 h 1198002"/>
                <a:gd name="connsiteX4" fmla="*/ 5522 w 562570"/>
                <a:gd name="connsiteY4" fmla="*/ 599090 h 1198002"/>
                <a:gd name="connsiteX0" fmla="*/ 5522 w 541549"/>
                <a:gd name="connsiteY0" fmla="*/ 604256 h 1203168"/>
                <a:gd name="connsiteX1" fmla="*/ 226773 w 541549"/>
                <a:gd name="connsiteY1" fmla="*/ 0 h 1203168"/>
                <a:gd name="connsiteX2" fmla="*/ 541549 w 541549"/>
                <a:gd name="connsiteY2" fmla="*/ 719869 h 1203168"/>
                <a:gd name="connsiteX3" fmla="*/ 0 w 541549"/>
                <a:gd name="connsiteY3" fmla="*/ 1203168 h 1203168"/>
                <a:gd name="connsiteX4" fmla="*/ 5522 w 541549"/>
                <a:gd name="connsiteY4" fmla="*/ 604256 h 1203168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541549 w 541906"/>
                <a:gd name="connsiteY2" fmla="*/ 714703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355569 w 541906"/>
                <a:gd name="connsiteY2" fmla="*/ 621713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1906"/>
                <a:gd name="connsiteY0" fmla="*/ 599090 h 1198002"/>
                <a:gd name="connsiteX1" fmla="*/ 541906 w 541906"/>
                <a:gd name="connsiteY1" fmla="*/ 0 h 1198002"/>
                <a:gd name="connsiteX2" fmla="*/ 541549 w 541906"/>
                <a:gd name="connsiteY2" fmla="*/ 725035 h 1198002"/>
                <a:gd name="connsiteX3" fmla="*/ 0 w 541906"/>
                <a:gd name="connsiteY3" fmla="*/ 1198002 h 1198002"/>
                <a:gd name="connsiteX4" fmla="*/ 5522 w 541906"/>
                <a:gd name="connsiteY4" fmla="*/ 599090 h 1198002"/>
                <a:gd name="connsiteX0" fmla="*/ 5522 w 546716"/>
                <a:gd name="connsiteY0" fmla="*/ 599090 h 1198002"/>
                <a:gd name="connsiteX1" fmla="*/ 541906 w 546716"/>
                <a:gd name="connsiteY1" fmla="*/ 0 h 1198002"/>
                <a:gd name="connsiteX2" fmla="*/ 546716 w 546716"/>
                <a:gd name="connsiteY2" fmla="*/ 874852 h 1198002"/>
                <a:gd name="connsiteX3" fmla="*/ 0 w 546716"/>
                <a:gd name="connsiteY3" fmla="*/ 1198002 h 1198002"/>
                <a:gd name="connsiteX4" fmla="*/ 5522 w 546716"/>
                <a:gd name="connsiteY4" fmla="*/ 599090 h 1198002"/>
                <a:gd name="connsiteX0" fmla="*/ 5522 w 546716"/>
                <a:gd name="connsiteY0" fmla="*/ 221964 h 820876"/>
                <a:gd name="connsiteX1" fmla="*/ 448916 w 546716"/>
                <a:gd name="connsiteY1" fmla="*/ 0 h 820876"/>
                <a:gd name="connsiteX2" fmla="*/ 546716 w 546716"/>
                <a:gd name="connsiteY2" fmla="*/ 497726 h 820876"/>
                <a:gd name="connsiteX3" fmla="*/ 0 w 546716"/>
                <a:gd name="connsiteY3" fmla="*/ 820876 h 820876"/>
                <a:gd name="connsiteX4" fmla="*/ 5522 w 546716"/>
                <a:gd name="connsiteY4" fmla="*/ 221964 h 820876"/>
                <a:gd name="connsiteX0" fmla="*/ 5522 w 546716"/>
                <a:gd name="connsiteY0" fmla="*/ 454438 h 1053350"/>
                <a:gd name="connsiteX1" fmla="*/ 541906 w 546716"/>
                <a:gd name="connsiteY1" fmla="*/ 0 h 1053350"/>
                <a:gd name="connsiteX2" fmla="*/ 546716 w 546716"/>
                <a:gd name="connsiteY2" fmla="*/ 730200 h 1053350"/>
                <a:gd name="connsiteX3" fmla="*/ 0 w 546716"/>
                <a:gd name="connsiteY3" fmla="*/ 1053350 h 1053350"/>
                <a:gd name="connsiteX4" fmla="*/ 5522 w 546716"/>
                <a:gd name="connsiteY4" fmla="*/ 454438 h 1053350"/>
                <a:gd name="connsiteX0" fmla="*/ 5522 w 546716"/>
                <a:gd name="connsiteY0" fmla="*/ 103143 h 702055"/>
                <a:gd name="connsiteX1" fmla="*/ 376591 w 546716"/>
                <a:gd name="connsiteY1" fmla="*/ 0 h 702055"/>
                <a:gd name="connsiteX2" fmla="*/ 546716 w 546716"/>
                <a:gd name="connsiteY2" fmla="*/ 378905 h 702055"/>
                <a:gd name="connsiteX3" fmla="*/ 0 w 546716"/>
                <a:gd name="connsiteY3" fmla="*/ 702055 h 702055"/>
                <a:gd name="connsiteX4" fmla="*/ 5522 w 546716"/>
                <a:gd name="connsiteY4" fmla="*/ 103143 h 702055"/>
                <a:gd name="connsiteX0" fmla="*/ 5522 w 547498"/>
                <a:gd name="connsiteY0" fmla="*/ 459604 h 1058516"/>
                <a:gd name="connsiteX1" fmla="*/ 547073 w 547498"/>
                <a:gd name="connsiteY1" fmla="*/ 0 h 1058516"/>
                <a:gd name="connsiteX2" fmla="*/ 546716 w 547498"/>
                <a:gd name="connsiteY2" fmla="*/ 735366 h 1058516"/>
                <a:gd name="connsiteX3" fmla="*/ 0 w 547498"/>
                <a:gd name="connsiteY3" fmla="*/ 1058516 h 1058516"/>
                <a:gd name="connsiteX4" fmla="*/ 5522 w 547498"/>
                <a:gd name="connsiteY4" fmla="*/ 459604 h 1058516"/>
                <a:gd name="connsiteX0" fmla="*/ 5522 w 551882"/>
                <a:gd name="connsiteY0" fmla="*/ 459604 h 1058516"/>
                <a:gd name="connsiteX1" fmla="*/ 547073 w 551882"/>
                <a:gd name="connsiteY1" fmla="*/ 0 h 1058516"/>
                <a:gd name="connsiteX2" fmla="*/ 551882 w 551882"/>
                <a:gd name="connsiteY2" fmla="*/ 885183 h 1058516"/>
                <a:gd name="connsiteX3" fmla="*/ 0 w 551882"/>
                <a:gd name="connsiteY3" fmla="*/ 1058516 h 1058516"/>
                <a:gd name="connsiteX4" fmla="*/ 5522 w 551882"/>
                <a:gd name="connsiteY4" fmla="*/ 459604 h 1058516"/>
                <a:gd name="connsiteX0" fmla="*/ 5522 w 551882"/>
                <a:gd name="connsiteY0" fmla="*/ 0 h 598912"/>
                <a:gd name="connsiteX1" fmla="*/ 288768 w 551882"/>
                <a:gd name="connsiteY1" fmla="*/ 57007 h 598912"/>
                <a:gd name="connsiteX2" fmla="*/ 551882 w 551882"/>
                <a:gd name="connsiteY2" fmla="*/ 425579 h 598912"/>
                <a:gd name="connsiteX3" fmla="*/ 0 w 551882"/>
                <a:gd name="connsiteY3" fmla="*/ 598912 h 598912"/>
                <a:gd name="connsiteX4" fmla="*/ 5522 w 551882"/>
                <a:gd name="connsiteY4" fmla="*/ 0 h 598912"/>
                <a:gd name="connsiteX0" fmla="*/ 5522 w 551882"/>
                <a:gd name="connsiteY0" fmla="*/ 320118 h 919030"/>
                <a:gd name="connsiteX1" fmla="*/ 547073 w 551882"/>
                <a:gd name="connsiteY1" fmla="*/ 0 h 919030"/>
                <a:gd name="connsiteX2" fmla="*/ 551882 w 551882"/>
                <a:gd name="connsiteY2" fmla="*/ 745697 h 919030"/>
                <a:gd name="connsiteX3" fmla="*/ 0 w 551882"/>
                <a:gd name="connsiteY3" fmla="*/ 919030 h 919030"/>
                <a:gd name="connsiteX4" fmla="*/ 5522 w 551882"/>
                <a:gd name="connsiteY4" fmla="*/ 320118 h 919030"/>
                <a:gd name="connsiteX0" fmla="*/ 5522 w 551882"/>
                <a:gd name="connsiteY0" fmla="*/ 221693 h 820605"/>
                <a:gd name="connsiteX1" fmla="*/ 524848 w 551882"/>
                <a:gd name="connsiteY1" fmla="*/ 0 h 820605"/>
                <a:gd name="connsiteX2" fmla="*/ 551882 w 551882"/>
                <a:gd name="connsiteY2" fmla="*/ 647272 h 820605"/>
                <a:gd name="connsiteX3" fmla="*/ 0 w 551882"/>
                <a:gd name="connsiteY3" fmla="*/ 820605 h 820605"/>
                <a:gd name="connsiteX4" fmla="*/ 5522 w 551882"/>
                <a:gd name="connsiteY4" fmla="*/ 221693 h 820605"/>
                <a:gd name="connsiteX0" fmla="*/ 5522 w 551882"/>
                <a:gd name="connsiteY0" fmla="*/ 313768 h 912680"/>
                <a:gd name="connsiteX1" fmla="*/ 550248 w 551882"/>
                <a:gd name="connsiteY1" fmla="*/ 0 h 912680"/>
                <a:gd name="connsiteX2" fmla="*/ 551882 w 551882"/>
                <a:gd name="connsiteY2" fmla="*/ 739347 h 912680"/>
                <a:gd name="connsiteX3" fmla="*/ 0 w 551882"/>
                <a:gd name="connsiteY3" fmla="*/ 912680 h 912680"/>
                <a:gd name="connsiteX4" fmla="*/ 5522 w 551882"/>
                <a:gd name="connsiteY4" fmla="*/ 313768 h 912680"/>
                <a:gd name="connsiteX0" fmla="*/ 5522 w 559931"/>
                <a:gd name="connsiteY0" fmla="*/ 150070 h 748982"/>
                <a:gd name="connsiteX1" fmla="*/ 559773 w 559931"/>
                <a:gd name="connsiteY1" fmla="*/ 0 h 748982"/>
                <a:gd name="connsiteX2" fmla="*/ 551882 w 559931"/>
                <a:gd name="connsiteY2" fmla="*/ 575649 h 748982"/>
                <a:gd name="connsiteX3" fmla="*/ 0 w 559931"/>
                <a:gd name="connsiteY3" fmla="*/ 748982 h 748982"/>
                <a:gd name="connsiteX4" fmla="*/ 5522 w 559931"/>
                <a:gd name="connsiteY4" fmla="*/ 150070 h 748982"/>
                <a:gd name="connsiteX0" fmla="*/ 5522 w 561407"/>
                <a:gd name="connsiteY0" fmla="*/ 150070 h 748982"/>
                <a:gd name="connsiteX1" fmla="*/ 559773 w 561407"/>
                <a:gd name="connsiteY1" fmla="*/ 0 h 748982"/>
                <a:gd name="connsiteX2" fmla="*/ 561407 w 561407"/>
                <a:gd name="connsiteY2" fmla="*/ 745766 h 748982"/>
                <a:gd name="connsiteX3" fmla="*/ 0 w 561407"/>
                <a:gd name="connsiteY3" fmla="*/ 748982 h 748982"/>
                <a:gd name="connsiteX4" fmla="*/ 5522 w 561407"/>
                <a:gd name="connsiteY4" fmla="*/ 150070 h 748982"/>
                <a:gd name="connsiteX0" fmla="*/ 5522 w 561407"/>
                <a:gd name="connsiteY0" fmla="*/ 0 h 598912"/>
                <a:gd name="connsiteX1" fmla="*/ 454998 w 561407"/>
                <a:gd name="connsiteY1" fmla="*/ 45725 h 598912"/>
                <a:gd name="connsiteX2" fmla="*/ 561407 w 561407"/>
                <a:gd name="connsiteY2" fmla="*/ 595696 h 598912"/>
                <a:gd name="connsiteX3" fmla="*/ 0 w 561407"/>
                <a:gd name="connsiteY3" fmla="*/ 598912 h 598912"/>
                <a:gd name="connsiteX4" fmla="*/ 5522 w 561407"/>
                <a:gd name="connsiteY4" fmla="*/ 0 h 598912"/>
                <a:gd name="connsiteX0" fmla="*/ 5522 w 561407"/>
                <a:gd name="connsiteY0" fmla="*/ 150070 h 748982"/>
                <a:gd name="connsiteX1" fmla="*/ 559773 w 561407"/>
                <a:gd name="connsiteY1" fmla="*/ 0 h 748982"/>
                <a:gd name="connsiteX2" fmla="*/ 561407 w 561407"/>
                <a:gd name="connsiteY2" fmla="*/ 745766 h 748982"/>
                <a:gd name="connsiteX3" fmla="*/ 0 w 561407"/>
                <a:gd name="connsiteY3" fmla="*/ 748982 h 748982"/>
                <a:gd name="connsiteX4" fmla="*/ 5522 w 561407"/>
                <a:gd name="connsiteY4" fmla="*/ 150070 h 748982"/>
                <a:gd name="connsiteX0" fmla="*/ 5522 w 560077"/>
                <a:gd name="connsiteY0" fmla="*/ 150070 h 756642"/>
                <a:gd name="connsiteX1" fmla="*/ 559773 w 560077"/>
                <a:gd name="connsiteY1" fmla="*/ 0 h 756642"/>
                <a:gd name="connsiteX2" fmla="*/ 557659 w 560077"/>
                <a:gd name="connsiteY2" fmla="*/ 756642 h 756642"/>
                <a:gd name="connsiteX3" fmla="*/ 0 w 560077"/>
                <a:gd name="connsiteY3" fmla="*/ 748982 h 756642"/>
                <a:gd name="connsiteX4" fmla="*/ 5522 w 560077"/>
                <a:gd name="connsiteY4" fmla="*/ 150070 h 756642"/>
                <a:gd name="connsiteX0" fmla="*/ 273 w 564782"/>
                <a:gd name="connsiteY0" fmla="*/ 153280 h 756642"/>
                <a:gd name="connsiteX1" fmla="*/ 564478 w 564782"/>
                <a:gd name="connsiteY1" fmla="*/ 0 h 756642"/>
                <a:gd name="connsiteX2" fmla="*/ 562364 w 564782"/>
                <a:gd name="connsiteY2" fmla="*/ 756642 h 756642"/>
                <a:gd name="connsiteX3" fmla="*/ 4705 w 564782"/>
                <a:gd name="connsiteY3" fmla="*/ 748982 h 756642"/>
                <a:gd name="connsiteX4" fmla="*/ 273 w 564782"/>
                <a:gd name="connsiteY4" fmla="*/ 153280 h 756642"/>
                <a:gd name="connsiteX0" fmla="*/ 273 w 575636"/>
                <a:gd name="connsiteY0" fmla="*/ 153280 h 753432"/>
                <a:gd name="connsiteX1" fmla="*/ 564478 w 575636"/>
                <a:gd name="connsiteY1" fmla="*/ 0 h 753432"/>
                <a:gd name="connsiteX2" fmla="*/ 575636 w 575636"/>
                <a:gd name="connsiteY2" fmla="*/ 753432 h 753432"/>
                <a:gd name="connsiteX3" fmla="*/ 4705 w 575636"/>
                <a:gd name="connsiteY3" fmla="*/ 748982 h 753432"/>
                <a:gd name="connsiteX4" fmla="*/ 273 w 575636"/>
                <a:gd name="connsiteY4" fmla="*/ 153280 h 753432"/>
                <a:gd name="connsiteX0" fmla="*/ 2204 w 577567"/>
                <a:gd name="connsiteY0" fmla="*/ 153280 h 758611"/>
                <a:gd name="connsiteX1" fmla="*/ 566409 w 577567"/>
                <a:gd name="connsiteY1" fmla="*/ 0 h 758611"/>
                <a:gd name="connsiteX2" fmla="*/ 577567 w 577567"/>
                <a:gd name="connsiteY2" fmla="*/ 753432 h 758611"/>
                <a:gd name="connsiteX3" fmla="*/ 0 w 577567"/>
                <a:gd name="connsiteY3" fmla="*/ 758611 h 758611"/>
                <a:gd name="connsiteX4" fmla="*/ 2204 w 577567"/>
                <a:gd name="connsiteY4" fmla="*/ 153280 h 758611"/>
                <a:gd name="connsiteX0" fmla="*/ 2204 w 567613"/>
                <a:gd name="connsiteY0" fmla="*/ 153280 h 758611"/>
                <a:gd name="connsiteX1" fmla="*/ 566409 w 567613"/>
                <a:gd name="connsiteY1" fmla="*/ 0 h 758611"/>
                <a:gd name="connsiteX2" fmla="*/ 567613 w 567613"/>
                <a:gd name="connsiteY2" fmla="*/ 756679 h 758611"/>
                <a:gd name="connsiteX3" fmla="*/ 0 w 567613"/>
                <a:gd name="connsiteY3" fmla="*/ 758611 h 758611"/>
                <a:gd name="connsiteX4" fmla="*/ 2204 w 567613"/>
                <a:gd name="connsiteY4" fmla="*/ 153280 h 75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7613" h="758611">
                  <a:moveTo>
                    <a:pt x="2204" y="153280"/>
                  </a:moveTo>
                  <a:lnTo>
                    <a:pt x="566409" y="0"/>
                  </a:lnTo>
                  <a:cubicBezTo>
                    <a:pt x="568012" y="291617"/>
                    <a:pt x="566010" y="465062"/>
                    <a:pt x="567613" y="756679"/>
                  </a:cubicBezTo>
                  <a:lnTo>
                    <a:pt x="0" y="758611"/>
                  </a:lnTo>
                  <a:cubicBezTo>
                    <a:pt x="1841" y="558974"/>
                    <a:pt x="363" y="352917"/>
                    <a:pt x="2204" y="15328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55" name="Pentagon 54">
              <a:extLst>
                <a:ext uri="{FF2B5EF4-FFF2-40B4-BE49-F238E27FC236}">
                  <a16:creationId xmlns:a16="http://schemas.microsoft.com/office/drawing/2014/main" xmlns="" id="{2AEF947B-4FF3-4045-A2B6-9C52204F5195}"/>
                </a:ext>
              </a:extLst>
            </p:cNvPr>
            <p:cNvSpPr/>
            <p:nvPr/>
          </p:nvSpPr>
          <p:spPr>
            <a:xfrm>
              <a:off x="528564" y="3181865"/>
              <a:ext cx="6659636" cy="739579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56" name="Pentagon 55">
              <a:extLst>
                <a:ext uri="{FF2B5EF4-FFF2-40B4-BE49-F238E27FC236}">
                  <a16:creationId xmlns:a16="http://schemas.microsoft.com/office/drawing/2014/main" xmlns="" id="{413877E8-E302-B146-8140-07C17A6D3B12}"/>
                </a:ext>
              </a:extLst>
            </p:cNvPr>
            <p:cNvSpPr/>
            <p:nvPr/>
          </p:nvSpPr>
          <p:spPr>
            <a:xfrm>
              <a:off x="528564" y="3921444"/>
              <a:ext cx="6659636" cy="739579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57" name="Pentagon 56">
              <a:extLst>
                <a:ext uri="{FF2B5EF4-FFF2-40B4-BE49-F238E27FC236}">
                  <a16:creationId xmlns:a16="http://schemas.microsoft.com/office/drawing/2014/main" xmlns="" id="{B28AF959-5682-FB4B-A411-323BA550E17E}"/>
                </a:ext>
              </a:extLst>
            </p:cNvPr>
            <p:cNvSpPr/>
            <p:nvPr/>
          </p:nvSpPr>
          <p:spPr>
            <a:xfrm>
              <a:off x="515864" y="4661021"/>
              <a:ext cx="6659636" cy="739579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58" name="Pentagon 57">
              <a:extLst>
                <a:ext uri="{FF2B5EF4-FFF2-40B4-BE49-F238E27FC236}">
                  <a16:creationId xmlns:a16="http://schemas.microsoft.com/office/drawing/2014/main" xmlns="" id="{DA58BA42-16B1-AF43-A332-CA35C7288F09}"/>
                </a:ext>
              </a:extLst>
            </p:cNvPr>
            <p:cNvSpPr/>
            <p:nvPr/>
          </p:nvSpPr>
          <p:spPr>
            <a:xfrm>
              <a:off x="515864" y="5399624"/>
              <a:ext cx="6659636" cy="765956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3D58511F-2048-9940-99AA-4C0D78D3C054}"/>
                </a:ext>
              </a:extLst>
            </p:cNvPr>
            <p:cNvSpPr/>
            <p:nvPr/>
          </p:nvSpPr>
          <p:spPr>
            <a:xfrm>
              <a:off x="-752487" y="3333868"/>
              <a:ext cx="750620" cy="58757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4928C9A4-AAF2-4C47-A5C2-37688C7CF87B}"/>
                </a:ext>
              </a:extLst>
            </p:cNvPr>
            <p:cNvSpPr/>
            <p:nvPr/>
          </p:nvSpPr>
          <p:spPr>
            <a:xfrm>
              <a:off x="-752487" y="3921445"/>
              <a:ext cx="750620" cy="58757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9593C3E2-727C-F447-97A4-24FDB95AFF3C}"/>
                </a:ext>
              </a:extLst>
            </p:cNvPr>
            <p:cNvSpPr/>
            <p:nvPr/>
          </p:nvSpPr>
          <p:spPr>
            <a:xfrm>
              <a:off x="-752487" y="4509021"/>
              <a:ext cx="750620" cy="58757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5892D6FC-326B-934C-8C7E-AAA9D636988C}"/>
                </a:ext>
              </a:extLst>
            </p:cNvPr>
            <p:cNvSpPr/>
            <p:nvPr/>
          </p:nvSpPr>
          <p:spPr>
            <a:xfrm>
              <a:off x="-752487" y="5096598"/>
              <a:ext cx="750620" cy="5875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B05C75E2-FC69-004B-B534-A9409011C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784" y="1774368"/>
            <a:ext cx="3807229" cy="3199760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Contents:</a:t>
            </a:r>
            <a:endParaRPr lang="en-US" sz="6600" b="1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D0731712-A355-D644-906C-34F5C1D9FBCC}"/>
              </a:ext>
            </a:extLst>
          </p:cNvPr>
          <p:cNvSpPr/>
          <p:nvPr/>
        </p:nvSpPr>
        <p:spPr>
          <a:xfrm>
            <a:off x="5066807" y="4059299"/>
            <a:ext cx="5650838" cy="716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References</a:t>
            </a:r>
            <a:r>
              <a:rPr lang="en-US" sz="1400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endParaRPr lang="en-US" sz="140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3F9D705A-2683-8345-A144-24D6EE613FC9}"/>
              </a:ext>
            </a:extLst>
          </p:cNvPr>
          <p:cNvSpPr/>
          <p:nvPr/>
        </p:nvSpPr>
        <p:spPr>
          <a:xfrm>
            <a:off x="4910113" y="3322895"/>
            <a:ext cx="5650838" cy="716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Conclusion</a:t>
            </a:r>
            <a:r>
              <a:rPr lang="en-US" sz="1400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endParaRPr lang="en-US" sz="140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949F0A84-B424-A94B-AE32-3151EAEE956A}"/>
              </a:ext>
            </a:extLst>
          </p:cNvPr>
          <p:cNvSpPr/>
          <p:nvPr/>
        </p:nvSpPr>
        <p:spPr>
          <a:xfrm>
            <a:off x="4910113" y="2596994"/>
            <a:ext cx="5650838" cy="716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The theories of international relations </a:t>
            </a:r>
            <a:endParaRPr lang="en-US" sz="240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6A519028-B68D-1B4C-B083-9362C674B766}"/>
              </a:ext>
            </a:extLst>
          </p:cNvPr>
          <p:cNvSpPr/>
          <p:nvPr/>
        </p:nvSpPr>
        <p:spPr>
          <a:xfrm>
            <a:off x="4910113" y="1889538"/>
            <a:ext cx="5650838" cy="716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Defining what is International Relations </a:t>
            </a:r>
            <a:endParaRPr lang="en-US" sz="2400" b="1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37018" y="6467302"/>
            <a:ext cx="63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0603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6ED03D-2F5E-E44C-9973-3745A48C9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18" y="777649"/>
            <a:ext cx="6222167" cy="825046"/>
          </a:xfrm>
          <a:noFill/>
        </p:spPr>
        <p:txBody>
          <a:bodyPr>
            <a:noAutofit/>
          </a:bodyPr>
          <a:lstStyle/>
          <a:p>
            <a:r>
              <a:rPr lang="en-US" dirty="0" smtClean="0"/>
              <a:t>International Relations: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9FCA42F-A9DF-054B-B1D7-49AF039A5271}"/>
              </a:ext>
            </a:extLst>
          </p:cNvPr>
          <p:cNvSpPr/>
          <p:nvPr/>
        </p:nvSpPr>
        <p:spPr>
          <a:xfrm>
            <a:off x="1696042" y="2002485"/>
            <a:ext cx="4289120" cy="716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60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6021DB72-F566-534E-AB9C-C2AC068CC244}"/>
              </a:ext>
            </a:extLst>
          </p:cNvPr>
          <p:cNvGrpSpPr/>
          <p:nvPr/>
        </p:nvGrpSpPr>
        <p:grpSpPr>
          <a:xfrm>
            <a:off x="1696042" y="3098077"/>
            <a:ext cx="4289122" cy="1207039"/>
            <a:chOff x="801764" y="2221961"/>
            <a:chExt cx="2574247" cy="120703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70D4EBF5-BED8-4742-9AD0-051608B3ED07}"/>
                </a:ext>
              </a:extLst>
            </p:cNvPr>
            <p:cNvSpPr/>
            <p:nvPr/>
          </p:nvSpPr>
          <p:spPr>
            <a:xfrm>
              <a:off x="801765" y="2221961"/>
              <a:ext cx="2574246" cy="5189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endPara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1ECC4DDA-5721-D140-9F3E-64FB80341141}"/>
                </a:ext>
              </a:extLst>
            </p:cNvPr>
            <p:cNvSpPr/>
            <p:nvPr/>
          </p:nvSpPr>
          <p:spPr>
            <a:xfrm>
              <a:off x="801764" y="2712308"/>
              <a:ext cx="2574246" cy="71669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16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</p:grp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F7A54FDA-49B1-1B46-91C1-0DF67347CB05}"/>
              </a:ext>
            </a:extLst>
          </p:cNvPr>
          <p:cNvSpPr/>
          <p:nvPr/>
        </p:nvSpPr>
        <p:spPr>
          <a:xfrm>
            <a:off x="185942" y="777649"/>
            <a:ext cx="467979" cy="467775"/>
          </a:xfrm>
          <a:custGeom>
            <a:avLst/>
            <a:gdLst>
              <a:gd name="connsiteX0" fmla="*/ 165136 w 330344"/>
              <a:gd name="connsiteY0" fmla="*/ 115586 h 330200"/>
              <a:gd name="connsiteX1" fmla="*/ 184335 w 330344"/>
              <a:gd name="connsiteY1" fmla="*/ 119462 h 330200"/>
              <a:gd name="connsiteX2" fmla="*/ 214586 w 330344"/>
              <a:gd name="connsiteY2" fmla="*/ 165101 h 330200"/>
              <a:gd name="connsiteX3" fmla="*/ 165056 w 330344"/>
              <a:gd name="connsiteY3" fmla="*/ 214631 h 330200"/>
              <a:gd name="connsiteX4" fmla="*/ 115525 w 330344"/>
              <a:gd name="connsiteY4" fmla="*/ 165101 h 330200"/>
              <a:gd name="connsiteX5" fmla="*/ 117412 w 330344"/>
              <a:gd name="connsiteY5" fmla="*/ 152459 h 330200"/>
              <a:gd name="connsiteX6" fmla="*/ 132224 w 330344"/>
              <a:gd name="connsiteY6" fmla="*/ 167365 h 330200"/>
              <a:gd name="connsiteX7" fmla="*/ 162609 w 330344"/>
              <a:gd name="connsiteY7" fmla="*/ 197750 h 330200"/>
              <a:gd name="connsiteX8" fmla="*/ 197893 w 330344"/>
              <a:gd name="connsiteY8" fmla="*/ 167365 h 330200"/>
              <a:gd name="connsiteX9" fmla="*/ 167509 w 330344"/>
              <a:gd name="connsiteY9" fmla="*/ 132080 h 330200"/>
              <a:gd name="connsiteX10" fmla="*/ 152602 w 330344"/>
              <a:gd name="connsiteY10" fmla="*/ 117457 h 330200"/>
              <a:gd name="connsiteX11" fmla="*/ 165056 w 330344"/>
              <a:gd name="connsiteY11" fmla="*/ 115570 h 330200"/>
              <a:gd name="connsiteX12" fmla="*/ 165245 w 330344"/>
              <a:gd name="connsiteY12" fmla="*/ 115570 h 330200"/>
              <a:gd name="connsiteX13" fmla="*/ 165136 w 330344"/>
              <a:gd name="connsiteY13" fmla="*/ 115586 h 330200"/>
              <a:gd name="connsiteX14" fmla="*/ 165244 w 330344"/>
              <a:gd name="connsiteY14" fmla="*/ 57738 h 330200"/>
              <a:gd name="connsiteX15" fmla="*/ 198274 w 330344"/>
              <a:gd name="connsiteY15" fmla="*/ 62916 h 330200"/>
              <a:gd name="connsiteX16" fmla="*/ 267438 w 330344"/>
              <a:gd name="connsiteY16" fmla="*/ 197931 h 330200"/>
              <a:gd name="connsiteX17" fmla="*/ 132423 w 330344"/>
              <a:gd name="connsiteY17" fmla="*/ 267095 h 330200"/>
              <a:gd name="connsiteX18" fmla="*/ 63259 w 330344"/>
              <a:gd name="connsiteY18" fmla="*/ 132080 h 330200"/>
              <a:gd name="connsiteX19" fmla="*/ 66184 w 330344"/>
              <a:gd name="connsiteY19" fmla="*/ 132080 h 330200"/>
              <a:gd name="connsiteX20" fmla="*/ 80713 w 330344"/>
              <a:gd name="connsiteY20" fmla="*/ 132080 h 330200"/>
              <a:gd name="connsiteX21" fmla="*/ 80713 w 330344"/>
              <a:gd name="connsiteY21" fmla="*/ 198130 h 330200"/>
              <a:gd name="connsiteX22" fmla="*/ 198273 w 330344"/>
              <a:gd name="connsiteY22" fmla="*/ 249641 h 330200"/>
              <a:gd name="connsiteX23" fmla="*/ 249785 w 330344"/>
              <a:gd name="connsiteY23" fmla="*/ 132080 h 330200"/>
              <a:gd name="connsiteX24" fmla="*/ 132224 w 330344"/>
              <a:gd name="connsiteY24" fmla="*/ 80569 h 330200"/>
              <a:gd name="connsiteX25" fmla="*/ 132224 w 330344"/>
              <a:gd name="connsiteY25" fmla="*/ 66040 h 330200"/>
              <a:gd name="connsiteX26" fmla="*/ 132224 w 330344"/>
              <a:gd name="connsiteY26" fmla="*/ 63116 h 330200"/>
              <a:gd name="connsiteX27" fmla="*/ 165244 w 330344"/>
              <a:gd name="connsiteY27" fmla="*/ 57738 h 330200"/>
              <a:gd name="connsiteX28" fmla="*/ 49674 w 330344"/>
              <a:gd name="connsiteY28" fmla="*/ 16510 h 330200"/>
              <a:gd name="connsiteX29" fmla="*/ 49674 w 330344"/>
              <a:gd name="connsiteY29" fmla="*/ 49530 h 330200"/>
              <a:gd name="connsiteX30" fmla="*/ 16654 w 330344"/>
              <a:gd name="connsiteY30" fmla="*/ 49530 h 330200"/>
              <a:gd name="connsiteX31" fmla="*/ 66184 w 330344"/>
              <a:gd name="connsiteY31" fmla="*/ 99060 h 330200"/>
              <a:gd name="connsiteX32" fmla="*/ 99204 w 330344"/>
              <a:gd name="connsiteY32" fmla="*/ 99060 h 330200"/>
              <a:gd name="connsiteX33" fmla="*/ 99204 w 330344"/>
              <a:gd name="connsiteY33" fmla="*/ 66040 h 330200"/>
              <a:gd name="connsiteX34" fmla="*/ 165244 w 330344"/>
              <a:gd name="connsiteY34" fmla="*/ 0 h 330200"/>
              <a:gd name="connsiteX35" fmla="*/ 330344 w 330344"/>
              <a:gd name="connsiteY35" fmla="*/ 165100 h 330200"/>
              <a:gd name="connsiteX36" fmla="*/ 165244 w 330344"/>
              <a:gd name="connsiteY36" fmla="*/ 330200 h 330200"/>
              <a:gd name="connsiteX37" fmla="*/ 144 w 330344"/>
              <a:gd name="connsiteY37" fmla="*/ 165100 h 330200"/>
              <a:gd name="connsiteX38" fmla="*/ 15805 w 330344"/>
              <a:gd name="connsiteY38" fmla="*/ 95381 h 330200"/>
              <a:gd name="connsiteX39" fmla="*/ 28447 w 330344"/>
              <a:gd name="connsiteY39" fmla="*/ 107740 h 330200"/>
              <a:gd name="connsiteX40" fmla="*/ 28447 w 330344"/>
              <a:gd name="connsiteY40" fmla="*/ 222848 h 330200"/>
              <a:gd name="connsiteX41" fmla="*/ 222992 w 330344"/>
              <a:gd name="connsiteY41" fmla="*/ 302285 h 330200"/>
              <a:gd name="connsiteX42" fmla="*/ 302429 w 330344"/>
              <a:gd name="connsiteY42" fmla="*/ 107740 h 330200"/>
              <a:gd name="connsiteX43" fmla="*/ 107884 w 330344"/>
              <a:gd name="connsiteY43" fmla="*/ 28303 h 330200"/>
              <a:gd name="connsiteX44" fmla="*/ 95525 w 330344"/>
              <a:gd name="connsiteY44" fmla="*/ 15661 h 330200"/>
              <a:gd name="connsiteX45" fmla="*/ 165244 w 330344"/>
              <a:gd name="connsiteY45" fmla="*/ 0 h 330200"/>
              <a:gd name="connsiteX46" fmla="*/ 49674 w 330344"/>
              <a:gd name="connsiteY46" fmla="*/ 0 h 330200"/>
              <a:gd name="connsiteX47" fmla="*/ 61372 w 330344"/>
              <a:gd name="connsiteY47" fmla="*/ 4812 h 330200"/>
              <a:gd name="connsiteX48" fmla="*/ 110525 w 330344"/>
              <a:gd name="connsiteY48" fmla="*/ 54342 h 330200"/>
              <a:gd name="connsiteX49" fmla="*/ 115336 w 330344"/>
              <a:gd name="connsiteY49" fmla="*/ 66040 h 330200"/>
              <a:gd name="connsiteX50" fmla="*/ 115336 w 330344"/>
              <a:gd name="connsiteY50" fmla="*/ 99060 h 330200"/>
              <a:gd name="connsiteX51" fmla="*/ 114487 w 330344"/>
              <a:gd name="connsiteY51" fmla="*/ 103117 h 330200"/>
              <a:gd name="connsiteX52" fmla="*/ 171093 w 330344"/>
              <a:gd name="connsiteY52" fmla="*/ 159251 h 330200"/>
              <a:gd name="connsiteX53" fmla="*/ 171093 w 330344"/>
              <a:gd name="connsiteY53" fmla="*/ 159628 h 330200"/>
              <a:gd name="connsiteX54" fmla="*/ 171093 w 330344"/>
              <a:gd name="connsiteY54" fmla="*/ 170328 h 330200"/>
              <a:gd name="connsiteX55" fmla="*/ 159394 w 330344"/>
              <a:gd name="connsiteY55" fmla="*/ 171327 h 330200"/>
              <a:gd name="connsiteX56" fmla="*/ 103260 w 330344"/>
              <a:gd name="connsiteY56" fmla="*/ 114721 h 330200"/>
              <a:gd name="connsiteX57" fmla="*/ 99204 w 330344"/>
              <a:gd name="connsiteY57" fmla="*/ 115570 h 330200"/>
              <a:gd name="connsiteX58" fmla="*/ 66184 w 330344"/>
              <a:gd name="connsiteY58" fmla="*/ 115570 h 330200"/>
              <a:gd name="connsiteX59" fmla="*/ 54485 w 330344"/>
              <a:gd name="connsiteY59" fmla="*/ 110853 h 330200"/>
              <a:gd name="connsiteX60" fmla="*/ 4955 w 330344"/>
              <a:gd name="connsiteY60" fmla="*/ 61323 h 330200"/>
              <a:gd name="connsiteX61" fmla="*/ 0 w 330344"/>
              <a:gd name="connsiteY61" fmla="*/ 49385 h 330200"/>
              <a:gd name="connsiteX62" fmla="*/ 16654 w 330344"/>
              <a:gd name="connsiteY62" fmla="*/ 33020 h 330200"/>
              <a:gd name="connsiteX63" fmla="*/ 33164 w 330344"/>
              <a:gd name="connsiteY63" fmla="*/ 33020 h 330200"/>
              <a:gd name="connsiteX64" fmla="*/ 33164 w 330344"/>
              <a:gd name="connsiteY64" fmla="*/ 16510 h 330200"/>
              <a:gd name="connsiteX65" fmla="*/ 43353 w 330344"/>
              <a:gd name="connsiteY65" fmla="*/ 1227 h 330200"/>
              <a:gd name="connsiteX66" fmla="*/ 49674 w 330344"/>
              <a:gd name="connsiteY66" fmla="*/ 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330344" h="330200">
                <a:moveTo>
                  <a:pt x="165136" y="115586"/>
                </a:moveTo>
                <a:lnTo>
                  <a:pt x="184335" y="119462"/>
                </a:lnTo>
                <a:cubicBezTo>
                  <a:pt x="202113" y="126982"/>
                  <a:pt x="214586" y="144584"/>
                  <a:pt x="214586" y="165101"/>
                </a:cubicBezTo>
                <a:cubicBezTo>
                  <a:pt x="214586" y="192456"/>
                  <a:pt x="192411" y="214631"/>
                  <a:pt x="165056" y="214631"/>
                </a:cubicBezTo>
                <a:cubicBezTo>
                  <a:pt x="137700" y="214631"/>
                  <a:pt x="115525" y="192456"/>
                  <a:pt x="115525" y="165101"/>
                </a:cubicBezTo>
                <a:cubicBezTo>
                  <a:pt x="115569" y="160820"/>
                  <a:pt x="116204" y="156566"/>
                  <a:pt x="117412" y="152459"/>
                </a:cubicBezTo>
                <a:lnTo>
                  <a:pt x="132224" y="167365"/>
                </a:lnTo>
                <a:cubicBezTo>
                  <a:pt x="133436" y="183617"/>
                  <a:pt x="146356" y="196537"/>
                  <a:pt x="162609" y="197750"/>
                </a:cubicBezTo>
                <a:cubicBezTo>
                  <a:pt x="180743" y="199103"/>
                  <a:pt x="196540" y="185499"/>
                  <a:pt x="197893" y="167365"/>
                </a:cubicBezTo>
                <a:cubicBezTo>
                  <a:pt x="199246" y="149230"/>
                  <a:pt x="185643" y="133433"/>
                  <a:pt x="167509" y="132080"/>
                </a:cubicBezTo>
                <a:lnTo>
                  <a:pt x="152602" y="117457"/>
                </a:lnTo>
                <a:close/>
                <a:moveTo>
                  <a:pt x="165056" y="115570"/>
                </a:moveTo>
                <a:lnTo>
                  <a:pt x="165245" y="115570"/>
                </a:lnTo>
                <a:lnTo>
                  <a:pt x="165136" y="115586"/>
                </a:lnTo>
                <a:close/>
                <a:moveTo>
                  <a:pt x="165244" y="57738"/>
                </a:moveTo>
                <a:cubicBezTo>
                  <a:pt x="176457" y="57727"/>
                  <a:pt x="187602" y="59474"/>
                  <a:pt x="198274" y="62916"/>
                </a:cubicBezTo>
                <a:cubicBezTo>
                  <a:pt x="254657" y="81101"/>
                  <a:pt x="285623" y="141549"/>
                  <a:pt x="267438" y="197931"/>
                </a:cubicBezTo>
                <a:cubicBezTo>
                  <a:pt x="249254" y="254314"/>
                  <a:pt x="188806" y="285280"/>
                  <a:pt x="132423" y="267095"/>
                </a:cubicBezTo>
                <a:cubicBezTo>
                  <a:pt x="76041" y="248911"/>
                  <a:pt x="45075" y="188463"/>
                  <a:pt x="63259" y="132080"/>
                </a:cubicBezTo>
                <a:cubicBezTo>
                  <a:pt x="64233" y="132131"/>
                  <a:pt x="65210" y="132131"/>
                  <a:pt x="66184" y="132080"/>
                </a:cubicBezTo>
                <a:lnTo>
                  <a:pt x="80713" y="132080"/>
                </a:lnTo>
                <a:cubicBezTo>
                  <a:pt x="72417" y="153315"/>
                  <a:pt x="72417" y="176895"/>
                  <a:pt x="80713" y="198130"/>
                </a:cubicBezTo>
                <a:cubicBezTo>
                  <a:pt x="98952" y="244818"/>
                  <a:pt x="151585" y="267880"/>
                  <a:pt x="198273" y="249641"/>
                </a:cubicBezTo>
                <a:cubicBezTo>
                  <a:pt x="244961" y="231402"/>
                  <a:pt x="268024" y="178768"/>
                  <a:pt x="249785" y="132080"/>
                </a:cubicBezTo>
                <a:cubicBezTo>
                  <a:pt x="231546" y="85392"/>
                  <a:pt x="178912" y="62330"/>
                  <a:pt x="132224" y="80569"/>
                </a:cubicBezTo>
                <a:lnTo>
                  <a:pt x="132224" y="66040"/>
                </a:lnTo>
                <a:cubicBezTo>
                  <a:pt x="132274" y="65066"/>
                  <a:pt x="132274" y="64090"/>
                  <a:pt x="132224" y="63116"/>
                </a:cubicBezTo>
                <a:cubicBezTo>
                  <a:pt x="142884" y="59619"/>
                  <a:pt x="154025" y="57805"/>
                  <a:pt x="165244" y="57738"/>
                </a:cubicBezTo>
                <a:close/>
                <a:moveTo>
                  <a:pt x="49674" y="16510"/>
                </a:moveTo>
                <a:lnTo>
                  <a:pt x="49674" y="49530"/>
                </a:lnTo>
                <a:lnTo>
                  <a:pt x="16654" y="49530"/>
                </a:lnTo>
                <a:lnTo>
                  <a:pt x="66184" y="99060"/>
                </a:lnTo>
                <a:lnTo>
                  <a:pt x="99204" y="99060"/>
                </a:lnTo>
                <a:lnTo>
                  <a:pt x="99204" y="66040"/>
                </a:lnTo>
                <a:close/>
                <a:moveTo>
                  <a:pt x="165244" y="0"/>
                </a:moveTo>
                <a:cubicBezTo>
                  <a:pt x="256426" y="0"/>
                  <a:pt x="330344" y="73918"/>
                  <a:pt x="330344" y="165100"/>
                </a:cubicBezTo>
                <a:cubicBezTo>
                  <a:pt x="330344" y="256282"/>
                  <a:pt x="256426" y="330200"/>
                  <a:pt x="165244" y="330200"/>
                </a:cubicBezTo>
                <a:cubicBezTo>
                  <a:pt x="74062" y="330200"/>
                  <a:pt x="144" y="256282"/>
                  <a:pt x="144" y="165100"/>
                </a:cubicBezTo>
                <a:cubicBezTo>
                  <a:pt x="125" y="140986"/>
                  <a:pt x="5475" y="117170"/>
                  <a:pt x="15805" y="95381"/>
                </a:cubicBezTo>
                <a:lnTo>
                  <a:pt x="28447" y="107740"/>
                </a:lnTo>
                <a:cubicBezTo>
                  <a:pt x="12981" y="144551"/>
                  <a:pt x="12981" y="186037"/>
                  <a:pt x="28447" y="222848"/>
                </a:cubicBezTo>
                <a:cubicBezTo>
                  <a:pt x="60233" y="298506"/>
                  <a:pt x="147334" y="334071"/>
                  <a:pt x="222992" y="302285"/>
                </a:cubicBezTo>
                <a:cubicBezTo>
                  <a:pt x="298650" y="270498"/>
                  <a:pt x="334215" y="183398"/>
                  <a:pt x="302429" y="107740"/>
                </a:cubicBezTo>
                <a:cubicBezTo>
                  <a:pt x="270642" y="32082"/>
                  <a:pt x="183542" y="-3483"/>
                  <a:pt x="107884" y="28303"/>
                </a:cubicBezTo>
                <a:lnTo>
                  <a:pt x="95525" y="15661"/>
                </a:lnTo>
                <a:cubicBezTo>
                  <a:pt x="117314" y="5331"/>
                  <a:pt x="141130" y="-19"/>
                  <a:pt x="165244" y="0"/>
                </a:cubicBezTo>
                <a:close/>
                <a:moveTo>
                  <a:pt x="49674" y="0"/>
                </a:moveTo>
                <a:cubicBezTo>
                  <a:pt x="54053" y="8"/>
                  <a:pt x="58254" y="1736"/>
                  <a:pt x="61372" y="4812"/>
                </a:cubicBezTo>
                <a:lnTo>
                  <a:pt x="110525" y="54342"/>
                </a:lnTo>
                <a:cubicBezTo>
                  <a:pt x="113609" y="57454"/>
                  <a:pt x="115339" y="61659"/>
                  <a:pt x="115336" y="66040"/>
                </a:cubicBezTo>
                <a:lnTo>
                  <a:pt x="115336" y="99060"/>
                </a:lnTo>
                <a:cubicBezTo>
                  <a:pt x="115245" y="100446"/>
                  <a:pt x="114959" y="101811"/>
                  <a:pt x="114487" y="103117"/>
                </a:cubicBezTo>
                <a:lnTo>
                  <a:pt x="171093" y="159251"/>
                </a:lnTo>
                <a:lnTo>
                  <a:pt x="171093" y="159628"/>
                </a:lnTo>
                <a:cubicBezTo>
                  <a:pt x="173698" y="162719"/>
                  <a:pt x="173698" y="167237"/>
                  <a:pt x="171093" y="170328"/>
                </a:cubicBezTo>
                <a:cubicBezTo>
                  <a:pt x="168138" y="173835"/>
                  <a:pt x="162900" y="174282"/>
                  <a:pt x="159394" y="171327"/>
                </a:cubicBezTo>
                <a:lnTo>
                  <a:pt x="103260" y="114721"/>
                </a:lnTo>
                <a:cubicBezTo>
                  <a:pt x="101955" y="115193"/>
                  <a:pt x="100589" y="115479"/>
                  <a:pt x="99204" y="115570"/>
                </a:cubicBezTo>
                <a:lnTo>
                  <a:pt x="66184" y="115570"/>
                </a:lnTo>
                <a:cubicBezTo>
                  <a:pt x="61815" y="115598"/>
                  <a:pt x="57612" y="113903"/>
                  <a:pt x="54485" y="110853"/>
                </a:cubicBezTo>
                <a:lnTo>
                  <a:pt x="4955" y="61323"/>
                </a:lnTo>
                <a:cubicBezTo>
                  <a:pt x="1749" y="58183"/>
                  <a:pt x="-40" y="53873"/>
                  <a:pt x="0" y="49385"/>
                </a:cubicBezTo>
                <a:cubicBezTo>
                  <a:pt x="79" y="40267"/>
                  <a:pt x="7536" y="32940"/>
                  <a:pt x="16654" y="33020"/>
                </a:cubicBezTo>
                <a:lnTo>
                  <a:pt x="33164" y="33020"/>
                </a:lnTo>
                <a:lnTo>
                  <a:pt x="33164" y="16510"/>
                </a:lnTo>
                <a:cubicBezTo>
                  <a:pt x="33176" y="9830"/>
                  <a:pt x="37191" y="3808"/>
                  <a:pt x="43353" y="1227"/>
                </a:cubicBezTo>
                <a:cubicBezTo>
                  <a:pt x="45358" y="405"/>
                  <a:pt x="47506" y="-12"/>
                  <a:pt x="49674" y="0"/>
                </a:cubicBezTo>
                <a:close/>
              </a:path>
            </a:pathLst>
          </a:custGeom>
          <a:solidFill>
            <a:schemeClr val="accent1"/>
          </a:solidFill>
          <a:ln w="92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24780CAD-5300-004C-A00C-4315767A258C}"/>
              </a:ext>
            </a:extLst>
          </p:cNvPr>
          <p:cNvSpPr/>
          <p:nvPr/>
        </p:nvSpPr>
        <p:spPr>
          <a:xfrm>
            <a:off x="419931" y="2002485"/>
            <a:ext cx="6246876" cy="38831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/>
              <a:t> </a:t>
            </a:r>
            <a:r>
              <a:rPr lang="en-US" sz="3200" dirty="0"/>
              <a:t>A</a:t>
            </a:r>
            <a:r>
              <a:rPr lang="en-US" sz="3200" dirty="0" smtClean="0"/>
              <a:t>ttempts </a:t>
            </a:r>
            <a:r>
              <a:rPr lang="en-US" sz="3200" dirty="0"/>
              <a:t>to </a:t>
            </a:r>
            <a:r>
              <a:rPr lang="en-US" sz="3200" b="1" dirty="0"/>
              <a:t>explain</a:t>
            </a:r>
            <a:r>
              <a:rPr lang="en-US" sz="3200" dirty="0"/>
              <a:t> the interactions of states in the </a:t>
            </a:r>
            <a:r>
              <a:rPr lang="en-US" sz="3200" b="1" dirty="0"/>
              <a:t>global</a:t>
            </a:r>
            <a:r>
              <a:rPr lang="en-US" sz="3200" dirty="0"/>
              <a:t> interstate system, and it also attempts to </a:t>
            </a:r>
            <a:r>
              <a:rPr lang="en-US" sz="3200" b="1" dirty="0"/>
              <a:t>explain</a:t>
            </a:r>
            <a:r>
              <a:rPr lang="en-US" sz="3200" dirty="0"/>
              <a:t> the interactions of others whose behavior originates within one country and is targeted toward members of other countries.</a:t>
            </a:r>
            <a:endParaRPr lang="en-US" sz="320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28" r="22228"/>
          <a:stretch>
            <a:fillRect/>
          </a:stretch>
        </p:blipFill>
        <p:spPr>
          <a:xfrm>
            <a:off x="7324331" y="1411524"/>
            <a:ext cx="3918138" cy="4695499"/>
          </a:xfrm>
        </p:spPr>
      </p:pic>
      <p:sp>
        <p:nvSpPr>
          <p:cNvPr id="18" name="Triangle 17">
            <a:extLst>
              <a:ext uri="{FF2B5EF4-FFF2-40B4-BE49-F238E27FC236}">
                <a16:creationId xmlns:a16="http://schemas.microsoft.com/office/drawing/2014/main" xmlns="" id="{4593F706-537A-C24F-B032-D1A95C0D03E9}"/>
              </a:ext>
            </a:extLst>
          </p:cNvPr>
          <p:cNvSpPr/>
          <p:nvPr/>
        </p:nvSpPr>
        <p:spPr>
          <a:xfrm>
            <a:off x="10451773" y="5527325"/>
            <a:ext cx="860860" cy="719514"/>
          </a:xfrm>
          <a:prstGeom prst="triangle">
            <a:avLst>
              <a:gd name="adj" fmla="val 100000"/>
            </a:avLst>
          </a:prstGeom>
          <a:gradFill flip="none" rotWithShape="0">
            <a:gsLst>
              <a:gs pos="0">
                <a:schemeClr val="accent1">
                  <a:lumMod val="75000"/>
                </a:schemeClr>
              </a:gs>
              <a:gs pos="100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xmlns="" id="{9FA7F248-721F-B248-8420-9662755E2E59}"/>
              </a:ext>
            </a:extLst>
          </p:cNvPr>
          <p:cNvSpPr/>
          <p:nvPr/>
        </p:nvSpPr>
        <p:spPr>
          <a:xfrm rot="10800000">
            <a:off x="7246688" y="1314430"/>
            <a:ext cx="885198" cy="914400"/>
          </a:xfrm>
          <a:prstGeom prst="triangle">
            <a:avLst>
              <a:gd name="adj" fmla="val 100000"/>
            </a:avLst>
          </a:prstGeom>
          <a:gradFill flip="none" rotWithShape="0">
            <a:gsLst>
              <a:gs pos="0">
                <a:schemeClr val="accent1">
                  <a:lumMod val="75000"/>
                </a:schemeClr>
              </a:gs>
              <a:gs pos="100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37018" y="6434051"/>
            <a:ext cx="63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3</a:t>
            </a:r>
            <a:endParaRPr lang="en-US" dirty="0" smtClean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134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6ED03D-2F5E-E44C-9973-3745A48C9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425" y="1165706"/>
            <a:ext cx="6068290" cy="288427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atin typeface="Perpetua Titling MT" pitchFamily="18" charset="0"/>
              </a:rPr>
              <a:t>International relations </a:t>
            </a:r>
            <a:r>
              <a:rPr lang="en-US" sz="4800" b="1" dirty="0" smtClean="0">
                <a:latin typeface="Perpetua Titling MT" pitchFamily="18" charset="0"/>
              </a:rPr>
              <a:t>theories:</a:t>
            </a:r>
            <a:endParaRPr lang="en-US" sz="4800" dirty="0">
              <a:latin typeface="Perpetua Titling MT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69F13B66-90B6-D949-82AF-51332770104F}"/>
              </a:ext>
            </a:extLst>
          </p:cNvPr>
          <p:cNvGrpSpPr/>
          <p:nvPr/>
        </p:nvGrpSpPr>
        <p:grpSpPr>
          <a:xfrm>
            <a:off x="6346373" y="1475057"/>
            <a:ext cx="5196917" cy="4810474"/>
            <a:chOff x="5187041" y="951188"/>
            <a:chExt cx="5986870" cy="554168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EA6AFA74-D573-AA43-8E94-9949F38EF28A}"/>
                </a:ext>
              </a:extLst>
            </p:cNvPr>
            <p:cNvSpPr/>
            <p:nvPr/>
          </p:nvSpPr>
          <p:spPr>
            <a:xfrm>
              <a:off x="6443193" y="951188"/>
              <a:ext cx="3369777" cy="332269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2E257E8F-7CDF-924D-A036-94AF0EFED3E6}"/>
                </a:ext>
              </a:extLst>
            </p:cNvPr>
            <p:cNvSpPr/>
            <p:nvPr/>
          </p:nvSpPr>
          <p:spPr>
            <a:xfrm>
              <a:off x="5187041" y="3170183"/>
              <a:ext cx="3369777" cy="3322691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015BAFC2-F490-C44A-BC13-D30CE5B2CAA4}"/>
                </a:ext>
              </a:extLst>
            </p:cNvPr>
            <p:cNvSpPr/>
            <p:nvPr/>
          </p:nvSpPr>
          <p:spPr>
            <a:xfrm>
              <a:off x="7804134" y="3170182"/>
              <a:ext cx="3369777" cy="3322691"/>
            </a:xfrm>
            <a:prstGeom prst="ellipse">
              <a:avLst/>
            </a:prstGeom>
            <a:solidFill>
              <a:schemeClr val="accent6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C8FA7AA5-6DB4-2F4D-9498-BDFA3E0676A8}"/>
                </a:ext>
              </a:extLst>
            </p:cNvPr>
            <p:cNvSpPr/>
            <p:nvPr/>
          </p:nvSpPr>
          <p:spPr>
            <a:xfrm>
              <a:off x="6667406" y="2101053"/>
              <a:ext cx="2789103" cy="4802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30" name="Freeform 29">
            <a:extLst>
              <a:ext uri="{FF2B5EF4-FFF2-40B4-BE49-F238E27FC236}">
                <a16:creationId xmlns:a16="http://schemas.microsoft.com/office/drawing/2014/main" xmlns="" id="{5C8D114C-F1C3-C84E-B25D-F965EBFC21C3}"/>
              </a:ext>
            </a:extLst>
          </p:cNvPr>
          <p:cNvSpPr/>
          <p:nvPr/>
        </p:nvSpPr>
        <p:spPr>
          <a:xfrm rot="7645103" flipH="1">
            <a:off x="6908736" y="1883048"/>
            <a:ext cx="936223" cy="2973143"/>
          </a:xfrm>
          <a:custGeom>
            <a:avLst/>
            <a:gdLst>
              <a:gd name="connsiteX0" fmla="*/ 300828 w 428338"/>
              <a:gd name="connsiteY0" fmla="*/ 13280 h 1360266"/>
              <a:gd name="connsiteX1" fmla="*/ 322340 w 428338"/>
              <a:gd name="connsiteY1" fmla="*/ 45527 h 1360266"/>
              <a:gd name="connsiteX2" fmla="*/ 383164 w 428338"/>
              <a:gd name="connsiteY2" fmla="*/ 155299 h 1360266"/>
              <a:gd name="connsiteX3" fmla="*/ 425808 w 428338"/>
              <a:gd name="connsiteY3" fmla="*/ 243954 h 1360266"/>
              <a:gd name="connsiteX4" fmla="*/ 420023 w 428338"/>
              <a:gd name="connsiteY4" fmla="*/ 258159 h 1360266"/>
              <a:gd name="connsiteX5" fmla="*/ 415052 w 428338"/>
              <a:gd name="connsiteY5" fmla="*/ 258984 h 1360266"/>
              <a:gd name="connsiteX6" fmla="*/ 382593 w 428338"/>
              <a:gd name="connsiteY6" fmla="*/ 220934 h 1360266"/>
              <a:gd name="connsiteX7" fmla="*/ 356798 w 428338"/>
              <a:gd name="connsiteY7" fmla="*/ 171946 h 1360266"/>
              <a:gd name="connsiteX8" fmla="*/ 335666 w 428338"/>
              <a:gd name="connsiteY8" fmla="*/ 876431 h 1360266"/>
              <a:gd name="connsiteX9" fmla="*/ 258661 w 428338"/>
              <a:gd name="connsiteY9" fmla="*/ 1083705 h 1360266"/>
              <a:gd name="connsiteX10" fmla="*/ 25169 w 428338"/>
              <a:gd name="connsiteY10" fmla="*/ 1359563 h 1360266"/>
              <a:gd name="connsiteX11" fmla="*/ 9082 w 428338"/>
              <a:gd name="connsiteY11" fmla="*/ 1343677 h 1360266"/>
              <a:gd name="connsiteX12" fmla="*/ 61435 w 428338"/>
              <a:gd name="connsiteY12" fmla="*/ 1305628 h 1360266"/>
              <a:gd name="connsiteX13" fmla="*/ 351562 w 428338"/>
              <a:gd name="connsiteY13" fmla="*/ 692367 h 1360266"/>
              <a:gd name="connsiteX14" fmla="*/ 339569 w 428338"/>
              <a:gd name="connsiteY14" fmla="*/ 192683 h 1360266"/>
              <a:gd name="connsiteX15" fmla="*/ 315677 w 428338"/>
              <a:gd name="connsiteY15" fmla="*/ 105360 h 1360266"/>
              <a:gd name="connsiteX16" fmla="*/ 308634 w 428338"/>
              <a:gd name="connsiteY16" fmla="*/ 242908 h 1360266"/>
              <a:gd name="connsiteX17" fmla="*/ 290739 w 428338"/>
              <a:gd name="connsiteY17" fmla="*/ 257652 h 1360266"/>
              <a:gd name="connsiteX18" fmla="*/ 276637 w 428338"/>
              <a:gd name="connsiteY18" fmla="*/ 238459 h 1360266"/>
              <a:gd name="connsiteX19" fmla="*/ 277698 w 428338"/>
              <a:gd name="connsiteY19" fmla="*/ 234632 h 1360266"/>
              <a:gd name="connsiteX20" fmla="*/ 284171 w 428338"/>
              <a:gd name="connsiteY20" fmla="*/ 113255 h 1360266"/>
              <a:gd name="connsiteX21" fmla="*/ 277793 w 428338"/>
              <a:gd name="connsiteY21" fmla="*/ 34112 h 1360266"/>
              <a:gd name="connsiteX22" fmla="*/ 283314 w 428338"/>
              <a:gd name="connsiteY22" fmla="*/ 8904 h 1360266"/>
              <a:gd name="connsiteX23" fmla="*/ 300828 w 428338"/>
              <a:gd name="connsiteY23" fmla="*/ 13280 h 136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8338" h="1360266">
                <a:moveTo>
                  <a:pt x="300828" y="13280"/>
                </a:moveTo>
                <a:cubicBezTo>
                  <a:pt x="309458" y="22982"/>
                  <a:pt x="316698" y="33834"/>
                  <a:pt x="322340" y="45527"/>
                </a:cubicBezTo>
                <a:cubicBezTo>
                  <a:pt x="343281" y="81769"/>
                  <a:pt x="363937" y="118201"/>
                  <a:pt x="383164" y="155299"/>
                </a:cubicBezTo>
                <a:cubicBezTo>
                  <a:pt x="397918" y="183836"/>
                  <a:pt x="416004" y="213134"/>
                  <a:pt x="425808" y="243954"/>
                </a:cubicBezTo>
                <a:cubicBezTo>
                  <a:pt x="428136" y="249473"/>
                  <a:pt x="425546" y="255833"/>
                  <a:pt x="420023" y="258159"/>
                </a:cubicBezTo>
                <a:cubicBezTo>
                  <a:pt x="418454" y="258820"/>
                  <a:pt x="416751" y="259103"/>
                  <a:pt x="415052" y="258984"/>
                </a:cubicBezTo>
                <a:cubicBezTo>
                  <a:pt x="394682" y="260316"/>
                  <a:pt x="390113" y="234918"/>
                  <a:pt x="382593" y="220934"/>
                </a:cubicBezTo>
                <a:cubicBezTo>
                  <a:pt x="378881" y="213895"/>
                  <a:pt x="363080" y="182124"/>
                  <a:pt x="356798" y="171946"/>
                </a:cubicBezTo>
                <a:cubicBezTo>
                  <a:pt x="392873" y="403001"/>
                  <a:pt x="398965" y="650037"/>
                  <a:pt x="335666" y="876431"/>
                </a:cubicBezTo>
                <a:cubicBezTo>
                  <a:pt x="315802" y="947539"/>
                  <a:pt x="290045" y="1016870"/>
                  <a:pt x="258661" y="1083705"/>
                </a:cubicBezTo>
                <a:cubicBezTo>
                  <a:pt x="208783" y="1189577"/>
                  <a:pt x="135585" y="1309147"/>
                  <a:pt x="25169" y="1359563"/>
                </a:cubicBezTo>
                <a:cubicBezTo>
                  <a:pt x="9082" y="1366982"/>
                  <a:pt x="3847" y="1355853"/>
                  <a:pt x="9082" y="1343677"/>
                </a:cubicBezTo>
                <a:cubicBezTo>
                  <a:pt x="13746" y="1333119"/>
                  <a:pt x="50964" y="1313904"/>
                  <a:pt x="61435" y="1305628"/>
                </a:cubicBezTo>
                <a:cubicBezTo>
                  <a:pt x="243812" y="1162943"/>
                  <a:pt x="324149" y="912768"/>
                  <a:pt x="351562" y="692367"/>
                </a:cubicBezTo>
                <a:cubicBezTo>
                  <a:pt x="371552" y="531893"/>
                  <a:pt x="363746" y="352966"/>
                  <a:pt x="339569" y="192683"/>
                </a:cubicBezTo>
                <a:cubicBezTo>
                  <a:pt x="334544" y="162851"/>
                  <a:pt x="326540" y="133597"/>
                  <a:pt x="315677" y="105360"/>
                </a:cubicBezTo>
                <a:cubicBezTo>
                  <a:pt x="315106" y="111447"/>
                  <a:pt x="321674" y="204002"/>
                  <a:pt x="308634" y="242908"/>
                </a:cubicBezTo>
                <a:cubicBezTo>
                  <a:pt x="305873" y="251184"/>
                  <a:pt x="302542" y="261077"/>
                  <a:pt x="290739" y="257652"/>
                </a:cubicBezTo>
                <a:cubicBezTo>
                  <a:pt x="281541" y="256244"/>
                  <a:pt x="275227" y="247651"/>
                  <a:pt x="276637" y="238459"/>
                </a:cubicBezTo>
                <a:cubicBezTo>
                  <a:pt x="276838" y="237146"/>
                  <a:pt x="277195" y="235861"/>
                  <a:pt x="277698" y="234632"/>
                </a:cubicBezTo>
                <a:cubicBezTo>
                  <a:pt x="289311" y="195156"/>
                  <a:pt x="287217" y="153777"/>
                  <a:pt x="284171" y="113255"/>
                </a:cubicBezTo>
                <a:cubicBezTo>
                  <a:pt x="282267" y="86905"/>
                  <a:pt x="280839" y="60366"/>
                  <a:pt x="277793" y="34112"/>
                </a:cubicBezTo>
                <a:cubicBezTo>
                  <a:pt x="276841" y="25741"/>
                  <a:pt x="275223" y="14421"/>
                  <a:pt x="283314" y="8904"/>
                </a:cubicBezTo>
                <a:cubicBezTo>
                  <a:pt x="289215" y="5099"/>
                  <a:pt x="295212" y="7763"/>
                  <a:pt x="300828" y="132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40775" y="2358456"/>
            <a:ext cx="16847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chemeClr val="bg2"/>
                </a:solidFill>
              </a:rPr>
              <a:t>Realism</a:t>
            </a:r>
            <a:endParaRPr lang="en-US" sz="3600" b="1" dirty="0">
              <a:solidFill>
                <a:schemeClr val="bg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69957" y="4327873"/>
            <a:ext cx="19228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</a:rPr>
              <a:t>L</a:t>
            </a:r>
            <a:r>
              <a:rPr lang="en-US" sz="3200" b="1" dirty="0" smtClean="0">
                <a:solidFill>
                  <a:schemeClr val="bg2"/>
                </a:solidFill>
              </a:rPr>
              <a:t>iberalism</a:t>
            </a:r>
            <a:endParaRPr lang="en-US" sz="3200" b="1" dirty="0">
              <a:solidFill>
                <a:schemeClr val="bg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82432" y="4581785"/>
            <a:ext cx="23589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</a:rPr>
              <a:t>constructivism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237018" y="6467302"/>
            <a:ext cx="63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38245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C0BCB5B-D4F0-8747-8716-FC5DE78FE2A6}"/>
              </a:ext>
            </a:extLst>
          </p:cNvPr>
          <p:cNvSpPr/>
          <p:nvPr/>
        </p:nvSpPr>
        <p:spPr>
          <a:xfrm>
            <a:off x="7540487" y="1"/>
            <a:ext cx="4651513" cy="6858000"/>
          </a:xfrm>
          <a:prstGeom prst="rect">
            <a:avLst/>
          </a:prstGeom>
          <a:solidFill>
            <a:schemeClr val="accent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A99BD61-1F16-3845-88DA-468E4F0ED65D}"/>
              </a:ext>
            </a:extLst>
          </p:cNvPr>
          <p:cNvSpPr/>
          <p:nvPr/>
        </p:nvSpPr>
        <p:spPr>
          <a:xfrm rot="5400000">
            <a:off x="683987" y="-3708583"/>
            <a:ext cx="3142092" cy="10559261"/>
          </a:xfrm>
          <a:custGeom>
            <a:avLst/>
            <a:gdLst>
              <a:gd name="connsiteX0" fmla="*/ 0 w 3000953"/>
              <a:gd name="connsiteY0" fmla="*/ 77491 h 10559261"/>
              <a:gd name="connsiteX1" fmla="*/ 0 w 3000953"/>
              <a:gd name="connsiteY1" fmla="*/ 0 h 10559261"/>
              <a:gd name="connsiteX2" fmla="*/ 2923461 w 3000953"/>
              <a:gd name="connsiteY2" fmla="*/ 0 h 10559261"/>
              <a:gd name="connsiteX3" fmla="*/ 3000952 w 3000953"/>
              <a:gd name="connsiteY3" fmla="*/ 0 h 10559261"/>
              <a:gd name="connsiteX4" fmla="*/ 3000953 w 3000953"/>
              <a:gd name="connsiteY4" fmla="*/ 0 h 10559261"/>
              <a:gd name="connsiteX5" fmla="*/ 3000953 w 3000953"/>
              <a:gd name="connsiteY5" fmla="*/ 77491 h 10559261"/>
              <a:gd name="connsiteX6" fmla="*/ 3000952 w 3000953"/>
              <a:gd name="connsiteY6" fmla="*/ 77491 h 10559261"/>
              <a:gd name="connsiteX7" fmla="*/ 3000952 w 3000953"/>
              <a:gd name="connsiteY7" fmla="*/ 10559261 h 10559261"/>
              <a:gd name="connsiteX8" fmla="*/ 2923461 w 3000953"/>
              <a:gd name="connsiteY8" fmla="*/ 10559261 h 10559261"/>
              <a:gd name="connsiteX9" fmla="*/ 2923461 w 3000953"/>
              <a:gd name="connsiteY9" fmla="*/ 77491 h 10559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00953" h="10559261">
                <a:moveTo>
                  <a:pt x="0" y="77491"/>
                </a:moveTo>
                <a:lnTo>
                  <a:pt x="0" y="0"/>
                </a:lnTo>
                <a:lnTo>
                  <a:pt x="2923461" y="0"/>
                </a:lnTo>
                <a:lnTo>
                  <a:pt x="3000952" y="0"/>
                </a:lnTo>
                <a:lnTo>
                  <a:pt x="3000953" y="0"/>
                </a:lnTo>
                <a:lnTo>
                  <a:pt x="3000953" y="77491"/>
                </a:lnTo>
                <a:lnTo>
                  <a:pt x="3000952" y="77491"/>
                </a:lnTo>
                <a:lnTo>
                  <a:pt x="3000952" y="10559261"/>
                </a:lnTo>
                <a:lnTo>
                  <a:pt x="2923461" y="10559261"/>
                </a:lnTo>
                <a:lnTo>
                  <a:pt x="2923461" y="77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1BB9AB9A-692C-3B48-924B-5640333B72C6}"/>
              </a:ext>
            </a:extLst>
          </p:cNvPr>
          <p:cNvSpPr txBox="1">
            <a:spLocks/>
          </p:cNvSpPr>
          <p:nvPr/>
        </p:nvSpPr>
        <p:spPr>
          <a:xfrm>
            <a:off x="119712" y="240555"/>
            <a:ext cx="1842091" cy="1838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Roboto Thin" pitchFamily="2" charset="0"/>
                <a:ea typeface="Roboto Thin" pitchFamily="2" charset="0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0" b="1" dirty="0">
                <a:latin typeface="Roboto Black" panose="02000000000000000000" pitchFamily="2" charset="0"/>
                <a:ea typeface="Roboto Black" panose="02000000000000000000" pitchFamily="2" charset="0"/>
              </a:rPr>
              <a:t>01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C31A39B7-5F14-FA4D-B421-6540D6592784}"/>
              </a:ext>
            </a:extLst>
          </p:cNvPr>
          <p:cNvGrpSpPr/>
          <p:nvPr/>
        </p:nvGrpSpPr>
        <p:grpSpPr>
          <a:xfrm>
            <a:off x="7724811" y="3166973"/>
            <a:ext cx="4282864" cy="2621655"/>
            <a:chOff x="801764" y="2221961"/>
            <a:chExt cx="2574247" cy="81209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1A3B7B66-E78A-CF4F-BC25-78ABC2174A4A}"/>
                </a:ext>
              </a:extLst>
            </p:cNvPr>
            <p:cNvSpPr/>
            <p:nvPr/>
          </p:nvSpPr>
          <p:spPr>
            <a:xfrm>
              <a:off x="801765" y="2221961"/>
              <a:ext cx="2574246" cy="5189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>
                <a:lnSpc>
                  <a:spcPct val="80000"/>
                </a:lnSpc>
              </a:pPr>
              <a:endPara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8F3F840F-2060-4F4D-B5FC-77273BBB0A1C}"/>
                </a:ext>
              </a:extLst>
            </p:cNvPr>
            <p:cNvSpPr/>
            <p:nvPr/>
          </p:nvSpPr>
          <p:spPr>
            <a:xfrm>
              <a:off x="801764" y="2712308"/>
              <a:ext cx="2574246" cy="32175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</p:grp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2" b="12452"/>
          <a:stretch>
            <a:fillRect/>
          </a:stretch>
        </p:blipFill>
        <p:spPr>
          <a:xfrm>
            <a:off x="-1" y="3166972"/>
            <a:ext cx="7534665" cy="3691027"/>
          </a:xfrm>
        </p:spPr>
      </p:pic>
      <p:sp>
        <p:nvSpPr>
          <p:cNvPr id="10" name="TextBox 9"/>
          <p:cNvSpPr txBox="1"/>
          <p:nvPr/>
        </p:nvSpPr>
        <p:spPr>
          <a:xfrm>
            <a:off x="2255033" y="1571047"/>
            <a:ext cx="48047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6000" b="1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Liberalism</a:t>
            </a:r>
            <a:r>
              <a:rPr lang="en-US" sz="2400" b="1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398327" y="2605925"/>
            <a:ext cx="46093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Wingdings" pitchFamily="2" charset="2"/>
              <a:buChar char="v"/>
            </a:pPr>
            <a:r>
              <a:rPr lang="en-US" sz="2800" b="1" dirty="0">
                <a:solidFill>
                  <a:schemeClr val="bg1"/>
                </a:solidFill>
              </a:rPr>
              <a:t>Liberalism is a political and moral philosophy based on liberty, consent of the governed and equality before the </a:t>
            </a:r>
            <a:r>
              <a:rPr lang="en-US" sz="2800" b="1" dirty="0" smtClean="0">
                <a:solidFill>
                  <a:schemeClr val="bg1"/>
                </a:solidFill>
              </a:rPr>
              <a:t>law.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27127" y="6334298"/>
            <a:ext cx="847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5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xmlns="" id="{F7A54FDA-49B1-1B46-91C1-0DF67347CB05}"/>
              </a:ext>
            </a:extLst>
          </p:cNvPr>
          <p:cNvSpPr/>
          <p:nvPr/>
        </p:nvSpPr>
        <p:spPr>
          <a:xfrm>
            <a:off x="1512916" y="1844990"/>
            <a:ext cx="682877" cy="467775"/>
          </a:xfrm>
          <a:custGeom>
            <a:avLst/>
            <a:gdLst>
              <a:gd name="connsiteX0" fmla="*/ 165136 w 330344"/>
              <a:gd name="connsiteY0" fmla="*/ 115586 h 330200"/>
              <a:gd name="connsiteX1" fmla="*/ 184335 w 330344"/>
              <a:gd name="connsiteY1" fmla="*/ 119462 h 330200"/>
              <a:gd name="connsiteX2" fmla="*/ 214586 w 330344"/>
              <a:gd name="connsiteY2" fmla="*/ 165101 h 330200"/>
              <a:gd name="connsiteX3" fmla="*/ 165056 w 330344"/>
              <a:gd name="connsiteY3" fmla="*/ 214631 h 330200"/>
              <a:gd name="connsiteX4" fmla="*/ 115525 w 330344"/>
              <a:gd name="connsiteY4" fmla="*/ 165101 h 330200"/>
              <a:gd name="connsiteX5" fmla="*/ 117412 w 330344"/>
              <a:gd name="connsiteY5" fmla="*/ 152459 h 330200"/>
              <a:gd name="connsiteX6" fmla="*/ 132224 w 330344"/>
              <a:gd name="connsiteY6" fmla="*/ 167365 h 330200"/>
              <a:gd name="connsiteX7" fmla="*/ 162609 w 330344"/>
              <a:gd name="connsiteY7" fmla="*/ 197750 h 330200"/>
              <a:gd name="connsiteX8" fmla="*/ 197893 w 330344"/>
              <a:gd name="connsiteY8" fmla="*/ 167365 h 330200"/>
              <a:gd name="connsiteX9" fmla="*/ 167509 w 330344"/>
              <a:gd name="connsiteY9" fmla="*/ 132080 h 330200"/>
              <a:gd name="connsiteX10" fmla="*/ 152602 w 330344"/>
              <a:gd name="connsiteY10" fmla="*/ 117457 h 330200"/>
              <a:gd name="connsiteX11" fmla="*/ 165056 w 330344"/>
              <a:gd name="connsiteY11" fmla="*/ 115570 h 330200"/>
              <a:gd name="connsiteX12" fmla="*/ 165245 w 330344"/>
              <a:gd name="connsiteY12" fmla="*/ 115570 h 330200"/>
              <a:gd name="connsiteX13" fmla="*/ 165136 w 330344"/>
              <a:gd name="connsiteY13" fmla="*/ 115586 h 330200"/>
              <a:gd name="connsiteX14" fmla="*/ 165244 w 330344"/>
              <a:gd name="connsiteY14" fmla="*/ 57738 h 330200"/>
              <a:gd name="connsiteX15" fmla="*/ 198274 w 330344"/>
              <a:gd name="connsiteY15" fmla="*/ 62916 h 330200"/>
              <a:gd name="connsiteX16" fmla="*/ 267438 w 330344"/>
              <a:gd name="connsiteY16" fmla="*/ 197931 h 330200"/>
              <a:gd name="connsiteX17" fmla="*/ 132423 w 330344"/>
              <a:gd name="connsiteY17" fmla="*/ 267095 h 330200"/>
              <a:gd name="connsiteX18" fmla="*/ 63259 w 330344"/>
              <a:gd name="connsiteY18" fmla="*/ 132080 h 330200"/>
              <a:gd name="connsiteX19" fmla="*/ 66184 w 330344"/>
              <a:gd name="connsiteY19" fmla="*/ 132080 h 330200"/>
              <a:gd name="connsiteX20" fmla="*/ 80713 w 330344"/>
              <a:gd name="connsiteY20" fmla="*/ 132080 h 330200"/>
              <a:gd name="connsiteX21" fmla="*/ 80713 w 330344"/>
              <a:gd name="connsiteY21" fmla="*/ 198130 h 330200"/>
              <a:gd name="connsiteX22" fmla="*/ 198273 w 330344"/>
              <a:gd name="connsiteY22" fmla="*/ 249641 h 330200"/>
              <a:gd name="connsiteX23" fmla="*/ 249785 w 330344"/>
              <a:gd name="connsiteY23" fmla="*/ 132080 h 330200"/>
              <a:gd name="connsiteX24" fmla="*/ 132224 w 330344"/>
              <a:gd name="connsiteY24" fmla="*/ 80569 h 330200"/>
              <a:gd name="connsiteX25" fmla="*/ 132224 w 330344"/>
              <a:gd name="connsiteY25" fmla="*/ 66040 h 330200"/>
              <a:gd name="connsiteX26" fmla="*/ 132224 w 330344"/>
              <a:gd name="connsiteY26" fmla="*/ 63116 h 330200"/>
              <a:gd name="connsiteX27" fmla="*/ 165244 w 330344"/>
              <a:gd name="connsiteY27" fmla="*/ 57738 h 330200"/>
              <a:gd name="connsiteX28" fmla="*/ 49674 w 330344"/>
              <a:gd name="connsiteY28" fmla="*/ 16510 h 330200"/>
              <a:gd name="connsiteX29" fmla="*/ 49674 w 330344"/>
              <a:gd name="connsiteY29" fmla="*/ 49530 h 330200"/>
              <a:gd name="connsiteX30" fmla="*/ 16654 w 330344"/>
              <a:gd name="connsiteY30" fmla="*/ 49530 h 330200"/>
              <a:gd name="connsiteX31" fmla="*/ 66184 w 330344"/>
              <a:gd name="connsiteY31" fmla="*/ 99060 h 330200"/>
              <a:gd name="connsiteX32" fmla="*/ 99204 w 330344"/>
              <a:gd name="connsiteY32" fmla="*/ 99060 h 330200"/>
              <a:gd name="connsiteX33" fmla="*/ 99204 w 330344"/>
              <a:gd name="connsiteY33" fmla="*/ 66040 h 330200"/>
              <a:gd name="connsiteX34" fmla="*/ 165244 w 330344"/>
              <a:gd name="connsiteY34" fmla="*/ 0 h 330200"/>
              <a:gd name="connsiteX35" fmla="*/ 330344 w 330344"/>
              <a:gd name="connsiteY35" fmla="*/ 165100 h 330200"/>
              <a:gd name="connsiteX36" fmla="*/ 165244 w 330344"/>
              <a:gd name="connsiteY36" fmla="*/ 330200 h 330200"/>
              <a:gd name="connsiteX37" fmla="*/ 144 w 330344"/>
              <a:gd name="connsiteY37" fmla="*/ 165100 h 330200"/>
              <a:gd name="connsiteX38" fmla="*/ 15805 w 330344"/>
              <a:gd name="connsiteY38" fmla="*/ 95381 h 330200"/>
              <a:gd name="connsiteX39" fmla="*/ 28447 w 330344"/>
              <a:gd name="connsiteY39" fmla="*/ 107740 h 330200"/>
              <a:gd name="connsiteX40" fmla="*/ 28447 w 330344"/>
              <a:gd name="connsiteY40" fmla="*/ 222848 h 330200"/>
              <a:gd name="connsiteX41" fmla="*/ 222992 w 330344"/>
              <a:gd name="connsiteY41" fmla="*/ 302285 h 330200"/>
              <a:gd name="connsiteX42" fmla="*/ 302429 w 330344"/>
              <a:gd name="connsiteY42" fmla="*/ 107740 h 330200"/>
              <a:gd name="connsiteX43" fmla="*/ 107884 w 330344"/>
              <a:gd name="connsiteY43" fmla="*/ 28303 h 330200"/>
              <a:gd name="connsiteX44" fmla="*/ 95525 w 330344"/>
              <a:gd name="connsiteY44" fmla="*/ 15661 h 330200"/>
              <a:gd name="connsiteX45" fmla="*/ 165244 w 330344"/>
              <a:gd name="connsiteY45" fmla="*/ 0 h 330200"/>
              <a:gd name="connsiteX46" fmla="*/ 49674 w 330344"/>
              <a:gd name="connsiteY46" fmla="*/ 0 h 330200"/>
              <a:gd name="connsiteX47" fmla="*/ 61372 w 330344"/>
              <a:gd name="connsiteY47" fmla="*/ 4812 h 330200"/>
              <a:gd name="connsiteX48" fmla="*/ 110525 w 330344"/>
              <a:gd name="connsiteY48" fmla="*/ 54342 h 330200"/>
              <a:gd name="connsiteX49" fmla="*/ 115336 w 330344"/>
              <a:gd name="connsiteY49" fmla="*/ 66040 h 330200"/>
              <a:gd name="connsiteX50" fmla="*/ 115336 w 330344"/>
              <a:gd name="connsiteY50" fmla="*/ 99060 h 330200"/>
              <a:gd name="connsiteX51" fmla="*/ 114487 w 330344"/>
              <a:gd name="connsiteY51" fmla="*/ 103117 h 330200"/>
              <a:gd name="connsiteX52" fmla="*/ 171093 w 330344"/>
              <a:gd name="connsiteY52" fmla="*/ 159251 h 330200"/>
              <a:gd name="connsiteX53" fmla="*/ 171093 w 330344"/>
              <a:gd name="connsiteY53" fmla="*/ 159628 h 330200"/>
              <a:gd name="connsiteX54" fmla="*/ 171093 w 330344"/>
              <a:gd name="connsiteY54" fmla="*/ 170328 h 330200"/>
              <a:gd name="connsiteX55" fmla="*/ 159394 w 330344"/>
              <a:gd name="connsiteY55" fmla="*/ 171327 h 330200"/>
              <a:gd name="connsiteX56" fmla="*/ 103260 w 330344"/>
              <a:gd name="connsiteY56" fmla="*/ 114721 h 330200"/>
              <a:gd name="connsiteX57" fmla="*/ 99204 w 330344"/>
              <a:gd name="connsiteY57" fmla="*/ 115570 h 330200"/>
              <a:gd name="connsiteX58" fmla="*/ 66184 w 330344"/>
              <a:gd name="connsiteY58" fmla="*/ 115570 h 330200"/>
              <a:gd name="connsiteX59" fmla="*/ 54485 w 330344"/>
              <a:gd name="connsiteY59" fmla="*/ 110853 h 330200"/>
              <a:gd name="connsiteX60" fmla="*/ 4955 w 330344"/>
              <a:gd name="connsiteY60" fmla="*/ 61323 h 330200"/>
              <a:gd name="connsiteX61" fmla="*/ 0 w 330344"/>
              <a:gd name="connsiteY61" fmla="*/ 49385 h 330200"/>
              <a:gd name="connsiteX62" fmla="*/ 16654 w 330344"/>
              <a:gd name="connsiteY62" fmla="*/ 33020 h 330200"/>
              <a:gd name="connsiteX63" fmla="*/ 33164 w 330344"/>
              <a:gd name="connsiteY63" fmla="*/ 33020 h 330200"/>
              <a:gd name="connsiteX64" fmla="*/ 33164 w 330344"/>
              <a:gd name="connsiteY64" fmla="*/ 16510 h 330200"/>
              <a:gd name="connsiteX65" fmla="*/ 43353 w 330344"/>
              <a:gd name="connsiteY65" fmla="*/ 1227 h 330200"/>
              <a:gd name="connsiteX66" fmla="*/ 49674 w 330344"/>
              <a:gd name="connsiteY66" fmla="*/ 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330344" h="330200">
                <a:moveTo>
                  <a:pt x="165136" y="115586"/>
                </a:moveTo>
                <a:lnTo>
                  <a:pt x="184335" y="119462"/>
                </a:lnTo>
                <a:cubicBezTo>
                  <a:pt x="202113" y="126982"/>
                  <a:pt x="214586" y="144584"/>
                  <a:pt x="214586" y="165101"/>
                </a:cubicBezTo>
                <a:cubicBezTo>
                  <a:pt x="214586" y="192456"/>
                  <a:pt x="192411" y="214631"/>
                  <a:pt x="165056" y="214631"/>
                </a:cubicBezTo>
                <a:cubicBezTo>
                  <a:pt x="137700" y="214631"/>
                  <a:pt x="115525" y="192456"/>
                  <a:pt x="115525" y="165101"/>
                </a:cubicBezTo>
                <a:cubicBezTo>
                  <a:pt x="115569" y="160820"/>
                  <a:pt x="116204" y="156566"/>
                  <a:pt x="117412" y="152459"/>
                </a:cubicBezTo>
                <a:lnTo>
                  <a:pt x="132224" y="167365"/>
                </a:lnTo>
                <a:cubicBezTo>
                  <a:pt x="133436" y="183617"/>
                  <a:pt x="146356" y="196537"/>
                  <a:pt x="162609" y="197750"/>
                </a:cubicBezTo>
                <a:cubicBezTo>
                  <a:pt x="180743" y="199103"/>
                  <a:pt x="196540" y="185499"/>
                  <a:pt x="197893" y="167365"/>
                </a:cubicBezTo>
                <a:cubicBezTo>
                  <a:pt x="199246" y="149230"/>
                  <a:pt x="185643" y="133433"/>
                  <a:pt x="167509" y="132080"/>
                </a:cubicBezTo>
                <a:lnTo>
                  <a:pt x="152602" y="117457"/>
                </a:lnTo>
                <a:close/>
                <a:moveTo>
                  <a:pt x="165056" y="115570"/>
                </a:moveTo>
                <a:lnTo>
                  <a:pt x="165245" y="115570"/>
                </a:lnTo>
                <a:lnTo>
                  <a:pt x="165136" y="115586"/>
                </a:lnTo>
                <a:close/>
                <a:moveTo>
                  <a:pt x="165244" y="57738"/>
                </a:moveTo>
                <a:cubicBezTo>
                  <a:pt x="176457" y="57727"/>
                  <a:pt x="187602" y="59474"/>
                  <a:pt x="198274" y="62916"/>
                </a:cubicBezTo>
                <a:cubicBezTo>
                  <a:pt x="254657" y="81101"/>
                  <a:pt x="285623" y="141549"/>
                  <a:pt x="267438" y="197931"/>
                </a:cubicBezTo>
                <a:cubicBezTo>
                  <a:pt x="249254" y="254314"/>
                  <a:pt x="188806" y="285280"/>
                  <a:pt x="132423" y="267095"/>
                </a:cubicBezTo>
                <a:cubicBezTo>
                  <a:pt x="76041" y="248911"/>
                  <a:pt x="45075" y="188463"/>
                  <a:pt x="63259" y="132080"/>
                </a:cubicBezTo>
                <a:cubicBezTo>
                  <a:pt x="64233" y="132131"/>
                  <a:pt x="65210" y="132131"/>
                  <a:pt x="66184" y="132080"/>
                </a:cubicBezTo>
                <a:lnTo>
                  <a:pt x="80713" y="132080"/>
                </a:lnTo>
                <a:cubicBezTo>
                  <a:pt x="72417" y="153315"/>
                  <a:pt x="72417" y="176895"/>
                  <a:pt x="80713" y="198130"/>
                </a:cubicBezTo>
                <a:cubicBezTo>
                  <a:pt x="98952" y="244818"/>
                  <a:pt x="151585" y="267880"/>
                  <a:pt x="198273" y="249641"/>
                </a:cubicBezTo>
                <a:cubicBezTo>
                  <a:pt x="244961" y="231402"/>
                  <a:pt x="268024" y="178768"/>
                  <a:pt x="249785" y="132080"/>
                </a:cubicBezTo>
                <a:cubicBezTo>
                  <a:pt x="231546" y="85392"/>
                  <a:pt x="178912" y="62330"/>
                  <a:pt x="132224" y="80569"/>
                </a:cubicBezTo>
                <a:lnTo>
                  <a:pt x="132224" y="66040"/>
                </a:lnTo>
                <a:cubicBezTo>
                  <a:pt x="132274" y="65066"/>
                  <a:pt x="132274" y="64090"/>
                  <a:pt x="132224" y="63116"/>
                </a:cubicBezTo>
                <a:cubicBezTo>
                  <a:pt x="142884" y="59619"/>
                  <a:pt x="154025" y="57805"/>
                  <a:pt x="165244" y="57738"/>
                </a:cubicBezTo>
                <a:close/>
                <a:moveTo>
                  <a:pt x="49674" y="16510"/>
                </a:moveTo>
                <a:lnTo>
                  <a:pt x="49674" y="49530"/>
                </a:lnTo>
                <a:lnTo>
                  <a:pt x="16654" y="49530"/>
                </a:lnTo>
                <a:lnTo>
                  <a:pt x="66184" y="99060"/>
                </a:lnTo>
                <a:lnTo>
                  <a:pt x="99204" y="99060"/>
                </a:lnTo>
                <a:lnTo>
                  <a:pt x="99204" y="66040"/>
                </a:lnTo>
                <a:close/>
                <a:moveTo>
                  <a:pt x="165244" y="0"/>
                </a:moveTo>
                <a:cubicBezTo>
                  <a:pt x="256426" y="0"/>
                  <a:pt x="330344" y="73918"/>
                  <a:pt x="330344" y="165100"/>
                </a:cubicBezTo>
                <a:cubicBezTo>
                  <a:pt x="330344" y="256282"/>
                  <a:pt x="256426" y="330200"/>
                  <a:pt x="165244" y="330200"/>
                </a:cubicBezTo>
                <a:cubicBezTo>
                  <a:pt x="74062" y="330200"/>
                  <a:pt x="144" y="256282"/>
                  <a:pt x="144" y="165100"/>
                </a:cubicBezTo>
                <a:cubicBezTo>
                  <a:pt x="125" y="140986"/>
                  <a:pt x="5475" y="117170"/>
                  <a:pt x="15805" y="95381"/>
                </a:cubicBezTo>
                <a:lnTo>
                  <a:pt x="28447" y="107740"/>
                </a:lnTo>
                <a:cubicBezTo>
                  <a:pt x="12981" y="144551"/>
                  <a:pt x="12981" y="186037"/>
                  <a:pt x="28447" y="222848"/>
                </a:cubicBezTo>
                <a:cubicBezTo>
                  <a:pt x="60233" y="298506"/>
                  <a:pt x="147334" y="334071"/>
                  <a:pt x="222992" y="302285"/>
                </a:cubicBezTo>
                <a:cubicBezTo>
                  <a:pt x="298650" y="270498"/>
                  <a:pt x="334215" y="183398"/>
                  <a:pt x="302429" y="107740"/>
                </a:cubicBezTo>
                <a:cubicBezTo>
                  <a:pt x="270642" y="32082"/>
                  <a:pt x="183542" y="-3483"/>
                  <a:pt x="107884" y="28303"/>
                </a:cubicBezTo>
                <a:lnTo>
                  <a:pt x="95525" y="15661"/>
                </a:lnTo>
                <a:cubicBezTo>
                  <a:pt x="117314" y="5331"/>
                  <a:pt x="141130" y="-19"/>
                  <a:pt x="165244" y="0"/>
                </a:cubicBezTo>
                <a:close/>
                <a:moveTo>
                  <a:pt x="49674" y="0"/>
                </a:moveTo>
                <a:cubicBezTo>
                  <a:pt x="54053" y="8"/>
                  <a:pt x="58254" y="1736"/>
                  <a:pt x="61372" y="4812"/>
                </a:cubicBezTo>
                <a:lnTo>
                  <a:pt x="110525" y="54342"/>
                </a:lnTo>
                <a:cubicBezTo>
                  <a:pt x="113609" y="57454"/>
                  <a:pt x="115339" y="61659"/>
                  <a:pt x="115336" y="66040"/>
                </a:cubicBezTo>
                <a:lnTo>
                  <a:pt x="115336" y="99060"/>
                </a:lnTo>
                <a:cubicBezTo>
                  <a:pt x="115245" y="100446"/>
                  <a:pt x="114959" y="101811"/>
                  <a:pt x="114487" y="103117"/>
                </a:cubicBezTo>
                <a:lnTo>
                  <a:pt x="171093" y="159251"/>
                </a:lnTo>
                <a:lnTo>
                  <a:pt x="171093" y="159628"/>
                </a:lnTo>
                <a:cubicBezTo>
                  <a:pt x="173698" y="162719"/>
                  <a:pt x="173698" y="167237"/>
                  <a:pt x="171093" y="170328"/>
                </a:cubicBezTo>
                <a:cubicBezTo>
                  <a:pt x="168138" y="173835"/>
                  <a:pt x="162900" y="174282"/>
                  <a:pt x="159394" y="171327"/>
                </a:cubicBezTo>
                <a:lnTo>
                  <a:pt x="103260" y="114721"/>
                </a:lnTo>
                <a:cubicBezTo>
                  <a:pt x="101955" y="115193"/>
                  <a:pt x="100589" y="115479"/>
                  <a:pt x="99204" y="115570"/>
                </a:cubicBezTo>
                <a:lnTo>
                  <a:pt x="66184" y="115570"/>
                </a:lnTo>
                <a:cubicBezTo>
                  <a:pt x="61815" y="115598"/>
                  <a:pt x="57612" y="113903"/>
                  <a:pt x="54485" y="110853"/>
                </a:cubicBezTo>
                <a:lnTo>
                  <a:pt x="4955" y="61323"/>
                </a:lnTo>
                <a:cubicBezTo>
                  <a:pt x="1749" y="58183"/>
                  <a:pt x="-40" y="53873"/>
                  <a:pt x="0" y="49385"/>
                </a:cubicBezTo>
                <a:cubicBezTo>
                  <a:pt x="79" y="40267"/>
                  <a:pt x="7536" y="32940"/>
                  <a:pt x="16654" y="33020"/>
                </a:cubicBezTo>
                <a:lnTo>
                  <a:pt x="33164" y="33020"/>
                </a:lnTo>
                <a:lnTo>
                  <a:pt x="33164" y="16510"/>
                </a:lnTo>
                <a:cubicBezTo>
                  <a:pt x="33176" y="9830"/>
                  <a:pt x="37191" y="3808"/>
                  <a:pt x="43353" y="1227"/>
                </a:cubicBezTo>
                <a:cubicBezTo>
                  <a:pt x="45358" y="405"/>
                  <a:pt x="47506" y="-12"/>
                  <a:pt x="49674" y="0"/>
                </a:cubicBezTo>
                <a:close/>
              </a:path>
            </a:pathLst>
          </a:custGeom>
          <a:solidFill>
            <a:schemeClr val="accent1"/>
          </a:solidFill>
          <a:ln w="92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9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C0BCB5B-D4F0-8747-8716-FC5DE78FE2A6}"/>
              </a:ext>
            </a:extLst>
          </p:cNvPr>
          <p:cNvSpPr/>
          <p:nvPr/>
        </p:nvSpPr>
        <p:spPr>
          <a:xfrm>
            <a:off x="7540487" y="1"/>
            <a:ext cx="4651513" cy="6858000"/>
          </a:xfrm>
          <a:prstGeom prst="rect">
            <a:avLst/>
          </a:prstGeom>
          <a:solidFill>
            <a:schemeClr val="accent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itchFamily="2" charset="2"/>
              <a:buChar char="q"/>
            </a:pPr>
            <a:r>
              <a:rPr lang="en-US" sz="2800" dirty="0"/>
              <a:t>I</a:t>
            </a:r>
            <a:r>
              <a:rPr lang="en-US" sz="2800" dirty="0" smtClean="0"/>
              <a:t>s </a:t>
            </a:r>
            <a:r>
              <a:rPr lang="en-US" sz="2800" dirty="0"/>
              <a:t>the theory that says learners construct knowledge rather than just passively take in information</a:t>
            </a:r>
            <a:r>
              <a:rPr lang="en-US" sz="2800" dirty="0" smtClean="0"/>
              <a:t>.</a:t>
            </a:r>
          </a:p>
          <a:p>
            <a:pPr algn="ctr"/>
            <a:r>
              <a:rPr lang="en-US" sz="2800" dirty="0" smtClean="0"/>
              <a:t> </a:t>
            </a:r>
          </a:p>
          <a:p>
            <a:pPr marL="457200" indent="-457200" algn="ctr">
              <a:buFont typeface="Wingdings" pitchFamily="2" charset="2"/>
              <a:buChar char="q"/>
            </a:pPr>
            <a:endParaRPr lang="en-US" sz="2800" dirty="0" smtClean="0"/>
          </a:p>
          <a:p>
            <a:pPr marL="457200" indent="-457200" algn="ctr">
              <a:buFont typeface="Wingdings" pitchFamily="2" charset="2"/>
              <a:buChar char="q"/>
            </a:pPr>
            <a:r>
              <a:rPr lang="en-US" sz="2800" dirty="0" smtClean="0"/>
              <a:t>As </a:t>
            </a:r>
            <a:r>
              <a:rPr lang="en-US" sz="2800" dirty="0"/>
              <a:t>people experience the world and reflect upon those experiences, they build their own </a:t>
            </a:r>
            <a:r>
              <a:rPr lang="en-US" sz="2800" dirty="0" smtClean="0"/>
              <a:t>representations.</a:t>
            </a:r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1BB9AB9A-692C-3B48-924B-5640333B72C6}"/>
              </a:ext>
            </a:extLst>
          </p:cNvPr>
          <p:cNvSpPr txBox="1">
            <a:spLocks/>
          </p:cNvSpPr>
          <p:nvPr/>
        </p:nvSpPr>
        <p:spPr>
          <a:xfrm>
            <a:off x="-561932" y="38356"/>
            <a:ext cx="3127892" cy="2221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Roboto Thin" pitchFamily="2" charset="0"/>
                <a:ea typeface="Roboto Thin" pitchFamily="2" charset="0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9600" b="1" dirty="0" smtClean="0">
                <a:latin typeface="Roboto Black" panose="02000000000000000000" pitchFamily="2" charset="0"/>
                <a:ea typeface="Roboto Black" panose="02000000000000000000" pitchFamily="2" charset="0"/>
              </a:rPr>
              <a:t>02</a:t>
            </a:r>
            <a:endParaRPr lang="en-US" sz="9600" b="1" dirty="0"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A3B7B66-E78A-CF4F-BC25-78ABC2174A4A}"/>
              </a:ext>
            </a:extLst>
          </p:cNvPr>
          <p:cNvSpPr/>
          <p:nvPr/>
        </p:nvSpPr>
        <p:spPr>
          <a:xfrm>
            <a:off x="7724813" y="3166974"/>
            <a:ext cx="4282862" cy="167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80000"/>
              </a:lnSpc>
            </a:pPr>
            <a:endParaRPr lang="en-US" sz="3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5CA5211-DC82-0D4E-9394-DC33517B283E}"/>
              </a:ext>
            </a:extLst>
          </p:cNvPr>
          <p:cNvSpPr/>
          <p:nvPr/>
        </p:nvSpPr>
        <p:spPr>
          <a:xfrm>
            <a:off x="0" y="2454466"/>
            <a:ext cx="7540487" cy="116237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49" b="21749"/>
          <a:stretch>
            <a:fillRect/>
          </a:stretch>
        </p:blipFill>
        <p:spPr>
          <a:xfrm>
            <a:off x="0" y="2570703"/>
            <a:ext cx="7540487" cy="4287298"/>
          </a:xfrm>
        </p:spPr>
      </p:pic>
      <p:sp>
        <p:nvSpPr>
          <p:cNvPr id="5" name="TextBox 4"/>
          <p:cNvSpPr txBox="1"/>
          <p:nvPr/>
        </p:nvSpPr>
        <p:spPr>
          <a:xfrm>
            <a:off x="2327563" y="1213658"/>
            <a:ext cx="359109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constructivism</a:t>
            </a:r>
          </a:p>
          <a:p>
            <a:pPr algn="l"/>
            <a:endParaRPr lang="en-US" dirty="0" smtClean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0243" y="171398"/>
            <a:ext cx="63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6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xmlns="" id="{F7A54FDA-49B1-1B46-91C1-0DF67347CB05}"/>
              </a:ext>
            </a:extLst>
          </p:cNvPr>
          <p:cNvSpPr/>
          <p:nvPr/>
        </p:nvSpPr>
        <p:spPr>
          <a:xfrm>
            <a:off x="1747500" y="1408264"/>
            <a:ext cx="580063" cy="415282"/>
          </a:xfrm>
          <a:custGeom>
            <a:avLst/>
            <a:gdLst>
              <a:gd name="connsiteX0" fmla="*/ 165136 w 330344"/>
              <a:gd name="connsiteY0" fmla="*/ 115586 h 330200"/>
              <a:gd name="connsiteX1" fmla="*/ 184335 w 330344"/>
              <a:gd name="connsiteY1" fmla="*/ 119462 h 330200"/>
              <a:gd name="connsiteX2" fmla="*/ 214586 w 330344"/>
              <a:gd name="connsiteY2" fmla="*/ 165101 h 330200"/>
              <a:gd name="connsiteX3" fmla="*/ 165056 w 330344"/>
              <a:gd name="connsiteY3" fmla="*/ 214631 h 330200"/>
              <a:gd name="connsiteX4" fmla="*/ 115525 w 330344"/>
              <a:gd name="connsiteY4" fmla="*/ 165101 h 330200"/>
              <a:gd name="connsiteX5" fmla="*/ 117412 w 330344"/>
              <a:gd name="connsiteY5" fmla="*/ 152459 h 330200"/>
              <a:gd name="connsiteX6" fmla="*/ 132224 w 330344"/>
              <a:gd name="connsiteY6" fmla="*/ 167365 h 330200"/>
              <a:gd name="connsiteX7" fmla="*/ 162609 w 330344"/>
              <a:gd name="connsiteY7" fmla="*/ 197750 h 330200"/>
              <a:gd name="connsiteX8" fmla="*/ 197893 w 330344"/>
              <a:gd name="connsiteY8" fmla="*/ 167365 h 330200"/>
              <a:gd name="connsiteX9" fmla="*/ 167509 w 330344"/>
              <a:gd name="connsiteY9" fmla="*/ 132080 h 330200"/>
              <a:gd name="connsiteX10" fmla="*/ 152602 w 330344"/>
              <a:gd name="connsiteY10" fmla="*/ 117457 h 330200"/>
              <a:gd name="connsiteX11" fmla="*/ 165056 w 330344"/>
              <a:gd name="connsiteY11" fmla="*/ 115570 h 330200"/>
              <a:gd name="connsiteX12" fmla="*/ 165245 w 330344"/>
              <a:gd name="connsiteY12" fmla="*/ 115570 h 330200"/>
              <a:gd name="connsiteX13" fmla="*/ 165136 w 330344"/>
              <a:gd name="connsiteY13" fmla="*/ 115586 h 330200"/>
              <a:gd name="connsiteX14" fmla="*/ 165244 w 330344"/>
              <a:gd name="connsiteY14" fmla="*/ 57738 h 330200"/>
              <a:gd name="connsiteX15" fmla="*/ 198274 w 330344"/>
              <a:gd name="connsiteY15" fmla="*/ 62916 h 330200"/>
              <a:gd name="connsiteX16" fmla="*/ 267438 w 330344"/>
              <a:gd name="connsiteY16" fmla="*/ 197931 h 330200"/>
              <a:gd name="connsiteX17" fmla="*/ 132423 w 330344"/>
              <a:gd name="connsiteY17" fmla="*/ 267095 h 330200"/>
              <a:gd name="connsiteX18" fmla="*/ 63259 w 330344"/>
              <a:gd name="connsiteY18" fmla="*/ 132080 h 330200"/>
              <a:gd name="connsiteX19" fmla="*/ 66184 w 330344"/>
              <a:gd name="connsiteY19" fmla="*/ 132080 h 330200"/>
              <a:gd name="connsiteX20" fmla="*/ 80713 w 330344"/>
              <a:gd name="connsiteY20" fmla="*/ 132080 h 330200"/>
              <a:gd name="connsiteX21" fmla="*/ 80713 w 330344"/>
              <a:gd name="connsiteY21" fmla="*/ 198130 h 330200"/>
              <a:gd name="connsiteX22" fmla="*/ 198273 w 330344"/>
              <a:gd name="connsiteY22" fmla="*/ 249641 h 330200"/>
              <a:gd name="connsiteX23" fmla="*/ 249785 w 330344"/>
              <a:gd name="connsiteY23" fmla="*/ 132080 h 330200"/>
              <a:gd name="connsiteX24" fmla="*/ 132224 w 330344"/>
              <a:gd name="connsiteY24" fmla="*/ 80569 h 330200"/>
              <a:gd name="connsiteX25" fmla="*/ 132224 w 330344"/>
              <a:gd name="connsiteY25" fmla="*/ 66040 h 330200"/>
              <a:gd name="connsiteX26" fmla="*/ 132224 w 330344"/>
              <a:gd name="connsiteY26" fmla="*/ 63116 h 330200"/>
              <a:gd name="connsiteX27" fmla="*/ 165244 w 330344"/>
              <a:gd name="connsiteY27" fmla="*/ 57738 h 330200"/>
              <a:gd name="connsiteX28" fmla="*/ 49674 w 330344"/>
              <a:gd name="connsiteY28" fmla="*/ 16510 h 330200"/>
              <a:gd name="connsiteX29" fmla="*/ 49674 w 330344"/>
              <a:gd name="connsiteY29" fmla="*/ 49530 h 330200"/>
              <a:gd name="connsiteX30" fmla="*/ 16654 w 330344"/>
              <a:gd name="connsiteY30" fmla="*/ 49530 h 330200"/>
              <a:gd name="connsiteX31" fmla="*/ 66184 w 330344"/>
              <a:gd name="connsiteY31" fmla="*/ 99060 h 330200"/>
              <a:gd name="connsiteX32" fmla="*/ 99204 w 330344"/>
              <a:gd name="connsiteY32" fmla="*/ 99060 h 330200"/>
              <a:gd name="connsiteX33" fmla="*/ 99204 w 330344"/>
              <a:gd name="connsiteY33" fmla="*/ 66040 h 330200"/>
              <a:gd name="connsiteX34" fmla="*/ 165244 w 330344"/>
              <a:gd name="connsiteY34" fmla="*/ 0 h 330200"/>
              <a:gd name="connsiteX35" fmla="*/ 330344 w 330344"/>
              <a:gd name="connsiteY35" fmla="*/ 165100 h 330200"/>
              <a:gd name="connsiteX36" fmla="*/ 165244 w 330344"/>
              <a:gd name="connsiteY36" fmla="*/ 330200 h 330200"/>
              <a:gd name="connsiteX37" fmla="*/ 144 w 330344"/>
              <a:gd name="connsiteY37" fmla="*/ 165100 h 330200"/>
              <a:gd name="connsiteX38" fmla="*/ 15805 w 330344"/>
              <a:gd name="connsiteY38" fmla="*/ 95381 h 330200"/>
              <a:gd name="connsiteX39" fmla="*/ 28447 w 330344"/>
              <a:gd name="connsiteY39" fmla="*/ 107740 h 330200"/>
              <a:gd name="connsiteX40" fmla="*/ 28447 w 330344"/>
              <a:gd name="connsiteY40" fmla="*/ 222848 h 330200"/>
              <a:gd name="connsiteX41" fmla="*/ 222992 w 330344"/>
              <a:gd name="connsiteY41" fmla="*/ 302285 h 330200"/>
              <a:gd name="connsiteX42" fmla="*/ 302429 w 330344"/>
              <a:gd name="connsiteY42" fmla="*/ 107740 h 330200"/>
              <a:gd name="connsiteX43" fmla="*/ 107884 w 330344"/>
              <a:gd name="connsiteY43" fmla="*/ 28303 h 330200"/>
              <a:gd name="connsiteX44" fmla="*/ 95525 w 330344"/>
              <a:gd name="connsiteY44" fmla="*/ 15661 h 330200"/>
              <a:gd name="connsiteX45" fmla="*/ 165244 w 330344"/>
              <a:gd name="connsiteY45" fmla="*/ 0 h 330200"/>
              <a:gd name="connsiteX46" fmla="*/ 49674 w 330344"/>
              <a:gd name="connsiteY46" fmla="*/ 0 h 330200"/>
              <a:gd name="connsiteX47" fmla="*/ 61372 w 330344"/>
              <a:gd name="connsiteY47" fmla="*/ 4812 h 330200"/>
              <a:gd name="connsiteX48" fmla="*/ 110525 w 330344"/>
              <a:gd name="connsiteY48" fmla="*/ 54342 h 330200"/>
              <a:gd name="connsiteX49" fmla="*/ 115336 w 330344"/>
              <a:gd name="connsiteY49" fmla="*/ 66040 h 330200"/>
              <a:gd name="connsiteX50" fmla="*/ 115336 w 330344"/>
              <a:gd name="connsiteY50" fmla="*/ 99060 h 330200"/>
              <a:gd name="connsiteX51" fmla="*/ 114487 w 330344"/>
              <a:gd name="connsiteY51" fmla="*/ 103117 h 330200"/>
              <a:gd name="connsiteX52" fmla="*/ 171093 w 330344"/>
              <a:gd name="connsiteY52" fmla="*/ 159251 h 330200"/>
              <a:gd name="connsiteX53" fmla="*/ 171093 w 330344"/>
              <a:gd name="connsiteY53" fmla="*/ 159628 h 330200"/>
              <a:gd name="connsiteX54" fmla="*/ 171093 w 330344"/>
              <a:gd name="connsiteY54" fmla="*/ 170328 h 330200"/>
              <a:gd name="connsiteX55" fmla="*/ 159394 w 330344"/>
              <a:gd name="connsiteY55" fmla="*/ 171327 h 330200"/>
              <a:gd name="connsiteX56" fmla="*/ 103260 w 330344"/>
              <a:gd name="connsiteY56" fmla="*/ 114721 h 330200"/>
              <a:gd name="connsiteX57" fmla="*/ 99204 w 330344"/>
              <a:gd name="connsiteY57" fmla="*/ 115570 h 330200"/>
              <a:gd name="connsiteX58" fmla="*/ 66184 w 330344"/>
              <a:gd name="connsiteY58" fmla="*/ 115570 h 330200"/>
              <a:gd name="connsiteX59" fmla="*/ 54485 w 330344"/>
              <a:gd name="connsiteY59" fmla="*/ 110853 h 330200"/>
              <a:gd name="connsiteX60" fmla="*/ 4955 w 330344"/>
              <a:gd name="connsiteY60" fmla="*/ 61323 h 330200"/>
              <a:gd name="connsiteX61" fmla="*/ 0 w 330344"/>
              <a:gd name="connsiteY61" fmla="*/ 49385 h 330200"/>
              <a:gd name="connsiteX62" fmla="*/ 16654 w 330344"/>
              <a:gd name="connsiteY62" fmla="*/ 33020 h 330200"/>
              <a:gd name="connsiteX63" fmla="*/ 33164 w 330344"/>
              <a:gd name="connsiteY63" fmla="*/ 33020 h 330200"/>
              <a:gd name="connsiteX64" fmla="*/ 33164 w 330344"/>
              <a:gd name="connsiteY64" fmla="*/ 16510 h 330200"/>
              <a:gd name="connsiteX65" fmla="*/ 43353 w 330344"/>
              <a:gd name="connsiteY65" fmla="*/ 1227 h 330200"/>
              <a:gd name="connsiteX66" fmla="*/ 49674 w 330344"/>
              <a:gd name="connsiteY66" fmla="*/ 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330344" h="330200">
                <a:moveTo>
                  <a:pt x="165136" y="115586"/>
                </a:moveTo>
                <a:lnTo>
                  <a:pt x="184335" y="119462"/>
                </a:lnTo>
                <a:cubicBezTo>
                  <a:pt x="202113" y="126982"/>
                  <a:pt x="214586" y="144584"/>
                  <a:pt x="214586" y="165101"/>
                </a:cubicBezTo>
                <a:cubicBezTo>
                  <a:pt x="214586" y="192456"/>
                  <a:pt x="192411" y="214631"/>
                  <a:pt x="165056" y="214631"/>
                </a:cubicBezTo>
                <a:cubicBezTo>
                  <a:pt x="137700" y="214631"/>
                  <a:pt x="115525" y="192456"/>
                  <a:pt x="115525" y="165101"/>
                </a:cubicBezTo>
                <a:cubicBezTo>
                  <a:pt x="115569" y="160820"/>
                  <a:pt x="116204" y="156566"/>
                  <a:pt x="117412" y="152459"/>
                </a:cubicBezTo>
                <a:lnTo>
                  <a:pt x="132224" y="167365"/>
                </a:lnTo>
                <a:cubicBezTo>
                  <a:pt x="133436" y="183617"/>
                  <a:pt x="146356" y="196537"/>
                  <a:pt x="162609" y="197750"/>
                </a:cubicBezTo>
                <a:cubicBezTo>
                  <a:pt x="180743" y="199103"/>
                  <a:pt x="196540" y="185499"/>
                  <a:pt x="197893" y="167365"/>
                </a:cubicBezTo>
                <a:cubicBezTo>
                  <a:pt x="199246" y="149230"/>
                  <a:pt x="185643" y="133433"/>
                  <a:pt x="167509" y="132080"/>
                </a:cubicBezTo>
                <a:lnTo>
                  <a:pt x="152602" y="117457"/>
                </a:lnTo>
                <a:close/>
                <a:moveTo>
                  <a:pt x="165056" y="115570"/>
                </a:moveTo>
                <a:lnTo>
                  <a:pt x="165245" y="115570"/>
                </a:lnTo>
                <a:lnTo>
                  <a:pt x="165136" y="115586"/>
                </a:lnTo>
                <a:close/>
                <a:moveTo>
                  <a:pt x="165244" y="57738"/>
                </a:moveTo>
                <a:cubicBezTo>
                  <a:pt x="176457" y="57727"/>
                  <a:pt x="187602" y="59474"/>
                  <a:pt x="198274" y="62916"/>
                </a:cubicBezTo>
                <a:cubicBezTo>
                  <a:pt x="254657" y="81101"/>
                  <a:pt x="285623" y="141549"/>
                  <a:pt x="267438" y="197931"/>
                </a:cubicBezTo>
                <a:cubicBezTo>
                  <a:pt x="249254" y="254314"/>
                  <a:pt x="188806" y="285280"/>
                  <a:pt x="132423" y="267095"/>
                </a:cubicBezTo>
                <a:cubicBezTo>
                  <a:pt x="76041" y="248911"/>
                  <a:pt x="45075" y="188463"/>
                  <a:pt x="63259" y="132080"/>
                </a:cubicBezTo>
                <a:cubicBezTo>
                  <a:pt x="64233" y="132131"/>
                  <a:pt x="65210" y="132131"/>
                  <a:pt x="66184" y="132080"/>
                </a:cubicBezTo>
                <a:lnTo>
                  <a:pt x="80713" y="132080"/>
                </a:lnTo>
                <a:cubicBezTo>
                  <a:pt x="72417" y="153315"/>
                  <a:pt x="72417" y="176895"/>
                  <a:pt x="80713" y="198130"/>
                </a:cubicBezTo>
                <a:cubicBezTo>
                  <a:pt x="98952" y="244818"/>
                  <a:pt x="151585" y="267880"/>
                  <a:pt x="198273" y="249641"/>
                </a:cubicBezTo>
                <a:cubicBezTo>
                  <a:pt x="244961" y="231402"/>
                  <a:pt x="268024" y="178768"/>
                  <a:pt x="249785" y="132080"/>
                </a:cubicBezTo>
                <a:cubicBezTo>
                  <a:pt x="231546" y="85392"/>
                  <a:pt x="178912" y="62330"/>
                  <a:pt x="132224" y="80569"/>
                </a:cubicBezTo>
                <a:lnTo>
                  <a:pt x="132224" y="66040"/>
                </a:lnTo>
                <a:cubicBezTo>
                  <a:pt x="132274" y="65066"/>
                  <a:pt x="132274" y="64090"/>
                  <a:pt x="132224" y="63116"/>
                </a:cubicBezTo>
                <a:cubicBezTo>
                  <a:pt x="142884" y="59619"/>
                  <a:pt x="154025" y="57805"/>
                  <a:pt x="165244" y="57738"/>
                </a:cubicBezTo>
                <a:close/>
                <a:moveTo>
                  <a:pt x="49674" y="16510"/>
                </a:moveTo>
                <a:lnTo>
                  <a:pt x="49674" y="49530"/>
                </a:lnTo>
                <a:lnTo>
                  <a:pt x="16654" y="49530"/>
                </a:lnTo>
                <a:lnTo>
                  <a:pt x="66184" y="99060"/>
                </a:lnTo>
                <a:lnTo>
                  <a:pt x="99204" y="99060"/>
                </a:lnTo>
                <a:lnTo>
                  <a:pt x="99204" y="66040"/>
                </a:lnTo>
                <a:close/>
                <a:moveTo>
                  <a:pt x="165244" y="0"/>
                </a:moveTo>
                <a:cubicBezTo>
                  <a:pt x="256426" y="0"/>
                  <a:pt x="330344" y="73918"/>
                  <a:pt x="330344" y="165100"/>
                </a:cubicBezTo>
                <a:cubicBezTo>
                  <a:pt x="330344" y="256282"/>
                  <a:pt x="256426" y="330200"/>
                  <a:pt x="165244" y="330200"/>
                </a:cubicBezTo>
                <a:cubicBezTo>
                  <a:pt x="74062" y="330200"/>
                  <a:pt x="144" y="256282"/>
                  <a:pt x="144" y="165100"/>
                </a:cubicBezTo>
                <a:cubicBezTo>
                  <a:pt x="125" y="140986"/>
                  <a:pt x="5475" y="117170"/>
                  <a:pt x="15805" y="95381"/>
                </a:cubicBezTo>
                <a:lnTo>
                  <a:pt x="28447" y="107740"/>
                </a:lnTo>
                <a:cubicBezTo>
                  <a:pt x="12981" y="144551"/>
                  <a:pt x="12981" y="186037"/>
                  <a:pt x="28447" y="222848"/>
                </a:cubicBezTo>
                <a:cubicBezTo>
                  <a:pt x="60233" y="298506"/>
                  <a:pt x="147334" y="334071"/>
                  <a:pt x="222992" y="302285"/>
                </a:cubicBezTo>
                <a:cubicBezTo>
                  <a:pt x="298650" y="270498"/>
                  <a:pt x="334215" y="183398"/>
                  <a:pt x="302429" y="107740"/>
                </a:cubicBezTo>
                <a:cubicBezTo>
                  <a:pt x="270642" y="32082"/>
                  <a:pt x="183542" y="-3483"/>
                  <a:pt x="107884" y="28303"/>
                </a:cubicBezTo>
                <a:lnTo>
                  <a:pt x="95525" y="15661"/>
                </a:lnTo>
                <a:cubicBezTo>
                  <a:pt x="117314" y="5331"/>
                  <a:pt x="141130" y="-19"/>
                  <a:pt x="165244" y="0"/>
                </a:cubicBezTo>
                <a:close/>
                <a:moveTo>
                  <a:pt x="49674" y="0"/>
                </a:moveTo>
                <a:cubicBezTo>
                  <a:pt x="54053" y="8"/>
                  <a:pt x="58254" y="1736"/>
                  <a:pt x="61372" y="4812"/>
                </a:cubicBezTo>
                <a:lnTo>
                  <a:pt x="110525" y="54342"/>
                </a:lnTo>
                <a:cubicBezTo>
                  <a:pt x="113609" y="57454"/>
                  <a:pt x="115339" y="61659"/>
                  <a:pt x="115336" y="66040"/>
                </a:cubicBezTo>
                <a:lnTo>
                  <a:pt x="115336" y="99060"/>
                </a:lnTo>
                <a:cubicBezTo>
                  <a:pt x="115245" y="100446"/>
                  <a:pt x="114959" y="101811"/>
                  <a:pt x="114487" y="103117"/>
                </a:cubicBezTo>
                <a:lnTo>
                  <a:pt x="171093" y="159251"/>
                </a:lnTo>
                <a:lnTo>
                  <a:pt x="171093" y="159628"/>
                </a:lnTo>
                <a:cubicBezTo>
                  <a:pt x="173698" y="162719"/>
                  <a:pt x="173698" y="167237"/>
                  <a:pt x="171093" y="170328"/>
                </a:cubicBezTo>
                <a:cubicBezTo>
                  <a:pt x="168138" y="173835"/>
                  <a:pt x="162900" y="174282"/>
                  <a:pt x="159394" y="171327"/>
                </a:cubicBezTo>
                <a:lnTo>
                  <a:pt x="103260" y="114721"/>
                </a:lnTo>
                <a:cubicBezTo>
                  <a:pt x="101955" y="115193"/>
                  <a:pt x="100589" y="115479"/>
                  <a:pt x="99204" y="115570"/>
                </a:cubicBezTo>
                <a:lnTo>
                  <a:pt x="66184" y="115570"/>
                </a:lnTo>
                <a:cubicBezTo>
                  <a:pt x="61815" y="115598"/>
                  <a:pt x="57612" y="113903"/>
                  <a:pt x="54485" y="110853"/>
                </a:cubicBezTo>
                <a:lnTo>
                  <a:pt x="4955" y="61323"/>
                </a:lnTo>
                <a:cubicBezTo>
                  <a:pt x="1749" y="58183"/>
                  <a:pt x="-40" y="53873"/>
                  <a:pt x="0" y="49385"/>
                </a:cubicBezTo>
                <a:cubicBezTo>
                  <a:pt x="79" y="40267"/>
                  <a:pt x="7536" y="32940"/>
                  <a:pt x="16654" y="33020"/>
                </a:cubicBezTo>
                <a:lnTo>
                  <a:pt x="33164" y="33020"/>
                </a:lnTo>
                <a:lnTo>
                  <a:pt x="33164" y="16510"/>
                </a:lnTo>
                <a:cubicBezTo>
                  <a:pt x="33176" y="9830"/>
                  <a:pt x="37191" y="3808"/>
                  <a:pt x="43353" y="1227"/>
                </a:cubicBezTo>
                <a:cubicBezTo>
                  <a:pt x="45358" y="405"/>
                  <a:pt x="47506" y="-12"/>
                  <a:pt x="49674" y="0"/>
                </a:cubicBezTo>
                <a:close/>
              </a:path>
            </a:pathLst>
          </a:custGeom>
          <a:solidFill>
            <a:schemeClr val="accent1"/>
          </a:solidFill>
          <a:ln w="92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139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1" r="10931"/>
          <a:stretch>
            <a:fillRect/>
          </a:stretch>
        </p:blipFill>
        <p:spPr>
          <a:xfrm>
            <a:off x="1" y="2518756"/>
            <a:ext cx="7315200" cy="4339244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C0BCB5B-D4F0-8747-8716-FC5DE78FE2A6}"/>
              </a:ext>
            </a:extLst>
          </p:cNvPr>
          <p:cNvSpPr/>
          <p:nvPr/>
        </p:nvSpPr>
        <p:spPr>
          <a:xfrm>
            <a:off x="7315201" y="1"/>
            <a:ext cx="4876799" cy="6858000"/>
          </a:xfrm>
          <a:prstGeom prst="rect">
            <a:avLst/>
          </a:prstGeom>
          <a:solidFill>
            <a:schemeClr val="accent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itchFamily="2" charset="2"/>
              <a:buChar char="q"/>
            </a:pPr>
            <a:r>
              <a:rPr lang="en-US" sz="3200" dirty="0"/>
              <a:t> </a:t>
            </a:r>
            <a:r>
              <a:rPr lang="en-US" sz="3200" dirty="0" smtClean="0"/>
              <a:t>Rejects </a:t>
            </a:r>
            <a:r>
              <a:rPr lang="en-US" sz="3200" dirty="0"/>
              <a:t>imaginative idealization in </a:t>
            </a:r>
            <a:r>
              <a:rPr lang="en-US" sz="3200" dirty="0" smtClean="0"/>
              <a:t>favor </a:t>
            </a:r>
            <a:r>
              <a:rPr lang="en-US" sz="3200" dirty="0"/>
              <a:t>of a close observation of outward appearances. </a:t>
            </a:r>
            <a:endParaRPr lang="en-US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5CA5211-DC82-0D4E-9394-DC33517B283E}"/>
              </a:ext>
            </a:extLst>
          </p:cNvPr>
          <p:cNvSpPr/>
          <p:nvPr/>
        </p:nvSpPr>
        <p:spPr>
          <a:xfrm>
            <a:off x="1" y="2427318"/>
            <a:ext cx="7315200" cy="45719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618" y="579635"/>
            <a:ext cx="14630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800" b="1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03</a:t>
            </a:r>
          </a:p>
        </p:txBody>
      </p:sp>
      <p:sp>
        <p:nvSpPr>
          <p:cNvPr id="8" name="Rectangle 7"/>
          <p:cNvSpPr/>
          <p:nvPr/>
        </p:nvSpPr>
        <p:spPr>
          <a:xfrm>
            <a:off x="2188865" y="828112"/>
            <a:ext cx="35469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b="1" dirty="0">
                <a:solidFill>
                  <a:schemeClr val="bg2"/>
                </a:solidFill>
              </a:rPr>
              <a:t>Realism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37716" y="6332513"/>
            <a:ext cx="63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7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F7A54FDA-49B1-1B46-91C1-0DF67347CB05}"/>
              </a:ext>
            </a:extLst>
          </p:cNvPr>
          <p:cNvSpPr/>
          <p:nvPr/>
        </p:nvSpPr>
        <p:spPr>
          <a:xfrm>
            <a:off x="1712422" y="1096509"/>
            <a:ext cx="476443" cy="663533"/>
          </a:xfrm>
          <a:custGeom>
            <a:avLst/>
            <a:gdLst>
              <a:gd name="connsiteX0" fmla="*/ 165136 w 330344"/>
              <a:gd name="connsiteY0" fmla="*/ 115586 h 330200"/>
              <a:gd name="connsiteX1" fmla="*/ 184335 w 330344"/>
              <a:gd name="connsiteY1" fmla="*/ 119462 h 330200"/>
              <a:gd name="connsiteX2" fmla="*/ 214586 w 330344"/>
              <a:gd name="connsiteY2" fmla="*/ 165101 h 330200"/>
              <a:gd name="connsiteX3" fmla="*/ 165056 w 330344"/>
              <a:gd name="connsiteY3" fmla="*/ 214631 h 330200"/>
              <a:gd name="connsiteX4" fmla="*/ 115525 w 330344"/>
              <a:gd name="connsiteY4" fmla="*/ 165101 h 330200"/>
              <a:gd name="connsiteX5" fmla="*/ 117412 w 330344"/>
              <a:gd name="connsiteY5" fmla="*/ 152459 h 330200"/>
              <a:gd name="connsiteX6" fmla="*/ 132224 w 330344"/>
              <a:gd name="connsiteY6" fmla="*/ 167365 h 330200"/>
              <a:gd name="connsiteX7" fmla="*/ 162609 w 330344"/>
              <a:gd name="connsiteY7" fmla="*/ 197750 h 330200"/>
              <a:gd name="connsiteX8" fmla="*/ 197893 w 330344"/>
              <a:gd name="connsiteY8" fmla="*/ 167365 h 330200"/>
              <a:gd name="connsiteX9" fmla="*/ 167509 w 330344"/>
              <a:gd name="connsiteY9" fmla="*/ 132080 h 330200"/>
              <a:gd name="connsiteX10" fmla="*/ 152602 w 330344"/>
              <a:gd name="connsiteY10" fmla="*/ 117457 h 330200"/>
              <a:gd name="connsiteX11" fmla="*/ 165056 w 330344"/>
              <a:gd name="connsiteY11" fmla="*/ 115570 h 330200"/>
              <a:gd name="connsiteX12" fmla="*/ 165245 w 330344"/>
              <a:gd name="connsiteY12" fmla="*/ 115570 h 330200"/>
              <a:gd name="connsiteX13" fmla="*/ 165136 w 330344"/>
              <a:gd name="connsiteY13" fmla="*/ 115586 h 330200"/>
              <a:gd name="connsiteX14" fmla="*/ 165244 w 330344"/>
              <a:gd name="connsiteY14" fmla="*/ 57738 h 330200"/>
              <a:gd name="connsiteX15" fmla="*/ 198274 w 330344"/>
              <a:gd name="connsiteY15" fmla="*/ 62916 h 330200"/>
              <a:gd name="connsiteX16" fmla="*/ 267438 w 330344"/>
              <a:gd name="connsiteY16" fmla="*/ 197931 h 330200"/>
              <a:gd name="connsiteX17" fmla="*/ 132423 w 330344"/>
              <a:gd name="connsiteY17" fmla="*/ 267095 h 330200"/>
              <a:gd name="connsiteX18" fmla="*/ 63259 w 330344"/>
              <a:gd name="connsiteY18" fmla="*/ 132080 h 330200"/>
              <a:gd name="connsiteX19" fmla="*/ 66184 w 330344"/>
              <a:gd name="connsiteY19" fmla="*/ 132080 h 330200"/>
              <a:gd name="connsiteX20" fmla="*/ 80713 w 330344"/>
              <a:gd name="connsiteY20" fmla="*/ 132080 h 330200"/>
              <a:gd name="connsiteX21" fmla="*/ 80713 w 330344"/>
              <a:gd name="connsiteY21" fmla="*/ 198130 h 330200"/>
              <a:gd name="connsiteX22" fmla="*/ 198273 w 330344"/>
              <a:gd name="connsiteY22" fmla="*/ 249641 h 330200"/>
              <a:gd name="connsiteX23" fmla="*/ 249785 w 330344"/>
              <a:gd name="connsiteY23" fmla="*/ 132080 h 330200"/>
              <a:gd name="connsiteX24" fmla="*/ 132224 w 330344"/>
              <a:gd name="connsiteY24" fmla="*/ 80569 h 330200"/>
              <a:gd name="connsiteX25" fmla="*/ 132224 w 330344"/>
              <a:gd name="connsiteY25" fmla="*/ 66040 h 330200"/>
              <a:gd name="connsiteX26" fmla="*/ 132224 w 330344"/>
              <a:gd name="connsiteY26" fmla="*/ 63116 h 330200"/>
              <a:gd name="connsiteX27" fmla="*/ 165244 w 330344"/>
              <a:gd name="connsiteY27" fmla="*/ 57738 h 330200"/>
              <a:gd name="connsiteX28" fmla="*/ 49674 w 330344"/>
              <a:gd name="connsiteY28" fmla="*/ 16510 h 330200"/>
              <a:gd name="connsiteX29" fmla="*/ 49674 w 330344"/>
              <a:gd name="connsiteY29" fmla="*/ 49530 h 330200"/>
              <a:gd name="connsiteX30" fmla="*/ 16654 w 330344"/>
              <a:gd name="connsiteY30" fmla="*/ 49530 h 330200"/>
              <a:gd name="connsiteX31" fmla="*/ 66184 w 330344"/>
              <a:gd name="connsiteY31" fmla="*/ 99060 h 330200"/>
              <a:gd name="connsiteX32" fmla="*/ 99204 w 330344"/>
              <a:gd name="connsiteY32" fmla="*/ 99060 h 330200"/>
              <a:gd name="connsiteX33" fmla="*/ 99204 w 330344"/>
              <a:gd name="connsiteY33" fmla="*/ 66040 h 330200"/>
              <a:gd name="connsiteX34" fmla="*/ 165244 w 330344"/>
              <a:gd name="connsiteY34" fmla="*/ 0 h 330200"/>
              <a:gd name="connsiteX35" fmla="*/ 330344 w 330344"/>
              <a:gd name="connsiteY35" fmla="*/ 165100 h 330200"/>
              <a:gd name="connsiteX36" fmla="*/ 165244 w 330344"/>
              <a:gd name="connsiteY36" fmla="*/ 330200 h 330200"/>
              <a:gd name="connsiteX37" fmla="*/ 144 w 330344"/>
              <a:gd name="connsiteY37" fmla="*/ 165100 h 330200"/>
              <a:gd name="connsiteX38" fmla="*/ 15805 w 330344"/>
              <a:gd name="connsiteY38" fmla="*/ 95381 h 330200"/>
              <a:gd name="connsiteX39" fmla="*/ 28447 w 330344"/>
              <a:gd name="connsiteY39" fmla="*/ 107740 h 330200"/>
              <a:gd name="connsiteX40" fmla="*/ 28447 w 330344"/>
              <a:gd name="connsiteY40" fmla="*/ 222848 h 330200"/>
              <a:gd name="connsiteX41" fmla="*/ 222992 w 330344"/>
              <a:gd name="connsiteY41" fmla="*/ 302285 h 330200"/>
              <a:gd name="connsiteX42" fmla="*/ 302429 w 330344"/>
              <a:gd name="connsiteY42" fmla="*/ 107740 h 330200"/>
              <a:gd name="connsiteX43" fmla="*/ 107884 w 330344"/>
              <a:gd name="connsiteY43" fmla="*/ 28303 h 330200"/>
              <a:gd name="connsiteX44" fmla="*/ 95525 w 330344"/>
              <a:gd name="connsiteY44" fmla="*/ 15661 h 330200"/>
              <a:gd name="connsiteX45" fmla="*/ 165244 w 330344"/>
              <a:gd name="connsiteY45" fmla="*/ 0 h 330200"/>
              <a:gd name="connsiteX46" fmla="*/ 49674 w 330344"/>
              <a:gd name="connsiteY46" fmla="*/ 0 h 330200"/>
              <a:gd name="connsiteX47" fmla="*/ 61372 w 330344"/>
              <a:gd name="connsiteY47" fmla="*/ 4812 h 330200"/>
              <a:gd name="connsiteX48" fmla="*/ 110525 w 330344"/>
              <a:gd name="connsiteY48" fmla="*/ 54342 h 330200"/>
              <a:gd name="connsiteX49" fmla="*/ 115336 w 330344"/>
              <a:gd name="connsiteY49" fmla="*/ 66040 h 330200"/>
              <a:gd name="connsiteX50" fmla="*/ 115336 w 330344"/>
              <a:gd name="connsiteY50" fmla="*/ 99060 h 330200"/>
              <a:gd name="connsiteX51" fmla="*/ 114487 w 330344"/>
              <a:gd name="connsiteY51" fmla="*/ 103117 h 330200"/>
              <a:gd name="connsiteX52" fmla="*/ 171093 w 330344"/>
              <a:gd name="connsiteY52" fmla="*/ 159251 h 330200"/>
              <a:gd name="connsiteX53" fmla="*/ 171093 w 330344"/>
              <a:gd name="connsiteY53" fmla="*/ 159628 h 330200"/>
              <a:gd name="connsiteX54" fmla="*/ 171093 w 330344"/>
              <a:gd name="connsiteY54" fmla="*/ 170328 h 330200"/>
              <a:gd name="connsiteX55" fmla="*/ 159394 w 330344"/>
              <a:gd name="connsiteY55" fmla="*/ 171327 h 330200"/>
              <a:gd name="connsiteX56" fmla="*/ 103260 w 330344"/>
              <a:gd name="connsiteY56" fmla="*/ 114721 h 330200"/>
              <a:gd name="connsiteX57" fmla="*/ 99204 w 330344"/>
              <a:gd name="connsiteY57" fmla="*/ 115570 h 330200"/>
              <a:gd name="connsiteX58" fmla="*/ 66184 w 330344"/>
              <a:gd name="connsiteY58" fmla="*/ 115570 h 330200"/>
              <a:gd name="connsiteX59" fmla="*/ 54485 w 330344"/>
              <a:gd name="connsiteY59" fmla="*/ 110853 h 330200"/>
              <a:gd name="connsiteX60" fmla="*/ 4955 w 330344"/>
              <a:gd name="connsiteY60" fmla="*/ 61323 h 330200"/>
              <a:gd name="connsiteX61" fmla="*/ 0 w 330344"/>
              <a:gd name="connsiteY61" fmla="*/ 49385 h 330200"/>
              <a:gd name="connsiteX62" fmla="*/ 16654 w 330344"/>
              <a:gd name="connsiteY62" fmla="*/ 33020 h 330200"/>
              <a:gd name="connsiteX63" fmla="*/ 33164 w 330344"/>
              <a:gd name="connsiteY63" fmla="*/ 33020 h 330200"/>
              <a:gd name="connsiteX64" fmla="*/ 33164 w 330344"/>
              <a:gd name="connsiteY64" fmla="*/ 16510 h 330200"/>
              <a:gd name="connsiteX65" fmla="*/ 43353 w 330344"/>
              <a:gd name="connsiteY65" fmla="*/ 1227 h 330200"/>
              <a:gd name="connsiteX66" fmla="*/ 49674 w 330344"/>
              <a:gd name="connsiteY66" fmla="*/ 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330344" h="330200">
                <a:moveTo>
                  <a:pt x="165136" y="115586"/>
                </a:moveTo>
                <a:lnTo>
                  <a:pt x="184335" y="119462"/>
                </a:lnTo>
                <a:cubicBezTo>
                  <a:pt x="202113" y="126982"/>
                  <a:pt x="214586" y="144584"/>
                  <a:pt x="214586" y="165101"/>
                </a:cubicBezTo>
                <a:cubicBezTo>
                  <a:pt x="214586" y="192456"/>
                  <a:pt x="192411" y="214631"/>
                  <a:pt x="165056" y="214631"/>
                </a:cubicBezTo>
                <a:cubicBezTo>
                  <a:pt x="137700" y="214631"/>
                  <a:pt x="115525" y="192456"/>
                  <a:pt x="115525" y="165101"/>
                </a:cubicBezTo>
                <a:cubicBezTo>
                  <a:pt x="115569" y="160820"/>
                  <a:pt x="116204" y="156566"/>
                  <a:pt x="117412" y="152459"/>
                </a:cubicBezTo>
                <a:lnTo>
                  <a:pt x="132224" y="167365"/>
                </a:lnTo>
                <a:cubicBezTo>
                  <a:pt x="133436" y="183617"/>
                  <a:pt x="146356" y="196537"/>
                  <a:pt x="162609" y="197750"/>
                </a:cubicBezTo>
                <a:cubicBezTo>
                  <a:pt x="180743" y="199103"/>
                  <a:pt x="196540" y="185499"/>
                  <a:pt x="197893" y="167365"/>
                </a:cubicBezTo>
                <a:cubicBezTo>
                  <a:pt x="199246" y="149230"/>
                  <a:pt x="185643" y="133433"/>
                  <a:pt x="167509" y="132080"/>
                </a:cubicBezTo>
                <a:lnTo>
                  <a:pt x="152602" y="117457"/>
                </a:lnTo>
                <a:close/>
                <a:moveTo>
                  <a:pt x="165056" y="115570"/>
                </a:moveTo>
                <a:lnTo>
                  <a:pt x="165245" y="115570"/>
                </a:lnTo>
                <a:lnTo>
                  <a:pt x="165136" y="115586"/>
                </a:lnTo>
                <a:close/>
                <a:moveTo>
                  <a:pt x="165244" y="57738"/>
                </a:moveTo>
                <a:cubicBezTo>
                  <a:pt x="176457" y="57727"/>
                  <a:pt x="187602" y="59474"/>
                  <a:pt x="198274" y="62916"/>
                </a:cubicBezTo>
                <a:cubicBezTo>
                  <a:pt x="254657" y="81101"/>
                  <a:pt x="285623" y="141549"/>
                  <a:pt x="267438" y="197931"/>
                </a:cubicBezTo>
                <a:cubicBezTo>
                  <a:pt x="249254" y="254314"/>
                  <a:pt x="188806" y="285280"/>
                  <a:pt x="132423" y="267095"/>
                </a:cubicBezTo>
                <a:cubicBezTo>
                  <a:pt x="76041" y="248911"/>
                  <a:pt x="45075" y="188463"/>
                  <a:pt x="63259" y="132080"/>
                </a:cubicBezTo>
                <a:cubicBezTo>
                  <a:pt x="64233" y="132131"/>
                  <a:pt x="65210" y="132131"/>
                  <a:pt x="66184" y="132080"/>
                </a:cubicBezTo>
                <a:lnTo>
                  <a:pt x="80713" y="132080"/>
                </a:lnTo>
                <a:cubicBezTo>
                  <a:pt x="72417" y="153315"/>
                  <a:pt x="72417" y="176895"/>
                  <a:pt x="80713" y="198130"/>
                </a:cubicBezTo>
                <a:cubicBezTo>
                  <a:pt x="98952" y="244818"/>
                  <a:pt x="151585" y="267880"/>
                  <a:pt x="198273" y="249641"/>
                </a:cubicBezTo>
                <a:cubicBezTo>
                  <a:pt x="244961" y="231402"/>
                  <a:pt x="268024" y="178768"/>
                  <a:pt x="249785" y="132080"/>
                </a:cubicBezTo>
                <a:cubicBezTo>
                  <a:pt x="231546" y="85392"/>
                  <a:pt x="178912" y="62330"/>
                  <a:pt x="132224" y="80569"/>
                </a:cubicBezTo>
                <a:lnTo>
                  <a:pt x="132224" y="66040"/>
                </a:lnTo>
                <a:cubicBezTo>
                  <a:pt x="132274" y="65066"/>
                  <a:pt x="132274" y="64090"/>
                  <a:pt x="132224" y="63116"/>
                </a:cubicBezTo>
                <a:cubicBezTo>
                  <a:pt x="142884" y="59619"/>
                  <a:pt x="154025" y="57805"/>
                  <a:pt x="165244" y="57738"/>
                </a:cubicBezTo>
                <a:close/>
                <a:moveTo>
                  <a:pt x="49674" y="16510"/>
                </a:moveTo>
                <a:lnTo>
                  <a:pt x="49674" y="49530"/>
                </a:lnTo>
                <a:lnTo>
                  <a:pt x="16654" y="49530"/>
                </a:lnTo>
                <a:lnTo>
                  <a:pt x="66184" y="99060"/>
                </a:lnTo>
                <a:lnTo>
                  <a:pt x="99204" y="99060"/>
                </a:lnTo>
                <a:lnTo>
                  <a:pt x="99204" y="66040"/>
                </a:lnTo>
                <a:close/>
                <a:moveTo>
                  <a:pt x="165244" y="0"/>
                </a:moveTo>
                <a:cubicBezTo>
                  <a:pt x="256426" y="0"/>
                  <a:pt x="330344" y="73918"/>
                  <a:pt x="330344" y="165100"/>
                </a:cubicBezTo>
                <a:cubicBezTo>
                  <a:pt x="330344" y="256282"/>
                  <a:pt x="256426" y="330200"/>
                  <a:pt x="165244" y="330200"/>
                </a:cubicBezTo>
                <a:cubicBezTo>
                  <a:pt x="74062" y="330200"/>
                  <a:pt x="144" y="256282"/>
                  <a:pt x="144" y="165100"/>
                </a:cubicBezTo>
                <a:cubicBezTo>
                  <a:pt x="125" y="140986"/>
                  <a:pt x="5475" y="117170"/>
                  <a:pt x="15805" y="95381"/>
                </a:cubicBezTo>
                <a:lnTo>
                  <a:pt x="28447" y="107740"/>
                </a:lnTo>
                <a:cubicBezTo>
                  <a:pt x="12981" y="144551"/>
                  <a:pt x="12981" y="186037"/>
                  <a:pt x="28447" y="222848"/>
                </a:cubicBezTo>
                <a:cubicBezTo>
                  <a:pt x="60233" y="298506"/>
                  <a:pt x="147334" y="334071"/>
                  <a:pt x="222992" y="302285"/>
                </a:cubicBezTo>
                <a:cubicBezTo>
                  <a:pt x="298650" y="270498"/>
                  <a:pt x="334215" y="183398"/>
                  <a:pt x="302429" y="107740"/>
                </a:cubicBezTo>
                <a:cubicBezTo>
                  <a:pt x="270642" y="32082"/>
                  <a:pt x="183542" y="-3483"/>
                  <a:pt x="107884" y="28303"/>
                </a:cubicBezTo>
                <a:lnTo>
                  <a:pt x="95525" y="15661"/>
                </a:lnTo>
                <a:cubicBezTo>
                  <a:pt x="117314" y="5331"/>
                  <a:pt x="141130" y="-19"/>
                  <a:pt x="165244" y="0"/>
                </a:cubicBezTo>
                <a:close/>
                <a:moveTo>
                  <a:pt x="49674" y="0"/>
                </a:moveTo>
                <a:cubicBezTo>
                  <a:pt x="54053" y="8"/>
                  <a:pt x="58254" y="1736"/>
                  <a:pt x="61372" y="4812"/>
                </a:cubicBezTo>
                <a:lnTo>
                  <a:pt x="110525" y="54342"/>
                </a:lnTo>
                <a:cubicBezTo>
                  <a:pt x="113609" y="57454"/>
                  <a:pt x="115339" y="61659"/>
                  <a:pt x="115336" y="66040"/>
                </a:cubicBezTo>
                <a:lnTo>
                  <a:pt x="115336" y="99060"/>
                </a:lnTo>
                <a:cubicBezTo>
                  <a:pt x="115245" y="100446"/>
                  <a:pt x="114959" y="101811"/>
                  <a:pt x="114487" y="103117"/>
                </a:cubicBezTo>
                <a:lnTo>
                  <a:pt x="171093" y="159251"/>
                </a:lnTo>
                <a:lnTo>
                  <a:pt x="171093" y="159628"/>
                </a:lnTo>
                <a:cubicBezTo>
                  <a:pt x="173698" y="162719"/>
                  <a:pt x="173698" y="167237"/>
                  <a:pt x="171093" y="170328"/>
                </a:cubicBezTo>
                <a:cubicBezTo>
                  <a:pt x="168138" y="173835"/>
                  <a:pt x="162900" y="174282"/>
                  <a:pt x="159394" y="171327"/>
                </a:cubicBezTo>
                <a:lnTo>
                  <a:pt x="103260" y="114721"/>
                </a:lnTo>
                <a:cubicBezTo>
                  <a:pt x="101955" y="115193"/>
                  <a:pt x="100589" y="115479"/>
                  <a:pt x="99204" y="115570"/>
                </a:cubicBezTo>
                <a:lnTo>
                  <a:pt x="66184" y="115570"/>
                </a:lnTo>
                <a:cubicBezTo>
                  <a:pt x="61815" y="115598"/>
                  <a:pt x="57612" y="113903"/>
                  <a:pt x="54485" y="110853"/>
                </a:cubicBezTo>
                <a:lnTo>
                  <a:pt x="4955" y="61323"/>
                </a:lnTo>
                <a:cubicBezTo>
                  <a:pt x="1749" y="58183"/>
                  <a:pt x="-40" y="53873"/>
                  <a:pt x="0" y="49385"/>
                </a:cubicBezTo>
                <a:cubicBezTo>
                  <a:pt x="79" y="40267"/>
                  <a:pt x="7536" y="32940"/>
                  <a:pt x="16654" y="33020"/>
                </a:cubicBezTo>
                <a:lnTo>
                  <a:pt x="33164" y="33020"/>
                </a:lnTo>
                <a:lnTo>
                  <a:pt x="33164" y="16510"/>
                </a:lnTo>
                <a:cubicBezTo>
                  <a:pt x="33176" y="9830"/>
                  <a:pt x="37191" y="3808"/>
                  <a:pt x="43353" y="1227"/>
                </a:cubicBezTo>
                <a:cubicBezTo>
                  <a:pt x="45358" y="405"/>
                  <a:pt x="47506" y="-12"/>
                  <a:pt x="49674" y="0"/>
                </a:cubicBezTo>
                <a:close/>
              </a:path>
            </a:pathLst>
          </a:custGeom>
          <a:solidFill>
            <a:schemeClr val="accent1"/>
          </a:solidFill>
          <a:ln w="92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490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6ED03D-2F5E-E44C-9973-3745A48C9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45270"/>
            <a:ext cx="10515600" cy="825046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Conclusion:</a:t>
            </a:r>
            <a:endParaRPr lang="en-US" sz="6000" b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9140DBD-3EC0-5D44-A26C-9F6CCFD5620C}"/>
              </a:ext>
            </a:extLst>
          </p:cNvPr>
          <p:cNvGrpSpPr/>
          <p:nvPr/>
        </p:nvGrpSpPr>
        <p:grpSpPr>
          <a:xfrm>
            <a:off x="509074" y="3014202"/>
            <a:ext cx="3894366" cy="1207039"/>
            <a:chOff x="801764" y="2221961"/>
            <a:chExt cx="2574247" cy="120703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C938D361-71DE-B544-9D50-26BD7C0D7739}"/>
                </a:ext>
              </a:extLst>
            </p:cNvPr>
            <p:cNvSpPr/>
            <p:nvPr/>
          </p:nvSpPr>
          <p:spPr>
            <a:xfrm>
              <a:off x="801765" y="2221961"/>
              <a:ext cx="2574246" cy="5189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79FCA42F-A9DF-054B-B1D7-49AF039A5271}"/>
                </a:ext>
              </a:extLst>
            </p:cNvPr>
            <p:cNvSpPr/>
            <p:nvPr/>
          </p:nvSpPr>
          <p:spPr>
            <a:xfrm>
              <a:off x="801764" y="2712308"/>
              <a:ext cx="2574246" cy="71669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endParaRPr lang="en-US" sz="16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80F74C6-D388-3341-9300-5CDF5A13710A}"/>
              </a:ext>
            </a:extLst>
          </p:cNvPr>
          <p:cNvSpPr/>
          <p:nvPr/>
        </p:nvSpPr>
        <p:spPr>
          <a:xfrm>
            <a:off x="0" y="4508048"/>
            <a:ext cx="5849852" cy="73152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9BE5B40-1558-AF4A-B238-50B50C1306DD}"/>
              </a:ext>
            </a:extLst>
          </p:cNvPr>
          <p:cNvSpPr/>
          <p:nvPr/>
        </p:nvSpPr>
        <p:spPr>
          <a:xfrm>
            <a:off x="5849852" y="5027948"/>
            <a:ext cx="5849852" cy="73152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81847" y="6347353"/>
            <a:ext cx="63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8</a:t>
            </a:r>
            <a:endParaRPr lang="en-US" dirty="0" smtClean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C80F74C6-D388-3341-9300-5CDF5A13710A}"/>
              </a:ext>
            </a:extLst>
          </p:cNvPr>
          <p:cNvSpPr/>
          <p:nvPr/>
        </p:nvSpPr>
        <p:spPr>
          <a:xfrm>
            <a:off x="368531" y="1470316"/>
            <a:ext cx="5849852" cy="73152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16675" y="2150309"/>
            <a:ext cx="842633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bg1"/>
                </a:solidFill>
              </a:rPr>
              <a:t>Is </a:t>
            </a:r>
            <a:r>
              <a:rPr lang="en-US" sz="2800" dirty="0">
                <a:solidFill>
                  <a:schemeClr val="bg1"/>
                </a:solidFill>
              </a:rPr>
              <a:t>that it goes beyond peace and war, past poverty and business; rather it explores the key players in world </a:t>
            </a:r>
            <a:r>
              <a:rPr lang="en-US" sz="2800" dirty="0" smtClean="0">
                <a:solidFill>
                  <a:schemeClr val="bg1"/>
                </a:solidFill>
              </a:rPr>
              <a:t>politics.</a:t>
            </a:r>
          </a:p>
          <a:p>
            <a:pPr marL="457200" indent="-457200" algn="ctr">
              <a:buFont typeface="Wingdings" pitchFamily="2" charset="2"/>
              <a:buChar char="q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 algn="ctr">
              <a:buFont typeface="Wingdings" pitchFamily="2" charset="2"/>
              <a:buChar char="q"/>
            </a:pPr>
            <a:endParaRPr lang="en-US" sz="2800" dirty="0" smtClean="0">
              <a:solidFill>
                <a:schemeClr val="bg1"/>
              </a:solidFill>
            </a:endParaRPr>
          </a:p>
          <a:p>
            <a:pPr marL="457200" indent="-457200" algn="ctr">
              <a:buFont typeface="Wingdings" pitchFamily="2" charset="2"/>
              <a:buChar char="q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 algn="ctr">
              <a:buFont typeface="Wingdings" pitchFamily="2" charset="2"/>
              <a:buChar char="q"/>
            </a:pPr>
            <a:endParaRPr lang="en-US" sz="2800" dirty="0" smtClean="0">
              <a:solidFill>
                <a:schemeClr val="bg1"/>
              </a:solidFill>
            </a:endParaRPr>
          </a:p>
          <a:p>
            <a:pPr marL="457200" indent="-457200" algn="ctr">
              <a:buFont typeface="Wingdings" pitchFamily="2" charset="2"/>
              <a:buChar char="q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 algn="ctr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bg1"/>
                </a:solidFill>
              </a:rPr>
              <a:t>It </a:t>
            </a:r>
            <a:r>
              <a:rPr lang="en-US" sz="2800" dirty="0">
                <a:solidFill>
                  <a:schemeClr val="bg1"/>
                </a:solidFill>
              </a:rPr>
              <a:t>identifies the theories for how resolution and cooperation can be reached.</a:t>
            </a:r>
          </a:p>
        </p:txBody>
      </p:sp>
    </p:spTree>
    <p:extLst>
      <p:ext uri="{BB962C8B-B14F-4D97-AF65-F5344CB8AC3E}">
        <p14:creationId xmlns:p14="http://schemas.microsoft.com/office/powerpoint/2010/main" val="1283541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E3BA3E00-2854-924A-BDC9-926D11400FFA}"/>
              </a:ext>
            </a:extLst>
          </p:cNvPr>
          <p:cNvSpPr/>
          <p:nvPr/>
        </p:nvSpPr>
        <p:spPr>
          <a:xfrm flipH="1">
            <a:off x="0" y="0"/>
            <a:ext cx="7151552" cy="1561494"/>
          </a:xfrm>
          <a:custGeom>
            <a:avLst/>
            <a:gdLst>
              <a:gd name="connsiteX0" fmla="*/ 6688 w 7151552"/>
              <a:gd name="connsiteY0" fmla="*/ 0 h 3951910"/>
              <a:gd name="connsiteX1" fmla="*/ 7151552 w 7151552"/>
              <a:gd name="connsiteY1" fmla="*/ 0 h 3951910"/>
              <a:gd name="connsiteX2" fmla="*/ 7151552 w 7151552"/>
              <a:gd name="connsiteY2" fmla="*/ 745580 h 3951910"/>
              <a:gd name="connsiteX3" fmla="*/ 3945222 w 7151552"/>
              <a:gd name="connsiteY3" fmla="*/ 3951910 h 3951910"/>
              <a:gd name="connsiteX4" fmla="*/ 0 w 7151552"/>
              <a:gd name="connsiteY4" fmla="*/ 6688 h 3951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1552" h="3951910">
                <a:moveTo>
                  <a:pt x="6688" y="0"/>
                </a:moveTo>
                <a:lnTo>
                  <a:pt x="7151552" y="0"/>
                </a:lnTo>
                <a:lnTo>
                  <a:pt x="7151552" y="745580"/>
                </a:lnTo>
                <a:lnTo>
                  <a:pt x="3945222" y="3951910"/>
                </a:lnTo>
                <a:lnTo>
                  <a:pt x="0" y="668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/>
              </a:gs>
            </a:gsLst>
            <a:lin ang="1890000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n-US" sz="4800" b="1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  <a:cs typeface="+mj-cs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xmlns="" id="{278C8977-BBFF-204A-B93F-590A92351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202" y="288281"/>
            <a:ext cx="4541392" cy="825046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References: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FC40E6B-FA58-1A41-8755-0C39A2897DE7}"/>
              </a:ext>
            </a:extLst>
          </p:cNvPr>
          <p:cNvSpPr/>
          <p:nvPr/>
        </p:nvSpPr>
        <p:spPr>
          <a:xfrm>
            <a:off x="6483927" y="6386307"/>
            <a:ext cx="5517127" cy="410071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118" y="1561494"/>
            <a:ext cx="776408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Dawson, C. (2009). </a:t>
            </a:r>
            <a:r>
              <a:rPr lang="en-US" i="1" dirty="0">
                <a:solidFill>
                  <a:schemeClr val="bg2"/>
                </a:solidFill>
              </a:rPr>
              <a:t>Analyzing Politics An Introduction to Political Science</a:t>
            </a:r>
            <a:r>
              <a:rPr lang="en-US" dirty="0">
                <a:solidFill>
                  <a:schemeClr val="bg2"/>
                </a:solidFill>
              </a:rPr>
              <a:t> (4th ed.). Constable &amp; Robinson.</a:t>
            </a:r>
          </a:p>
          <a:p>
            <a:pPr algn="l"/>
            <a:endParaRPr lang="en-US" dirty="0" smtClean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algn="l"/>
            <a:endParaRPr lang="en-US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</a:rPr>
              <a:t>Wikipedia contributors. (2021, January 9). </a:t>
            </a:r>
            <a:r>
              <a:rPr lang="en-US" i="1" dirty="0">
                <a:solidFill>
                  <a:schemeClr val="bg1"/>
                </a:solidFill>
              </a:rPr>
              <a:t>Liberalism</a:t>
            </a:r>
            <a:r>
              <a:rPr lang="en-US" dirty="0">
                <a:solidFill>
                  <a:schemeClr val="bg1"/>
                </a:solidFill>
              </a:rPr>
              <a:t>. Wikipedia. https://en.wikipedia.org/wiki/Liberalism</a:t>
            </a:r>
          </a:p>
          <a:p>
            <a:pPr algn="l"/>
            <a:endParaRPr lang="en-US" dirty="0" smtClean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algn="l"/>
            <a:endParaRPr lang="en-US" dirty="0">
              <a:solidFill>
                <a:schemeClr val="bg2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en-US" i="1" dirty="0">
                <a:solidFill>
                  <a:schemeClr val="bg2"/>
                </a:solidFill>
              </a:rPr>
              <a:t>Constructivism</a:t>
            </a:r>
            <a:r>
              <a:rPr lang="en-US" dirty="0">
                <a:solidFill>
                  <a:schemeClr val="bg2"/>
                </a:solidFill>
              </a:rPr>
              <a:t>. (2020, December 8). Center for Educational Innovation - University at Buffalo. http://www.buffalo.edu/ubcei/enhance/learning/constructivism.html#:%7E:text=Constructivism%20is%20the%20theory%20that,%2Dexisting%20knowledge%20(schemas).</a:t>
            </a:r>
          </a:p>
          <a:p>
            <a:pPr algn="l"/>
            <a:endParaRPr lang="en-US" dirty="0" smtClean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algn="l"/>
            <a:endParaRPr lang="en-US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</a:rPr>
              <a:t>The Editors of </a:t>
            </a:r>
            <a:r>
              <a:rPr lang="en-US" dirty="0" err="1">
                <a:solidFill>
                  <a:schemeClr val="bg1"/>
                </a:solidFill>
              </a:rPr>
              <a:t>Encyclopaedia</a:t>
            </a:r>
            <a:r>
              <a:rPr lang="en-US" dirty="0">
                <a:solidFill>
                  <a:schemeClr val="bg1"/>
                </a:solidFill>
              </a:rPr>
              <a:t> Britannica. (2021). </a:t>
            </a:r>
            <a:r>
              <a:rPr lang="en-US" i="1" dirty="0">
                <a:solidFill>
                  <a:schemeClr val="bg1"/>
                </a:solidFill>
              </a:rPr>
              <a:t>realism | History, Definition, &amp; Characteristics</a:t>
            </a:r>
            <a:r>
              <a:rPr lang="en-US" dirty="0">
                <a:solidFill>
                  <a:schemeClr val="bg1"/>
                </a:solidFill>
              </a:rPr>
              <a:t>. Encyclopedia Britannica. https://www.britannica.com/art/realism-art</a:t>
            </a:r>
          </a:p>
          <a:p>
            <a:pPr algn="l"/>
            <a:endParaRPr lang="en-US" dirty="0" smtClean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5C0BCB5B-D4F0-8747-8716-FC5DE78FE2A6}"/>
              </a:ext>
            </a:extLst>
          </p:cNvPr>
          <p:cNvSpPr/>
          <p:nvPr/>
        </p:nvSpPr>
        <p:spPr>
          <a:xfrm>
            <a:off x="8012206" y="4039985"/>
            <a:ext cx="3988848" cy="209809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/>
              </a:gs>
            </a:gsLst>
            <a:lin ang="18900000" scaled="1"/>
          </a:grad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8800" b="1" dirty="0" smtClean="0">
                <a:solidFill>
                  <a:schemeClr val="bg1"/>
                </a:solidFill>
                <a:latin typeface="Old English Text MT" pitchFamily="66" charset="0"/>
                <a:ea typeface="Roboto Black" panose="02000000000000000000" pitchFamily="2" charset="0"/>
                <a:cs typeface="+mj-cs"/>
              </a:rPr>
              <a:t>Thank you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81847" y="6347353"/>
            <a:ext cx="63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27584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old">
      <a:dk1>
        <a:srgbClr val="201E1D"/>
      </a:dk1>
      <a:lt1>
        <a:srgbClr val="FFFFFF"/>
      </a:lt1>
      <a:dk2>
        <a:srgbClr val="201E1D"/>
      </a:dk2>
      <a:lt2>
        <a:srgbClr val="FEFFFE"/>
      </a:lt2>
      <a:accent1>
        <a:srgbClr val="C7A85B"/>
      </a:accent1>
      <a:accent2>
        <a:srgbClr val="DCB965"/>
      </a:accent2>
      <a:accent3>
        <a:srgbClr val="D3C693"/>
      </a:accent3>
      <a:accent4>
        <a:srgbClr val="C7A85B"/>
      </a:accent4>
      <a:accent5>
        <a:srgbClr val="DCB965"/>
      </a:accent5>
      <a:accent6>
        <a:srgbClr val="D3C693"/>
      </a:accent6>
      <a:hlink>
        <a:srgbClr val="017FA8"/>
      </a:hlink>
      <a:folHlink>
        <a:srgbClr val="BE4498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>
            <a:latin typeface="Roboto Light" panose="02000000000000000000" pitchFamily="2" charset="0"/>
            <a:ea typeface="Roboto Light" panose="02000000000000000000" pitchFamily="2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chemeClr val="bg1"/>
            </a:solidFill>
            <a:latin typeface="Roboto Light" panose="02000000000000000000" pitchFamily="2" charset="0"/>
            <a:ea typeface="Roboto Light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5949</TotalTime>
  <Words>244</Words>
  <Application>Microsoft Office PowerPoint</Application>
  <PresentationFormat>Widescreen</PresentationFormat>
  <Paragraphs>58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Sacramento</vt:lpstr>
      <vt:lpstr>Calibri</vt:lpstr>
      <vt:lpstr>Roboto Light</vt:lpstr>
      <vt:lpstr>Wingdings</vt:lpstr>
      <vt:lpstr>Perpetua Titling MT</vt:lpstr>
      <vt:lpstr>Roboto Thin</vt:lpstr>
      <vt:lpstr>Roboto</vt:lpstr>
      <vt:lpstr>Arial</vt:lpstr>
      <vt:lpstr>Roboto Black</vt:lpstr>
      <vt:lpstr>Old English Text MT</vt:lpstr>
      <vt:lpstr>Office Theme</vt:lpstr>
      <vt:lpstr>The Theories of International Relations </vt:lpstr>
      <vt:lpstr>Contents:</vt:lpstr>
      <vt:lpstr>International Relations:</vt:lpstr>
      <vt:lpstr>International relations theories:</vt:lpstr>
      <vt:lpstr>PowerPoint Presentation</vt:lpstr>
      <vt:lpstr>PowerPoint Presentation</vt:lpstr>
      <vt:lpstr>PowerPoint Presentation</vt:lpstr>
      <vt:lpstr>Conclusion:</vt:lpstr>
      <vt:lpstr>References: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Adrienne Johnston</dc:creator>
  <cp:lastModifiedBy>user</cp:lastModifiedBy>
  <cp:revision>176</cp:revision>
  <dcterms:created xsi:type="dcterms:W3CDTF">2019-06-22T14:13:38Z</dcterms:created>
  <dcterms:modified xsi:type="dcterms:W3CDTF">2021-02-25T10:56:52Z</dcterms:modified>
</cp:coreProperties>
</file>