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71" r:id="rId5"/>
    <p:sldId id="259" r:id="rId6"/>
    <p:sldId id="260" r:id="rId7"/>
    <p:sldId id="268" r:id="rId8"/>
    <p:sldId id="269" r:id="rId9"/>
    <p:sldId id="270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1450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83D10377-A91A-4299-B0B9-4FD2671048C1}" type="datetimeFigureOut">
              <a:rPr lang="en-US" smtClean="0"/>
              <a:t>1/8/2021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DFA0CEE2-791C-4619-A8B0-67EC296B1580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03210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10377-A91A-4299-B0B9-4FD2671048C1}" type="datetimeFigureOut">
              <a:rPr lang="en-US" smtClean="0"/>
              <a:t>1/8/2021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0CEE2-791C-4619-A8B0-67EC296B15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249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10377-A91A-4299-B0B9-4FD2671048C1}" type="datetimeFigureOut">
              <a:rPr lang="en-US" smtClean="0"/>
              <a:t>1/8/2021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0CEE2-791C-4619-A8B0-67EC296B1580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18938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10377-A91A-4299-B0B9-4FD2671048C1}" type="datetimeFigureOut">
              <a:rPr lang="en-US" smtClean="0"/>
              <a:t>1/8/2021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0CEE2-791C-4619-A8B0-67EC296B1580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88056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10377-A91A-4299-B0B9-4FD2671048C1}" type="datetimeFigureOut">
              <a:rPr lang="en-US" smtClean="0"/>
              <a:t>1/8/2021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0CEE2-791C-4619-A8B0-67EC296B15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2043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10377-A91A-4299-B0B9-4FD2671048C1}" type="datetimeFigureOut">
              <a:rPr lang="en-US" smtClean="0"/>
              <a:t>1/8/2021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0CEE2-791C-4619-A8B0-67EC296B1580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95289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10377-A91A-4299-B0B9-4FD2671048C1}" type="datetimeFigureOut">
              <a:rPr lang="en-US" smtClean="0"/>
              <a:t>1/8/2021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0CEE2-791C-4619-A8B0-67EC296B1580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5148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10377-A91A-4299-B0B9-4FD2671048C1}" type="datetimeFigureOut">
              <a:rPr lang="en-US" smtClean="0"/>
              <a:t>1/8/2021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0CEE2-791C-4619-A8B0-67EC296B1580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6515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10377-A91A-4299-B0B9-4FD2671048C1}" type="datetimeFigureOut">
              <a:rPr lang="en-US" smtClean="0"/>
              <a:t>1/8/2021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0CEE2-791C-4619-A8B0-67EC296B1580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4375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10377-A91A-4299-B0B9-4FD2671048C1}" type="datetimeFigureOut">
              <a:rPr lang="en-US" smtClean="0"/>
              <a:t>1/8/2021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0CEE2-791C-4619-A8B0-67EC296B15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5808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10377-A91A-4299-B0B9-4FD2671048C1}" type="datetimeFigureOut">
              <a:rPr lang="en-US" smtClean="0"/>
              <a:t>1/8/2021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0CEE2-791C-4619-A8B0-67EC296B1580}" type="slidenum">
              <a:rPr lang="en-US" smtClean="0"/>
              <a:t>‹#›</a:t>
            </a:fld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9581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10377-A91A-4299-B0B9-4FD2671048C1}" type="datetimeFigureOut">
              <a:rPr lang="en-US" smtClean="0"/>
              <a:t>1/8/2021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0CEE2-791C-4619-A8B0-67EC296B15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7908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10377-A91A-4299-B0B9-4FD2671048C1}" type="datetimeFigureOut">
              <a:rPr lang="en-US" smtClean="0"/>
              <a:t>1/8/2021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0CEE2-791C-4619-A8B0-67EC296B1580}" type="slidenum">
              <a:rPr lang="en-US" smtClean="0"/>
              <a:t>‹#›</a:t>
            </a:fld>
            <a:endParaRPr lang="en-US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597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10377-A91A-4299-B0B9-4FD2671048C1}" type="datetimeFigureOut">
              <a:rPr lang="en-US" smtClean="0"/>
              <a:t>1/8/2021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0CEE2-791C-4619-A8B0-67EC296B1580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8330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10377-A91A-4299-B0B9-4FD2671048C1}" type="datetimeFigureOut">
              <a:rPr lang="en-US" smtClean="0"/>
              <a:t>1/8/2021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0CEE2-791C-4619-A8B0-67EC296B15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2480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10377-A91A-4299-B0B9-4FD2671048C1}" type="datetimeFigureOut">
              <a:rPr lang="en-US" smtClean="0"/>
              <a:t>1/8/2021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0CEE2-791C-4619-A8B0-67EC296B1580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36989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10377-A91A-4299-B0B9-4FD2671048C1}" type="datetimeFigureOut">
              <a:rPr lang="en-US" smtClean="0"/>
              <a:t>1/8/2021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0CEE2-791C-4619-A8B0-67EC296B15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8715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3D10377-A91A-4299-B0B9-4FD2671048C1}" type="datetimeFigureOut">
              <a:rPr lang="en-US" smtClean="0"/>
              <a:t>1/8/2021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FA0CEE2-791C-4619-A8B0-67EC296B15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307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76400" y="1981200"/>
            <a:ext cx="5550033" cy="1232057"/>
          </a:xfrm>
        </p:spPr>
        <p:txBody>
          <a:bodyPr/>
          <a:lstStyle/>
          <a:p>
            <a:r>
              <a:rPr lang="en-US" b="1" dirty="0" smtClean="0">
                <a:latin typeface="Algerian" panose="04020705040A02060702" pitchFamily="82" charset="0"/>
              </a:rPr>
              <a:t>STRATEGIES of interest groups</a:t>
            </a:r>
            <a:endParaRPr lang="en-US" b="1" dirty="0">
              <a:latin typeface="Algerian" panose="04020705040A02060702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91000"/>
            <a:ext cx="6400800" cy="17526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By: </a:t>
            </a:r>
            <a:r>
              <a:rPr lang="en-US" sz="2800" dirty="0" err="1" smtClean="0"/>
              <a:t>Muhaned</a:t>
            </a:r>
            <a:r>
              <a:rPr lang="en-US" sz="2800" dirty="0" smtClean="0"/>
              <a:t> </a:t>
            </a:r>
            <a:r>
              <a:rPr lang="en-US" sz="2800" dirty="0" err="1"/>
              <a:t>G</a:t>
            </a:r>
            <a:r>
              <a:rPr lang="en-US" sz="2800" dirty="0" err="1" smtClean="0"/>
              <a:t>umati</a:t>
            </a:r>
            <a:r>
              <a:rPr lang="en-US" sz="2800" dirty="0" smtClean="0"/>
              <a:t> </a:t>
            </a:r>
          </a:p>
          <a:p>
            <a:r>
              <a:rPr lang="en-US" sz="2800" dirty="0" smtClean="0"/>
              <a:t>ID: 2510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94350"/>
            <a:ext cx="7254974" cy="118882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7600" y="94350"/>
            <a:ext cx="1560678" cy="1603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9775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Content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Introduction </a:t>
            </a:r>
          </a:p>
          <a:p>
            <a:endParaRPr lang="en-US" dirty="0"/>
          </a:p>
          <a:p>
            <a:r>
              <a:rPr lang="en-US" dirty="0" smtClean="0"/>
              <a:t>Body </a:t>
            </a:r>
          </a:p>
          <a:p>
            <a:endParaRPr lang="en-US" dirty="0"/>
          </a:p>
          <a:p>
            <a:r>
              <a:rPr lang="en-US" dirty="0" smtClean="0"/>
              <a:t>Conclusion </a:t>
            </a:r>
          </a:p>
          <a:p>
            <a:endParaRPr lang="en-US" dirty="0"/>
          </a:p>
          <a:p>
            <a:r>
              <a:rPr lang="en-US" dirty="0" smtClean="0"/>
              <a:t>References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4037" y="2682272"/>
            <a:ext cx="3611563" cy="32528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87394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Introduction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interest group is a group of </a:t>
            </a:r>
            <a:r>
              <a:rPr lang="en-US" dirty="0"/>
              <a:t>people that seeks to influence public policy on the basis of a particular common interest or concern.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0733" y="3886200"/>
            <a:ext cx="4191000" cy="1933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009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Strategies of interest groups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Direct and indirect </a:t>
            </a:r>
            <a:r>
              <a:rPr lang="en-US" dirty="0" smtClean="0"/>
              <a:t>strategies are </a:t>
            </a:r>
            <a:r>
              <a:rPr lang="en-US" dirty="0"/>
              <a:t>general classifications of the techniques used by interest </a:t>
            </a:r>
            <a:r>
              <a:rPr lang="en-US" dirty="0" smtClean="0"/>
              <a:t>groups.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3687232"/>
            <a:ext cx="4495800" cy="224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024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D</a:t>
            </a:r>
            <a:r>
              <a:rPr lang="en-US" b="1" dirty="0" smtClean="0"/>
              <a:t>irect </a:t>
            </a:r>
            <a:r>
              <a:rPr lang="en-US" b="1" dirty="0"/>
              <a:t>strategies that interest groups use include: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Lobbying </a:t>
            </a:r>
            <a:r>
              <a:rPr lang="en-US" dirty="0" smtClean="0"/>
              <a:t>techniques</a:t>
            </a:r>
          </a:p>
          <a:p>
            <a:endParaRPr lang="en-US" dirty="0"/>
          </a:p>
          <a:p>
            <a:r>
              <a:rPr lang="en-US" dirty="0"/>
              <a:t>Rating government </a:t>
            </a:r>
            <a:r>
              <a:rPr lang="en-US" dirty="0" smtClean="0"/>
              <a:t>officials</a:t>
            </a:r>
          </a:p>
          <a:p>
            <a:endParaRPr lang="en-US" dirty="0"/>
          </a:p>
          <a:p>
            <a:r>
              <a:rPr lang="en-US" dirty="0"/>
              <a:t>Building alliances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5399" y="2490135"/>
            <a:ext cx="3119437" cy="153270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1600" y="4337123"/>
            <a:ext cx="3119437" cy="122614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629" y="4950194"/>
            <a:ext cx="3690408" cy="1255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1536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I</a:t>
            </a:r>
            <a:r>
              <a:rPr lang="en-US" b="1" dirty="0" smtClean="0"/>
              <a:t>ndirect </a:t>
            </a:r>
            <a:r>
              <a:rPr lang="en-US" b="1" dirty="0"/>
              <a:t>strategies that interest groups use include: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Generating public </a:t>
            </a:r>
            <a:r>
              <a:rPr lang="en-US" dirty="0" smtClean="0"/>
              <a:t>pressure</a:t>
            </a:r>
          </a:p>
          <a:p>
            <a:endParaRPr lang="en-US" dirty="0"/>
          </a:p>
          <a:p>
            <a:r>
              <a:rPr lang="en-US" dirty="0"/>
              <a:t>Using constituents as </a:t>
            </a:r>
            <a:r>
              <a:rPr lang="en-US" dirty="0" smtClean="0"/>
              <a:t>lobbyists</a:t>
            </a:r>
          </a:p>
          <a:p>
            <a:endParaRPr lang="en-US" dirty="0"/>
          </a:p>
          <a:p>
            <a:r>
              <a:rPr lang="en-US" dirty="0"/>
              <a:t>Public protest demonstrations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2600" y="2452035"/>
            <a:ext cx="2876550" cy="161298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2600" y="4212633"/>
            <a:ext cx="2876550" cy="122050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4400" y="5013678"/>
            <a:ext cx="4581525" cy="1220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602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Conclusion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conclusion, interest group strategies are divided into direct and indirect strategies.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2633" y="3657600"/>
            <a:ext cx="4267200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98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References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Interest Groups: The Politics of Influence. (2013). American Government, 185-218. doi:10.4324/9780203109397-9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8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427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5754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1066</TotalTime>
  <Words>127</Words>
  <Application>Microsoft Office PowerPoint</Application>
  <PresentationFormat>On-screen Show (4:3)</PresentationFormat>
  <Paragraphs>31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Algerian</vt:lpstr>
      <vt:lpstr>Arial</vt:lpstr>
      <vt:lpstr>Garamond</vt:lpstr>
      <vt:lpstr>Organic</vt:lpstr>
      <vt:lpstr>STRATEGIES of interest groups</vt:lpstr>
      <vt:lpstr>Content </vt:lpstr>
      <vt:lpstr>Introduction </vt:lpstr>
      <vt:lpstr>Strategies of interest groups </vt:lpstr>
      <vt:lpstr>Direct strategies that interest groups use include:</vt:lpstr>
      <vt:lpstr>Indirect strategies that interest groups use include:</vt:lpstr>
      <vt:lpstr>Conclusion </vt:lpstr>
      <vt:lpstr>References </vt:lpstr>
      <vt:lpstr>PowerPoint Presentation</vt:lpstr>
    </vt:vector>
  </TitlesOfParts>
  <Company>n0ak95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n0ak95</dc:creator>
  <cp:lastModifiedBy>Technology</cp:lastModifiedBy>
  <cp:revision>13</cp:revision>
  <dcterms:created xsi:type="dcterms:W3CDTF">2021-01-06T22:15:21Z</dcterms:created>
  <dcterms:modified xsi:type="dcterms:W3CDTF">2021-01-08T22:18:51Z</dcterms:modified>
</cp:coreProperties>
</file>