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56" r:id="rId1"/>
  </p:sldMasterIdLst>
  <p:notesMasterIdLst>
    <p:notesMasterId r:id="rId10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ar-LY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150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C56FEC49-8470-456A-BD56-56C5D8702738}" type="datetimeFigureOut">
              <a:rPr lang="ar-SA" smtClean="0"/>
              <a:t>02/07/1442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DAFF5356-6F80-436D-AFD8-0B7587536BF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933579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FF5356-6F80-436D-AFD8-0B7587536BFA}" type="slidenum">
              <a:rPr lang="ar-SA" smtClean="0"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726576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19331FF2-C9AE-43A9-A2B5-2BF0600C9680}" type="datetime8">
              <a:rPr lang="ar-LY" smtClean="0"/>
              <a:t>13 شباط، 21</a:t>
            </a:fld>
            <a:endParaRPr lang="ar-LY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8FBA1EC-DA28-4752-9849-42DD8C10B246}" type="slidenum">
              <a:rPr lang="ar-LY" smtClean="0"/>
              <a:t>‹#›</a:t>
            </a:fld>
            <a:endParaRPr lang="ar-LY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ar-LY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58A694-2F8F-443B-9063-BC2D9A182F31}" type="datetime8">
              <a:rPr lang="ar-LY" smtClean="0"/>
              <a:t>13 شباط، 21</a:t>
            </a:fld>
            <a:endParaRPr lang="ar-L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L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FBA1EC-DA28-4752-9849-42DD8C10B246}" type="slidenum">
              <a:rPr lang="ar-LY" smtClean="0"/>
              <a:t>‹#›</a:t>
            </a:fld>
            <a:endParaRPr lang="ar-LY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C427CA-317C-4450-92A8-6428E9D041B7}" type="datetime8">
              <a:rPr lang="ar-LY" smtClean="0"/>
              <a:t>13 شباط، 21</a:t>
            </a:fld>
            <a:endParaRPr lang="ar-L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L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FBA1EC-DA28-4752-9849-42DD8C10B246}" type="slidenum">
              <a:rPr lang="ar-LY" smtClean="0"/>
              <a:t>‹#›</a:t>
            </a:fld>
            <a:endParaRPr lang="ar-LY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ED2052-4725-49F5-B7AA-D0694979AA4F}" type="datetime8">
              <a:rPr lang="ar-LY" smtClean="0"/>
              <a:t>13 شباط، 21</a:t>
            </a:fld>
            <a:endParaRPr lang="ar-L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L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FBA1EC-DA28-4752-9849-42DD8C10B246}" type="slidenum">
              <a:rPr lang="ar-LY" smtClean="0"/>
              <a:t>‹#›</a:t>
            </a:fld>
            <a:endParaRPr lang="ar-LY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8FEBB516-8A21-4CE4-A01F-052DCEB51984}" type="datetime8">
              <a:rPr lang="ar-LY" smtClean="0"/>
              <a:t>13 شباط، 21</a:t>
            </a:fld>
            <a:endParaRPr lang="ar-L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8FBA1EC-DA28-4752-9849-42DD8C10B246}" type="slidenum">
              <a:rPr lang="ar-LY" smtClean="0"/>
              <a:t>‹#›</a:t>
            </a:fld>
            <a:endParaRPr lang="ar-LY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ar-LY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6F9ED9-F570-4216-B466-393361FEC6D7}" type="datetime8">
              <a:rPr lang="ar-LY" smtClean="0"/>
              <a:t>13 شباط، 21</a:t>
            </a:fld>
            <a:endParaRPr lang="ar-L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L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18FBA1EC-DA28-4752-9849-42DD8C10B246}" type="slidenum">
              <a:rPr lang="ar-LY" smtClean="0"/>
              <a:t>‹#›</a:t>
            </a:fld>
            <a:endParaRPr lang="ar-LY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764F31-5985-4DBD-B14F-2C9EBF93292B}" type="datetime8">
              <a:rPr lang="ar-LY" smtClean="0"/>
              <a:t>13 شباط، 21</a:t>
            </a:fld>
            <a:endParaRPr lang="ar-L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L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18FBA1EC-DA28-4752-9849-42DD8C10B246}" type="slidenum">
              <a:rPr lang="ar-LY" smtClean="0"/>
              <a:t>‹#›</a:t>
            </a:fld>
            <a:endParaRPr lang="ar-LY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CD5521-497E-4D98-B77C-7C8BBF8CA9FF}" type="datetime8">
              <a:rPr lang="ar-LY" smtClean="0"/>
              <a:t>13 شباط، 21</a:t>
            </a:fld>
            <a:endParaRPr lang="ar-L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L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FBA1EC-DA28-4752-9849-42DD8C10B246}" type="slidenum">
              <a:rPr lang="ar-LY" smtClean="0"/>
              <a:t>‹#›</a:t>
            </a:fld>
            <a:endParaRPr lang="ar-LY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4F745D-25AB-420B-BE2A-CDC0B88A723C}" type="datetime8">
              <a:rPr lang="ar-LY" smtClean="0"/>
              <a:t>13 شباط، 21</a:t>
            </a:fld>
            <a:endParaRPr lang="ar-L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L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FBA1EC-DA28-4752-9849-42DD8C10B246}" type="slidenum">
              <a:rPr lang="ar-LY" smtClean="0"/>
              <a:t>‹#›</a:t>
            </a:fld>
            <a:endParaRPr lang="ar-LY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C8B36587-0F20-40DD-A486-73EDAA3791D2}" type="datetime8">
              <a:rPr lang="ar-LY" smtClean="0"/>
              <a:t>13 شباط، 21</a:t>
            </a:fld>
            <a:endParaRPr lang="ar-LY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8FBA1EC-DA28-4752-9849-42DD8C10B246}" type="slidenum">
              <a:rPr lang="ar-LY" smtClean="0"/>
              <a:t>‹#›</a:t>
            </a:fld>
            <a:endParaRPr lang="ar-LY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ar-LY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D9C724B9-D308-4497-A005-820C2B216E4D}" type="datetime8">
              <a:rPr lang="ar-LY" smtClean="0"/>
              <a:t>13 شباط، 21</a:t>
            </a:fld>
            <a:endParaRPr lang="ar-L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8FBA1EC-DA28-4752-9849-42DD8C10B246}" type="slidenum">
              <a:rPr lang="ar-LY" smtClean="0"/>
              <a:t>‹#›</a:t>
            </a:fld>
            <a:endParaRPr lang="ar-LY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ar-LY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ar-LY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302C2D77-644B-4800-8A19-B76FC8CA1ACE}" type="datetime8">
              <a:rPr lang="ar-LY" smtClean="0"/>
              <a:t>13 شباط، 21</a:t>
            </a:fld>
            <a:endParaRPr lang="ar-LY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18FBA1EC-DA28-4752-9849-42DD8C10B246}" type="slidenum">
              <a:rPr lang="ar-LY" smtClean="0"/>
              <a:t>‹#›</a:t>
            </a:fld>
            <a:endParaRPr lang="ar-LY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hdr="0" ftr="0" dt="0"/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iep.utm.edu/polreal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 rtl="0"/>
            <a:r>
              <a:rPr lang="en-US" b="1" dirty="0" smtClean="0"/>
              <a:t>Realism Theory</a:t>
            </a:r>
            <a:endParaRPr lang="ar-LY" b="1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47664" y="3645024"/>
            <a:ext cx="6560234" cy="1752600"/>
          </a:xfrm>
        </p:spPr>
        <p:txBody>
          <a:bodyPr>
            <a:normAutofit/>
          </a:bodyPr>
          <a:lstStyle/>
          <a:p>
            <a:pPr algn="l" rtl="0"/>
            <a:r>
              <a:rPr lang="en-US" sz="2400" dirty="0" smtClean="0"/>
              <a:t>By: </a:t>
            </a:r>
            <a:r>
              <a:rPr lang="en-US" sz="2400" dirty="0" err="1"/>
              <a:t>M</a:t>
            </a:r>
            <a:r>
              <a:rPr lang="en-US" sz="2400" dirty="0" err="1" smtClean="0"/>
              <a:t>uhaned</a:t>
            </a:r>
            <a:r>
              <a:rPr lang="en-US" sz="2400" dirty="0" smtClean="0"/>
              <a:t>  </a:t>
            </a:r>
            <a:r>
              <a:rPr lang="en-US" sz="2400" dirty="0" err="1" smtClean="0"/>
              <a:t>Gumati</a:t>
            </a:r>
            <a:endParaRPr lang="en-US" sz="2400" dirty="0" smtClean="0"/>
          </a:p>
          <a:p>
            <a:pPr algn="l" rtl="0"/>
            <a:r>
              <a:rPr lang="en-US" sz="2400" dirty="0" smtClean="0"/>
              <a:t> ID: 2510</a:t>
            </a:r>
          </a:p>
          <a:p>
            <a:pPr algn="l" rtl="0"/>
            <a:r>
              <a:rPr lang="en-US" sz="2400" dirty="0" smtClean="0"/>
              <a:t>Date: 22\Jan\2021</a:t>
            </a:r>
            <a:endParaRPr lang="ar-LY" sz="24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88640"/>
            <a:ext cx="2160240" cy="15349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5" y="190988"/>
            <a:ext cx="2144647" cy="1531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494427" y="389835"/>
            <a:ext cx="4286878" cy="86177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600" b="1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latin typeface="+mj-lt"/>
                <a:ea typeface="+mj-ea"/>
                <a:cs typeface="+mj-cs"/>
              </a:rPr>
              <a:t>Libyan International Medical University </a:t>
            </a:r>
          </a:p>
          <a:p>
            <a:pPr algn="ctr"/>
            <a:r>
              <a:rPr lang="en-US" sz="1600" b="1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latin typeface="+mj-lt"/>
                <a:ea typeface="+mj-ea"/>
                <a:cs typeface="+mj-cs"/>
              </a:rPr>
              <a:t>Faculty of Business Administration </a:t>
            </a:r>
          </a:p>
          <a:p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8FBA1EC-DA28-4752-9849-42DD8C10B246}" type="slidenum">
              <a:rPr lang="ar-LY" smtClean="0"/>
              <a:t>1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35040721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/>
              <a:t>Contents</a:t>
            </a:r>
            <a:endParaRPr lang="ar-LY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Introduction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The Main Feature of Realism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Conclusion 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references</a:t>
            </a:r>
            <a:endParaRPr lang="ar-LY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0733" y="3465837"/>
            <a:ext cx="4914871" cy="27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BA1EC-DA28-4752-9849-42DD8C10B246}" type="slidenum">
              <a:rPr lang="ar-LY" smtClean="0"/>
              <a:t>2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797295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b="1" dirty="0" smtClean="0"/>
              <a:t>Introduction</a:t>
            </a:r>
            <a:r>
              <a:rPr lang="en-US" dirty="0" smtClean="0"/>
              <a:t> 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Realism is an approach to the study and practice of international politics. </a:t>
            </a:r>
            <a:endParaRPr lang="ar-LY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95" b="15049"/>
          <a:stretch/>
        </p:blipFill>
        <p:spPr bwMode="auto">
          <a:xfrm>
            <a:off x="1763688" y="3356992"/>
            <a:ext cx="5233764" cy="22584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BA1EC-DA28-4752-9849-42DD8C10B246}" type="slidenum">
              <a:rPr lang="ar-LY" smtClean="0"/>
              <a:t>3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20906293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/>
              <a:t>The Main Feature of Realism</a:t>
            </a:r>
            <a:r>
              <a:rPr lang="en-US" dirty="0"/>
              <a:t/>
            </a:r>
            <a:br>
              <a:rPr lang="en-US" dirty="0"/>
            </a:b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Realism is a theory that claims to explain the reality of international politics. It </a:t>
            </a:r>
            <a:r>
              <a:rPr lang="en-US" dirty="0" smtClean="0"/>
              <a:t>emphasizes </a:t>
            </a:r>
            <a:r>
              <a:rPr lang="en-US" dirty="0"/>
              <a:t>the constraints on </a:t>
            </a:r>
            <a:r>
              <a:rPr lang="en-US" dirty="0" smtClean="0"/>
              <a:t>politics.</a:t>
            </a:r>
            <a:endParaRPr lang="ar-LY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286083"/>
            <a:ext cx="6984776" cy="3154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BA1EC-DA28-4752-9849-42DD8C10B246}" type="slidenum">
              <a:rPr lang="ar-LY" smtClean="0"/>
              <a:t>4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5353048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b="1" dirty="0" smtClean="0"/>
              <a:t>Types of Realism</a:t>
            </a:r>
            <a:endParaRPr lang="ar-LY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/>
              <a:t>Human nature: Realists view human beings as inherently egoistic and self-interested to the extent that self-interest overcomes moral principles</a:t>
            </a:r>
            <a:r>
              <a:rPr lang="en-US" dirty="0" smtClean="0"/>
              <a:t>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state-centric: view sovereign </a:t>
            </a:r>
            <a:r>
              <a:rPr lang="en-US" dirty="0"/>
              <a:t>nation-states as the only legitimate monopolist over the use of force, which focuses solely on state behavior. </a:t>
            </a:r>
            <a:endParaRPr lang="en-US" dirty="0" smtClean="0"/>
          </a:p>
          <a:p>
            <a:pPr marL="64008" indent="0" algn="l" rtl="0">
              <a:buNone/>
            </a:pPr>
            <a:endParaRPr lang="ar-L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BA1EC-DA28-4752-9849-42DD8C10B246}" type="slidenum">
              <a:rPr lang="ar-LY" smtClean="0"/>
              <a:t>5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32836008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b="1" dirty="0" smtClean="0"/>
              <a:t>Conclusion</a:t>
            </a:r>
            <a:endParaRPr lang="ar-LY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Political realism is a theory of political philosophy that attempts to explain, model, and prescribe political relations.</a:t>
            </a:r>
            <a:endParaRPr lang="ar-LY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9247" y="3356992"/>
            <a:ext cx="5010869" cy="317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BA1EC-DA28-4752-9849-42DD8C10B246}" type="slidenum">
              <a:rPr lang="ar-LY" smtClean="0"/>
              <a:t>6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24742433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/>
              <a:t>Reference</a:t>
            </a:r>
            <a:endParaRPr lang="ar-LY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(</a:t>
            </a:r>
            <a:r>
              <a:rPr lang="en-US" dirty="0" err="1"/>
              <a:t>n.d.</a:t>
            </a:r>
            <a:r>
              <a:rPr lang="en-US" dirty="0"/>
              <a:t>). </a:t>
            </a:r>
            <a:r>
              <a:rPr lang="en-US"/>
              <a:t>Retrieved January 22, 2021, from </a:t>
            </a:r>
            <a:r>
              <a:rPr lang="en-US">
                <a:hlinkClick r:id="rId2"/>
              </a:rPr>
              <a:t>https://iep.utm.edu/polreal</a:t>
            </a:r>
            <a:r>
              <a:rPr lang="en-US" smtClean="0">
                <a:hlinkClick r:id="rId2"/>
              </a:rPr>
              <a:t>/</a:t>
            </a:r>
            <a:endParaRPr lang="en-US" smtClean="0"/>
          </a:p>
          <a:p>
            <a:pPr algn="l" rtl="0"/>
            <a:endParaRPr lang="ar-L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BA1EC-DA28-4752-9849-42DD8C10B246}" type="slidenum">
              <a:rPr lang="ar-LY" smtClean="0"/>
              <a:t>7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32159633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3148"/>
            <a:ext cx="9144000" cy="68911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BA1EC-DA28-4752-9849-42DD8C10B246}" type="slidenum">
              <a:rPr lang="ar-LY" smtClean="0"/>
              <a:t>8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34462787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291</TotalTime>
  <Words>162</Words>
  <Application>Microsoft Office PowerPoint</Application>
  <PresentationFormat>On-screen Show (4:3)</PresentationFormat>
  <Paragraphs>35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Rockwell</vt:lpstr>
      <vt:lpstr>Times New Roman</vt:lpstr>
      <vt:lpstr>Wingdings 2</vt:lpstr>
      <vt:lpstr>Foundry</vt:lpstr>
      <vt:lpstr>Realism Theory</vt:lpstr>
      <vt:lpstr>Contents</vt:lpstr>
      <vt:lpstr>Introduction </vt:lpstr>
      <vt:lpstr>The Main Feature of Realism </vt:lpstr>
      <vt:lpstr>Types of Realism</vt:lpstr>
      <vt:lpstr>Conclusion</vt:lpstr>
      <vt:lpstr>Reference</vt:lpstr>
      <vt:lpstr>PowerPoint Presentation</vt:lpstr>
    </vt:vector>
  </TitlesOfParts>
  <Company>Naim Al Hussaini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Realism Theory</dc:title>
  <dc:creator>ECS</dc:creator>
  <cp:lastModifiedBy>user</cp:lastModifiedBy>
  <cp:revision>14</cp:revision>
  <dcterms:created xsi:type="dcterms:W3CDTF">2021-01-22T17:12:46Z</dcterms:created>
  <dcterms:modified xsi:type="dcterms:W3CDTF">2021-02-13T07:51:29Z</dcterms:modified>
</cp:coreProperties>
</file>