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8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262" r:id="rId6"/>
    <p:sldId id="311" r:id="rId7"/>
    <p:sldId id="310" r:id="rId8"/>
    <p:sldId id="313" r:id="rId9"/>
    <p:sldId id="314" r:id="rId10"/>
    <p:sldId id="312" r:id="rId11"/>
    <p:sldId id="309" r:id="rId12"/>
    <p:sldId id="315" r:id="rId13"/>
    <p:sldId id="316" r:id="rId14"/>
    <p:sldId id="317" r:id="rId15"/>
    <p:sldId id="318" r:id="rId16"/>
  </p:sldIdLst>
  <p:sldSz cx="9144000" cy="5143500" type="screen16x9"/>
  <p:notesSz cx="6858000" cy="9144000"/>
  <p:embeddedFontLst>
    <p:embeddedFont>
      <p:font typeface="Fredoka One" panose="020B0604020202020204" charset="0"/>
      <p:regular r:id="rId18"/>
    </p:embeddedFont>
    <p:embeddedFont>
      <p:font typeface="Maven Pro" panose="020B0604020202020204" charset="0"/>
      <p:regular r:id="rId19"/>
      <p:bold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4C17752-2E41-453F-9754-DBEC47759366}">
  <a:tblStyle styleId="{C4C17752-2E41-453F-9754-DBEC4775936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g9669c8b86c_0_262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0" name="Google Shape;570;g9669c8b86c_0_262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g95a9c4bbe7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7" name="Google Shape;587;g95a9c4bbe7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g9414509433_0_2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3" name="Google Shape;593;g9414509433_0_2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g941f27e7d2_0_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8" name="Google Shape;678;g941f27e7d2_0_1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g941f27e7d2_0_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8" name="Google Shape;678;g941f27e7d2_0_1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529839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g941f27e7d2_0_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8" name="Google Shape;678;g941f27e7d2_0_1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05471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g95a9c4bbe7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7" name="Google Shape;587;g95a9c4bbe7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64984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10800000" flipH="1">
            <a:off x="5204201" y="-11"/>
            <a:ext cx="3939800" cy="1711186"/>
          </a:xfrm>
          <a:custGeom>
            <a:avLst/>
            <a:gdLst/>
            <a:ahLst/>
            <a:cxnLst/>
            <a:rect l="l" t="t" r="r" b="b"/>
            <a:pathLst>
              <a:path w="98231" h="42665" extrusionOk="0">
                <a:moveTo>
                  <a:pt x="98231" y="0"/>
                </a:moveTo>
                <a:cubicBezTo>
                  <a:pt x="85918" y="2222"/>
                  <a:pt x="75855" y="11081"/>
                  <a:pt x="72081" y="22992"/>
                </a:cubicBezTo>
                <a:cubicBezTo>
                  <a:pt x="71545" y="22751"/>
                  <a:pt x="70983" y="22617"/>
                  <a:pt x="70421" y="22617"/>
                </a:cubicBezTo>
                <a:cubicBezTo>
                  <a:pt x="68360" y="22617"/>
                  <a:pt x="66647" y="24223"/>
                  <a:pt x="66487" y="26284"/>
                </a:cubicBezTo>
                <a:cubicBezTo>
                  <a:pt x="65643" y="26003"/>
                  <a:pt x="64794" y="25871"/>
                  <a:pt x="63966" y="25871"/>
                </a:cubicBezTo>
                <a:cubicBezTo>
                  <a:pt x="59750" y="25871"/>
                  <a:pt x="56048" y="29286"/>
                  <a:pt x="56048" y="33805"/>
                </a:cubicBezTo>
                <a:lnTo>
                  <a:pt x="56048" y="34046"/>
                </a:lnTo>
                <a:cubicBezTo>
                  <a:pt x="53639" y="32761"/>
                  <a:pt x="50989" y="32065"/>
                  <a:pt x="48286" y="31985"/>
                </a:cubicBezTo>
                <a:cubicBezTo>
                  <a:pt x="47601" y="28744"/>
                  <a:pt x="44737" y="26535"/>
                  <a:pt x="41569" y="26535"/>
                </a:cubicBezTo>
                <a:cubicBezTo>
                  <a:pt x="41021" y="26535"/>
                  <a:pt x="40464" y="26601"/>
                  <a:pt x="39908" y="26739"/>
                </a:cubicBezTo>
                <a:cubicBezTo>
                  <a:pt x="36134" y="27649"/>
                  <a:pt x="33886" y="31530"/>
                  <a:pt x="34930" y="35250"/>
                </a:cubicBezTo>
                <a:cubicBezTo>
                  <a:pt x="33882" y="34664"/>
                  <a:pt x="32729" y="34377"/>
                  <a:pt x="31582" y="34377"/>
                </a:cubicBezTo>
                <a:cubicBezTo>
                  <a:pt x="30005" y="34377"/>
                  <a:pt x="28438" y="34920"/>
                  <a:pt x="27168" y="35973"/>
                </a:cubicBezTo>
                <a:cubicBezTo>
                  <a:pt x="23874" y="33256"/>
                  <a:pt x="19966" y="31981"/>
                  <a:pt x="16111" y="31981"/>
                </a:cubicBezTo>
                <a:cubicBezTo>
                  <a:pt x="9411" y="31981"/>
                  <a:pt x="2872" y="35834"/>
                  <a:pt x="1" y="42665"/>
                </a:cubicBezTo>
                <a:lnTo>
                  <a:pt x="98231" y="42665"/>
                </a:lnTo>
                <a:lnTo>
                  <a:pt x="9823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4685574" y="127173"/>
            <a:ext cx="127854" cy="112147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-53674" y="3510300"/>
            <a:ext cx="4104209" cy="1654197"/>
          </a:xfrm>
          <a:custGeom>
            <a:avLst/>
            <a:gdLst/>
            <a:ahLst/>
            <a:cxnLst/>
            <a:rect l="l" t="t" r="r" b="b"/>
            <a:pathLst>
              <a:path w="92557" h="37305" extrusionOk="0">
                <a:moveTo>
                  <a:pt x="20511" y="0"/>
                </a:moveTo>
                <a:cubicBezTo>
                  <a:pt x="14315" y="0"/>
                  <a:pt x="8669" y="3581"/>
                  <a:pt x="6077" y="9254"/>
                </a:cubicBezTo>
                <a:cubicBezTo>
                  <a:pt x="5729" y="6096"/>
                  <a:pt x="3159" y="3660"/>
                  <a:pt x="1" y="3473"/>
                </a:cubicBezTo>
                <a:lnTo>
                  <a:pt x="1" y="37305"/>
                </a:lnTo>
                <a:lnTo>
                  <a:pt x="92556" y="37305"/>
                </a:lnTo>
                <a:cubicBezTo>
                  <a:pt x="91685" y="34453"/>
                  <a:pt x="89070" y="32685"/>
                  <a:pt x="86305" y="32685"/>
                </a:cubicBezTo>
                <a:cubicBezTo>
                  <a:pt x="85333" y="32685"/>
                  <a:pt x="84342" y="32904"/>
                  <a:pt x="83402" y="33370"/>
                </a:cubicBezTo>
                <a:cubicBezTo>
                  <a:pt x="82118" y="28258"/>
                  <a:pt x="77782" y="24484"/>
                  <a:pt x="72536" y="23895"/>
                </a:cubicBezTo>
                <a:cubicBezTo>
                  <a:pt x="71938" y="23799"/>
                  <a:pt x="71339" y="23752"/>
                  <a:pt x="70744" y="23752"/>
                </a:cubicBezTo>
                <a:cubicBezTo>
                  <a:pt x="68004" y="23752"/>
                  <a:pt x="65337" y="24747"/>
                  <a:pt x="63248" y="26572"/>
                </a:cubicBezTo>
                <a:cubicBezTo>
                  <a:pt x="60767" y="19872"/>
                  <a:pt x="54407" y="15625"/>
                  <a:pt x="47533" y="15625"/>
                </a:cubicBezTo>
                <a:cubicBezTo>
                  <a:pt x="46251" y="15625"/>
                  <a:pt x="44951" y="15772"/>
                  <a:pt x="43655" y="16079"/>
                </a:cubicBezTo>
                <a:cubicBezTo>
                  <a:pt x="43709" y="15812"/>
                  <a:pt x="43736" y="15544"/>
                  <a:pt x="43736" y="15250"/>
                </a:cubicBezTo>
                <a:cubicBezTo>
                  <a:pt x="43736" y="12118"/>
                  <a:pt x="41149" y="9893"/>
                  <a:pt x="38358" y="9893"/>
                </a:cubicBezTo>
                <a:cubicBezTo>
                  <a:pt x="37404" y="9893"/>
                  <a:pt x="36426" y="10153"/>
                  <a:pt x="35519" y="10726"/>
                </a:cubicBezTo>
                <a:cubicBezTo>
                  <a:pt x="33404" y="4570"/>
                  <a:pt x="27783" y="341"/>
                  <a:pt x="21306" y="20"/>
                </a:cubicBezTo>
                <a:cubicBezTo>
                  <a:pt x="21040" y="7"/>
                  <a:pt x="20775" y="0"/>
                  <a:pt x="205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-158524" y="3510300"/>
            <a:ext cx="4104209" cy="1654197"/>
          </a:xfrm>
          <a:custGeom>
            <a:avLst/>
            <a:gdLst/>
            <a:ahLst/>
            <a:cxnLst/>
            <a:rect l="l" t="t" r="r" b="b"/>
            <a:pathLst>
              <a:path w="92557" h="37305" extrusionOk="0">
                <a:moveTo>
                  <a:pt x="20511" y="0"/>
                </a:moveTo>
                <a:cubicBezTo>
                  <a:pt x="14315" y="0"/>
                  <a:pt x="8669" y="3581"/>
                  <a:pt x="6077" y="9254"/>
                </a:cubicBezTo>
                <a:cubicBezTo>
                  <a:pt x="5729" y="6096"/>
                  <a:pt x="3159" y="3660"/>
                  <a:pt x="1" y="3473"/>
                </a:cubicBezTo>
                <a:lnTo>
                  <a:pt x="1" y="37305"/>
                </a:lnTo>
                <a:lnTo>
                  <a:pt x="92556" y="37305"/>
                </a:lnTo>
                <a:cubicBezTo>
                  <a:pt x="91685" y="34453"/>
                  <a:pt x="89070" y="32685"/>
                  <a:pt x="86305" y="32685"/>
                </a:cubicBezTo>
                <a:cubicBezTo>
                  <a:pt x="85333" y="32685"/>
                  <a:pt x="84342" y="32904"/>
                  <a:pt x="83402" y="33370"/>
                </a:cubicBezTo>
                <a:cubicBezTo>
                  <a:pt x="82118" y="28258"/>
                  <a:pt x="77782" y="24484"/>
                  <a:pt x="72536" y="23895"/>
                </a:cubicBezTo>
                <a:cubicBezTo>
                  <a:pt x="71938" y="23799"/>
                  <a:pt x="71339" y="23752"/>
                  <a:pt x="70744" y="23752"/>
                </a:cubicBezTo>
                <a:cubicBezTo>
                  <a:pt x="68004" y="23752"/>
                  <a:pt x="65337" y="24747"/>
                  <a:pt x="63248" y="26572"/>
                </a:cubicBezTo>
                <a:cubicBezTo>
                  <a:pt x="60767" y="19872"/>
                  <a:pt x="54407" y="15625"/>
                  <a:pt x="47533" y="15625"/>
                </a:cubicBezTo>
                <a:cubicBezTo>
                  <a:pt x="46251" y="15625"/>
                  <a:pt x="44951" y="15772"/>
                  <a:pt x="43655" y="16079"/>
                </a:cubicBezTo>
                <a:cubicBezTo>
                  <a:pt x="43709" y="15812"/>
                  <a:pt x="43736" y="15544"/>
                  <a:pt x="43736" y="15250"/>
                </a:cubicBezTo>
                <a:cubicBezTo>
                  <a:pt x="43736" y="12118"/>
                  <a:pt x="41149" y="9893"/>
                  <a:pt x="38358" y="9893"/>
                </a:cubicBezTo>
                <a:cubicBezTo>
                  <a:pt x="37404" y="9893"/>
                  <a:pt x="36426" y="10153"/>
                  <a:pt x="35519" y="10726"/>
                </a:cubicBezTo>
                <a:cubicBezTo>
                  <a:pt x="33404" y="4570"/>
                  <a:pt x="27783" y="341"/>
                  <a:pt x="21306" y="20"/>
                </a:cubicBezTo>
                <a:cubicBezTo>
                  <a:pt x="21040" y="7"/>
                  <a:pt x="20775" y="0"/>
                  <a:pt x="20511" y="0"/>
                </a:cubicBezTo>
                <a:close/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837658" y="4203484"/>
            <a:ext cx="174420" cy="152990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accent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7889301" y="1063064"/>
            <a:ext cx="193776" cy="169978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256499" y="2945048"/>
            <a:ext cx="127854" cy="112147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720000" y="1358900"/>
            <a:ext cx="3759900" cy="123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7700">
                <a:latin typeface="Fredoka One"/>
                <a:ea typeface="Fredoka One"/>
                <a:cs typeface="Fredoka One"/>
                <a:sym typeface="Fredoka On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720000" y="2288225"/>
            <a:ext cx="3852000" cy="3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Maven Pro"/>
                <a:ea typeface="Maven Pro"/>
                <a:cs typeface="Maven Pro"/>
                <a:sym typeface="Maven Pr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-52362" y="4010727"/>
            <a:ext cx="2852838" cy="1149833"/>
          </a:xfrm>
          <a:custGeom>
            <a:avLst/>
            <a:gdLst/>
            <a:ahLst/>
            <a:cxnLst/>
            <a:rect l="l" t="t" r="r" b="b"/>
            <a:pathLst>
              <a:path w="92557" h="37305" extrusionOk="0">
                <a:moveTo>
                  <a:pt x="20511" y="0"/>
                </a:moveTo>
                <a:cubicBezTo>
                  <a:pt x="14315" y="0"/>
                  <a:pt x="8669" y="3581"/>
                  <a:pt x="6077" y="9254"/>
                </a:cubicBezTo>
                <a:cubicBezTo>
                  <a:pt x="5729" y="6096"/>
                  <a:pt x="3159" y="3660"/>
                  <a:pt x="1" y="3473"/>
                </a:cubicBezTo>
                <a:lnTo>
                  <a:pt x="1" y="37305"/>
                </a:lnTo>
                <a:lnTo>
                  <a:pt x="92556" y="37305"/>
                </a:lnTo>
                <a:cubicBezTo>
                  <a:pt x="91685" y="34453"/>
                  <a:pt x="89070" y="32685"/>
                  <a:pt x="86305" y="32685"/>
                </a:cubicBezTo>
                <a:cubicBezTo>
                  <a:pt x="85333" y="32685"/>
                  <a:pt x="84342" y="32904"/>
                  <a:pt x="83402" y="33370"/>
                </a:cubicBezTo>
                <a:cubicBezTo>
                  <a:pt x="82118" y="28258"/>
                  <a:pt x="77782" y="24484"/>
                  <a:pt x="72536" y="23895"/>
                </a:cubicBezTo>
                <a:cubicBezTo>
                  <a:pt x="71938" y="23799"/>
                  <a:pt x="71339" y="23752"/>
                  <a:pt x="70744" y="23752"/>
                </a:cubicBezTo>
                <a:cubicBezTo>
                  <a:pt x="68004" y="23752"/>
                  <a:pt x="65337" y="24747"/>
                  <a:pt x="63248" y="26572"/>
                </a:cubicBezTo>
                <a:cubicBezTo>
                  <a:pt x="60767" y="19872"/>
                  <a:pt x="54407" y="15625"/>
                  <a:pt x="47533" y="15625"/>
                </a:cubicBezTo>
                <a:cubicBezTo>
                  <a:pt x="46251" y="15625"/>
                  <a:pt x="44951" y="15772"/>
                  <a:pt x="43655" y="16079"/>
                </a:cubicBezTo>
                <a:cubicBezTo>
                  <a:pt x="43709" y="15812"/>
                  <a:pt x="43736" y="15544"/>
                  <a:pt x="43736" y="15250"/>
                </a:cubicBezTo>
                <a:cubicBezTo>
                  <a:pt x="43736" y="12118"/>
                  <a:pt x="41149" y="9893"/>
                  <a:pt x="38358" y="9893"/>
                </a:cubicBezTo>
                <a:cubicBezTo>
                  <a:pt x="37404" y="9893"/>
                  <a:pt x="36426" y="10153"/>
                  <a:pt x="35519" y="10726"/>
                </a:cubicBezTo>
                <a:cubicBezTo>
                  <a:pt x="33404" y="4570"/>
                  <a:pt x="27783" y="341"/>
                  <a:pt x="21306" y="20"/>
                </a:cubicBezTo>
                <a:cubicBezTo>
                  <a:pt x="21040" y="7"/>
                  <a:pt x="20775" y="0"/>
                  <a:pt x="205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 rot="10800000" flipH="1">
            <a:off x="6103503" y="12"/>
            <a:ext cx="3040495" cy="1320588"/>
          </a:xfrm>
          <a:custGeom>
            <a:avLst/>
            <a:gdLst/>
            <a:ahLst/>
            <a:cxnLst/>
            <a:rect l="l" t="t" r="r" b="b"/>
            <a:pathLst>
              <a:path w="98231" h="42665" extrusionOk="0">
                <a:moveTo>
                  <a:pt x="98231" y="0"/>
                </a:moveTo>
                <a:cubicBezTo>
                  <a:pt x="85918" y="2222"/>
                  <a:pt x="75855" y="11081"/>
                  <a:pt x="72081" y="22992"/>
                </a:cubicBezTo>
                <a:cubicBezTo>
                  <a:pt x="71545" y="22751"/>
                  <a:pt x="70983" y="22617"/>
                  <a:pt x="70421" y="22617"/>
                </a:cubicBezTo>
                <a:cubicBezTo>
                  <a:pt x="68360" y="22617"/>
                  <a:pt x="66647" y="24223"/>
                  <a:pt x="66487" y="26284"/>
                </a:cubicBezTo>
                <a:cubicBezTo>
                  <a:pt x="65643" y="26003"/>
                  <a:pt x="64794" y="25871"/>
                  <a:pt x="63966" y="25871"/>
                </a:cubicBezTo>
                <a:cubicBezTo>
                  <a:pt x="59750" y="25871"/>
                  <a:pt x="56048" y="29286"/>
                  <a:pt x="56048" y="33805"/>
                </a:cubicBezTo>
                <a:lnTo>
                  <a:pt x="56048" y="34046"/>
                </a:lnTo>
                <a:cubicBezTo>
                  <a:pt x="53639" y="32761"/>
                  <a:pt x="50989" y="32065"/>
                  <a:pt x="48286" y="31985"/>
                </a:cubicBezTo>
                <a:cubicBezTo>
                  <a:pt x="47601" y="28744"/>
                  <a:pt x="44737" y="26535"/>
                  <a:pt x="41569" y="26535"/>
                </a:cubicBezTo>
                <a:cubicBezTo>
                  <a:pt x="41021" y="26535"/>
                  <a:pt x="40464" y="26601"/>
                  <a:pt x="39908" y="26739"/>
                </a:cubicBezTo>
                <a:cubicBezTo>
                  <a:pt x="36134" y="27649"/>
                  <a:pt x="33886" y="31530"/>
                  <a:pt x="34930" y="35250"/>
                </a:cubicBezTo>
                <a:cubicBezTo>
                  <a:pt x="33882" y="34664"/>
                  <a:pt x="32729" y="34377"/>
                  <a:pt x="31582" y="34377"/>
                </a:cubicBezTo>
                <a:cubicBezTo>
                  <a:pt x="30005" y="34377"/>
                  <a:pt x="28438" y="34920"/>
                  <a:pt x="27168" y="35973"/>
                </a:cubicBezTo>
                <a:cubicBezTo>
                  <a:pt x="23874" y="33256"/>
                  <a:pt x="19966" y="31981"/>
                  <a:pt x="16111" y="31981"/>
                </a:cubicBezTo>
                <a:cubicBezTo>
                  <a:pt x="9411" y="31981"/>
                  <a:pt x="2872" y="35834"/>
                  <a:pt x="1" y="42665"/>
                </a:cubicBezTo>
                <a:lnTo>
                  <a:pt x="98231" y="42665"/>
                </a:lnTo>
                <a:lnTo>
                  <a:pt x="982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 rot="10800000" flipH="1">
            <a:off x="6045550" y="-95026"/>
            <a:ext cx="3259305" cy="1415625"/>
          </a:xfrm>
          <a:custGeom>
            <a:avLst/>
            <a:gdLst/>
            <a:ahLst/>
            <a:cxnLst/>
            <a:rect l="l" t="t" r="r" b="b"/>
            <a:pathLst>
              <a:path w="98231" h="42665" extrusionOk="0">
                <a:moveTo>
                  <a:pt x="98231" y="0"/>
                </a:moveTo>
                <a:cubicBezTo>
                  <a:pt x="85918" y="2222"/>
                  <a:pt x="75855" y="11081"/>
                  <a:pt x="72081" y="22992"/>
                </a:cubicBezTo>
                <a:cubicBezTo>
                  <a:pt x="71545" y="22751"/>
                  <a:pt x="70983" y="22617"/>
                  <a:pt x="70421" y="22617"/>
                </a:cubicBezTo>
                <a:cubicBezTo>
                  <a:pt x="68360" y="22617"/>
                  <a:pt x="66647" y="24223"/>
                  <a:pt x="66487" y="26284"/>
                </a:cubicBezTo>
                <a:cubicBezTo>
                  <a:pt x="65643" y="26003"/>
                  <a:pt x="64794" y="25871"/>
                  <a:pt x="63966" y="25871"/>
                </a:cubicBezTo>
                <a:cubicBezTo>
                  <a:pt x="59750" y="25871"/>
                  <a:pt x="56048" y="29286"/>
                  <a:pt x="56048" y="33805"/>
                </a:cubicBezTo>
                <a:lnTo>
                  <a:pt x="56048" y="34046"/>
                </a:lnTo>
                <a:cubicBezTo>
                  <a:pt x="53639" y="32761"/>
                  <a:pt x="50989" y="32065"/>
                  <a:pt x="48286" y="31985"/>
                </a:cubicBezTo>
                <a:cubicBezTo>
                  <a:pt x="47601" y="28744"/>
                  <a:pt x="44737" y="26535"/>
                  <a:pt x="41569" y="26535"/>
                </a:cubicBezTo>
                <a:cubicBezTo>
                  <a:pt x="41021" y="26535"/>
                  <a:pt x="40464" y="26601"/>
                  <a:pt x="39908" y="26739"/>
                </a:cubicBezTo>
                <a:cubicBezTo>
                  <a:pt x="36134" y="27649"/>
                  <a:pt x="33886" y="31530"/>
                  <a:pt x="34930" y="35250"/>
                </a:cubicBezTo>
                <a:cubicBezTo>
                  <a:pt x="33882" y="34664"/>
                  <a:pt x="32729" y="34377"/>
                  <a:pt x="31582" y="34377"/>
                </a:cubicBezTo>
                <a:cubicBezTo>
                  <a:pt x="30005" y="34377"/>
                  <a:pt x="28438" y="34920"/>
                  <a:pt x="27168" y="35973"/>
                </a:cubicBezTo>
                <a:cubicBezTo>
                  <a:pt x="23874" y="33256"/>
                  <a:pt x="19966" y="31981"/>
                  <a:pt x="16111" y="31981"/>
                </a:cubicBezTo>
                <a:cubicBezTo>
                  <a:pt x="9411" y="31981"/>
                  <a:pt x="2872" y="35834"/>
                  <a:pt x="1" y="42665"/>
                </a:cubicBezTo>
                <a:lnTo>
                  <a:pt x="98231" y="42665"/>
                </a:lnTo>
                <a:lnTo>
                  <a:pt x="98231" y="0"/>
                </a:lnTo>
                <a:close/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4"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29"/>
          <p:cNvSpPr/>
          <p:nvPr/>
        </p:nvSpPr>
        <p:spPr>
          <a:xfrm rot="10800000" flipH="1">
            <a:off x="-32422" y="6296"/>
            <a:ext cx="3892022" cy="1568675"/>
          </a:xfrm>
          <a:custGeom>
            <a:avLst/>
            <a:gdLst/>
            <a:ahLst/>
            <a:cxnLst/>
            <a:rect l="l" t="t" r="r" b="b"/>
            <a:pathLst>
              <a:path w="92557" h="37305" extrusionOk="0">
                <a:moveTo>
                  <a:pt x="20511" y="0"/>
                </a:moveTo>
                <a:cubicBezTo>
                  <a:pt x="14315" y="0"/>
                  <a:pt x="8669" y="3581"/>
                  <a:pt x="6077" y="9254"/>
                </a:cubicBezTo>
                <a:cubicBezTo>
                  <a:pt x="5729" y="6096"/>
                  <a:pt x="3159" y="3660"/>
                  <a:pt x="1" y="3473"/>
                </a:cubicBezTo>
                <a:lnTo>
                  <a:pt x="1" y="37305"/>
                </a:lnTo>
                <a:lnTo>
                  <a:pt x="92556" y="37305"/>
                </a:lnTo>
                <a:cubicBezTo>
                  <a:pt x="91685" y="34453"/>
                  <a:pt x="89070" y="32685"/>
                  <a:pt x="86305" y="32685"/>
                </a:cubicBezTo>
                <a:cubicBezTo>
                  <a:pt x="85333" y="32685"/>
                  <a:pt x="84342" y="32904"/>
                  <a:pt x="83402" y="33370"/>
                </a:cubicBezTo>
                <a:cubicBezTo>
                  <a:pt x="82118" y="28258"/>
                  <a:pt x="77782" y="24484"/>
                  <a:pt x="72536" y="23895"/>
                </a:cubicBezTo>
                <a:cubicBezTo>
                  <a:pt x="71938" y="23799"/>
                  <a:pt x="71339" y="23752"/>
                  <a:pt x="70744" y="23752"/>
                </a:cubicBezTo>
                <a:cubicBezTo>
                  <a:pt x="68004" y="23752"/>
                  <a:pt x="65337" y="24747"/>
                  <a:pt x="63248" y="26572"/>
                </a:cubicBezTo>
                <a:cubicBezTo>
                  <a:pt x="60767" y="19872"/>
                  <a:pt x="54407" y="15625"/>
                  <a:pt x="47533" y="15625"/>
                </a:cubicBezTo>
                <a:cubicBezTo>
                  <a:pt x="46251" y="15625"/>
                  <a:pt x="44951" y="15772"/>
                  <a:pt x="43655" y="16079"/>
                </a:cubicBezTo>
                <a:cubicBezTo>
                  <a:pt x="43709" y="15812"/>
                  <a:pt x="43736" y="15544"/>
                  <a:pt x="43736" y="15250"/>
                </a:cubicBezTo>
                <a:cubicBezTo>
                  <a:pt x="43736" y="12118"/>
                  <a:pt x="41149" y="9893"/>
                  <a:pt x="38358" y="9893"/>
                </a:cubicBezTo>
                <a:cubicBezTo>
                  <a:pt x="37404" y="9893"/>
                  <a:pt x="36426" y="10153"/>
                  <a:pt x="35519" y="10726"/>
                </a:cubicBezTo>
                <a:cubicBezTo>
                  <a:pt x="33404" y="4570"/>
                  <a:pt x="27783" y="341"/>
                  <a:pt x="21306" y="20"/>
                </a:cubicBezTo>
                <a:cubicBezTo>
                  <a:pt x="21040" y="7"/>
                  <a:pt x="20775" y="0"/>
                  <a:pt x="205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29"/>
          <p:cNvSpPr/>
          <p:nvPr/>
        </p:nvSpPr>
        <p:spPr>
          <a:xfrm rot="10800000" flipH="1">
            <a:off x="-31517" y="-10941"/>
            <a:ext cx="3113155" cy="1254754"/>
          </a:xfrm>
          <a:custGeom>
            <a:avLst/>
            <a:gdLst/>
            <a:ahLst/>
            <a:cxnLst/>
            <a:rect l="l" t="t" r="r" b="b"/>
            <a:pathLst>
              <a:path w="92557" h="37305" extrusionOk="0">
                <a:moveTo>
                  <a:pt x="20511" y="0"/>
                </a:moveTo>
                <a:cubicBezTo>
                  <a:pt x="14315" y="0"/>
                  <a:pt x="8669" y="3581"/>
                  <a:pt x="6077" y="9254"/>
                </a:cubicBezTo>
                <a:cubicBezTo>
                  <a:pt x="5729" y="6096"/>
                  <a:pt x="3159" y="3660"/>
                  <a:pt x="1" y="3473"/>
                </a:cubicBezTo>
                <a:lnTo>
                  <a:pt x="1" y="37305"/>
                </a:lnTo>
                <a:lnTo>
                  <a:pt x="92556" y="37305"/>
                </a:lnTo>
                <a:cubicBezTo>
                  <a:pt x="91685" y="34453"/>
                  <a:pt x="89070" y="32685"/>
                  <a:pt x="86305" y="32685"/>
                </a:cubicBezTo>
                <a:cubicBezTo>
                  <a:pt x="85333" y="32685"/>
                  <a:pt x="84342" y="32904"/>
                  <a:pt x="83402" y="33370"/>
                </a:cubicBezTo>
                <a:cubicBezTo>
                  <a:pt x="82118" y="28258"/>
                  <a:pt x="77782" y="24484"/>
                  <a:pt x="72536" y="23895"/>
                </a:cubicBezTo>
                <a:cubicBezTo>
                  <a:pt x="71938" y="23799"/>
                  <a:pt x="71339" y="23752"/>
                  <a:pt x="70744" y="23752"/>
                </a:cubicBezTo>
                <a:cubicBezTo>
                  <a:pt x="68004" y="23752"/>
                  <a:pt x="65337" y="24747"/>
                  <a:pt x="63248" y="26572"/>
                </a:cubicBezTo>
                <a:cubicBezTo>
                  <a:pt x="60767" y="19872"/>
                  <a:pt x="54407" y="15625"/>
                  <a:pt x="47533" y="15625"/>
                </a:cubicBezTo>
                <a:cubicBezTo>
                  <a:pt x="46251" y="15625"/>
                  <a:pt x="44951" y="15772"/>
                  <a:pt x="43655" y="16079"/>
                </a:cubicBezTo>
                <a:cubicBezTo>
                  <a:pt x="43709" y="15812"/>
                  <a:pt x="43736" y="15544"/>
                  <a:pt x="43736" y="15250"/>
                </a:cubicBezTo>
                <a:cubicBezTo>
                  <a:pt x="43736" y="12118"/>
                  <a:pt x="41149" y="9893"/>
                  <a:pt x="38358" y="9893"/>
                </a:cubicBezTo>
                <a:cubicBezTo>
                  <a:pt x="37404" y="9893"/>
                  <a:pt x="36426" y="10153"/>
                  <a:pt x="35519" y="10726"/>
                </a:cubicBezTo>
                <a:cubicBezTo>
                  <a:pt x="33404" y="4570"/>
                  <a:pt x="27783" y="341"/>
                  <a:pt x="21306" y="20"/>
                </a:cubicBezTo>
                <a:cubicBezTo>
                  <a:pt x="21040" y="7"/>
                  <a:pt x="20775" y="0"/>
                  <a:pt x="205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363;p29"/>
          <p:cNvSpPr/>
          <p:nvPr/>
        </p:nvSpPr>
        <p:spPr>
          <a:xfrm rot="10800000" flipH="1">
            <a:off x="-304800" y="-152408"/>
            <a:ext cx="3422989" cy="1470470"/>
          </a:xfrm>
          <a:custGeom>
            <a:avLst/>
            <a:gdLst/>
            <a:ahLst/>
            <a:cxnLst/>
            <a:rect l="l" t="t" r="r" b="b"/>
            <a:pathLst>
              <a:path w="92557" h="37305" extrusionOk="0">
                <a:moveTo>
                  <a:pt x="20511" y="0"/>
                </a:moveTo>
                <a:cubicBezTo>
                  <a:pt x="14315" y="0"/>
                  <a:pt x="8669" y="3581"/>
                  <a:pt x="6077" y="9254"/>
                </a:cubicBezTo>
                <a:cubicBezTo>
                  <a:pt x="5729" y="6096"/>
                  <a:pt x="3159" y="3660"/>
                  <a:pt x="1" y="3473"/>
                </a:cubicBezTo>
                <a:lnTo>
                  <a:pt x="1" y="37305"/>
                </a:lnTo>
                <a:lnTo>
                  <a:pt x="92556" y="37305"/>
                </a:lnTo>
                <a:cubicBezTo>
                  <a:pt x="91685" y="34453"/>
                  <a:pt x="89070" y="32685"/>
                  <a:pt x="86305" y="32685"/>
                </a:cubicBezTo>
                <a:cubicBezTo>
                  <a:pt x="85333" y="32685"/>
                  <a:pt x="84342" y="32904"/>
                  <a:pt x="83402" y="33370"/>
                </a:cubicBezTo>
                <a:cubicBezTo>
                  <a:pt x="82118" y="28258"/>
                  <a:pt x="77782" y="24484"/>
                  <a:pt x="72536" y="23895"/>
                </a:cubicBezTo>
                <a:cubicBezTo>
                  <a:pt x="71938" y="23799"/>
                  <a:pt x="71339" y="23752"/>
                  <a:pt x="70744" y="23752"/>
                </a:cubicBezTo>
                <a:cubicBezTo>
                  <a:pt x="68004" y="23752"/>
                  <a:pt x="65337" y="24747"/>
                  <a:pt x="63248" y="26572"/>
                </a:cubicBezTo>
                <a:cubicBezTo>
                  <a:pt x="60767" y="19872"/>
                  <a:pt x="54407" y="15625"/>
                  <a:pt x="47533" y="15625"/>
                </a:cubicBezTo>
                <a:cubicBezTo>
                  <a:pt x="46251" y="15625"/>
                  <a:pt x="44951" y="15772"/>
                  <a:pt x="43655" y="16079"/>
                </a:cubicBezTo>
                <a:cubicBezTo>
                  <a:pt x="43709" y="15812"/>
                  <a:pt x="43736" y="15544"/>
                  <a:pt x="43736" y="15250"/>
                </a:cubicBezTo>
                <a:cubicBezTo>
                  <a:pt x="43736" y="12118"/>
                  <a:pt x="41149" y="9893"/>
                  <a:pt x="38358" y="9893"/>
                </a:cubicBezTo>
                <a:cubicBezTo>
                  <a:pt x="37404" y="9893"/>
                  <a:pt x="36426" y="10153"/>
                  <a:pt x="35519" y="10726"/>
                </a:cubicBezTo>
                <a:cubicBezTo>
                  <a:pt x="33404" y="4570"/>
                  <a:pt x="27783" y="341"/>
                  <a:pt x="21306" y="20"/>
                </a:cubicBezTo>
                <a:cubicBezTo>
                  <a:pt x="21040" y="7"/>
                  <a:pt x="20775" y="0"/>
                  <a:pt x="20511" y="0"/>
                </a:cubicBezTo>
                <a:close/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p29"/>
          <p:cNvSpPr/>
          <p:nvPr/>
        </p:nvSpPr>
        <p:spPr>
          <a:xfrm flipH="1">
            <a:off x="5251975" y="3557617"/>
            <a:ext cx="3892022" cy="1568675"/>
          </a:xfrm>
          <a:custGeom>
            <a:avLst/>
            <a:gdLst/>
            <a:ahLst/>
            <a:cxnLst/>
            <a:rect l="l" t="t" r="r" b="b"/>
            <a:pathLst>
              <a:path w="92557" h="37305" extrusionOk="0">
                <a:moveTo>
                  <a:pt x="20511" y="0"/>
                </a:moveTo>
                <a:cubicBezTo>
                  <a:pt x="14315" y="0"/>
                  <a:pt x="8669" y="3581"/>
                  <a:pt x="6077" y="9254"/>
                </a:cubicBezTo>
                <a:cubicBezTo>
                  <a:pt x="5729" y="6096"/>
                  <a:pt x="3159" y="3660"/>
                  <a:pt x="1" y="3473"/>
                </a:cubicBezTo>
                <a:lnTo>
                  <a:pt x="1" y="37305"/>
                </a:lnTo>
                <a:lnTo>
                  <a:pt x="92556" y="37305"/>
                </a:lnTo>
                <a:cubicBezTo>
                  <a:pt x="91685" y="34453"/>
                  <a:pt x="89070" y="32685"/>
                  <a:pt x="86305" y="32685"/>
                </a:cubicBezTo>
                <a:cubicBezTo>
                  <a:pt x="85333" y="32685"/>
                  <a:pt x="84342" y="32904"/>
                  <a:pt x="83402" y="33370"/>
                </a:cubicBezTo>
                <a:cubicBezTo>
                  <a:pt x="82118" y="28258"/>
                  <a:pt x="77782" y="24484"/>
                  <a:pt x="72536" y="23895"/>
                </a:cubicBezTo>
                <a:cubicBezTo>
                  <a:pt x="71938" y="23799"/>
                  <a:pt x="71339" y="23752"/>
                  <a:pt x="70744" y="23752"/>
                </a:cubicBezTo>
                <a:cubicBezTo>
                  <a:pt x="68004" y="23752"/>
                  <a:pt x="65337" y="24747"/>
                  <a:pt x="63248" y="26572"/>
                </a:cubicBezTo>
                <a:cubicBezTo>
                  <a:pt x="60767" y="19872"/>
                  <a:pt x="54407" y="15625"/>
                  <a:pt x="47533" y="15625"/>
                </a:cubicBezTo>
                <a:cubicBezTo>
                  <a:pt x="46251" y="15625"/>
                  <a:pt x="44951" y="15772"/>
                  <a:pt x="43655" y="16079"/>
                </a:cubicBezTo>
                <a:cubicBezTo>
                  <a:pt x="43709" y="15812"/>
                  <a:pt x="43736" y="15544"/>
                  <a:pt x="43736" y="15250"/>
                </a:cubicBezTo>
                <a:cubicBezTo>
                  <a:pt x="43736" y="12118"/>
                  <a:pt x="41149" y="9893"/>
                  <a:pt x="38358" y="9893"/>
                </a:cubicBezTo>
                <a:cubicBezTo>
                  <a:pt x="37404" y="9893"/>
                  <a:pt x="36426" y="10153"/>
                  <a:pt x="35519" y="10726"/>
                </a:cubicBezTo>
                <a:cubicBezTo>
                  <a:pt x="33404" y="4570"/>
                  <a:pt x="27783" y="341"/>
                  <a:pt x="21306" y="20"/>
                </a:cubicBezTo>
                <a:cubicBezTo>
                  <a:pt x="21040" y="7"/>
                  <a:pt x="20775" y="0"/>
                  <a:pt x="205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9"/>
          <p:cNvSpPr/>
          <p:nvPr/>
        </p:nvSpPr>
        <p:spPr>
          <a:xfrm flipH="1">
            <a:off x="6029937" y="3888775"/>
            <a:ext cx="3113155" cy="1254754"/>
          </a:xfrm>
          <a:custGeom>
            <a:avLst/>
            <a:gdLst/>
            <a:ahLst/>
            <a:cxnLst/>
            <a:rect l="l" t="t" r="r" b="b"/>
            <a:pathLst>
              <a:path w="92557" h="37305" extrusionOk="0">
                <a:moveTo>
                  <a:pt x="20511" y="0"/>
                </a:moveTo>
                <a:cubicBezTo>
                  <a:pt x="14315" y="0"/>
                  <a:pt x="8669" y="3581"/>
                  <a:pt x="6077" y="9254"/>
                </a:cubicBezTo>
                <a:cubicBezTo>
                  <a:pt x="5729" y="6096"/>
                  <a:pt x="3159" y="3660"/>
                  <a:pt x="1" y="3473"/>
                </a:cubicBezTo>
                <a:lnTo>
                  <a:pt x="1" y="37305"/>
                </a:lnTo>
                <a:lnTo>
                  <a:pt x="92556" y="37305"/>
                </a:lnTo>
                <a:cubicBezTo>
                  <a:pt x="91685" y="34453"/>
                  <a:pt x="89070" y="32685"/>
                  <a:pt x="86305" y="32685"/>
                </a:cubicBezTo>
                <a:cubicBezTo>
                  <a:pt x="85333" y="32685"/>
                  <a:pt x="84342" y="32904"/>
                  <a:pt x="83402" y="33370"/>
                </a:cubicBezTo>
                <a:cubicBezTo>
                  <a:pt x="82118" y="28258"/>
                  <a:pt x="77782" y="24484"/>
                  <a:pt x="72536" y="23895"/>
                </a:cubicBezTo>
                <a:cubicBezTo>
                  <a:pt x="71938" y="23799"/>
                  <a:pt x="71339" y="23752"/>
                  <a:pt x="70744" y="23752"/>
                </a:cubicBezTo>
                <a:cubicBezTo>
                  <a:pt x="68004" y="23752"/>
                  <a:pt x="65337" y="24747"/>
                  <a:pt x="63248" y="26572"/>
                </a:cubicBezTo>
                <a:cubicBezTo>
                  <a:pt x="60767" y="19872"/>
                  <a:pt x="54407" y="15625"/>
                  <a:pt x="47533" y="15625"/>
                </a:cubicBezTo>
                <a:cubicBezTo>
                  <a:pt x="46251" y="15625"/>
                  <a:pt x="44951" y="15772"/>
                  <a:pt x="43655" y="16079"/>
                </a:cubicBezTo>
                <a:cubicBezTo>
                  <a:pt x="43709" y="15812"/>
                  <a:pt x="43736" y="15544"/>
                  <a:pt x="43736" y="15250"/>
                </a:cubicBezTo>
                <a:cubicBezTo>
                  <a:pt x="43736" y="12118"/>
                  <a:pt x="41149" y="9893"/>
                  <a:pt x="38358" y="9893"/>
                </a:cubicBezTo>
                <a:cubicBezTo>
                  <a:pt x="37404" y="9893"/>
                  <a:pt x="36426" y="10153"/>
                  <a:pt x="35519" y="10726"/>
                </a:cubicBezTo>
                <a:cubicBezTo>
                  <a:pt x="33404" y="4570"/>
                  <a:pt x="27783" y="341"/>
                  <a:pt x="21306" y="20"/>
                </a:cubicBezTo>
                <a:cubicBezTo>
                  <a:pt x="21040" y="7"/>
                  <a:pt x="20775" y="0"/>
                  <a:pt x="205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29"/>
          <p:cNvSpPr/>
          <p:nvPr/>
        </p:nvSpPr>
        <p:spPr>
          <a:xfrm flipH="1">
            <a:off x="5993386" y="3814526"/>
            <a:ext cx="3422989" cy="1470470"/>
          </a:xfrm>
          <a:custGeom>
            <a:avLst/>
            <a:gdLst/>
            <a:ahLst/>
            <a:cxnLst/>
            <a:rect l="l" t="t" r="r" b="b"/>
            <a:pathLst>
              <a:path w="92557" h="37305" extrusionOk="0">
                <a:moveTo>
                  <a:pt x="20511" y="0"/>
                </a:moveTo>
                <a:cubicBezTo>
                  <a:pt x="14315" y="0"/>
                  <a:pt x="8669" y="3581"/>
                  <a:pt x="6077" y="9254"/>
                </a:cubicBezTo>
                <a:cubicBezTo>
                  <a:pt x="5729" y="6096"/>
                  <a:pt x="3159" y="3660"/>
                  <a:pt x="1" y="3473"/>
                </a:cubicBezTo>
                <a:lnTo>
                  <a:pt x="1" y="37305"/>
                </a:lnTo>
                <a:lnTo>
                  <a:pt x="92556" y="37305"/>
                </a:lnTo>
                <a:cubicBezTo>
                  <a:pt x="91685" y="34453"/>
                  <a:pt x="89070" y="32685"/>
                  <a:pt x="86305" y="32685"/>
                </a:cubicBezTo>
                <a:cubicBezTo>
                  <a:pt x="85333" y="32685"/>
                  <a:pt x="84342" y="32904"/>
                  <a:pt x="83402" y="33370"/>
                </a:cubicBezTo>
                <a:cubicBezTo>
                  <a:pt x="82118" y="28258"/>
                  <a:pt x="77782" y="24484"/>
                  <a:pt x="72536" y="23895"/>
                </a:cubicBezTo>
                <a:cubicBezTo>
                  <a:pt x="71938" y="23799"/>
                  <a:pt x="71339" y="23752"/>
                  <a:pt x="70744" y="23752"/>
                </a:cubicBezTo>
                <a:cubicBezTo>
                  <a:pt x="68004" y="23752"/>
                  <a:pt x="65337" y="24747"/>
                  <a:pt x="63248" y="26572"/>
                </a:cubicBezTo>
                <a:cubicBezTo>
                  <a:pt x="60767" y="19872"/>
                  <a:pt x="54407" y="15625"/>
                  <a:pt x="47533" y="15625"/>
                </a:cubicBezTo>
                <a:cubicBezTo>
                  <a:pt x="46251" y="15625"/>
                  <a:pt x="44951" y="15772"/>
                  <a:pt x="43655" y="16079"/>
                </a:cubicBezTo>
                <a:cubicBezTo>
                  <a:pt x="43709" y="15812"/>
                  <a:pt x="43736" y="15544"/>
                  <a:pt x="43736" y="15250"/>
                </a:cubicBezTo>
                <a:cubicBezTo>
                  <a:pt x="43736" y="12118"/>
                  <a:pt x="41149" y="9893"/>
                  <a:pt x="38358" y="9893"/>
                </a:cubicBezTo>
                <a:cubicBezTo>
                  <a:pt x="37404" y="9893"/>
                  <a:pt x="36426" y="10153"/>
                  <a:pt x="35519" y="10726"/>
                </a:cubicBezTo>
                <a:cubicBezTo>
                  <a:pt x="33404" y="4570"/>
                  <a:pt x="27783" y="341"/>
                  <a:pt x="21306" y="20"/>
                </a:cubicBezTo>
                <a:cubicBezTo>
                  <a:pt x="21040" y="7"/>
                  <a:pt x="20775" y="0"/>
                  <a:pt x="20511" y="0"/>
                </a:cubicBezTo>
                <a:close/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Google Shape;367;p29"/>
          <p:cNvSpPr/>
          <p:nvPr/>
        </p:nvSpPr>
        <p:spPr>
          <a:xfrm>
            <a:off x="8275175" y="269238"/>
            <a:ext cx="193776" cy="169973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p29"/>
          <p:cNvSpPr/>
          <p:nvPr/>
        </p:nvSpPr>
        <p:spPr>
          <a:xfrm>
            <a:off x="8341075" y="1574970"/>
            <a:ext cx="127876" cy="112152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Google Shape;369;p29"/>
          <p:cNvSpPr/>
          <p:nvPr/>
        </p:nvSpPr>
        <p:spPr>
          <a:xfrm flipH="1">
            <a:off x="7572397" y="1025225"/>
            <a:ext cx="800501" cy="218600"/>
          </a:xfrm>
          <a:custGeom>
            <a:avLst/>
            <a:gdLst/>
            <a:ahLst/>
            <a:cxnLst/>
            <a:rect l="l" t="t" r="r" b="b"/>
            <a:pathLst>
              <a:path w="22993" h="6278" extrusionOk="0">
                <a:moveTo>
                  <a:pt x="12843" y="0"/>
                </a:moveTo>
                <a:cubicBezTo>
                  <a:pt x="11157" y="0"/>
                  <a:pt x="9466" y="675"/>
                  <a:pt x="8218" y="2048"/>
                </a:cubicBezTo>
                <a:cubicBezTo>
                  <a:pt x="7795" y="2489"/>
                  <a:pt x="7221" y="2721"/>
                  <a:pt x="6634" y="2721"/>
                </a:cubicBezTo>
                <a:cubicBezTo>
                  <a:pt x="6329" y="2721"/>
                  <a:pt x="6021" y="2658"/>
                  <a:pt x="5728" y="2530"/>
                </a:cubicBezTo>
                <a:cubicBezTo>
                  <a:pt x="5239" y="2334"/>
                  <a:pt x="4726" y="2206"/>
                  <a:pt x="4212" y="2206"/>
                </a:cubicBezTo>
                <a:cubicBezTo>
                  <a:pt x="4165" y="2206"/>
                  <a:pt x="4117" y="2207"/>
                  <a:pt x="4069" y="2209"/>
                </a:cubicBezTo>
                <a:cubicBezTo>
                  <a:pt x="1821" y="2209"/>
                  <a:pt x="0" y="4029"/>
                  <a:pt x="0" y="6277"/>
                </a:cubicBezTo>
                <a:lnTo>
                  <a:pt x="22992" y="6277"/>
                </a:lnTo>
                <a:cubicBezTo>
                  <a:pt x="22992" y="4725"/>
                  <a:pt x="21761" y="3467"/>
                  <a:pt x="20209" y="3467"/>
                </a:cubicBezTo>
                <a:cubicBezTo>
                  <a:pt x="20106" y="3467"/>
                  <a:pt x="19986" y="3471"/>
                  <a:pt x="19855" y="3471"/>
                </a:cubicBezTo>
                <a:cubicBezTo>
                  <a:pt x="19263" y="3471"/>
                  <a:pt x="18437" y="3399"/>
                  <a:pt x="17933" y="2610"/>
                </a:cubicBezTo>
                <a:cubicBezTo>
                  <a:pt x="16691" y="883"/>
                  <a:pt x="14771" y="0"/>
                  <a:pt x="128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29"/>
          <p:cNvSpPr/>
          <p:nvPr/>
        </p:nvSpPr>
        <p:spPr>
          <a:xfrm>
            <a:off x="563311" y="3198698"/>
            <a:ext cx="127854" cy="112147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29"/>
          <p:cNvSpPr/>
          <p:nvPr/>
        </p:nvSpPr>
        <p:spPr>
          <a:xfrm>
            <a:off x="1435736" y="4789673"/>
            <a:ext cx="127854" cy="112147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" name="Google Shape;372;p29"/>
          <p:cNvSpPr/>
          <p:nvPr/>
        </p:nvSpPr>
        <p:spPr>
          <a:xfrm flipH="1">
            <a:off x="636963" y="4079519"/>
            <a:ext cx="622363" cy="169945"/>
          </a:xfrm>
          <a:custGeom>
            <a:avLst/>
            <a:gdLst/>
            <a:ahLst/>
            <a:cxnLst/>
            <a:rect l="l" t="t" r="r" b="b"/>
            <a:pathLst>
              <a:path w="22993" h="6278" extrusionOk="0">
                <a:moveTo>
                  <a:pt x="12843" y="0"/>
                </a:moveTo>
                <a:cubicBezTo>
                  <a:pt x="11157" y="0"/>
                  <a:pt x="9466" y="675"/>
                  <a:pt x="8218" y="2048"/>
                </a:cubicBezTo>
                <a:cubicBezTo>
                  <a:pt x="7795" y="2489"/>
                  <a:pt x="7221" y="2721"/>
                  <a:pt x="6634" y="2721"/>
                </a:cubicBezTo>
                <a:cubicBezTo>
                  <a:pt x="6329" y="2721"/>
                  <a:pt x="6021" y="2658"/>
                  <a:pt x="5728" y="2530"/>
                </a:cubicBezTo>
                <a:cubicBezTo>
                  <a:pt x="5239" y="2334"/>
                  <a:pt x="4726" y="2206"/>
                  <a:pt x="4212" y="2206"/>
                </a:cubicBezTo>
                <a:cubicBezTo>
                  <a:pt x="4165" y="2206"/>
                  <a:pt x="4117" y="2207"/>
                  <a:pt x="4069" y="2209"/>
                </a:cubicBezTo>
                <a:cubicBezTo>
                  <a:pt x="1821" y="2209"/>
                  <a:pt x="0" y="4029"/>
                  <a:pt x="0" y="6277"/>
                </a:cubicBezTo>
                <a:lnTo>
                  <a:pt x="22992" y="6277"/>
                </a:lnTo>
                <a:cubicBezTo>
                  <a:pt x="22992" y="4725"/>
                  <a:pt x="21761" y="3467"/>
                  <a:pt x="20209" y="3467"/>
                </a:cubicBezTo>
                <a:cubicBezTo>
                  <a:pt x="20106" y="3467"/>
                  <a:pt x="19986" y="3471"/>
                  <a:pt x="19855" y="3471"/>
                </a:cubicBezTo>
                <a:cubicBezTo>
                  <a:pt x="19263" y="3471"/>
                  <a:pt x="18437" y="3399"/>
                  <a:pt x="17933" y="2610"/>
                </a:cubicBezTo>
                <a:cubicBezTo>
                  <a:pt x="16691" y="883"/>
                  <a:pt x="14771" y="0"/>
                  <a:pt x="128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3219800" y="2534475"/>
            <a:ext cx="49092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3" name="Google Shape;23;p3"/>
          <p:cNvSpPr/>
          <p:nvPr/>
        </p:nvSpPr>
        <p:spPr>
          <a:xfrm rot="10800000">
            <a:off x="-2041308" y="-22546"/>
            <a:ext cx="6085458" cy="1354422"/>
          </a:xfrm>
          <a:custGeom>
            <a:avLst/>
            <a:gdLst/>
            <a:ahLst/>
            <a:cxnLst/>
            <a:rect l="l" t="t" r="r" b="b"/>
            <a:pathLst>
              <a:path w="35492" h="7899" extrusionOk="0">
                <a:moveTo>
                  <a:pt x="22711" y="1"/>
                </a:moveTo>
                <a:cubicBezTo>
                  <a:pt x="20586" y="1"/>
                  <a:pt x="18456" y="857"/>
                  <a:pt x="16890" y="2599"/>
                </a:cubicBezTo>
                <a:cubicBezTo>
                  <a:pt x="16345" y="3143"/>
                  <a:pt x="15617" y="3434"/>
                  <a:pt x="14879" y="3434"/>
                </a:cubicBezTo>
                <a:cubicBezTo>
                  <a:pt x="14491" y="3434"/>
                  <a:pt x="14100" y="3353"/>
                  <a:pt x="13731" y="3187"/>
                </a:cubicBezTo>
                <a:cubicBezTo>
                  <a:pt x="13068" y="2896"/>
                  <a:pt x="12371" y="2757"/>
                  <a:pt x="11683" y="2757"/>
                </a:cubicBezTo>
                <a:cubicBezTo>
                  <a:pt x="9843" y="2757"/>
                  <a:pt x="8062" y="3748"/>
                  <a:pt x="7147" y="5463"/>
                </a:cubicBezTo>
                <a:cubicBezTo>
                  <a:pt x="6850" y="5938"/>
                  <a:pt x="6318" y="6208"/>
                  <a:pt x="5780" y="6208"/>
                </a:cubicBezTo>
                <a:cubicBezTo>
                  <a:pt x="5591" y="6208"/>
                  <a:pt x="5401" y="6175"/>
                  <a:pt x="5220" y="6105"/>
                </a:cubicBezTo>
                <a:cubicBezTo>
                  <a:pt x="4711" y="5910"/>
                  <a:pt x="4186" y="5816"/>
                  <a:pt x="3669" y="5816"/>
                </a:cubicBezTo>
                <a:cubicBezTo>
                  <a:pt x="2199" y="5816"/>
                  <a:pt x="792" y="6572"/>
                  <a:pt x="0" y="7898"/>
                </a:cubicBezTo>
                <a:lnTo>
                  <a:pt x="35465" y="7898"/>
                </a:lnTo>
                <a:cubicBezTo>
                  <a:pt x="35492" y="5944"/>
                  <a:pt x="33913" y="4365"/>
                  <a:pt x="31959" y="4365"/>
                </a:cubicBezTo>
                <a:cubicBezTo>
                  <a:pt x="31850" y="4365"/>
                  <a:pt x="31726" y="4368"/>
                  <a:pt x="31592" y="4368"/>
                </a:cubicBezTo>
                <a:cubicBezTo>
                  <a:pt x="30837" y="4368"/>
                  <a:pt x="29754" y="4290"/>
                  <a:pt x="29095" y="3268"/>
                </a:cubicBezTo>
                <a:cubicBezTo>
                  <a:pt x="27529" y="1104"/>
                  <a:pt x="25123" y="1"/>
                  <a:pt x="2271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3"/>
          <p:cNvSpPr/>
          <p:nvPr/>
        </p:nvSpPr>
        <p:spPr>
          <a:xfrm rot="10800000">
            <a:off x="-973581" y="-98705"/>
            <a:ext cx="4311923" cy="959650"/>
          </a:xfrm>
          <a:custGeom>
            <a:avLst/>
            <a:gdLst/>
            <a:ahLst/>
            <a:cxnLst/>
            <a:rect l="l" t="t" r="r" b="b"/>
            <a:pathLst>
              <a:path w="35492" h="7899" extrusionOk="0">
                <a:moveTo>
                  <a:pt x="22711" y="1"/>
                </a:moveTo>
                <a:cubicBezTo>
                  <a:pt x="20586" y="1"/>
                  <a:pt x="18456" y="857"/>
                  <a:pt x="16890" y="2599"/>
                </a:cubicBezTo>
                <a:cubicBezTo>
                  <a:pt x="16345" y="3143"/>
                  <a:pt x="15617" y="3434"/>
                  <a:pt x="14879" y="3434"/>
                </a:cubicBezTo>
                <a:cubicBezTo>
                  <a:pt x="14491" y="3434"/>
                  <a:pt x="14100" y="3353"/>
                  <a:pt x="13731" y="3187"/>
                </a:cubicBezTo>
                <a:cubicBezTo>
                  <a:pt x="13068" y="2896"/>
                  <a:pt x="12371" y="2757"/>
                  <a:pt x="11683" y="2757"/>
                </a:cubicBezTo>
                <a:cubicBezTo>
                  <a:pt x="9843" y="2757"/>
                  <a:pt x="8062" y="3748"/>
                  <a:pt x="7147" y="5463"/>
                </a:cubicBezTo>
                <a:cubicBezTo>
                  <a:pt x="6850" y="5938"/>
                  <a:pt x="6318" y="6208"/>
                  <a:pt x="5780" y="6208"/>
                </a:cubicBezTo>
                <a:cubicBezTo>
                  <a:pt x="5591" y="6208"/>
                  <a:pt x="5401" y="6175"/>
                  <a:pt x="5220" y="6105"/>
                </a:cubicBezTo>
                <a:cubicBezTo>
                  <a:pt x="4711" y="5910"/>
                  <a:pt x="4186" y="5816"/>
                  <a:pt x="3669" y="5816"/>
                </a:cubicBezTo>
                <a:cubicBezTo>
                  <a:pt x="2199" y="5816"/>
                  <a:pt x="792" y="6572"/>
                  <a:pt x="0" y="7898"/>
                </a:cubicBezTo>
                <a:lnTo>
                  <a:pt x="35465" y="7898"/>
                </a:lnTo>
                <a:cubicBezTo>
                  <a:pt x="35492" y="5944"/>
                  <a:pt x="33913" y="4365"/>
                  <a:pt x="31959" y="4365"/>
                </a:cubicBezTo>
                <a:cubicBezTo>
                  <a:pt x="31850" y="4365"/>
                  <a:pt x="31726" y="4368"/>
                  <a:pt x="31592" y="4368"/>
                </a:cubicBezTo>
                <a:cubicBezTo>
                  <a:pt x="30837" y="4368"/>
                  <a:pt x="29754" y="4290"/>
                  <a:pt x="29095" y="3268"/>
                </a:cubicBezTo>
                <a:cubicBezTo>
                  <a:pt x="27529" y="1104"/>
                  <a:pt x="25123" y="1"/>
                  <a:pt x="2271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3"/>
          <p:cNvSpPr/>
          <p:nvPr/>
        </p:nvSpPr>
        <p:spPr>
          <a:xfrm rot="10800000">
            <a:off x="-886712" y="-142140"/>
            <a:ext cx="4311923" cy="959650"/>
          </a:xfrm>
          <a:custGeom>
            <a:avLst/>
            <a:gdLst/>
            <a:ahLst/>
            <a:cxnLst/>
            <a:rect l="l" t="t" r="r" b="b"/>
            <a:pathLst>
              <a:path w="35492" h="7899" extrusionOk="0">
                <a:moveTo>
                  <a:pt x="22711" y="1"/>
                </a:moveTo>
                <a:cubicBezTo>
                  <a:pt x="20586" y="1"/>
                  <a:pt x="18456" y="857"/>
                  <a:pt x="16890" y="2599"/>
                </a:cubicBezTo>
                <a:cubicBezTo>
                  <a:pt x="16345" y="3143"/>
                  <a:pt x="15617" y="3434"/>
                  <a:pt x="14879" y="3434"/>
                </a:cubicBezTo>
                <a:cubicBezTo>
                  <a:pt x="14491" y="3434"/>
                  <a:pt x="14100" y="3353"/>
                  <a:pt x="13731" y="3187"/>
                </a:cubicBezTo>
                <a:cubicBezTo>
                  <a:pt x="13068" y="2896"/>
                  <a:pt x="12371" y="2757"/>
                  <a:pt x="11683" y="2757"/>
                </a:cubicBezTo>
                <a:cubicBezTo>
                  <a:pt x="9843" y="2757"/>
                  <a:pt x="8062" y="3748"/>
                  <a:pt x="7147" y="5463"/>
                </a:cubicBezTo>
                <a:cubicBezTo>
                  <a:pt x="6850" y="5938"/>
                  <a:pt x="6318" y="6208"/>
                  <a:pt x="5780" y="6208"/>
                </a:cubicBezTo>
                <a:cubicBezTo>
                  <a:pt x="5591" y="6208"/>
                  <a:pt x="5401" y="6175"/>
                  <a:pt x="5220" y="6105"/>
                </a:cubicBezTo>
                <a:cubicBezTo>
                  <a:pt x="4711" y="5910"/>
                  <a:pt x="4186" y="5816"/>
                  <a:pt x="3669" y="5816"/>
                </a:cubicBezTo>
                <a:cubicBezTo>
                  <a:pt x="2199" y="5816"/>
                  <a:pt x="792" y="6572"/>
                  <a:pt x="0" y="7898"/>
                </a:cubicBezTo>
                <a:lnTo>
                  <a:pt x="35465" y="7898"/>
                </a:lnTo>
                <a:cubicBezTo>
                  <a:pt x="35492" y="5944"/>
                  <a:pt x="33913" y="4365"/>
                  <a:pt x="31959" y="4365"/>
                </a:cubicBezTo>
                <a:cubicBezTo>
                  <a:pt x="31850" y="4365"/>
                  <a:pt x="31726" y="4368"/>
                  <a:pt x="31592" y="4368"/>
                </a:cubicBezTo>
                <a:cubicBezTo>
                  <a:pt x="30837" y="4368"/>
                  <a:pt x="29754" y="4290"/>
                  <a:pt x="29095" y="3268"/>
                </a:cubicBezTo>
                <a:cubicBezTo>
                  <a:pt x="27529" y="1104"/>
                  <a:pt x="25123" y="1"/>
                  <a:pt x="22711" y="1"/>
                </a:cubicBezTo>
                <a:close/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title" idx="2" hasCustomPrompt="1"/>
          </p:nvPr>
        </p:nvSpPr>
        <p:spPr>
          <a:xfrm>
            <a:off x="3219800" y="1364025"/>
            <a:ext cx="2841000" cy="128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0"/>
              <a:buNone/>
              <a:defRPr sz="9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7" name="Google Shape;27;p3"/>
          <p:cNvSpPr txBox="1">
            <a:spLocks noGrp="1"/>
          </p:cNvSpPr>
          <p:nvPr>
            <p:ph type="subTitle" idx="1"/>
          </p:nvPr>
        </p:nvSpPr>
        <p:spPr>
          <a:xfrm>
            <a:off x="3219800" y="3298163"/>
            <a:ext cx="4909200" cy="3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Maven Pro"/>
                <a:ea typeface="Maven Pro"/>
                <a:cs typeface="Maven Pro"/>
                <a:sym typeface="Maven P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8" name="Google Shape;28;p3"/>
          <p:cNvSpPr/>
          <p:nvPr/>
        </p:nvSpPr>
        <p:spPr>
          <a:xfrm>
            <a:off x="370825" y="2976913"/>
            <a:ext cx="193776" cy="169973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accent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3"/>
          <p:cNvSpPr/>
          <p:nvPr/>
        </p:nvSpPr>
        <p:spPr>
          <a:xfrm>
            <a:off x="7777025" y="228007"/>
            <a:ext cx="127876" cy="112171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3"/>
          <p:cNvSpPr/>
          <p:nvPr/>
        </p:nvSpPr>
        <p:spPr>
          <a:xfrm>
            <a:off x="8196574" y="1950548"/>
            <a:ext cx="127854" cy="112147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3"/>
          <p:cNvSpPr/>
          <p:nvPr/>
        </p:nvSpPr>
        <p:spPr>
          <a:xfrm>
            <a:off x="2930775" y="4583938"/>
            <a:ext cx="193776" cy="169973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3"/>
          <p:cNvSpPr/>
          <p:nvPr/>
        </p:nvSpPr>
        <p:spPr>
          <a:xfrm>
            <a:off x="497574" y="4626000"/>
            <a:ext cx="622421" cy="169945"/>
          </a:xfrm>
          <a:custGeom>
            <a:avLst/>
            <a:gdLst/>
            <a:ahLst/>
            <a:cxnLst/>
            <a:rect l="l" t="t" r="r" b="b"/>
            <a:pathLst>
              <a:path w="22993" h="6278" extrusionOk="0">
                <a:moveTo>
                  <a:pt x="12843" y="0"/>
                </a:moveTo>
                <a:cubicBezTo>
                  <a:pt x="11157" y="0"/>
                  <a:pt x="9466" y="675"/>
                  <a:pt x="8218" y="2048"/>
                </a:cubicBezTo>
                <a:cubicBezTo>
                  <a:pt x="7795" y="2489"/>
                  <a:pt x="7221" y="2721"/>
                  <a:pt x="6634" y="2721"/>
                </a:cubicBezTo>
                <a:cubicBezTo>
                  <a:pt x="6329" y="2721"/>
                  <a:pt x="6021" y="2658"/>
                  <a:pt x="5728" y="2530"/>
                </a:cubicBezTo>
                <a:cubicBezTo>
                  <a:pt x="5239" y="2334"/>
                  <a:pt x="4726" y="2206"/>
                  <a:pt x="4212" y="2206"/>
                </a:cubicBezTo>
                <a:cubicBezTo>
                  <a:pt x="4165" y="2206"/>
                  <a:pt x="4117" y="2207"/>
                  <a:pt x="4069" y="2209"/>
                </a:cubicBezTo>
                <a:cubicBezTo>
                  <a:pt x="1821" y="2209"/>
                  <a:pt x="0" y="4029"/>
                  <a:pt x="0" y="6277"/>
                </a:cubicBezTo>
                <a:lnTo>
                  <a:pt x="22992" y="6277"/>
                </a:lnTo>
                <a:cubicBezTo>
                  <a:pt x="22992" y="4725"/>
                  <a:pt x="21761" y="3467"/>
                  <a:pt x="20209" y="3467"/>
                </a:cubicBezTo>
                <a:cubicBezTo>
                  <a:pt x="20106" y="3467"/>
                  <a:pt x="19986" y="3471"/>
                  <a:pt x="19855" y="3471"/>
                </a:cubicBezTo>
                <a:cubicBezTo>
                  <a:pt x="19263" y="3471"/>
                  <a:pt x="18437" y="3399"/>
                  <a:pt x="17933" y="2610"/>
                </a:cubicBezTo>
                <a:cubicBezTo>
                  <a:pt x="16691" y="883"/>
                  <a:pt x="14771" y="0"/>
                  <a:pt x="128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3"/>
          <p:cNvSpPr/>
          <p:nvPr/>
        </p:nvSpPr>
        <p:spPr>
          <a:xfrm flipH="1">
            <a:off x="6390683" y="877950"/>
            <a:ext cx="1458963" cy="398402"/>
          </a:xfrm>
          <a:custGeom>
            <a:avLst/>
            <a:gdLst/>
            <a:ahLst/>
            <a:cxnLst/>
            <a:rect l="l" t="t" r="r" b="b"/>
            <a:pathLst>
              <a:path w="22993" h="6278" extrusionOk="0">
                <a:moveTo>
                  <a:pt x="12843" y="0"/>
                </a:moveTo>
                <a:cubicBezTo>
                  <a:pt x="11157" y="0"/>
                  <a:pt x="9466" y="675"/>
                  <a:pt x="8218" y="2048"/>
                </a:cubicBezTo>
                <a:cubicBezTo>
                  <a:pt x="7795" y="2489"/>
                  <a:pt x="7221" y="2721"/>
                  <a:pt x="6634" y="2721"/>
                </a:cubicBezTo>
                <a:cubicBezTo>
                  <a:pt x="6329" y="2721"/>
                  <a:pt x="6021" y="2658"/>
                  <a:pt x="5728" y="2530"/>
                </a:cubicBezTo>
                <a:cubicBezTo>
                  <a:pt x="5239" y="2334"/>
                  <a:pt x="4726" y="2206"/>
                  <a:pt x="4212" y="2206"/>
                </a:cubicBezTo>
                <a:cubicBezTo>
                  <a:pt x="4165" y="2206"/>
                  <a:pt x="4117" y="2207"/>
                  <a:pt x="4069" y="2209"/>
                </a:cubicBezTo>
                <a:cubicBezTo>
                  <a:pt x="1821" y="2209"/>
                  <a:pt x="0" y="4029"/>
                  <a:pt x="0" y="6277"/>
                </a:cubicBezTo>
                <a:lnTo>
                  <a:pt x="22992" y="6277"/>
                </a:lnTo>
                <a:cubicBezTo>
                  <a:pt x="22992" y="4725"/>
                  <a:pt x="21761" y="3467"/>
                  <a:pt x="20209" y="3467"/>
                </a:cubicBezTo>
                <a:cubicBezTo>
                  <a:pt x="20106" y="3467"/>
                  <a:pt x="19986" y="3471"/>
                  <a:pt x="19855" y="3471"/>
                </a:cubicBezTo>
                <a:cubicBezTo>
                  <a:pt x="19263" y="3471"/>
                  <a:pt x="18437" y="3399"/>
                  <a:pt x="17933" y="2610"/>
                </a:cubicBezTo>
                <a:cubicBezTo>
                  <a:pt x="16691" y="883"/>
                  <a:pt x="14771" y="0"/>
                  <a:pt x="128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3"/>
          <p:cNvSpPr/>
          <p:nvPr/>
        </p:nvSpPr>
        <p:spPr>
          <a:xfrm>
            <a:off x="1371736" y="860948"/>
            <a:ext cx="127854" cy="112147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3"/>
          <p:cNvSpPr/>
          <p:nvPr/>
        </p:nvSpPr>
        <p:spPr>
          <a:xfrm>
            <a:off x="4688575" y="3704925"/>
            <a:ext cx="6477113" cy="1441548"/>
          </a:xfrm>
          <a:custGeom>
            <a:avLst/>
            <a:gdLst/>
            <a:ahLst/>
            <a:cxnLst/>
            <a:rect l="l" t="t" r="r" b="b"/>
            <a:pathLst>
              <a:path w="35492" h="7899" extrusionOk="0">
                <a:moveTo>
                  <a:pt x="22711" y="1"/>
                </a:moveTo>
                <a:cubicBezTo>
                  <a:pt x="20586" y="1"/>
                  <a:pt x="18456" y="857"/>
                  <a:pt x="16890" y="2599"/>
                </a:cubicBezTo>
                <a:cubicBezTo>
                  <a:pt x="16345" y="3143"/>
                  <a:pt x="15617" y="3434"/>
                  <a:pt x="14879" y="3434"/>
                </a:cubicBezTo>
                <a:cubicBezTo>
                  <a:pt x="14491" y="3434"/>
                  <a:pt x="14100" y="3353"/>
                  <a:pt x="13731" y="3187"/>
                </a:cubicBezTo>
                <a:cubicBezTo>
                  <a:pt x="13068" y="2896"/>
                  <a:pt x="12371" y="2757"/>
                  <a:pt x="11683" y="2757"/>
                </a:cubicBezTo>
                <a:cubicBezTo>
                  <a:pt x="9843" y="2757"/>
                  <a:pt x="8062" y="3748"/>
                  <a:pt x="7147" y="5463"/>
                </a:cubicBezTo>
                <a:cubicBezTo>
                  <a:pt x="6850" y="5938"/>
                  <a:pt x="6318" y="6208"/>
                  <a:pt x="5780" y="6208"/>
                </a:cubicBezTo>
                <a:cubicBezTo>
                  <a:pt x="5591" y="6208"/>
                  <a:pt x="5401" y="6175"/>
                  <a:pt x="5220" y="6105"/>
                </a:cubicBezTo>
                <a:cubicBezTo>
                  <a:pt x="4711" y="5910"/>
                  <a:pt x="4186" y="5816"/>
                  <a:pt x="3669" y="5816"/>
                </a:cubicBezTo>
                <a:cubicBezTo>
                  <a:pt x="2199" y="5816"/>
                  <a:pt x="792" y="6572"/>
                  <a:pt x="0" y="7898"/>
                </a:cubicBezTo>
                <a:lnTo>
                  <a:pt x="35465" y="7898"/>
                </a:lnTo>
                <a:cubicBezTo>
                  <a:pt x="35492" y="5944"/>
                  <a:pt x="33913" y="4365"/>
                  <a:pt x="31959" y="4365"/>
                </a:cubicBezTo>
                <a:cubicBezTo>
                  <a:pt x="31850" y="4365"/>
                  <a:pt x="31726" y="4368"/>
                  <a:pt x="31592" y="4368"/>
                </a:cubicBezTo>
                <a:cubicBezTo>
                  <a:pt x="30837" y="4368"/>
                  <a:pt x="29754" y="4290"/>
                  <a:pt x="29095" y="3268"/>
                </a:cubicBezTo>
                <a:cubicBezTo>
                  <a:pt x="27529" y="1104"/>
                  <a:pt x="25123" y="1"/>
                  <a:pt x="2271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3"/>
          <p:cNvSpPr/>
          <p:nvPr/>
        </p:nvSpPr>
        <p:spPr>
          <a:xfrm>
            <a:off x="6296096" y="4370397"/>
            <a:ext cx="3487089" cy="776077"/>
          </a:xfrm>
          <a:custGeom>
            <a:avLst/>
            <a:gdLst/>
            <a:ahLst/>
            <a:cxnLst/>
            <a:rect l="l" t="t" r="r" b="b"/>
            <a:pathLst>
              <a:path w="35492" h="7899" extrusionOk="0">
                <a:moveTo>
                  <a:pt x="22711" y="1"/>
                </a:moveTo>
                <a:cubicBezTo>
                  <a:pt x="20586" y="1"/>
                  <a:pt x="18456" y="857"/>
                  <a:pt x="16890" y="2599"/>
                </a:cubicBezTo>
                <a:cubicBezTo>
                  <a:pt x="16345" y="3143"/>
                  <a:pt x="15617" y="3434"/>
                  <a:pt x="14879" y="3434"/>
                </a:cubicBezTo>
                <a:cubicBezTo>
                  <a:pt x="14491" y="3434"/>
                  <a:pt x="14100" y="3353"/>
                  <a:pt x="13731" y="3187"/>
                </a:cubicBezTo>
                <a:cubicBezTo>
                  <a:pt x="13068" y="2896"/>
                  <a:pt x="12371" y="2757"/>
                  <a:pt x="11683" y="2757"/>
                </a:cubicBezTo>
                <a:cubicBezTo>
                  <a:pt x="9843" y="2757"/>
                  <a:pt x="8062" y="3748"/>
                  <a:pt x="7147" y="5463"/>
                </a:cubicBezTo>
                <a:cubicBezTo>
                  <a:pt x="6850" y="5938"/>
                  <a:pt x="6318" y="6208"/>
                  <a:pt x="5780" y="6208"/>
                </a:cubicBezTo>
                <a:cubicBezTo>
                  <a:pt x="5591" y="6208"/>
                  <a:pt x="5401" y="6175"/>
                  <a:pt x="5220" y="6105"/>
                </a:cubicBezTo>
                <a:cubicBezTo>
                  <a:pt x="4711" y="5910"/>
                  <a:pt x="4186" y="5816"/>
                  <a:pt x="3669" y="5816"/>
                </a:cubicBezTo>
                <a:cubicBezTo>
                  <a:pt x="2199" y="5816"/>
                  <a:pt x="792" y="6572"/>
                  <a:pt x="0" y="7898"/>
                </a:cubicBezTo>
                <a:lnTo>
                  <a:pt x="35465" y="7898"/>
                </a:lnTo>
                <a:cubicBezTo>
                  <a:pt x="35492" y="5944"/>
                  <a:pt x="33913" y="4365"/>
                  <a:pt x="31959" y="4365"/>
                </a:cubicBezTo>
                <a:cubicBezTo>
                  <a:pt x="31850" y="4365"/>
                  <a:pt x="31726" y="4368"/>
                  <a:pt x="31592" y="4368"/>
                </a:cubicBezTo>
                <a:cubicBezTo>
                  <a:pt x="30837" y="4368"/>
                  <a:pt x="29754" y="4290"/>
                  <a:pt x="29095" y="3268"/>
                </a:cubicBezTo>
                <a:cubicBezTo>
                  <a:pt x="27529" y="1104"/>
                  <a:pt x="25123" y="1"/>
                  <a:pt x="2271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3"/>
          <p:cNvSpPr/>
          <p:nvPr/>
        </p:nvSpPr>
        <p:spPr>
          <a:xfrm>
            <a:off x="6225845" y="4405522"/>
            <a:ext cx="3487089" cy="776077"/>
          </a:xfrm>
          <a:custGeom>
            <a:avLst/>
            <a:gdLst/>
            <a:ahLst/>
            <a:cxnLst/>
            <a:rect l="l" t="t" r="r" b="b"/>
            <a:pathLst>
              <a:path w="35492" h="7899" extrusionOk="0">
                <a:moveTo>
                  <a:pt x="22711" y="1"/>
                </a:moveTo>
                <a:cubicBezTo>
                  <a:pt x="20586" y="1"/>
                  <a:pt x="18456" y="857"/>
                  <a:pt x="16890" y="2599"/>
                </a:cubicBezTo>
                <a:cubicBezTo>
                  <a:pt x="16345" y="3143"/>
                  <a:pt x="15617" y="3434"/>
                  <a:pt x="14879" y="3434"/>
                </a:cubicBezTo>
                <a:cubicBezTo>
                  <a:pt x="14491" y="3434"/>
                  <a:pt x="14100" y="3353"/>
                  <a:pt x="13731" y="3187"/>
                </a:cubicBezTo>
                <a:cubicBezTo>
                  <a:pt x="13068" y="2896"/>
                  <a:pt x="12371" y="2757"/>
                  <a:pt x="11683" y="2757"/>
                </a:cubicBezTo>
                <a:cubicBezTo>
                  <a:pt x="9843" y="2757"/>
                  <a:pt x="8062" y="3748"/>
                  <a:pt x="7147" y="5463"/>
                </a:cubicBezTo>
                <a:cubicBezTo>
                  <a:pt x="6850" y="5938"/>
                  <a:pt x="6318" y="6208"/>
                  <a:pt x="5780" y="6208"/>
                </a:cubicBezTo>
                <a:cubicBezTo>
                  <a:pt x="5591" y="6208"/>
                  <a:pt x="5401" y="6175"/>
                  <a:pt x="5220" y="6105"/>
                </a:cubicBezTo>
                <a:cubicBezTo>
                  <a:pt x="4711" y="5910"/>
                  <a:pt x="4186" y="5816"/>
                  <a:pt x="3669" y="5816"/>
                </a:cubicBezTo>
                <a:cubicBezTo>
                  <a:pt x="2199" y="5816"/>
                  <a:pt x="792" y="6572"/>
                  <a:pt x="0" y="7898"/>
                </a:cubicBezTo>
                <a:lnTo>
                  <a:pt x="35465" y="7898"/>
                </a:lnTo>
                <a:cubicBezTo>
                  <a:pt x="35492" y="5944"/>
                  <a:pt x="33913" y="4365"/>
                  <a:pt x="31959" y="4365"/>
                </a:cubicBezTo>
                <a:cubicBezTo>
                  <a:pt x="31850" y="4365"/>
                  <a:pt x="31726" y="4368"/>
                  <a:pt x="31592" y="4368"/>
                </a:cubicBezTo>
                <a:cubicBezTo>
                  <a:pt x="30837" y="4368"/>
                  <a:pt x="29754" y="4290"/>
                  <a:pt x="29095" y="3268"/>
                </a:cubicBezTo>
                <a:cubicBezTo>
                  <a:pt x="27529" y="1104"/>
                  <a:pt x="25123" y="1"/>
                  <a:pt x="22711" y="1"/>
                </a:cubicBezTo>
                <a:close/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"/>
          <p:cNvSpPr/>
          <p:nvPr/>
        </p:nvSpPr>
        <p:spPr>
          <a:xfrm>
            <a:off x="1687000" y="493188"/>
            <a:ext cx="5585976" cy="3969864"/>
          </a:xfrm>
          <a:prstGeom prst="cloud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4"/>
          <p:cNvSpPr/>
          <p:nvPr/>
        </p:nvSpPr>
        <p:spPr>
          <a:xfrm>
            <a:off x="1886500" y="445063"/>
            <a:ext cx="5585976" cy="3969864"/>
          </a:xfrm>
          <a:prstGeom prst="cloud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4"/>
          <p:cNvSpPr/>
          <p:nvPr/>
        </p:nvSpPr>
        <p:spPr>
          <a:xfrm>
            <a:off x="1962249" y="576749"/>
            <a:ext cx="5585976" cy="3969864"/>
          </a:xfrm>
          <a:prstGeom prst="cloud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4"/>
          <p:cNvSpPr/>
          <p:nvPr/>
        </p:nvSpPr>
        <p:spPr>
          <a:xfrm>
            <a:off x="1237600" y="1614838"/>
            <a:ext cx="193776" cy="169973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accent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4"/>
          <p:cNvSpPr/>
          <p:nvPr/>
        </p:nvSpPr>
        <p:spPr>
          <a:xfrm>
            <a:off x="7167426" y="675027"/>
            <a:ext cx="193776" cy="169978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4"/>
          <p:cNvSpPr/>
          <p:nvPr/>
        </p:nvSpPr>
        <p:spPr>
          <a:xfrm>
            <a:off x="1886499" y="703948"/>
            <a:ext cx="127854" cy="112147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4"/>
          <p:cNvSpPr/>
          <p:nvPr/>
        </p:nvSpPr>
        <p:spPr>
          <a:xfrm>
            <a:off x="7167425" y="3761663"/>
            <a:ext cx="193776" cy="169973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4"/>
          <p:cNvSpPr/>
          <p:nvPr/>
        </p:nvSpPr>
        <p:spPr>
          <a:xfrm>
            <a:off x="2425376" y="4064464"/>
            <a:ext cx="193776" cy="169978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4"/>
          <p:cNvSpPr txBox="1">
            <a:spLocks noGrp="1"/>
          </p:cNvSpPr>
          <p:nvPr>
            <p:ph type="title"/>
          </p:nvPr>
        </p:nvSpPr>
        <p:spPr>
          <a:xfrm>
            <a:off x="2801850" y="1393200"/>
            <a:ext cx="3540300" cy="108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70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4"/>
          <p:cNvSpPr txBox="1">
            <a:spLocks noGrp="1"/>
          </p:cNvSpPr>
          <p:nvPr>
            <p:ph type="body" idx="1"/>
          </p:nvPr>
        </p:nvSpPr>
        <p:spPr>
          <a:xfrm>
            <a:off x="2801850" y="2430000"/>
            <a:ext cx="3540300" cy="103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5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4"/>
          <p:cNvSpPr/>
          <p:nvPr/>
        </p:nvSpPr>
        <p:spPr>
          <a:xfrm>
            <a:off x="1011526" y="4192900"/>
            <a:ext cx="860283" cy="234907"/>
          </a:xfrm>
          <a:custGeom>
            <a:avLst/>
            <a:gdLst/>
            <a:ahLst/>
            <a:cxnLst/>
            <a:rect l="l" t="t" r="r" b="b"/>
            <a:pathLst>
              <a:path w="22993" h="6278" extrusionOk="0">
                <a:moveTo>
                  <a:pt x="12843" y="0"/>
                </a:moveTo>
                <a:cubicBezTo>
                  <a:pt x="11157" y="0"/>
                  <a:pt x="9466" y="675"/>
                  <a:pt x="8218" y="2048"/>
                </a:cubicBezTo>
                <a:cubicBezTo>
                  <a:pt x="7795" y="2489"/>
                  <a:pt x="7221" y="2721"/>
                  <a:pt x="6634" y="2721"/>
                </a:cubicBezTo>
                <a:cubicBezTo>
                  <a:pt x="6329" y="2721"/>
                  <a:pt x="6021" y="2658"/>
                  <a:pt x="5728" y="2530"/>
                </a:cubicBezTo>
                <a:cubicBezTo>
                  <a:pt x="5239" y="2334"/>
                  <a:pt x="4726" y="2206"/>
                  <a:pt x="4212" y="2206"/>
                </a:cubicBezTo>
                <a:cubicBezTo>
                  <a:pt x="4165" y="2206"/>
                  <a:pt x="4117" y="2207"/>
                  <a:pt x="4069" y="2209"/>
                </a:cubicBezTo>
                <a:cubicBezTo>
                  <a:pt x="1821" y="2209"/>
                  <a:pt x="0" y="4029"/>
                  <a:pt x="0" y="6277"/>
                </a:cubicBezTo>
                <a:lnTo>
                  <a:pt x="22992" y="6277"/>
                </a:lnTo>
                <a:cubicBezTo>
                  <a:pt x="22992" y="4725"/>
                  <a:pt x="21761" y="3467"/>
                  <a:pt x="20209" y="3467"/>
                </a:cubicBezTo>
                <a:cubicBezTo>
                  <a:pt x="20106" y="3467"/>
                  <a:pt x="19986" y="3471"/>
                  <a:pt x="19855" y="3471"/>
                </a:cubicBezTo>
                <a:cubicBezTo>
                  <a:pt x="19263" y="3471"/>
                  <a:pt x="18437" y="3399"/>
                  <a:pt x="17933" y="2610"/>
                </a:cubicBezTo>
                <a:cubicBezTo>
                  <a:pt x="16691" y="883"/>
                  <a:pt x="14771" y="0"/>
                  <a:pt x="128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4"/>
          <p:cNvSpPr/>
          <p:nvPr/>
        </p:nvSpPr>
        <p:spPr>
          <a:xfrm>
            <a:off x="7872425" y="871750"/>
            <a:ext cx="544187" cy="148600"/>
          </a:xfrm>
          <a:custGeom>
            <a:avLst/>
            <a:gdLst/>
            <a:ahLst/>
            <a:cxnLst/>
            <a:rect l="l" t="t" r="r" b="b"/>
            <a:pathLst>
              <a:path w="22993" h="6278" extrusionOk="0">
                <a:moveTo>
                  <a:pt x="12843" y="0"/>
                </a:moveTo>
                <a:cubicBezTo>
                  <a:pt x="11157" y="0"/>
                  <a:pt x="9466" y="675"/>
                  <a:pt x="8218" y="2048"/>
                </a:cubicBezTo>
                <a:cubicBezTo>
                  <a:pt x="7795" y="2489"/>
                  <a:pt x="7221" y="2721"/>
                  <a:pt x="6634" y="2721"/>
                </a:cubicBezTo>
                <a:cubicBezTo>
                  <a:pt x="6329" y="2721"/>
                  <a:pt x="6021" y="2658"/>
                  <a:pt x="5728" y="2530"/>
                </a:cubicBezTo>
                <a:cubicBezTo>
                  <a:pt x="5239" y="2334"/>
                  <a:pt x="4726" y="2206"/>
                  <a:pt x="4212" y="2206"/>
                </a:cubicBezTo>
                <a:cubicBezTo>
                  <a:pt x="4165" y="2206"/>
                  <a:pt x="4117" y="2207"/>
                  <a:pt x="4069" y="2209"/>
                </a:cubicBezTo>
                <a:cubicBezTo>
                  <a:pt x="1821" y="2209"/>
                  <a:pt x="0" y="4029"/>
                  <a:pt x="0" y="6277"/>
                </a:cubicBezTo>
                <a:lnTo>
                  <a:pt x="22992" y="6277"/>
                </a:lnTo>
                <a:cubicBezTo>
                  <a:pt x="22992" y="4725"/>
                  <a:pt x="21761" y="3467"/>
                  <a:pt x="20209" y="3467"/>
                </a:cubicBezTo>
                <a:cubicBezTo>
                  <a:pt x="20106" y="3467"/>
                  <a:pt x="19986" y="3471"/>
                  <a:pt x="19855" y="3471"/>
                </a:cubicBezTo>
                <a:cubicBezTo>
                  <a:pt x="19263" y="3471"/>
                  <a:pt x="18437" y="3399"/>
                  <a:pt x="17933" y="2610"/>
                </a:cubicBezTo>
                <a:cubicBezTo>
                  <a:pt x="16691" y="883"/>
                  <a:pt x="14771" y="0"/>
                  <a:pt x="128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5"/>
          <p:cNvSpPr txBox="1">
            <a:spLocks noGrp="1"/>
          </p:cNvSpPr>
          <p:nvPr>
            <p:ph type="body" idx="1"/>
          </p:nvPr>
        </p:nvSpPr>
        <p:spPr>
          <a:xfrm>
            <a:off x="3346470" y="2771998"/>
            <a:ext cx="2273100" cy="78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body" idx="2"/>
          </p:nvPr>
        </p:nvSpPr>
        <p:spPr>
          <a:xfrm>
            <a:off x="6116124" y="2772221"/>
            <a:ext cx="2273100" cy="78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subTitle" idx="3"/>
          </p:nvPr>
        </p:nvSpPr>
        <p:spPr>
          <a:xfrm>
            <a:off x="3346470" y="2457946"/>
            <a:ext cx="2273100" cy="4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Fredoka One"/>
              <a:buNone/>
              <a:defRPr sz="2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subTitle" idx="4"/>
          </p:nvPr>
        </p:nvSpPr>
        <p:spPr>
          <a:xfrm>
            <a:off x="6116116" y="2458359"/>
            <a:ext cx="2273100" cy="4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Fredoka One"/>
              <a:buNone/>
              <a:defRPr sz="2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5"/>
          <p:cNvSpPr/>
          <p:nvPr/>
        </p:nvSpPr>
        <p:spPr>
          <a:xfrm>
            <a:off x="7920975" y="306451"/>
            <a:ext cx="93372" cy="81902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accent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5"/>
          <p:cNvSpPr/>
          <p:nvPr/>
        </p:nvSpPr>
        <p:spPr>
          <a:xfrm>
            <a:off x="8348525" y="632325"/>
            <a:ext cx="198750" cy="174326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47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5"/>
          <p:cNvSpPr/>
          <p:nvPr/>
        </p:nvSpPr>
        <p:spPr>
          <a:xfrm flipH="1">
            <a:off x="-30292" y="3607825"/>
            <a:ext cx="9174292" cy="1840468"/>
          </a:xfrm>
          <a:custGeom>
            <a:avLst/>
            <a:gdLst/>
            <a:ahLst/>
            <a:cxnLst/>
            <a:rect l="l" t="t" r="r" b="b"/>
            <a:pathLst>
              <a:path w="284386" h="87257" extrusionOk="0">
                <a:moveTo>
                  <a:pt x="284386" y="1"/>
                </a:moveTo>
                <a:cubicBezTo>
                  <a:pt x="267015" y="3132"/>
                  <a:pt x="252802" y="15632"/>
                  <a:pt x="247476" y="32467"/>
                </a:cubicBezTo>
                <a:cubicBezTo>
                  <a:pt x="246696" y="32101"/>
                  <a:pt x="245891" y="31932"/>
                  <a:pt x="245106" y="31932"/>
                </a:cubicBezTo>
                <a:cubicBezTo>
                  <a:pt x="242331" y="31932"/>
                  <a:pt x="239809" y="34046"/>
                  <a:pt x="239580" y="37071"/>
                </a:cubicBezTo>
                <a:cubicBezTo>
                  <a:pt x="238389" y="36677"/>
                  <a:pt x="237192" y="36492"/>
                  <a:pt x="236024" y="36492"/>
                </a:cubicBezTo>
                <a:cubicBezTo>
                  <a:pt x="230056" y="36492"/>
                  <a:pt x="224832" y="41322"/>
                  <a:pt x="224832" y="47724"/>
                </a:cubicBezTo>
                <a:lnTo>
                  <a:pt x="224832" y="48072"/>
                </a:lnTo>
                <a:cubicBezTo>
                  <a:pt x="221460" y="46252"/>
                  <a:pt x="217712" y="45235"/>
                  <a:pt x="213885" y="45154"/>
                </a:cubicBezTo>
                <a:cubicBezTo>
                  <a:pt x="212793" y="40717"/>
                  <a:pt x="208837" y="37750"/>
                  <a:pt x="204469" y="37750"/>
                </a:cubicBezTo>
                <a:cubicBezTo>
                  <a:pt x="203699" y="37750"/>
                  <a:pt x="202917" y="37842"/>
                  <a:pt x="202135" y="38035"/>
                </a:cubicBezTo>
                <a:cubicBezTo>
                  <a:pt x="196942" y="39319"/>
                  <a:pt x="193757" y="44566"/>
                  <a:pt x="195042" y="49785"/>
                </a:cubicBezTo>
                <a:cubicBezTo>
                  <a:pt x="193560" y="48947"/>
                  <a:pt x="191924" y="48536"/>
                  <a:pt x="190296" y="48536"/>
                </a:cubicBezTo>
                <a:cubicBezTo>
                  <a:pt x="188072" y="48536"/>
                  <a:pt x="185860" y="49303"/>
                  <a:pt x="184068" y="50802"/>
                </a:cubicBezTo>
                <a:cubicBezTo>
                  <a:pt x="179604" y="47100"/>
                  <a:pt x="174057" y="45170"/>
                  <a:pt x="168428" y="45170"/>
                </a:cubicBezTo>
                <a:cubicBezTo>
                  <a:pt x="165755" y="45170"/>
                  <a:pt x="163064" y="45605"/>
                  <a:pt x="160461" y="46493"/>
                </a:cubicBezTo>
                <a:cubicBezTo>
                  <a:pt x="152378" y="49249"/>
                  <a:pt x="146302" y="55994"/>
                  <a:pt x="144401" y="64318"/>
                </a:cubicBezTo>
                <a:cubicBezTo>
                  <a:pt x="141629" y="61920"/>
                  <a:pt x="138194" y="60722"/>
                  <a:pt x="134759" y="60722"/>
                </a:cubicBezTo>
                <a:cubicBezTo>
                  <a:pt x="131295" y="60722"/>
                  <a:pt x="127832" y="61940"/>
                  <a:pt x="125050" y="64372"/>
                </a:cubicBezTo>
                <a:cubicBezTo>
                  <a:pt x="121848" y="55714"/>
                  <a:pt x="113632" y="50209"/>
                  <a:pt x="104737" y="50209"/>
                </a:cubicBezTo>
                <a:cubicBezTo>
                  <a:pt x="103073" y="50209"/>
                  <a:pt x="101386" y="50401"/>
                  <a:pt x="99703" y="50802"/>
                </a:cubicBezTo>
                <a:cubicBezTo>
                  <a:pt x="99756" y="50427"/>
                  <a:pt x="99783" y="50079"/>
                  <a:pt x="99783" y="49731"/>
                </a:cubicBezTo>
                <a:cubicBezTo>
                  <a:pt x="99783" y="45665"/>
                  <a:pt x="96458" y="42786"/>
                  <a:pt x="92859" y="42786"/>
                </a:cubicBezTo>
                <a:cubicBezTo>
                  <a:pt x="91625" y="42786"/>
                  <a:pt x="90359" y="43125"/>
                  <a:pt x="89184" y="43870"/>
                </a:cubicBezTo>
                <a:cubicBezTo>
                  <a:pt x="86454" y="35920"/>
                  <a:pt x="79173" y="30433"/>
                  <a:pt x="70769" y="30005"/>
                </a:cubicBezTo>
                <a:cubicBezTo>
                  <a:pt x="70437" y="29989"/>
                  <a:pt x="70106" y="29981"/>
                  <a:pt x="69777" y="29981"/>
                </a:cubicBezTo>
                <a:cubicBezTo>
                  <a:pt x="61779" y="29981"/>
                  <a:pt x="54437" y="34616"/>
                  <a:pt x="51070" y="41942"/>
                </a:cubicBezTo>
                <a:cubicBezTo>
                  <a:pt x="50695" y="38383"/>
                  <a:pt x="48099" y="35438"/>
                  <a:pt x="44592" y="34662"/>
                </a:cubicBezTo>
                <a:cubicBezTo>
                  <a:pt x="43969" y="34519"/>
                  <a:pt x="43342" y="34450"/>
                  <a:pt x="42722" y="34450"/>
                </a:cubicBezTo>
                <a:cubicBezTo>
                  <a:pt x="39856" y="34450"/>
                  <a:pt x="37139" y="35928"/>
                  <a:pt x="35599" y="38436"/>
                </a:cubicBezTo>
                <a:cubicBezTo>
                  <a:pt x="29898" y="23448"/>
                  <a:pt x="16007" y="13116"/>
                  <a:pt x="1" y="11938"/>
                </a:cubicBezTo>
                <a:lnTo>
                  <a:pt x="1" y="87257"/>
                </a:lnTo>
                <a:lnTo>
                  <a:pt x="284386" y="87257"/>
                </a:lnTo>
                <a:lnTo>
                  <a:pt x="28438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5"/>
          <p:cNvSpPr/>
          <p:nvPr/>
        </p:nvSpPr>
        <p:spPr>
          <a:xfrm>
            <a:off x="6139559" y="3852146"/>
            <a:ext cx="3040495" cy="1320588"/>
          </a:xfrm>
          <a:custGeom>
            <a:avLst/>
            <a:gdLst/>
            <a:ahLst/>
            <a:cxnLst/>
            <a:rect l="l" t="t" r="r" b="b"/>
            <a:pathLst>
              <a:path w="98231" h="42665" extrusionOk="0">
                <a:moveTo>
                  <a:pt x="98231" y="0"/>
                </a:moveTo>
                <a:cubicBezTo>
                  <a:pt x="85918" y="2222"/>
                  <a:pt x="75855" y="11081"/>
                  <a:pt x="72081" y="22992"/>
                </a:cubicBezTo>
                <a:cubicBezTo>
                  <a:pt x="71545" y="22751"/>
                  <a:pt x="70983" y="22617"/>
                  <a:pt x="70421" y="22617"/>
                </a:cubicBezTo>
                <a:cubicBezTo>
                  <a:pt x="68360" y="22617"/>
                  <a:pt x="66647" y="24223"/>
                  <a:pt x="66487" y="26284"/>
                </a:cubicBezTo>
                <a:cubicBezTo>
                  <a:pt x="65643" y="26003"/>
                  <a:pt x="64794" y="25871"/>
                  <a:pt x="63966" y="25871"/>
                </a:cubicBezTo>
                <a:cubicBezTo>
                  <a:pt x="59750" y="25871"/>
                  <a:pt x="56048" y="29286"/>
                  <a:pt x="56048" y="33805"/>
                </a:cubicBezTo>
                <a:lnTo>
                  <a:pt x="56048" y="34046"/>
                </a:lnTo>
                <a:cubicBezTo>
                  <a:pt x="53639" y="32761"/>
                  <a:pt x="50989" y="32065"/>
                  <a:pt x="48286" y="31985"/>
                </a:cubicBezTo>
                <a:cubicBezTo>
                  <a:pt x="47601" y="28744"/>
                  <a:pt x="44737" y="26535"/>
                  <a:pt x="41569" y="26535"/>
                </a:cubicBezTo>
                <a:cubicBezTo>
                  <a:pt x="41021" y="26535"/>
                  <a:pt x="40464" y="26601"/>
                  <a:pt x="39908" y="26739"/>
                </a:cubicBezTo>
                <a:cubicBezTo>
                  <a:pt x="36134" y="27649"/>
                  <a:pt x="33886" y="31530"/>
                  <a:pt x="34930" y="35250"/>
                </a:cubicBezTo>
                <a:cubicBezTo>
                  <a:pt x="33882" y="34664"/>
                  <a:pt x="32729" y="34377"/>
                  <a:pt x="31582" y="34377"/>
                </a:cubicBezTo>
                <a:cubicBezTo>
                  <a:pt x="30005" y="34377"/>
                  <a:pt x="28438" y="34920"/>
                  <a:pt x="27168" y="35973"/>
                </a:cubicBezTo>
                <a:cubicBezTo>
                  <a:pt x="23874" y="33256"/>
                  <a:pt x="19966" y="31981"/>
                  <a:pt x="16111" y="31981"/>
                </a:cubicBezTo>
                <a:cubicBezTo>
                  <a:pt x="9411" y="31981"/>
                  <a:pt x="2872" y="35834"/>
                  <a:pt x="1" y="42665"/>
                </a:cubicBezTo>
                <a:lnTo>
                  <a:pt x="98231" y="42665"/>
                </a:lnTo>
                <a:lnTo>
                  <a:pt x="982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5"/>
          <p:cNvSpPr/>
          <p:nvPr/>
        </p:nvSpPr>
        <p:spPr>
          <a:xfrm>
            <a:off x="6072881" y="3853197"/>
            <a:ext cx="3259305" cy="1415625"/>
          </a:xfrm>
          <a:custGeom>
            <a:avLst/>
            <a:gdLst/>
            <a:ahLst/>
            <a:cxnLst/>
            <a:rect l="l" t="t" r="r" b="b"/>
            <a:pathLst>
              <a:path w="98231" h="42665" extrusionOk="0">
                <a:moveTo>
                  <a:pt x="98231" y="0"/>
                </a:moveTo>
                <a:cubicBezTo>
                  <a:pt x="85918" y="2222"/>
                  <a:pt x="75855" y="11081"/>
                  <a:pt x="72081" y="22992"/>
                </a:cubicBezTo>
                <a:cubicBezTo>
                  <a:pt x="71545" y="22751"/>
                  <a:pt x="70983" y="22617"/>
                  <a:pt x="70421" y="22617"/>
                </a:cubicBezTo>
                <a:cubicBezTo>
                  <a:pt x="68360" y="22617"/>
                  <a:pt x="66647" y="24223"/>
                  <a:pt x="66487" y="26284"/>
                </a:cubicBezTo>
                <a:cubicBezTo>
                  <a:pt x="65643" y="26003"/>
                  <a:pt x="64794" y="25871"/>
                  <a:pt x="63966" y="25871"/>
                </a:cubicBezTo>
                <a:cubicBezTo>
                  <a:pt x="59750" y="25871"/>
                  <a:pt x="56048" y="29286"/>
                  <a:pt x="56048" y="33805"/>
                </a:cubicBezTo>
                <a:lnTo>
                  <a:pt x="56048" y="34046"/>
                </a:lnTo>
                <a:cubicBezTo>
                  <a:pt x="53639" y="32761"/>
                  <a:pt x="50989" y="32065"/>
                  <a:pt x="48286" y="31985"/>
                </a:cubicBezTo>
                <a:cubicBezTo>
                  <a:pt x="47601" y="28744"/>
                  <a:pt x="44737" y="26535"/>
                  <a:pt x="41569" y="26535"/>
                </a:cubicBezTo>
                <a:cubicBezTo>
                  <a:pt x="41021" y="26535"/>
                  <a:pt x="40464" y="26601"/>
                  <a:pt x="39908" y="26739"/>
                </a:cubicBezTo>
                <a:cubicBezTo>
                  <a:pt x="36134" y="27649"/>
                  <a:pt x="33886" y="31530"/>
                  <a:pt x="34930" y="35250"/>
                </a:cubicBezTo>
                <a:cubicBezTo>
                  <a:pt x="33882" y="34664"/>
                  <a:pt x="32729" y="34377"/>
                  <a:pt x="31582" y="34377"/>
                </a:cubicBezTo>
                <a:cubicBezTo>
                  <a:pt x="30005" y="34377"/>
                  <a:pt x="28438" y="34920"/>
                  <a:pt x="27168" y="35973"/>
                </a:cubicBezTo>
                <a:cubicBezTo>
                  <a:pt x="23874" y="33256"/>
                  <a:pt x="19966" y="31981"/>
                  <a:pt x="16111" y="31981"/>
                </a:cubicBezTo>
                <a:cubicBezTo>
                  <a:pt x="9411" y="31981"/>
                  <a:pt x="2872" y="35834"/>
                  <a:pt x="1" y="42665"/>
                </a:cubicBezTo>
                <a:lnTo>
                  <a:pt x="98231" y="42665"/>
                </a:lnTo>
                <a:lnTo>
                  <a:pt x="98231" y="0"/>
                </a:lnTo>
                <a:close/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5"/>
          <p:cNvSpPr/>
          <p:nvPr/>
        </p:nvSpPr>
        <p:spPr>
          <a:xfrm flipH="1">
            <a:off x="-1183123" y="4220788"/>
            <a:ext cx="4311923" cy="959650"/>
          </a:xfrm>
          <a:custGeom>
            <a:avLst/>
            <a:gdLst/>
            <a:ahLst/>
            <a:cxnLst/>
            <a:rect l="l" t="t" r="r" b="b"/>
            <a:pathLst>
              <a:path w="35492" h="7899" extrusionOk="0">
                <a:moveTo>
                  <a:pt x="22711" y="1"/>
                </a:moveTo>
                <a:cubicBezTo>
                  <a:pt x="20586" y="1"/>
                  <a:pt x="18456" y="857"/>
                  <a:pt x="16890" y="2599"/>
                </a:cubicBezTo>
                <a:cubicBezTo>
                  <a:pt x="16345" y="3143"/>
                  <a:pt x="15617" y="3434"/>
                  <a:pt x="14879" y="3434"/>
                </a:cubicBezTo>
                <a:cubicBezTo>
                  <a:pt x="14491" y="3434"/>
                  <a:pt x="14100" y="3353"/>
                  <a:pt x="13731" y="3187"/>
                </a:cubicBezTo>
                <a:cubicBezTo>
                  <a:pt x="13068" y="2896"/>
                  <a:pt x="12371" y="2757"/>
                  <a:pt x="11683" y="2757"/>
                </a:cubicBezTo>
                <a:cubicBezTo>
                  <a:pt x="9843" y="2757"/>
                  <a:pt x="8062" y="3748"/>
                  <a:pt x="7147" y="5463"/>
                </a:cubicBezTo>
                <a:cubicBezTo>
                  <a:pt x="6850" y="5938"/>
                  <a:pt x="6318" y="6208"/>
                  <a:pt x="5780" y="6208"/>
                </a:cubicBezTo>
                <a:cubicBezTo>
                  <a:pt x="5591" y="6208"/>
                  <a:pt x="5401" y="6175"/>
                  <a:pt x="5220" y="6105"/>
                </a:cubicBezTo>
                <a:cubicBezTo>
                  <a:pt x="4711" y="5910"/>
                  <a:pt x="4186" y="5816"/>
                  <a:pt x="3669" y="5816"/>
                </a:cubicBezTo>
                <a:cubicBezTo>
                  <a:pt x="2199" y="5816"/>
                  <a:pt x="792" y="6572"/>
                  <a:pt x="0" y="7898"/>
                </a:cubicBezTo>
                <a:lnTo>
                  <a:pt x="35465" y="7898"/>
                </a:lnTo>
                <a:cubicBezTo>
                  <a:pt x="35492" y="5944"/>
                  <a:pt x="33913" y="4365"/>
                  <a:pt x="31959" y="4365"/>
                </a:cubicBezTo>
                <a:cubicBezTo>
                  <a:pt x="31850" y="4365"/>
                  <a:pt x="31726" y="4368"/>
                  <a:pt x="31592" y="4368"/>
                </a:cubicBezTo>
                <a:cubicBezTo>
                  <a:pt x="30837" y="4368"/>
                  <a:pt x="29754" y="4290"/>
                  <a:pt x="29095" y="3268"/>
                </a:cubicBezTo>
                <a:cubicBezTo>
                  <a:pt x="27529" y="1104"/>
                  <a:pt x="25123" y="1"/>
                  <a:pt x="2271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5"/>
          <p:cNvSpPr/>
          <p:nvPr/>
        </p:nvSpPr>
        <p:spPr>
          <a:xfrm flipH="1">
            <a:off x="-1096255" y="4264222"/>
            <a:ext cx="4311923" cy="959650"/>
          </a:xfrm>
          <a:custGeom>
            <a:avLst/>
            <a:gdLst/>
            <a:ahLst/>
            <a:cxnLst/>
            <a:rect l="l" t="t" r="r" b="b"/>
            <a:pathLst>
              <a:path w="35492" h="7899" extrusionOk="0">
                <a:moveTo>
                  <a:pt x="22711" y="1"/>
                </a:moveTo>
                <a:cubicBezTo>
                  <a:pt x="20586" y="1"/>
                  <a:pt x="18456" y="857"/>
                  <a:pt x="16890" y="2599"/>
                </a:cubicBezTo>
                <a:cubicBezTo>
                  <a:pt x="16345" y="3143"/>
                  <a:pt x="15617" y="3434"/>
                  <a:pt x="14879" y="3434"/>
                </a:cubicBezTo>
                <a:cubicBezTo>
                  <a:pt x="14491" y="3434"/>
                  <a:pt x="14100" y="3353"/>
                  <a:pt x="13731" y="3187"/>
                </a:cubicBezTo>
                <a:cubicBezTo>
                  <a:pt x="13068" y="2896"/>
                  <a:pt x="12371" y="2757"/>
                  <a:pt x="11683" y="2757"/>
                </a:cubicBezTo>
                <a:cubicBezTo>
                  <a:pt x="9843" y="2757"/>
                  <a:pt x="8062" y="3748"/>
                  <a:pt x="7147" y="5463"/>
                </a:cubicBezTo>
                <a:cubicBezTo>
                  <a:pt x="6850" y="5938"/>
                  <a:pt x="6318" y="6208"/>
                  <a:pt x="5780" y="6208"/>
                </a:cubicBezTo>
                <a:cubicBezTo>
                  <a:pt x="5591" y="6208"/>
                  <a:pt x="5401" y="6175"/>
                  <a:pt x="5220" y="6105"/>
                </a:cubicBezTo>
                <a:cubicBezTo>
                  <a:pt x="4711" y="5910"/>
                  <a:pt x="4186" y="5816"/>
                  <a:pt x="3669" y="5816"/>
                </a:cubicBezTo>
                <a:cubicBezTo>
                  <a:pt x="2199" y="5816"/>
                  <a:pt x="792" y="6572"/>
                  <a:pt x="0" y="7898"/>
                </a:cubicBezTo>
                <a:lnTo>
                  <a:pt x="35465" y="7898"/>
                </a:lnTo>
                <a:cubicBezTo>
                  <a:pt x="35492" y="5944"/>
                  <a:pt x="33913" y="4365"/>
                  <a:pt x="31959" y="4365"/>
                </a:cubicBezTo>
                <a:cubicBezTo>
                  <a:pt x="31850" y="4365"/>
                  <a:pt x="31726" y="4368"/>
                  <a:pt x="31592" y="4368"/>
                </a:cubicBezTo>
                <a:cubicBezTo>
                  <a:pt x="30837" y="4368"/>
                  <a:pt x="29754" y="4290"/>
                  <a:pt x="29095" y="3268"/>
                </a:cubicBezTo>
                <a:cubicBezTo>
                  <a:pt x="27529" y="1104"/>
                  <a:pt x="25123" y="1"/>
                  <a:pt x="22711" y="1"/>
                </a:cubicBezTo>
                <a:close/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1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>
            <a:spLocks noGrp="1"/>
          </p:cNvSpPr>
          <p:nvPr>
            <p:ph type="title"/>
          </p:nvPr>
        </p:nvSpPr>
        <p:spPr>
          <a:xfrm>
            <a:off x="1686450" y="1679550"/>
            <a:ext cx="5771100" cy="132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5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aven Pro"/>
                <a:ea typeface="Maven Pro"/>
                <a:cs typeface="Maven Pro"/>
                <a:sym typeface="Maven Pr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aven Pro"/>
                <a:ea typeface="Maven Pro"/>
                <a:cs typeface="Maven Pro"/>
                <a:sym typeface="Maven Pr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aven Pro"/>
                <a:ea typeface="Maven Pro"/>
                <a:cs typeface="Maven Pro"/>
                <a:sym typeface="Maven Pr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aven Pro"/>
                <a:ea typeface="Maven Pro"/>
                <a:cs typeface="Maven Pro"/>
                <a:sym typeface="Maven Pr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aven Pro"/>
                <a:ea typeface="Maven Pro"/>
                <a:cs typeface="Maven Pro"/>
                <a:sym typeface="Maven Pr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aven Pro"/>
                <a:ea typeface="Maven Pro"/>
                <a:cs typeface="Maven Pro"/>
                <a:sym typeface="Maven Pr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aven Pro"/>
                <a:ea typeface="Maven Pro"/>
                <a:cs typeface="Maven Pro"/>
                <a:sym typeface="Maven Pr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aven Pro"/>
                <a:ea typeface="Maven Pro"/>
                <a:cs typeface="Maven Pro"/>
                <a:sym typeface="Maven Pro"/>
              </a:defRPr>
            </a:lvl9pPr>
          </a:lstStyle>
          <a:p>
            <a:endParaRPr/>
          </a:p>
        </p:txBody>
      </p:sp>
      <p:sp>
        <p:nvSpPr>
          <p:cNvPr id="142" name="Google Shape;142;p14"/>
          <p:cNvSpPr/>
          <p:nvPr/>
        </p:nvSpPr>
        <p:spPr>
          <a:xfrm rot="10800000" flipH="1">
            <a:off x="125" y="-410806"/>
            <a:ext cx="9143721" cy="1840468"/>
          </a:xfrm>
          <a:custGeom>
            <a:avLst/>
            <a:gdLst/>
            <a:ahLst/>
            <a:cxnLst/>
            <a:rect l="l" t="t" r="r" b="b"/>
            <a:pathLst>
              <a:path w="284386" h="87257" extrusionOk="0">
                <a:moveTo>
                  <a:pt x="284386" y="1"/>
                </a:moveTo>
                <a:cubicBezTo>
                  <a:pt x="267015" y="3132"/>
                  <a:pt x="252802" y="15632"/>
                  <a:pt x="247476" y="32467"/>
                </a:cubicBezTo>
                <a:cubicBezTo>
                  <a:pt x="246696" y="32101"/>
                  <a:pt x="245891" y="31932"/>
                  <a:pt x="245106" y="31932"/>
                </a:cubicBezTo>
                <a:cubicBezTo>
                  <a:pt x="242331" y="31932"/>
                  <a:pt x="239809" y="34046"/>
                  <a:pt x="239580" y="37071"/>
                </a:cubicBezTo>
                <a:cubicBezTo>
                  <a:pt x="238389" y="36677"/>
                  <a:pt x="237192" y="36492"/>
                  <a:pt x="236024" y="36492"/>
                </a:cubicBezTo>
                <a:cubicBezTo>
                  <a:pt x="230056" y="36492"/>
                  <a:pt x="224832" y="41322"/>
                  <a:pt x="224832" y="47724"/>
                </a:cubicBezTo>
                <a:lnTo>
                  <a:pt x="224832" y="48072"/>
                </a:lnTo>
                <a:cubicBezTo>
                  <a:pt x="221460" y="46252"/>
                  <a:pt x="217712" y="45235"/>
                  <a:pt x="213885" y="45154"/>
                </a:cubicBezTo>
                <a:cubicBezTo>
                  <a:pt x="212793" y="40717"/>
                  <a:pt x="208837" y="37750"/>
                  <a:pt x="204469" y="37750"/>
                </a:cubicBezTo>
                <a:cubicBezTo>
                  <a:pt x="203699" y="37750"/>
                  <a:pt x="202917" y="37842"/>
                  <a:pt x="202135" y="38035"/>
                </a:cubicBezTo>
                <a:cubicBezTo>
                  <a:pt x="196942" y="39319"/>
                  <a:pt x="193757" y="44566"/>
                  <a:pt x="195042" y="49785"/>
                </a:cubicBezTo>
                <a:cubicBezTo>
                  <a:pt x="193560" y="48947"/>
                  <a:pt x="191924" y="48536"/>
                  <a:pt x="190296" y="48536"/>
                </a:cubicBezTo>
                <a:cubicBezTo>
                  <a:pt x="188072" y="48536"/>
                  <a:pt x="185860" y="49303"/>
                  <a:pt x="184068" y="50802"/>
                </a:cubicBezTo>
                <a:cubicBezTo>
                  <a:pt x="179604" y="47100"/>
                  <a:pt x="174057" y="45170"/>
                  <a:pt x="168428" y="45170"/>
                </a:cubicBezTo>
                <a:cubicBezTo>
                  <a:pt x="165755" y="45170"/>
                  <a:pt x="163064" y="45605"/>
                  <a:pt x="160461" y="46493"/>
                </a:cubicBezTo>
                <a:cubicBezTo>
                  <a:pt x="152378" y="49249"/>
                  <a:pt x="146302" y="55994"/>
                  <a:pt x="144401" y="64318"/>
                </a:cubicBezTo>
                <a:cubicBezTo>
                  <a:pt x="141629" y="61920"/>
                  <a:pt x="138194" y="60722"/>
                  <a:pt x="134759" y="60722"/>
                </a:cubicBezTo>
                <a:cubicBezTo>
                  <a:pt x="131295" y="60722"/>
                  <a:pt x="127832" y="61940"/>
                  <a:pt x="125050" y="64372"/>
                </a:cubicBezTo>
                <a:cubicBezTo>
                  <a:pt x="121848" y="55714"/>
                  <a:pt x="113632" y="50209"/>
                  <a:pt x="104737" y="50209"/>
                </a:cubicBezTo>
                <a:cubicBezTo>
                  <a:pt x="103073" y="50209"/>
                  <a:pt x="101386" y="50401"/>
                  <a:pt x="99703" y="50802"/>
                </a:cubicBezTo>
                <a:cubicBezTo>
                  <a:pt x="99756" y="50427"/>
                  <a:pt x="99783" y="50079"/>
                  <a:pt x="99783" y="49731"/>
                </a:cubicBezTo>
                <a:cubicBezTo>
                  <a:pt x="99783" y="45665"/>
                  <a:pt x="96458" y="42786"/>
                  <a:pt x="92859" y="42786"/>
                </a:cubicBezTo>
                <a:cubicBezTo>
                  <a:pt x="91625" y="42786"/>
                  <a:pt x="90359" y="43125"/>
                  <a:pt x="89184" y="43870"/>
                </a:cubicBezTo>
                <a:cubicBezTo>
                  <a:pt x="86454" y="35920"/>
                  <a:pt x="79173" y="30433"/>
                  <a:pt x="70769" y="30005"/>
                </a:cubicBezTo>
                <a:cubicBezTo>
                  <a:pt x="70437" y="29989"/>
                  <a:pt x="70106" y="29981"/>
                  <a:pt x="69777" y="29981"/>
                </a:cubicBezTo>
                <a:cubicBezTo>
                  <a:pt x="61779" y="29981"/>
                  <a:pt x="54437" y="34616"/>
                  <a:pt x="51070" y="41942"/>
                </a:cubicBezTo>
                <a:cubicBezTo>
                  <a:pt x="50695" y="38383"/>
                  <a:pt x="48099" y="35438"/>
                  <a:pt x="44592" y="34662"/>
                </a:cubicBezTo>
                <a:cubicBezTo>
                  <a:pt x="43969" y="34519"/>
                  <a:pt x="43342" y="34450"/>
                  <a:pt x="42722" y="34450"/>
                </a:cubicBezTo>
                <a:cubicBezTo>
                  <a:pt x="39856" y="34450"/>
                  <a:pt x="37139" y="35928"/>
                  <a:pt x="35599" y="38436"/>
                </a:cubicBezTo>
                <a:cubicBezTo>
                  <a:pt x="29898" y="23448"/>
                  <a:pt x="16007" y="13116"/>
                  <a:pt x="1" y="11938"/>
                </a:cubicBezTo>
                <a:lnTo>
                  <a:pt x="1" y="87257"/>
                </a:lnTo>
                <a:lnTo>
                  <a:pt x="284386" y="87257"/>
                </a:lnTo>
                <a:lnTo>
                  <a:pt x="28438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14"/>
          <p:cNvSpPr/>
          <p:nvPr/>
        </p:nvSpPr>
        <p:spPr>
          <a:xfrm rot="10800000">
            <a:off x="-2291" y="1547"/>
            <a:ext cx="3040495" cy="1320588"/>
          </a:xfrm>
          <a:custGeom>
            <a:avLst/>
            <a:gdLst/>
            <a:ahLst/>
            <a:cxnLst/>
            <a:rect l="l" t="t" r="r" b="b"/>
            <a:pathLst>
              <a:path w="98231" h="42665" extrusionOk="0">
                <a:moveTo>
                  <a:pt x="98231" y="0"/>
                </a:moveTo>
                <a:cubicBezTo>
                  <a:pt x="85918" y="2222"/>
                  <a:pt x="75855" y="11081"/>
                  <a:pt x="72081" y="22992"/>
                </a:cubicBezTo>
                <a:cubicBezTo>
                  <a:pt x="71545" y="22751"/>
                  <a:pt x="70983" y="22617"/>
                  <a:pt x="70421" y="22617"/>
                </a:cubicBezTo>
                <a:cubicBezTo>
                  <a:pt x="68360" y="22617"/>
                  <a:pt x="66647" y="24223"/>
                  <a:pt x="66487" y="26284"/>
                </a:cubicBezTo>
                <a:cubicBezTo>
                  <a:pt x="65643" y="26003"/>
                  <a:pt x="64794" y="25871"/>
                  <a:pt x="63966" y="25871"/>
                </a:cubicBezTo>
                <a:cubicBezTo>
                  <a:pt x="59750" y="25871"/>
                  <a:pt x="56048" y="29286"/>
                  <a:pt x="56048" y="33805"/>
                </a:cubicBezTo>
                <a:lnTo>
                  <a:pt x="56048" y="34046"/>
                </a:lnTo>
                <a:cubicBezTo>
                  <a:pt x="53639" y="32761"/>
                  <a:pt x="50989" y="32065"/>
                  <a:pt x="48286" y="31985"/>
                </a:cubicBezTo>
                <a:cubicBezTo>
                  <a:pt x="47601" y="28744"/>
                  <a:pt x="44737" y="26535"/>
                  <a:pt x="41569" y="26535"/>
                </a:cubicBezTo>
                <a:cubicBezTo>
                  <a:pt x="41021" y="26535"/>
                  <a:pt x="40464" y="26601"/>
                  <a:pt x="39908" y="26739"/>
                </a:cubicBezTo>
                <a:cubicBezTo>
                  <a:pt x="36134" y="27649"/>
                  <a:pt x="33886" y="31530"/>
                  <a:pt x="34930" y="35250"/>
                </a:cubicBezTo>
                <a:cubicBezTo>
                  <a:pt x="33882" y="34664"/>
                  <a:pt x="32729" y="34377"/>
                  <a:pt x="31582" y="34377"/>
                </a:cubicBezTo>
                <a:cubicBezTo>
                  <a:pt x="30005" y="34377"/>
                  <a:pt x="28438" y="34920"/>
                  <a:pt x="27168" y="35973"/>
                </a:cubicBezTo>
                <a:cubicBezTo>
                  <a:pt x="23874" y="33256"/>
                  <a:pt x="19966" y="31981"/>
                  <a:pt x="16111" y="31981"/>
                </a:cubicBezTo>
                <a:cubicBezTo>
                  <a:pt x="9411" y="31981"/>
                  <a:pt x="2872" y="35834"/>
                  <a:pt x="1" y="42665"/>
                </a:cubicBezTo>
                <a:lnTo>
                  <a:pt x="98231" y="42665"/>
                </a:lnTo>
                <a:lnTo>
                  <a:pt x="982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14"/>
          <p:cNvSpPr/>
          <p:nvPr/>
        </p:nvSpPr>
        <p:spPr>
          <a:xfrm rot="10800000">
            <a:off x="-154423" y="-94540"/>
            <a:ext cx="3259305" cy="1415625"/>
          </a:xfrm>
          <a:custGeom>
            <a:avLst/>
            <a:gdLst/>
            <a:ahLst/>
            <a:cxnLst/>
            <a:rect l="l" t="t" r="r" b="b"/>
            <a:pathLst>
              <a:path w="98231" h="42665" extrusionOk="0">
                <a:moveTo>
                  <a:pt x="98231" y="0"/>
                </a:moveTo>
                <a:cubicBezTo>
                  <a:pt x="85918" y="2222"/>
                  <a:pt x="75855" y="11081"/>
                  <a:pt x="72081" y="22992"/>
                </a:cubicBezTo>
                <a:cubicBezTo>
                  <a:pt x="71545" y="22751"/>
                  <a:pt x="70983" y="22617"/>
                  <a:pt x="70421" y="22617"/>
                </a:cubicBezTo>
                <a:cubicBezTo>
                  <a:pt x="68360" y="22617"/>
                  <a:pt x="66647" y="24223"/>
                  <a:pt x="66487" y="26284"/>
                </a:cubicBezTo>
                <a:cubicBezTo>
                  <a:pt x="65643" y="26003"/>
                  <a:pt x="64794" y="25871"/>
                  <a:pt x="63966" y="25871"/>
                </a:cubicBezTo>
                <a:cubicBezTo>
                  <a:pt x="59750" y="25871"/>
                  <a:pt x="56048" y="29286"/>
                  <a:pt x="56048" y="33805"/>
                </a:cubicBezTo>
                <a:lnTo>
                  <a:pt x="56048" y="34046"/>
                </a:lnTo>
                <a:cubicBezTo>
                  <a:pt x="53639" y="32761"/>
                  <a:pt x="50989" y="32065"/>
                  <a:pt x="48286" y="31985"/>
                </a:cubicBezTo>
                <a:cubicBezTo>
                  <a:pt x="47601" y="28744"/>
                  <a:pt x="44737" y="26535"/>
                  <a:pt x="41569" y="26535"/>
                </a:cubicBezTo>
                <a:cubicBezTo>
                  <a:pt x="41021" y="26535"/>
                  <a:pt x="40464" y="26601"/>
                  <a:pt x="39908" y="26739"/>
                </a:cubicBezTo>
                <a:cubicBezTo>
                  <a:pt x="36134" y="27649"/>
                  <a:pt x="33886" y="31530"/>
                  <a:pt x="34930" y="35250"/>
                </a:cubicBezTo>
                <a:cubicBezTo>
                  <a:pt x="33882" y="34664"/>
                  <a:pt x="32729" y="34377"/>
                  <a:pt x="31582" y="34377"/>
                </a:cubicBezTo>
                <a:cubicBezTo>
                  <a:pt x="30005" y="34377"/>
                  <a:pt x="28438" y="34920"/>
                  <a:pt x="27168" y="35973"/>
                </a:cubicBezTo>
                <a:cubicBezTo>
                  <a:pt x="23874" y="33256"/>
                  <a:pt x="19966" y="31981"/>
                  <a:pt x="16111" y="31981"/>
                </a:cubicBezTo>
                <a:cubicBezTo>
                  <a:pt x="9411" y="31981"/>
                  <a:pt x="2872" y="35834"/>
                  <a:pt x="1" y="42665"/>
                </a:cubicBezTo>
                <a:lnTo>
                  <a:pt x="98231" y="42665"/>
                </a:lnTo>
                <a:lnTo>
                  <a:pt x="98231" y="0"/>
                </a:lnTo>
                <a:close/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14"/>
          <p:cNvSpPr/>
          <p:nvPr/>
        </p:nvSpPr>
        <p:spPr>
          <a:xfrm flipH="1">
            <a:off x="3925800" y="4071657"/>
            <a:ext cx="3963538" cy="1117308"/>
          </a:xfrm>
          <a:custGeom>
            <a:avLst/>
            <a:gdLst/>
            <a:ahLst/>
            <a:cxnLst/>
            <a:rect l="l" t="t" r="r" b="b"/>
            <a:pathLst>
              <a:path w="98749" h="27837" extrusionOk="0">
                <a:moveTo>
                  <a:pt x="44047" y="1"/>
                </a:moveTo>
                <a:cubicBezTo>
                  <a:pt x="43730" y="1"/>
                  <a:pt x="43412" y="9"/>
                  <a:pt x="43093" y="27"/>
                </a:cubicBezTo>
                <a:cubicBezTo>
                  <a:pt x="35278" y="428"/>
                  <a:pt x="28693" y="6022"/>
                  <a:pt x="27034" y="13677"/>
                </a:cubicBezTo>
                <a:cubicBezTo>
                  <a:pt x="26732" y="15023"/>
                  <a:pt x="25826" y="15967"/>
                  <a:pt x="24142" y="15967"/>
                </a:cubicBezTo>
                <a:cubicBezTo>
                  <a:pt x="23885" y="15967"/>
                  <a:pt x="23608" y="15945"/>
                  <a:pt x="23313" y="15899"/>
                </a:cubicBezTo>
                <a:cubicBezTo>
                  <a:pt x="22667" y="15765"/>
                  <a:pt x="22021" y="15701"/>
                  <a:pt x="21383" y="15701"/>
                </a:cubicBezTo>
                <a:cubicBezTo>
                  <a:pt x="17296" y="15701"/>
                  <a:pt x="13559" y="18347"/>
                  <a:pt x="12286" y="22376"/>
                </a:cubicBezTo>
                <a:cubicBezTo>
                  <a:pt x="12058" y="23043"/>
                  <a:pt x="11553" y="23399"/>
                  <a:pt x="10946" y="23399"/>
                </a:cubicBezTo>
                <a:cubicBezTo>
                  <a:pt x="10627" y="23399"/>
                  <a:pt x="10281" y="23301"/>
                  <a:pt x="9931" y="23099"/>
                </a:cubicBezTo>
                <a:cubicBezTo>
                  <a:pt x="8818" y="22349"/>
                  <a:pt x="7594" y="22007"/>
                  <a:pt x="6396" y="22007"/>
                </a:cubicBezTo>
                <a:cubicBezTo>
                  <a:pt x="3273" y="22007"/>
                  <a:pt x="329" y="24334"/>
                  <a:pt x="0" y="27836"/>
                </a:cubicBezTo>
                <a:lnTo>
                  <a:pt x="97882" y="27836"/>
                </a:lnTo>
                <a:cubicBezTo>
                  <a:pt x="98749" y="22469"/>
                  <a:pt x="94478" y="18154"/>
                  <a:pt x="89652" y="18154"/>
                </a:cubicBezTo>
                <a:cubicBezTo>
                  <a:pt x="88364" y="18154"/>
                  <a:pt x="87037" y="18461"/>
                  <a:pt x="85758" y="19137"/>
                </a:cubicBezTo>
                <a:cubicBezTo>
                  <a:pt x="85344" y="19361"/>
                  <a:pt x="84803" y="19529"/>
                  <a:pt x="84262" y="19529"/>
                </a:cubicBezTo>
                <a:cubicBezTo>
                  <a:pt x="83508" y="19529"/>
                  <a:pt x="82752" y="19204"/>
                  <a:pt x="82332" y="18254"/>
                </a:cubicBezTo>
                <a:cubicBezTo>
                  <a:pt x="80394" y="13525"/>
                  <a:pt x="75857" y="10791"/>
                  <a:pt x="71186" y="10791"/>
                </a:cubicBezTo>
                <a:cubicBezTo>
                  <a:pt x="68825" y="10791"/>
                  <a:pt x="66430" y="11489"/>
                  <a:pt x="64318" y="12981"/>
                </a:cubicBezTo>
                <a:cubicBezTo>
                  <a:pt x="63873" y="13292"/>
                  <a:pt x="63300" y="13474"/>
                  <a:pt x="62727" y="13474"/>
                </a:cubicBezTo>
                <a:cubicBezTo>
                  <a:pt x="61818" y="13474"/>
                  <a:pt x="60911" y="13016"/>
                  <a:pt x="60518" y="11884"/>
                </a:cubicBezTo>
                <a:cubicBezTo>
                  <a:pt x="58156" y="4772"/>
                  <a:pt x="51485" y="1"/>
                  <a:pt x="4404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14"/>
          <p:cNvSpPr/>
          <p:nvPr/>
        </p:nvSpPr>
        <p:spPr>
          <a:xfrm>
            <a:off x="957425" y="4071657"/>
            <a:ext cx="3963538" cy="1117308"/>
          </a:xfrm>
          <a:custGeom>
            <a:avLst/>
            <a:gdLst/>
            <a:ahLst/>
            <a:cxnLst/>
            <a:rect l="l" t="t" r="r" b="b"/>
            <a:pathLst>
              <a:path w="98749" h="27837" extrusionOk="0">
                <a:moveTo>
                  <a:pt x="44047" y="1"/>
                </a:moveTo>
                <a:cubicBezTo>
                  <a:pt x="43730" y="1"/>
                  <a:pt x="43412" y="9"/>
                  <a:pt x="43093" y="27"/>
                </a:cubicBezTo>
                <a:cubicBezTo>
                  <a:pt x="35278" y="428"/>
                  <a:pt x="28693" y="6022"/>
                  <a:pt x="27034" y="13677"/>
                </a:cubicBezTo>
                <a:cubicBezTo>
                  <a:pt x="26732" y="15023"/>
                  <a:pt x="25826" y="15967"/>
                  <a:pt x="24142" y="15967"/>
                </a:cubicBezTo>
                <a:cubicBezTo>
                  <a:pt x="23885" y="15967"/>
                  <a:pt x="23608" y="15945"/>
                  <a:pt x="23313" y="15899"/>
                </a:cubicBezTo>
                <a:cubicBezTo>
                  <a:pt x="22667" y="15765"/>
                  <a:pt x="22021" y="15701"/>
                  <a:pt x="21383" y="15701"/>
                </a:cubicBezTo>
                <a:cubicBezTo>
                  <a:pt x="17296" y="15701"/>
                  <a:pt x="13559" y="18347"/>
                  <a:pt x="12286" y="22376"/>
                </a:cubicBezTo>
                <a:cubicBezTo>
                  <a:pt x="12058" y="23043"/>
                  <a:pt x="11553" y="23399"/>
                  <a:pt x="10946" y="23399"/>
                </a:cubicBezTo>
                <a:cubicBezTo>
                  <a:pt x="10627" y="23399"/>
                  <a:pt x="10281" y="23301"/>
                  <a:pt x="9931" y="23099"/>
                </a:cubicBezTo>
                <a:cubicBezTo>
                  <a:pt x="8818" y="22349"/>
                  <a:pt x="7594" y="22007"/>
                  <a:pt x="6396" y="22007"/>
                </a:cubicBezTo>
                <a:cubicBezTo>
                  <a:pt x="3273" y="22007"/>
                  <a:pt x="329" y="24334"/>
                  <a:pt x="0" y="27836"/>
                </a:cubicBezTo>
                <a:lnTo>
                  <a:pt x="97882" y="27836"/>
                </a:lnTo>
                <a:cubicBezTo>
                  <a:pt x="98749" y="22469"/>
                  <a:pt x="94478" y="18154"/>
                  <a:pt x="89652" y="18154"/>
                </a:cubicBezTo>
                <a:cubicBezTo>
                  <a:pt x="88364" y="18154"/>
                  <a:pt x="87037" y="18461"/>
                  <a:pt x="85758" y="19137"/>
                </a:cubicBezTo>
                <a:cubicBezTo>
                  <a:pt x="85344" y="19361"/>
                  <a:pt x="84803" y="19529"/>
                  <a:pt x="84262" y="19529"/>
                </a:cubicBezTo>
                <a:cubicBezTo>
                  <a:pt x="83508" y="19529"/>
                  <a:pt x="82752" y="19204"/>
                  <a:pt x="82332" y="18254"/>
                </a:cubicBezTo>
                <a:cubicBezTo>
                  <a:pt x="80394" y="13525"/>
                  <a:pt x="75857" y="10791"/>
                  <a:pt x="71186" y="10791"/>
                </a:cubicBezTo>
                <a:cubicBezTo>
                  <a:pt x="68825" y="10791"/>
                  <a:pt x="66430" y="11489"/>
                  <a:pt x="64318" y="12981"/>
                </a:cubicBezTo>
                <a:cubicBezTo>
                  <a:pt x="63873" y="13292"/>
                  <a:pt x="63300" y="13474"/>
                  <a:pt x="62727" y="13474"/>
                </a:cubicBezTo>
                <a:cubicBezTo>
                  <a:pt x="61818" y="13474"/>
                  <a:pt x="60911" y="13016"/>
                  <a:pt x="60518" y="11884"/>
                </a:cubicBezTo>
                <a:cubicBezTo>
                  <a:pt x="58156" y="4772"/>
                  <a:pt x="51485" y="1"/>
                  <a:pt x="4404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14"/>
          <p:cNvSpPr/>
          <p:nvPr/>
        </p:nvSpPr>
        <p:spPr>
          <a:xfrm>
            <a:off x="2335250" y="4218400"/>
            <a:ext cx="4473486" cy="976214"/>
          </a:xfrm>
          <a:custGeom>
            <a:avLst/>
            <a:gdLst/>
            <a:ahLst/>
            <a:cxnLst/>
            <a:rect l="l" t="t" r="r" b="b"/>
            <a:pathLst>
              <a:path w="65898" h="13551" extrusionOk="0">
                <a:moveTo>
                  <a:pt x="30127" y="0"/>
                </a:moveTo>
                <a:cubicBezTo>
                  <a:pt x="26849" y="0"/>
                  <a:pt x="23563" y="1678"/>
                  <a:pt x="21841" y="5146"/>
                </a:cubicBezTo>
                <a:cubicBezTo>
                  <a:pt x="21607" y="5542"/>
                  <a:pt x="21267" y="5729"/>
                  <a:pt x="20916" y="5729"/>
                </a:cubicBezTo>
                <a:cubicBezTo>
                  <a:pt x="20627" y="5729"/>
                  <a:pt x="20329" y="5602"/>
                  <a:pt x="20075" y="5360"/>
                </a:cubicBezTo>
                <a:cubicBezTo>
                  <a:pt x="18564" y="3931"/>
                  <a:pt x="16680" y="3261"/>
                  <a:pt x="14820" y="3261"/>
                </a:cubicBezTo>
                <a:cubicBezTo>
                  <a:pt x="11802" y="3261"/>
                  <a:pt x="8848" y="5024"/>
                  <a:pt x="7656" y="8170"/>
                </a:cubicBezTo>
                <a:cubicBezTo>
                  <a:pt x="7339" y="9007"/>
                  <a:pt x="6678" y="9386"/>
                  <a:pt x="5851" y="9386"/>
                </a:cubicBezTo>
                <a:cubicBezTo>
                  <a:pt x="5699" y="9386"/>
                  <a:pt x="5542" y="9373"/>
                  <a:pt x="5381" y="9348"/>
                </a:cubicBezTo>
                <a:cubicBezTo>
                  <a:pt x="5140" y="9295"/>
                  <a:pt x="4872" y="9268"/>
                  <a:pt x="4631" y="9268"/>
                </a:cubicBezTo>
                <a:cubicBezTo>
                  <a:pt x="2222" y="9268"/>
                  <a:pt x="215" y="11141"/>
                  <a:pt x="1" y="13550"/>
                </a:cubicBezTo>
                <a:lnTo>
                  <a:pt x="65898" y="13523"/>
                </a:lnTo>
                <a:cubicBezTo>
                  <a:pt x="65359" y="11871"/>
                  <a:pt x="63841" y="10888"/>
                  <a:pt x="62265" y="10888"/>
                </a:cubicBezTo>
                <a:cubicBezTo>
                  <a:pt x="61570" y="10888"/>
                  <a:pt x="60863" y="11079"/>
                  <a:pt x="60223" y="11489"/>
                </a:cubicBezTo>
                <a:cubicBezTo>
                  <a:pt x="60089" y="11579"/>
                  <a:pt x="59941" y="11620"/>
                  <a:pt x="59797" y="11620"/>
                </a:cubicBezTo>
                <a:cubicBezTo>
                  <a:pt x="59510" y="11620"/>
                  <a:pt x="59242" y="11454"/>
                  <a:pt x="59153" y="11168"/>
                </a:cubicBezTo>
                <a:cubicBezTo>
                  <a:pt x="58376" y="8481"/>
                  <a:pt x="55993" y="6969"/>
                  <a:pt x="53568" y="6969"/>
                </a:cubicBezTo>
                <a:cubicBezTo>
                  <a:pt x="51983" y="6969"/>
                  <a:pt x="50381" y="7614"/>
                  <a:pt x="49196" y="9000"/>
                </a:cubicBezTo>
                <a:cubicBezTo>
                  <a:pt x="48949" y="9234"/>
                  <a:pt x="48689" y="9348"/>
                  <a:pt x="48438" y="9348"/>
                </a:cubicBezTo>
                <a:cubicBezTo>
                  <a:pt x="48172" y="9348"/>
                  <a:pt x="47917" y="9221"/>
                  <a:pt x="47697" y="8973"/>
                </a:cubicBezTo>
                <a:cubicBezTo>
                  <a:pt x="46532" y="7470"/>
                  <a:pt x="44773" y="6639"/>
                  <a:pt x="42967" y="6639"/>
                </a:cubicBezTo>
                <a:cubicBezTo>
                  <a:pt x="42200" y="6639"/>
                  <a:pt x="41426" y="6789"/>
                  <a:pt x="40684" y="7100"/>
                </a:cubicBezTo>
                <a:cubicBezTo>
                  <a:pt x="40470" y="7183"/>
                  <a:pt x="40274" y="7219"/>
                  <a:pt x="40097" y="7219"/>
                </a:cubicBezTo>
                <a:cubicBezTo>
                  <a:pt x="39481" y="7219"/>
                  <a:pt x="39102" y="6784"/>
                  <a:pt x="38998" y="6431"/>
                </a:cubicBezTo>
                <a:cubicBezTo>
                  <a:pt x="37626" y="2201"/>
                  <a:pt x="33882" y="0"/>
                  <a:pt x="3012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14"/>
          <p:cNvSpPr/>
          <p:nvPr/>
        </p:nvSpPr>
        <p:spPr>
          <a:xfrm>
            <a:off x="2487650" y="4370800"/>
            <a:ext cx="4473486" cy="976214"/>
          </a:xfrm>
          <a:custGeom>
            <a:avLst/>
            <a:gdLst/>
            <a:ahLst/>
            <a:cxnLst/>
            <a:rect l="l" t="t" r="r" b="b"/>
            <a:pathLst>
              <a:path w="65898" h="13551" extrusionOk="0">
                <a:moveTo>
                  <a:pt x="30127" y="0"/>
                </a:moveTo>
                <a:cubicBezTo>
                  <a:pt x="26849" y="0"/>
                  <a:pt x="23563" y="1678"/>
                  <a:pt x="21841" y="5146"/>
                </a:cubicBezTo>
                <a:cubicBezTo>
                  <a:pt x="21607" y="5542"/>
                  <a:pt x="21267" y="5729"/>
                  <a:pt x="20916" y="5729"/>
                </a:cubicBezTo>
                <a:cubicBezTo>
                  <a:pt x="20627" y="5729"/>
                  <a:pt x="20329" y="5602"/>
                  <a:pt x="20075" y="5360"/>
                </a:cubicBezTo>
                <a:cubicBezTo>
                  <a:pt x="18564" y="3931"/>
                  <a:pt x="16680" y="3261"/>
                  <a:pt x="14820" y="3261"/>
                </a:cubicBezTo>
                <a:cubicBezTo>
                  <a:pt x="11802" y="3261"/>
                  <a:pt x="8848" y="5024"/>
                  <a:pt x="7656" y="8170"/>
                </a:cubicBezTo>
                <a:cubicBezTo>
                  <a:pt x="7339" y="9007"/>
                  <a:pt x="6678" y="9386"/>
                  <a:pt x="5851" y="9386"/>
                </a:cubicBezTo>
                <a:cubicBezTo>
                  <a:pt x="5699" y="9386"/>
                  <a:pt x="5542" y="9373"/>
                  <a:pt x="5381" y="9348"/>
                </a:cubicBezTo>
                <a:cubicBezTo>
                  <a:pt x="5140" y="9295"/>
                  <a:pt x="4872" y="9268"/>
                  <a:pt x="4631" y="9268"/>
                </a:cubicBezTo>
                <a:cubicBezTo>
                  <a:pt x="2222" y="9268"/>
                  <a:pt x="215" y="11141"/>
                  <a:pt x="1" y="13550"/>
                </a:cubicBezTo>
                <a:lnTo>
                  <a:pt x="65898" y="13523"/>
                </a:lnTo>
                <a:cubicBezTo>
                  <a:pt x="65359" y="11871"/>
                  <a:pt x="63841" y="10888"/>
                  <a:pt x="62265" y="10888"/>
                </a:cubicBezTo>
                <a:cubicBezTo>
                  <a:pt x="61570" y="10888"/>
                  <a:pt x="60863" y="11079"/>
                  <a:pt x="60223" y="11489"/>
                </a:cubicBezTo>
                <a:cubicBezTo>
                  <a:pt x="60089" y="11579"/>
                  <a:pt x="59941" y="11620"/>
                  <a:pt x="59797" y="11620"/>
                </a:cubicBezTo>
                <a:cubicBezTo>
                  <a:pt x="59510" y="11620"/>
                  <a:pt x="59242" y="11454"/>
                  <a:pt x="59153" y="11168"/>
                </a:cubicBezTo>
                <a:cubicBezTo>
                  <a:pt x="58376" y="8481"/>
                  <a:pt x="55993" y="6969"/>
                  <a:pt x="53568" y="6969"/>
                </a:cubicBezTo>
                <a:cubicBezTo>
                  <a:pt x="51983" y="6969"/>
                  <a:pt x="50381" y="7614"/>
                  <a:pt x="49196" y="9000"/>
                </a:cubicBezTo>
                <a:cubicBezTo>
                  <a:pt x="48949" y="9234"/>
                  <a:pt x="48689" y="9348"/>
                  <a:pt x="48438" y="9348"/>
                </a:cubicBezTo>
                <a:cubicBezTo>
                  <a:pt x="48172" y="9348"/>
                  <a:pt x="47917" y="9221"/>
                  <a:pt x="47697" y="8973"/>
                </a:cubicBezTo>
                <a:cubicBezTo>
                  <a:pt x="46532" y="7470"/>
                  <a:pt x="44773" y="6639"/>
                  <a:pt x="42967" y="6639"/>
                </a:cubicBezTo>
                <a:cubicBezTo>
                  <a:pt x="42200" y="6639"/>
                  <a:pt x="41426" y="6789"/>
                  <a:pt x="40684" y="7100"/>
                </a:cubicBezTo>
                <a:cubicBezTo>
                  <a:pt x="40470" y="7183"/>
                  <a:pt x="40274" y="7219"/>
                  <a:pt x="40097" y="7219"/>
                </a:cubicBezTo>
                <a:cubicBezTo>
                  <a:pt x="39481" y="7219"/>
                  <a:pt x="39102" y="6784"/>
                  <a:pt x="38998" y="6431"/>
                </a:cubicBezTo>
                <a:cubicBezTo>
                  <a:pt x="37626" y="2201"/>
                  <a:pt x="33882" y="0"/>
                  <a:pt x="30127" y="0"/>
                </a:cubicBezTo>
                <a:close/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4"/>
          <p:cNvSpPr/>
          <p:nvPr/>
        </p:nvSpPr>
        <p:spPr>
          <a:xfrm rot="10800000" flipH="1">
            <a:off x="5920388" y="-51105"/>
            <a:ext cx="4311923" cy="959650"/>
          </a:xfrm>
          <a:custGeom>
            <a:avLst/>
            <a:gdLst/>
            <a:ahLst/>
            <a:cxnLst/>
            <a:rect l="l" t="t" r="r" b="b"/>
            <a:pathLst>
              <a:path w="35492" h="7899" extrusionOk="0">
                <a:moveTo>
                  <a:pt x="22711" y="1"/>
                </a:moveTo>
                <a:cubicBezTo>
                  <a:pt x="20586" y="1"/>
                  <a:pt x="18456" y="857"/>
                  <a:pt x="16890" y="2599"/>
                </a:cubicBezTo>
                <a:cubicBezTo>
                  <a:pt x="16345" y="3143"/>
                  <a:pt x="15617" y="3434"/>
                  <a:pt x="14879" y="3434"/>
                </a:cubicBezTo>
                <a:cubicBezTo>
                  <a:pt x="14491" y="3434"/>
                  <a:pt x="14100" y="3353"/>
                  <a:pt x="13731" y="3187"/>
                </a:cubicBezTo>
                <a:cubicBezTo>
                  <a:pt x="13068" y="2896"/>
                  <a:pt x="12371" y="2757"/>
                  <a:pt x="11683" y="2757"/>
                </a:cubicBezTo>
                <a:cubicBezTo>
                  <a:pt x="9843" y="2757"/>
                  <a:pt x="8062" y="3748"/>
                  <a:pt x="7147" y="5463"/>
                </a:cubicBezTo>
                <a:cubicBezTo>
                  <a:pt x="6850" y="5938"/>
                  <a:pt x="6318" y="6208"/>
                  <a:pt x="5780" y="6208"/>
                </a:cubicBezTo>
                <a:cubicBezTo>
                  <a:pt x="5591" y="6208"/>
                  <a:pt x="5401" y="6175"/>
                  <a:pt x="5220" y="6105"/>
                </a:cubicBezTo>
                <a:cubicBezTo>
                  <a:pt x="4711" y="5910"/>
                  <a:pt x="4186" y="5816"/>
                  <a:pt x="3669" y="5816"/>
                </a:cubicBezTo>
                <a:cubicBezTo>
                  <a:pt x="2199" y="5816"/>
                  <a:pt x="792" y="6572"/>
                  <a:pt x="0" y="7898"/>
                </a:cubicBezTo>
                <a:lnTo>
                  <a:pt x="35465" y="7898"/>
                </a:lnTo>
                <a:cubicBezTo>
                  <a:pt x="35492" y="5944"/>
                  <a:pt x="33913" y="4365"/>
                  <a:pt x="31959" y="4365"/>
                </a:cubicBezTo>
                <a:cubicBezTo>
                  <a:pt x="31850" y="4365"/>
                  <a:pt x="31726" y="4368"/>
                  <a:pt x="31592" y="4368"/>
                </a:cubicBezTo>
                <a:cubicBezTo>
                  <a:pt x="30837" y="4368"/>
                  <a:pt x="29754" y="4290"/>
                  <a:pt x="29095" y="3268"/>
                </a:cubicBezTo>
                <a:cubicBezTo>
                  <a:pt x="27529" y="1104"/>
                  <a:pt x="25123" y="1"/>
                  <a:pt x="2271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14"/>
          <p:cNvSpPr/>
          <p:nvPr/>
        </p:nvSpPr>
        <p:spPr>
          <a:xfrm rot="10800000" flipH="1">
            <a:off x="5833519" y="-94540"/>
            <a:ext cx="4311923" cy="959650"/>
          </a:xfrm>
          <a:custGeom>
            <a:avLst/>
            <a:gdLst/>
            <a:ahLst/>
            <a:cxnLst/>
            <a:rect l="l" t="t" r="r" b="b"/>
            <a:pathLst>
              <a:path w="35492" h="7899" extrusionOk="0">
                <a:moveTo>
                  <a:pt x="22711" y="1"/>
                </a:moveTo>
                <a:cubicBezTo>
                  <a:pt x="20586" y="1"/>
                  <a:pt x="18456" y="857"/>
                  <a:pt x="16890" y="2599"/>
                </a:cubicBezTo>
                <a:cubicBezTo>
                  <a:pt x="16345" y="3143"/>
                  <a:pt x="15617" y="3434"/>
                  <a:pt x="14879" y="3434"/>
                </a:cubicBezTo>
                <a:cubicBezTo>
                  <a:pt x="14491" y="3434"/>
                  <a:pt x="14100" y="3353"/>
                  <a:pt x="13731" y="3187"/>
                </a:cubicBezTo>
                <a:cubicBezTo>
                  <a:pt x="13068" y="2896"/>
                  <a:pt x="12371" y="2757"/>
                  <a:pt x="11683" y="2757"/>
                </a:cubicBezTo>
                <a:cubicBezTo>
                  <a:pt x="9843" y="2757"/>
                  <a:pt x="8062" y="3748"/>
                  <a:pt x="7147" y="5463"/>
                </a:cubicBezTo>
                <a:cubicBezTo>
                  <a:pt x="6850" y="5938"/>
                  <a:pt x="6318" y="6208"/>
                  <a:pt x="5780" y="6208"/>
                </a:cubicBezTo>
                <a:cubicBezTo>
                  <a:pt x="5591" y="6208"/>
                  <a:pt x="5401" y="6175"/>
                  <a:pt x="5220" y="6105"/>
                </a:cubicBezTo>
                <a:cubicBezTo>
                  <a:pt x="4711" y="5910"/>
                  <a:pt x="4186" y="5816"/>
                  <a:pt x="3669" y="5816"/>
                </a:cubicBezTo>
                <a:cubicBezTo>
                  <a:pt x="2199" y="5816"/>
                  <a:pt x="792" y="6572"/>
                  <a:pt x="0" y="7898"/>
                </a:cubicBezTo>
                <a:lnTo>
                  <a:pt x="35465" y="7898"/>
                </a:lnTo>
                <a:cubicBezTo>
                  <a:pt x="35492" y="5944"/>
                  <a:pt x="33913" y="4365"/>
                  <a:pt x="31959" y="4365"/>
                </a:cubicBezTo>
                <a:cubicBezTo>
                  <a:pt x="31850" y="4365"/>
                  <a:pt x="31726" y="4368"/>
                  <a:pt x="31592" y="4368"/>
                </a:cubicBezTo>
                <a:cubicBezTo>
                  <a:pt x="30837" y="4368"/>
                  <a:pt x="29754" y="4290"/>
                  <a:pt x="29095" y="3268"/>
                </a:cubicBezTo>
                <a:cubicBezTo>
                  <a:pt x="27529" y="1104"/>
                  <a:pt x="25123" y="1"/>
                  <a:pt x="22711" y="1"/>
                </a:cubicBezTo>
                <a:close/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4"/>
          <p:cNvSpPr/>
          <p:nvPr/>
        </p:nvSpPr>
        <p:spPr>
          <a:xfrm>
            <a:off x="7979471" y="1429671"/>
            <a:ext cx="127849" cy="112133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accent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4"/>
          <p:cNvSpPr/>
          <p:nvPr/>
        </p:nvSpPr>
        <p:spPr>
          <a:xfrm>
            <a:off x="7851625" y="4603154"/>
            <a:ext cx="127849" cy="112147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14"/>
          <p:cNvSpPr/>
          <p:nvPr/>
        </p:nvSpPr>
        <p:spPr>
          <a:xfrm>
            <a:off x="4152874" y="865098"/>
            <a:ext cx="127854" cy="112147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14"/>
          <p:cNvSpPr/>
          <p:nvPr/>
        </p:nvSpPr>
        <p:spPr>
          <a:xfrm>
            <a:off x="818425" y="3721488"/>
            <a:ext cx="193776" cy="169973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4"/>
          <p:cNvSpPr txBox="1">
            <a:spLocks noGrp="1"/>
          </p:cNvSpPr>
          <p:nvPr>
            <p:ph type="title" idx="2"/>
          </p:nvPr>
        </p:nvSpPr>
        <p:spPr>
          <a:xfrm>
            <a:off x="4742850" y="3035288"/>
            <a:ext cx="2714700" cy="4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aven Pro"/>
                <a:ea typeface="Maven Pro"/>
                <a:cs typeface="Maven Pro"/>
                <a:sym typeface="Maven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ullet point">
  <p:cSld name="CUSTOM_2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5"/>
          <p:cNvSpPr/>
          <p:nvPr/>
        </p:nvSpPr>
        <p:spPr>
          <a:xfrm>
            <a:off x="-27516" y="3202249"/>
            <a:ext cx="4862713" cy="1959911"/>
          </a:xfrm>
          <a:custGeom>
            <a:avLst/>
            <a:gdLst/>
            <a:ahLst/>
            <a:cxnLst/>
            <a:rect l="l" t="t" r="r" b="b"/>
            <a:pathLst>
              <a:path w="92557" h="37305" extrusionOk="0">
                <a:moveTo>
                  <a:pt x="20511" y="0"/>
                </a:moveTo>
                <a:cubicBezTo>
                  <a:pt x="14315" y="0"/>
                  <a:pt x="8669" y="3581"/>
                  <a:pt x="6077" y="9254"/>
                </a:cubicBezTo>
                <a:cubicBezTo>
                  <a:pt x="5729" y="6096"/>
                  <a:pt x="3159" y="3660"/>
                  <a:pt x="1" y="3473"/>
                </a:cubicBezTo>
                <a:lnTo>
                  <a:pt x="1" y="37305"/>
                </a:lnTo>
                <a:lnTo>
                  <a:pt x="92556" y="37305"/>
                </a:lnTo>
                <a:cubicBezTo>
                  <a:pt x="91685" y="34453"/>
                  <a:pt x="89070" y="32685"/>
                  <a:pt x="86305" y="32685"/>
                </a:cubicBezTo>
                <a:cubicBezTo>
                  <a:pt x="85333" y="32685"/>
                  <a:pt x="84342" y="32904"/>
                  <a:pt x="83402" y="33370"/>
                </a:cubicBezTo>
                <a:cubicBezTo>
                  <a:pt x="82118" y="28258"/>
                  <a:pt x="77782" y="24484"/>
                  <a:pt x="72536" y="23895"/>
                </a:cubicBezTo>
                <a:cubicBezTo>
                  <a:pt x="71938" y="23799"/>
                  <a:pt x="71339" y="23752"/>
                  <a:pt x="70744" y="23752"/>
                </a:cubicBezTo>
                <a:cubicBezTo>
                  <a:pt x="68004" y="23752"/>
                  <a:pt x="65337" y="24747"/>
                  <a:pt x="63248" y="26572"/>
                </a:cubicBezTo>
                <a:cubicBezTo>
                  <a:pt x="60767" y="19872"/>
                  <a:pt x="54407" y="15625"/>
                  <a:pt x="47533" y="15625"/>
                </a:cubicBezTo>
                <a:cubicBezTo>
                  <a:pt x="46251" y="15625"/>
                  <a:pt x="44951" y="15772"/>
                  <a:pt x="43655" y="16079"/>
                </a:cubicBezTo>
                <a:cubicBezTo>
                  <a:pt x="43709" y="15812"/>
                  <a:pt x="43736" y="15544"/>
                  <a:pt x="43736" y="15250"/>
                </a:cubicBezTo>
                <a:cubicBezTo>
                  <a:pt x="43736" y="12118"/>
                  <a:pt x="41149" y="9893"/>
                  <a:pt x="38358" y="9893"/>
                </a:cubicBezTo>
                <a:cubicBezTo>
                  <a:pt x="37404" y="9893"/>
                  <a:pt x="36426" y="10153"/>
                  <a:pt x="35519" y="10726"/>
                </a:cubicBezTo>
                <a:cubicBezTo>
                  <a:pt x="33404" y="4570"/>
                  <a:pt x="27783" y="341"/>
                  <a:pt x="21306" y="20"/>
                </a:cubicBezTo>
                <a:cubicBezTo>
                  <a:pt x="21040" y="7"/>
                  <a:pt x="20775" y="0"/>
                  <a:pt x="205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5"/>
          <p:cNvSpPr txBox="1">
            <a:spLocks noGrp="1"/>
          </p:cNvSpPr>
          <p:nvPr>
            <p:ph type="subTitle" idx="1"/>
          </p:nvPr>
        </p:nvSpPr>
        <p:spPr>
          <a:xfrm>
            <a:off x="3256375" y="1599700"/>
            <a:ext cx="51678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9" name="Google Shape;159;p15"/>
          <p:cNvSpPr/>
          <p:nvPr/>
        </p:nvSpPr>
        <p:spPr>
          <a:xfrm flipH="1">
            <a:off x="-27537" y="3841571"/>
            <a:ext cx="3040495" cy="1320588"/>
          </a:xfrm>
          <a:custGeom>
            <a:avLst/>
            <a:gdLst/>
            <a:ahLst/>
            <a:cxnLst/>
            <a:rect l="l" t="t" r="r" b="b"/>
            <a:pathLst>
              <a:path w="98231" h="42665" extrusionOk="0">
                <a:moveTo>
                  <a:pt x="98231" y="0"/>
                </a:moveTo>
                <a:cubicBezTo>
                  <a:pt x="85918" y="2222"/>
                  <a:pt x="75855" y="11081"/>
                  <a:pt x="72081" y="22992"/>
                </a:cubicBezTo>
                <a:cubicBezTo>
                  <a:pt x="71545" y="22751"/>
                  <a:pt x="70983" y="22617"/>
                  <a:pt x="70421" y="22617"/>
                </a:cubicBezTo>
                <a:cubicBezTo>
                  <a:pt x="68360" y="22617"/>
                  <a:pt x="66647" y="24223"/>
                  <a:pt x="66487" y="26284"/>
                </a:cubicBezTo>
                <a:cubicBezTo>
                  <a:pt x="65643" y="26003"/>
                  <a:pt x="64794" y="25871"/>
                  <a:pt x="63966" y="25871"/>
                </a:cubicBezTo>
                <a:cubicBezTo>
                  <a:pt x="59750" y="25871"/>
                  <a:pt x="56048" y="29286"/>
                  <a:pt x="56048" y="33805"/>
                </a:cubicBezTo>
                <a:lnTo>
                  <a:pt x="56048" y="34046"/>
                </a:lnTo>
                <a:cubicBezTo>
                  <a:pt x="53639" y="32761"/>
                  <a:pt x="50989" y="32065"/>
                  <a:pt x="48286" y="31985"/>
                </a:cubicBezTo>
                <a:cubicBezTo>
                  <a:pt x="47601" y="28744"/>
                  <a:pt x="44737" y="26535"/>
                  <a:pt x="41569" y="26535"/>
                </a:cubicBezTo>
                <a:cubicBezTo>
                  <a:pt x="41021" y="26535"/>
                  <a:pt x="40464" y="26601"/>
                  <a:pt x="39908" y="26739"/>
                </a:cubicBezTo>
                <a:cubicBezTo>
                  <a:pt x="36134" y="27649"/>
                  <a:pt x="33886" y="31530"/>
                  <a:pt x="34930" y="35250"/>
                </a:cubicBezTo>
                <a:cubicBezTo>
                  <a:pt x="33882" y="34664"/>
                  <a:pt x="32729" y="34377"/>
                  <a:pt x="31582" y="34377"/>
                </a:cubicBezTo>
                <a:cubicBezTo>
                  <a:pt x="30005" y="34377"/>
                  <a:pt x="28438" y="34920"/>
                  <a:pt x="27168" y="35973"/>
                </a:cubicBezTo>
                <a:cubicBezTo>
                  <a:pt x="23874" y="33256"/>
                  <a:pt x="19966" y="31981"/>
                  <a:pt x="16111" y="31981"/>
                </a:cubicBezTo>
                <a:cubicBezTo>
                  <a:pt x="9411" y="31981"/>
                  <a:pt x="2872" y="35834"/>
                  <a:pt x="1" y="42665"/>
                </a:cubicBezTo>
                <a:lnTo>
                  <a:pt x="98231" y="42665"/>
                </a:lnTo>
                <a:lnTo>
                  <a:pt x="982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5"/>
          <p:cNvSpPr/>
          <p:nvPr/>
        </p:nvSpPr>
        <p:spPr>
          <a:xfrm flipH="1">
            <a:off x="-179669" y="3842622"/>
            <a:ext cx="3259305" cy="1415625"/>
          </a:xfrm>
          <a:custGeom>
            <a:avLst/>
            <a:gdLst/>
            <a:ahLst/>
            <a:cxnLst/>
            <a:rect l="l" t="t" r="r" b="b"/>
            <a:pathLst>
              <a:path w="98231" h="42665" extrusionOk="0">
                <a:moveTo>
                  <a:pt x="98231" y="0"/>
                </a:moveTo>
                <a:cubicBezTo>
                  <a:pt x="85918" y="2222"/>
                  <a:pt x="75855" y="11081"/>
                  <a:pt x="72081" y="22992"/>
                </a:cubicBezTo>
                <a:cubicBezTo>
                  <a:pt x="71545" y="22751"/>
                  <a:pt x="70983" y="22617"/>
                  <a:pt x="70421" y="22617"/>
                </a:cubicBezTo>
                <a:cubicBezTo>
                  <a:pt x="68360" y="22617"/>
                  <a:pt x="66647" y="24223"/>
                  <a:pt x="66487" y="26284"/>
                </a:cubicBezTo>
                <a:cubicBezTo>
                  <a:pt x="65643" y="26003"/>
                  <a:pt x="64794" y="25871"/>
                  <a:pt x="63966" y="25871"/>
                </a:cubicBezTo>
                <a:cubicBezTo>
                  <a:pt x="59750" y="25871"/>
                  <a:pt x="56048" y="29286"/>
                  <a:pt x="56048" y="33805"/>
                </a:cubicBezTo>
                <a:lnTo>
                  <a:pt x="56048" y="34046"/>
                </a:lnTo>
                <a:cubicBezTo>
                  <a:pt x="53639" y="32761"/>
                  <a:pt x="50989" y="32065"/>
                  <a:pt x="48286" y="31985"/>
                </a:cubicBezTo>
                <a:cubicBezTo>
                  <a:pt x="47601" y="28744"/>
                  <a:pt x="44737" y="26535"/>
                  <a:pt x="41569" y="26535"/>
                </a:cubicBezTo>
                <a:cubicBezTo>
                  <a:pt x="41021" y="26535"/>
                  <a:pt x="40464" y="26601"/>
                  <a:pt x="39908" y="26739"/>
                </a:cubicBezTo>
                <a:cubicBezTo>
                  <a:pt x="36134" y="27649"/>
                  <a:pt x="33886" y="31530"/>
                  <a:pt x="34930" y="35250"/>
                </a:cubicBezTo>
                <a:cubicBezTo>
                  <a:pt x="33882" y="34664"/>
                  <a:pt x="32729" y="34377"/>
                  <a:pt x="31582" y="34377"/>
                </a:cubicBezTo>
                <a:cubicBezTo>
                  <a:pt x="30005" y="34377"/>
                  <a:pt x="28438" y="34920"/>
                  <a:pt x="27168" y="35973"/>
                </a:cubicBezTo>
                <a:cubicBezTo>
                  <a:pt x="23874" y="33256"/>
                  <a:pt x="19966" y="31981"/>
                  <a:pt x="16111" y="31981"/>
                </a:cubicBezTo>
                <a:cubicBezTo>
                  <a:pt x="9411" y="31981"/>
                  <a:pt x="2872" y="35834"/>
                  <a:pt x="1" y="42665"/>
                </a:cubicBezTo>
                <a:lnTo>
                  <a:pt x="98231" y="42665"/>
                </a:lnTo>
                <a:lnTo>
                  <a:pt x="98231" y="0"/>
                </a:lnTo>
                <a:close/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6633600" cy="47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15"/>
          <p:cNvSpPr/>
          <p:nvPr/>
        </p:nvSpPr>
        <p:spPr>
          <a:xfrm flipH="1">
            <a:off x="8453903" y="306451"/>
            <a:ext cx="93372" cy="81902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accent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5"/>
          <p:cNvSpPr/>
          <p:nvPr/>
        </p:nvSpPr>
        <p:spPr>
          <a:xfrm flipH="1">
            <a:off x="7920975" y="632325"/>
            <a:ext cx="198750" cy="174326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5_1"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0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6633600" cy="47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20"/>
          <p:cNvSpPr/>
          <p:nvPr/>
        </p:nvSpPr>
        <p:spPr>
          <a:xfrm flipH="1">
            <a:off x="391026" y="4455813"/>
            <a:ext cx="1280281" cy="360907"/>
          </a:xfrm>
          <a:custGeom>
            <a:avLst/>
            <a:gdLst/>
            <a:ahLst/>
            <a:cxnLst/>
            <a:rect l="l" t="t" r="r" b="b"/>
            <a:pathLst>
              <a:path w="98749" h="27837" extrusionOk="0">
                <a:moveTo>
                  <a:pt x="44047" y="1"/>
                </a:moveTo>
                <a:cubicBezTo>
                  <a:pt x="43730" y="1"/>
                  <a:pt x="43412" y="9"/>
                  <a:pt x="43093" y="27"/>
                </a:cubicBezTo>
                <a:cubicBezTo>
                  <a:pt x="35278" y="428"/>
                  <a:pt x="28693" y="6022"/>
                  <a:pt x="27034" y="13677"/>
                </a:cubicBezTo>
                <a:cubicBezTo>
                  <a:pt x="26732" y="15023"/>
                  <a:pt x="25826" y="15967"/>
                  <a:pt x="24142" y="15967"/>
                </a:cubicBezTo>
                <a:cubicBezTo>
                  <a:pt x="23885" y="15967"/>
                  <a:pt x="23608" y="15945"/>
                  <a:pt x="23313" y="15899"/>
                </a:cubicBezTo>
                <a:cubicBezTo>
                  <a:pt x="22667" y="15765"/>
                  <a:pt x="22021" y="15701"/>
                  <a:pt x="21383" y="15701"/>
                </a:cubicBezTo>
                <a:cubicBezTo>
                  <a:pt x="17296" y="15701"/>
                  <a:pt x="13559" y="18347"/>
                  <a:pt x="12286" y="22376"/>
                </a:cubicBezTo>
                <a:cubicBezTo>
                  <a:pt x="12058" y="23043"/>
                  <a:pt x="11553" y="23399"/>
                  <a:pt x="10946" y="23399"/>
                </a:cubicBezTo>
                <a:cubicBezTo>
                  <a:pt x="10627" y="23399"/>
                  <a:pt x="10281" y="23301"/>
                  <a:pt x="9931" y="23099"/>
                </a:cubicBezTo>
                <a:cubicBezTo>
                  <a:pt x="8818" y="22349"/>
                  <a:pt x="7594" y="22007"/>
                  <a:pt x="6396" y="22007"/>
                </a:cubicBezTo>
                <a:cubicBezTo>
                  <a:pt x="3273" y="22007"/>
                  <a:pt x="329" y="24334"/>
                  <a:pt x="0" y="27836"/>
                </a:cubicBezTo>
                <a:lnTo>
                  <a:pt x="97882" y="27836"/>
                </a:lnTo>
                <a:cubicBezTo>
                  <a:pt x="98749" y="22469"/>
                  <a:pt x="94478" y="18154"/>
                  <a:pt x="89652" y="18154"/>
                </a:cubicBezTo>
                <a:cubicBezTo>
                  <a:pt x="88364" y="18154"/>
                  <a:pt x="87037" y="18461"/>
                  <a:pt x="85758" y="19137"/>
                </a:cubicBezTo>
                <a:cubicBezTo>
                  <a:pt x="85344" y="19361"/>
                  <a:pt x="84803" y="19529"/>
                  <a:pt x="84262" y="19529"/>
                </a:cubicBezTo>
                <a:cubicBezTo>
                  <a:pt x="83508" y="19529"/>
                  <a:pt x="82752" y="19204"/>
                  <a:pt x="82332" y="18254"/>
                </a:cubicBezTo>
                <a:cubicBezTo>
                  <a:pt x="80394" y="13525"/>
                  <a:pt x="75857" y="10791"/>
                  <a:pt x="71186" y="10791"/>
                </a:cubicBezTo>
                <a:cubicBezTo>
                  <a:pt x="68825" y="10791"/>
                  <a:pt x="66430" y="11489"/>
                  <a:pt x="64318" y="12981"/>
                </a:cubicBezTo>
                <a:cubicBezTo>
                  <a:pt x="63873" y="13292"/>
                  <a:pt x="63300" y="13474"/>
                  <a:pt x="62727" y="13474"/>
                </a:cubicBezTo>
                <a:cubicBezTo>
                  <a:pt x="61818" y="13474"/>
                  <a:pt x="60911" y="13016"/>
                  <a:pt x="60518" y="11884"/>
                </a:cubicBezTo>
                <a:cubicBezTo>
                  <a:pt x="58156" y="4772"/>
                  <a:pt x="51485" y="1"/>
                  <a:pt x="4404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20"/>
          <p:cNvSpPr/>
          <p:nvPr/>
        </p:nvSpPr>
        <p:spPr>
          <a:xfrm flipH="1">
            <a:off x="8032917" y="4599388"/>
            <a:ext cx="770983" cy="217337"/>
          </a:xfrm>
          <a:custGeom>
            <a:avLst/>
            <a:gdLst/>
            <a:ahLst/>
            <a:cxnLst/>
            <a:rect l="l" t="t" r="r" b="b"/>
            <a:pathLst>
              <a:path w="98749" h="27837" extrusionOk="0">
                <a:moveTo>
                  <a:pt x="44047" y="1"/>
                </a:moveTo>
                <a:cubicBezTo>
                  <a:pt x="43730" y="1"/>
                  <a:pt x="43412" y="9"/>
                  <a:pt x="43093" y="27"/>
                </a:cubicBezTo>
                <a:cubicBezTo>
                  <a:pt x="35278" y="428"/>
                  <a:pt x="28693" y="6022"/>
                  <a:pt x="27034" y="13677"/>
                </a:cubicBezTo>
                <a:cubicBezTo>
                  <a:pt x="26732" y="15023"/>
                  <a:pt x="25826" y="15967"/>
                  <a:pt x="24142" y="15967"/>
                </a:cubicBezTo>
                <a:cubicBezTo>
                  <a:pt x="23885" y="15967"/>
                  <a:pt x="23608" y="15945"/>
                  <a:pt x="23313" y="15899"/>
                </a:cubicBezTo>
                <a:cubicBezTo>
                  <a:pt x="22667" y="15765"/>
                  <a:pt x="22021" y="15701"/>
                  <a:pt x="21383" y="15701"/>
                </a:cubicBezTo>
                <a:cubicBezTo>
                  <a:pt x="17296" y="15701"/>
                  <a:pt x="13559" y="18347"/>
                  <a:pt x="12286" y="22376"/>
                </a:cubicBezTo>
                <a:cubicBezTo>
                  <a:pt x="12058" y="23043"/>
                  <a:pt x="11553" y="23399"/>
                  <a:pt x="10946" y="23399"/>
                </a:cubicBezTo>
                <a:cubicBezTo>
                  <a:pt x="10627" y="23399"/>
                  <a:pt x="10281" y="23301"/>
                  <a:pt x="9931" y="23099"/>
                </a:cubicBezTo>
                <a:cubicBezTo>
                  <a:pt x="8818" y="22349"/>
                  <a:pt x="7594" y="22007"/>
                  <a:pt x="6396" y="22007"/>
                </a:cubicBezTo>
                <a:cubicBezTo>
                  <a:pt x="3273" y="22007"/>
                  <a:pt x="329" y="24334"/>
                  <a:pt x="0" y="27836"/>
                </a:cubicBezTo>
                <a:lnTo>
                  <a:pt x="97882" y="27836"/>
                </a:lnTo>
                <a:cubicBezTo>
                  <a:pt x="98749" y="22469"/>
                  <a:pt x="94478" y="18154"/>
                  <a:pt x="89652" y="18154"/>
                </a:cubicBezTo>
                <a:cubicBezTo>
                  <a:pt x="88364" y="18154"/>
                  <a:pt x="87037" y="18461"/>
                  <a:pt x="85758" y="19137"/>
                </a:cubicBezTo>
                <a:cubicBezTo>
                  <a:pt x="85344" y="19361"/>
                  <a:pt x="84803" y="19529"/>
                  <a:pt x="84262" y="19529"/>
                </a:cubicBezTo>
                <a:cubicBezTo>
                  <a:pt x="83508" y="19529"/>
                  <a:pt x="82752" y="19204"/>
                  <a:pt x="82332" y="18254"/>
                </a:cubicBezTo>
                <a:cubicBezTo>
                  <a:pt x="80394" y="13525"/>
                  <a:pt x="75857" y="10791"/>
                  <a:pt x="71186" y="10791"/>
                </a:cubicBezTo>
                <a:cubicBezTo>
                  <a:pt x="68825" y="10791"/>
                  <a:pt x="66430" y="11489"/>
                  <a:pt x="64318" y="12981"/>
                </a:cubicBezTo>
                <a:cubicBezTo>
                  <a:pt x="63873" y="13292"/>
                  <a:pt x="63300" y="13474"/>
                  <a:pt x="62727" y="13474"/>
                </a:cubicBezTo>
                <a:cubicBezTo>
                  <a:pt x="61818" y="13474"/>
                  <a:pt x="60911" y="13016"/>
                  <a:pt x="60518" y="11884"/>
                </a:cubicBezTo>
                <a:cubicBezTo>
                  <a:pt x="58156" y="4772"/>
                  <a:pt x="51485" y="1"/>
                  <a:pt x="4404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20"/>
          <p:cNvSpPr/>
          <p:nvPr/>
        </p:nvSpPr>
        <p:spPr>
          <a:xfrm>
            <a:off x="8393820" y="722734"/>
            <a:ext cx="127849" cy="112133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20"/>
          <p:cNvSpPr/>
          <p:nvPr/>
        </p:nvSpPr>
        <p:spPr>
          <a:xfrm>
            <a:off x="358058" y="1628376"/>
            <a:ext cx="193776" cy="169973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20"/>
          <p:cNvSpPr/>
          <p:nvPr/>
        </p:nvSpPr>
        <p:spPr>
          <a:xfrm>
            <a:off x="1311611" y="4216900"/>
            <a:ext cx="127849" cy="112147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20"/>
          <p:cNvSpPr/>
          <p:nvPr/>
        </p:nvSpPr>
        <p:spPr>
          <a:xfrm flipH="1">
            <a:off x="5766589" y="357250"/>
            <a:ext cx="1694286" cy="477613"/>
          </a:xfrm>
          <a:custGeom>
            <a:avLst/>
            <a:gdLst/>
            <a:ahLst/>
            <a:cxnLst/>
            <a:rect l="l" t="t" r="r" b="b"/>
            <a:pathLst>
              <a:path w="98749" h="27837" extrusionOk="0">
                <a:moveTo>
                  <a:pt x="44047" y="1"/>
                </a:moveTo>
                <a:cubicBezTo>
                  <a:pt x="43730" y="1"/>
                  <a:pt x="43412" y="9"/>
                  <a:pt x="43093" y="27"/>
                </a:cubicBezTo>
                <a:cubicBezTo>
                  <a:pt x="35278" y="428"/>
                  <a:pt x="28693" y="6022"/>
                  <a:pt x="27034" y="13677"/>
                </a:cubicBezTo>
                <a:cubicBezTo>
                  <a:pt x="26732" y="15023"/>
                  <a:pt x="25826" y="15967"/>
                  <a:pt x="24142" y="15967"/>
                </a:cubicBezTo>
                <a:cubicBezTo>
                  <a:pt x="23885" y="15967"/>
                  <a:pt x="23608" y="15945"/>
                  <a:pt x="23313" y="15899"/>
                </a:cubicBezTo>
                <a:cubicBezTo>
                  <a:pt x="22667" y="15765"/>
                  <a:pt x="22021" y="15701"/>
                  <a:pt x="21383" y="15701"/>
                </a:cubicBezTo>
                <a:cubicBezTo>
                  <a:pt x="17296" y="15701"/>
                  <a:pt x="13559" y="18347"/>
                  <a:pt x="12286" y="22376"/>
                </a:cubicBezTo>
                <a:cubicBezTo>
                  <a:pt x="12058" y="23043"/>
                  <a:pt x="11553" y="23399"/>
                  <a:pt x="10946" y="23399"/>
                </a:cubicBezTo>
                <a:cubicBezTo>
                  <a:pt x="10627" y="23399"/>
                  <a:pt x="10281" y="23301"/>
                  <a:pt x="9931" y="23099"/>
                </a:cubicBezTo>
                <a:cubicBezTo>
                  <a:pt x="8818" y="22349"/>
                  <a:pt x="7594" y="22007"/>
                  <a:pt x="6396" y="22007"/>
                </a:cubicBezTo>
                <a:cubicBezTo>
                  <a:pt x="3273" y="22007"/>
                  <a:pt x="329" y="24334"/>
                  <a:pt x="0" y="27836"/>
                </a:cubicBezTo>
                <a:lnTo>
                  <a:pt x="97882" y="27836"/>
                </a:lnTo>
                <a:cubicBezTo>
                  <a:pt x="98749" y="22469"/>
                  <a:pt x="94478" y="18154"/>
                  <a:pt x="89652" y="18154"/>
                </a:cubicBezTo>
                <a:cubicBezTo>
                  <a:pt x="88364" y="18154"/>
                  <a:pt x="87037" y="18461"/>
                  <a:pt x="85758" y="19137"/>
                </a:cubicBezTo>
                <a:cubicBezTo>
                  <a:pt x="85344" y="19361"/>
                  <a:pt x="84803" y="19529"/>
                  <a:pt x="84262" y="19529"/>
                </a:cubicBezTo>
                <a:cubicBezTo>
                  <a:pt x="83508" y="19529"/>
                  <a:pt x="82752" y="19204"/>
                  <a:pt x="82332" y="18254"/>
                </a:cubicBezTo>
                <a:cubicBezTo>
                  <a:pt x="80394" y="13525"/>
                  <a:pt x="75857" y="10791"/>
                  <a:pt x="71186" y="10791"/>
                </a:cubicBezTo>
                <a:cubicBezTo>
                  <a:pt x="68825" y="10791"/>
                  <a:pt x="66430" y="11489"/>
                  <a:pt x="64318" y="12981"/>
                </a:cubicBezTo>
                <a:cubicBezTo>
                  <a:pt x="63873" y="13292"/>
                  <a:pt x="63300" y="13474"/>
                  <a:pt x="62727" y="13474"/>
                </a:cubicBezTo>
                <a:cubicBezTo>
                  <a:pt x="61818" y="13474"/>
                  <a:pt x="60911" y="13016"/>
                  <a:pt x="60518" y="11884"/>
                </a:cubicBezTo>
                <a:cubicBezTo>
                  <a:pt x="58156" y="4772"/>
                  <a:pt x="51485" y="1"/>
                  <a:pt x="4404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3"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8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6633600" cy="47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0" name="Google Shape;340;p28"/>
          <p:cNvSpPr txBox="1">
            <a:spLocks noGrp="1"/>
          </p:cNvSpPr>
          <p:nvPr>
            <p:ph type="body" idx="1"/>
          </p:nvPr>
        </p:nvSpPr>
        <p:spPr>
          <a:xfrm>
            <a:off x="1871188" y="3810563"/>
            <a:ext cx="2234100" cy="66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1" name="Google Shape;341;p28"/>
          <p:cNvSpPr txBox="1">
            <a:spLocks noGrp="1"/>
          </p:cNvSpPr>
          <p:nvPr>
            <p:ph type="subTitle" idx="2"/>
          </p:nvPr>
        </p:nvSpPr>
        <p:spPr>
          <a:xfrm>
            <a:off x="1871188" y="3186429"/>
            <a:ext cx="2234100" cy="72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Fredoka One"/>
              <a:buNone/>
              <a:defRPr sz="2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342" name="Google Shape;342;p28"/>
          <p:cNvSpPr txBox="1">
            <a:spLocks noGrp="1"/>
          </p:cNvSpPr>
          <p:nvPr>
            <p:ph type="body" idx="3"/>
          </p:nvPr>
        </p:nvSpPr>
        <p:spPr>
          <a:xfrm>
            <a:off x="1871188" y="2192164"/>
            <a:ext cx="2234100" cy="66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3" name="Google Shape;343;p28"/>
          <p:cNvSpPr txBox="1">
            <a:spLocks noGrp="1"/>
          </p:cNvSpPr>
          <p:nvPr>
            <p:ph type="subTitle" idx="4"/>
          </p:nvPr>
        </p:nvSpPr>
        <p:spPr>
          <a:xfrm>
            <a:off x="1871188" y="1569330"/>
            <a:ext cx="2234100" cy="72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Fredoka One"/>
              <a:buNone/>
              <a:defRPr sz="2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344" name="Google Shape;344;p28"/>
          <p:cNvSpPr txBox="1">
            <a:spLocks noGrp="1"/>
          </p:cNvSpPr>
          <p:nvPr>
            <p:ph type="title" idx="5" hasCustomPrompt="1"/>
          </p:nvPr>
        </p:nvSpPr>
        <p:spPr>
          <a:xfrm>
            <a:off x="1871188" y="1298538"/>
            <a:ext cx="2234100" cy="44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2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345" name="Google Shape;345;p28"/>
          <p:cNvSpPr txBox="1">
            <a:spLocks noGrp="1"/>
          </p:cNvSpPr>
          <p:nvPr>
            <p:ph type="title" idx="6" hasCustomPrompt="1"/>
          </p:nvPr>
        </p:nvSpPr>
        <p:spPr>
          <a:xfrm>
            <a:off x="1871188" y="2919687"/>
            <a:ext cx="2234100" cy="44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2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346" name="Google Shape;346;p28"/>
          <p:cNvSpPr txBox="1">
            <a:spLocks noGrp="1"/>
          </p:cNvSpPr>
          <p:nvPr>
            <p:ph type="body" idx="7"/>
          </p:nvPr>
        </p:nvSpPr>
        <p:spPr>
          <a:xfrm>
            <a:off x="5076813" y="3810563"/>
            <a:ext cx="2234100" cy="66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7" name="Google Shape;347;p28"/>
          <p:cNvSpPr txBox="1">
            <a:spLocks noGrp="1"/>
          </p:cNvSpPr>
          <p:nvPr>
            <p:ph type="subTitle" idx="8"/>
          </p:nvPr>
        </p:nvSpPr>
        <p:spPr>
          <a:xfrm>
            <a:off x="5076813" y="3186429"/>
            <a:ext cx="2234100" cy="72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Fredoka One"/>
              <a:buNone/>
              <a:defRPr sz="2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348" name="Google Shape;348;p28"/>
          <p:cNvSpPr txBox="1">
            <a:spLocks noGrp="1"/>
          </p:cNvSpPr>
          <p:nvPr>
            <p:ph type="body" idx="9"/>
          </p:nvPr>
        </p:nvSpPr>
        <p:spPr>
          <a:xfrm>
            <a:off x="5076813" y="2192164"/>
            <a:ext cx="2234100" cy="66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9" name="Google Shape;349;p28"/>
          <p:cNvSpPr txBox="1">
            <a:spLocks noGrp="1"/>
          </p:cNvSpPr>
          <p:nvPr>
            <p:ph type="subTitle" idx="13"/>
          </p:nvPr>
        </p:nvSpPr>
        <p:spPr>
          <a:xfrm>
            <a:off x="5076813" y="1569330"/>
            <a:ext cx="2234100" cy="72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Fredoka One"/>
              <a:buNone/>
              <a:defRPr sz="2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2000"/>
              <a:buNone/>
              <a:defRPr sz="20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350" name="Google Shape;350;p28"/>
          <p:cNvSpPr txBox="1">
            <a:spLocks noGrp="1"/>
          </p:cNvSpPr>
          <p:nvPr>
            <p:ph type="title" idx="14" hasCustomPrompt="1"/>
          </p:nvPr>
        </p:nvSpPr>
        <p:spPr>
          <a:xfrm>
            <a:off x="5076813" y="1298538"/>
            <a:ext cx="2234100" cy="44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2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351" name="Google Shape;351;p28"/>
          <p:cNvSpPr txBox="1">
            <a:spLocks noGrp="1"/>
          </p:cNvSpPr>
          <p:nvPr>
            <p:ph type="title" idx="15" hasCustomPrompt="1"/>
          </p:nvPr>
        </p:nvSpPr>
        <p:spPr>
          <a:xfrm>
            <a:off x="5076813" y="2919687"/>
            <a:ext cx="2234100" cy="44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2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352" name="Google Shape;352;p28"/>
          <p:cNvSpPr/>
          <p:nvPr/>
        </p:nvSpPr>
        <p:spPr>
          <a:xfrm>
            <a:off x="258560" y="4372475"/>
            <a:ext cx="2734854" cy="771015"/>
          </a:xfrm>
          <a:custGeom>
            <a:avLst/>
            <a:gdLst/>
            <a:ahLst/>
            <a:cxnLst/>
            <a:rect l="l" t="t" r="r" b="b"/>
            <a:pathLst>
              <a:path w="98749" h="27837" extrusionOk="0">
                <a:moveTo>
                  <a:pt x="44047" y="1"/>
                </a:moveTo>
                <a:cubicBezTo>
                  <a:pt x="43730" y="1"/>
                  <a:pt x="43412" y="9"/>
                  <a:pt x="43093" y="27"/>
                </a:cubicBezTo>
                <a:cubicBezTo>
                  <a:pt x="35278" y="428"/>
                  <a:pt x="28693" y="6022"/>
                  <a:pt x="27034" y="13677"/>
                </a:cubicBezTo>
                <a:cubicBezTo>
                  <a:pt x="26732" y="15023"/>
                  <a:pt x="25826" y="15967"/>
                  <a:pt x="24142" y="15967"/>
                </a:cubicBezTo>
                <a:cubicBezTo>
                  <a:pt x="23885" y="15967"/>
                  <a:pt x="23608" y="15945"/>
                  <a:pt x="23313" y="15899"/>
                </a:cubicBezTo>
                <a:cubicBezTo>
                  <a:pt x="22667" y="15765"/>
                  <a:pt x="22021" y="15701"/>
                  <a:pt x="21383" y="15701"/>
                </a:cubicBezTo>
                <a:cubicBezTo>
                  <a:pt x="17296" y="15701"/>
                  <a:pt x="13559" y="18347"/>
                  <a:pt x="12286" y="22376"/>
                </a:cubicBezTo>
                <a:cubicBezTo>
                  <a:pt x="12058" y="23043"/>
                  <a:pt x="11553" y="23399"/>
                  <a:pt x="10946" y="23399"/>
                </a:cubicBezTo>
                <a:cubicBezTo>
                  <a:pt x="10627" y="23399"/>
                  <a:pt x="10281" y="23301"/>
                  <a:pt x="9931" y="23099"/>
                </a:cubicBezTo>
                <a:cubicBezTo>
                  <a:pt x="8818" y="22349"/>
                  <a:pt x="7594" y="22007"/>
                  <a:pt x="6396" y="22007"/>
                </a:cubicBezTo>
                <a:cubicBezTo>
                  <a:pt x="3273" y="22007"/>
                  <a:pt x="329" y="24334"/>
                  <a:pt x="0" y="27836"/>
                </a:cubicBezTo>
                <a:lnTo>
                  <a:pt x="97882" y="27836"/>
                </a:lnTo>
                <a:cubicBezTo>
                  <a:pt x="98749" y="22469"/>
                  <a:pt x="94478" y="18154"/>
                  <a:pt x="89652" y="18154"/>
                </a:cubicBezTo>
                <a:cubicBezTo>
                  <a:pt x="88364" y="18154"/>
                  <a:pt x="87037" y="18461"/>
                  <a:pt x="85758" y="19137"/>
                </a:cubicBezTo>
                <a:cubicBezTo>
                  <a:pt x="85344" y="19361"/>
                  <a:pt x="84803" y="19529"/>
                  <a:pt x="84262" y="19529"/>
                </a:cubicBezTo>
                <a:cubicBezTo>
                  <a:pt x="83508" y="19529"/>
                  <a:pt x="82752" y="19204"/>
                  <a:pt x="82332" y="18254"/>
                </a:cubicBezTo>
                <a:cubicBezTo>
                  <a:pt x="80394" y="13525"/>
                  <a:pt x="75857" y="10791"/>
                  <a:pt x="71186" y="10791"/>
                </a:cubicBezTo>
                <a:cubicBezTo>
                  <a:pt x="68825" y="10791"/>
                  <a:pt x="66430" y="11489"/>
                  <a:pt x="64318" y="12981"/>
                </a:cubicBezTo>
                <a:cubicBezTo>
                  <a:pt x="63873" y="13292"/>
                  <a:pt x="63300" y="13474"/>
                  <a:pt x="62727" y="13474"/>
                </a:cubicBezTo>
                <a:cubicBezTo>
                  <a:pt x="61818" y="13474"/>
                  <a:pt x="60911" y="13016"/>
                  <a:pt x="60518" y="11884"/>
                </a:cubicBezTo>
                <a:cubicBezTo>
                  <a:pt x="58156" y="4772"/>
                  <a:pt x="51485" y="1"/>
                  <a:pt x="4404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28"/>
          <p:cNvSpPr/>
          <p:nvPr/>
        </p:nvSpPr>
        <p:spPr>
          <a:xfrm flipH="1">
            <a:off x="187738" y="4549034"/>
            <a:ext cx="3086827" cy="673620"/>
          </a:xfrm>
          <a:custGeom>
            <a:avLst/>
            <a:gdLst/>
            <a:ahLst/>
            <a:cxnLst/>
            <a:rect l="l" t="t" r="r" b="b"/>
            <a:pathLst>
              <a:path w="65898" h="13551" extrusionOk="0">
                <a:moveTo>
                  <a:pt x="30127" y="0"/>
                </a:moveTo>
                <a:cubicBezTo>
                  <a:pt x="26849" y="0"/>
                  <a:pt x="23563" y="1678"/>
                  <a:pt x="21841" y="5146"/>
                </a:cubicBezTo>
                <a:cubicBezTo>
                  <a:pt x="21607" y="5542"/>
                  <a:pt x="21267" y="5729"/>
                  <a:pt x="20916" y="5729"/>
                </a:cubicBezTo>
                <a:cubicBezTo>
                  <a:pt x="20627" y="5729"/>
                  <a:pt x="20329" y="5602"/>
                  <a:pt x="20075" y="5360"/>
                </a:cubicBezTo>
                <a:cubicBezTo>
                  <a:pt x="18564" y="3931"/>
                  <a:pt x="16680" y="3261"/>
                  <a:pt x="14820" y="3261"/>
                </a:cubicBezTo>
                <a:cubicBezTo>
                  <a:pt x="11802" y="3261"/>
                  <a:pt x="8848" y="5024"/>
                  <a:pt x="7656" y="8170"/>
                </a:cubicBezTo>
                <a:cubicBezTo>
                  <a:pt x="7339" y="9007"/>
                  <a:pt x="6678" y="9386"/>
                  <a:pt x="5851" y="9386"/>
                </a:cubicBezTo>
                <a:cubicBezTo>
                  <a:pt x="5699" y="9386"/>
                  <a:pt x="5542" y="9373"/>
                  <a:pt x="5381" y="9348"/>
                </a:cubicBezTo>
                <a:cubicBezTo>
                  <a:pt x="5140" y="9295"/>
                  <a:pt x="4872" y="9268"/>
                  <a:pt x="4631" y="9268"/>
                </a:cubicBezTo>
                <a:cubicBezTo>
                  <a:pt x="2222" y="9268"/>
                  <a:pt x="215" y="11141"/>
                  <a:pt x="1" y="13550"/>
                </a:cubicBezTo>
                <a:lnTo>
                  <a:pt x="65898" y="13523"/>
                </a:lnTo>
                <a:cubicBezTo>
                  <a:pt x="65359" y="11871"/>
                  <a:pt x="63841" y="10888"/>
                  <a:pt x="62265" y="10888"/>
                </a:cubicBezTo>
                <a:cubicBezTo>
                  <a:pt x="61570" y="10888"/>
                  <a:pt x="60863" y="11079"/>
                  <a:pt x="60223" y="11489"/>
                </a:cubicBezTo>
                <a:cubicBezTo>
                  <a:pt x="60089" y="11579"/>
                  <a:pt x="59941" y="11620"/>
                  <a:pt x="59797" y="11620"/>
                </a:cubicBezTo>
                <a:cubicBezTo>
                  <a:pt x="59510" y="11620"/>
                  <a:pt x="59242" y="11454"/>
                  <a:pt x="59153" y="11168"/>
                </a:cubicBezTo>
                <a:cubicBezTo>
                  <a:pt x="58376" y="8481"/>
                  <a:pt x="55993" y="6969"/>
                  <a:pt x="53568" y="6969"/>
                </a:cubicBezTo>
                <a:cubicBezTo>
                  <a:pt x="51983" y="6969"/>
                  <a:pt x="50381" y="7614"/>
                  <a:pt x="49196" y="9000"/>
                </a:cubicBezTo>
                <a:cubicBezTo>
                  <a:pt x="48949" y="9234"/>
                  <a:pt x="48689" y="9348"/>
                  <a:pt x="48438" y="9348"/>
                </a:cubicBezTo>
                <a:cubicBezTo>
                  <a:pt x="48172" y="9348"/>
                  <a:pt x="47917" y="9221"/>
                  <a:pt x="47697" y="8973"/>
                </a:cubicBezTo>
                <a:cubicBezTo>
                  <a:pt x="46532" y="7470"/>
                  <a:pt x="44773" y="6639"/>
                  <a:pt x="42967" y="6639"/>
                </a:cubicBezTo>
                <a:cubicBezTo>
                  <a:pt x="42200" y="6639"/>
                  <a:pt x="41426" y="6789"/>
                  <a:pt x="40684" y="7100"/>
                </a:cubicBezTo>
                <a:cubicBezTo>
                  <a:pt x="40470" y="7183"/>
                  <a:pt x="40274" y="7219"/>
                  <a:pt x="40097" y="7219"/>
                </a:cubicBezTo>
                <a:cubicBezTo>
                  <a:pt x="39481" y="7219"/>
                  <a:pt x="39102" y="6784"/>
                  <a:pt x="38998" y="6431"/>
                </a:cubicBezTo>
                <a:cubicBezTo>
                  <a:pt x="37626" y="2201"/>
                  <a:pt x="33882" y="0"/>
                  <a:pt x="3012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28"/>
          <p:cNvSpPr/>
          <p:nvPr/>
        </p:nvSpPr>
        <p:spPr>
          <a:xfrm flipH="1">
            <a:off x="82577" y="4654196"/>
            <a:ext cx="3086827" cy="673620"/>
          </a:xfrm>
          <a:custGeom>
            <a:avLst/>
            <a:gdLst/>
            <a:ahLst/>
            <a:cxnLst/>
            <a:rect l="l" t="t" r="r" b="b"/>
            <a:pathLst>
              <a:path w="65898" h="13551" extrusionOk="0">
                <a:moveTo>
                  <a:pt x="30127" y="0"/>
                </a:moveTo>
                <a:cubicBezTo>
                  <a:pt x="26849" y="0"/>
                  <a:pt x="23563" y="1678"/>
                  <a:pt x="21841" y="5146"/>
                </a:cubicBezTo>
                <a:cubicBezTo>
                  <a:pt x="21607" y="5542"/>
                  <a:pt x="21267" y="5729"/>
                  <a:pt x="20916" y="5729"/>
                </a:cubicBezTo>
                <a:cubicBezTo>
                  <a:pt x="20627" y="5729"/>
                  <a:pt x="20329" y="5602"/>
                  <a:pt x="20075" y="5360"/>
                </a:cubicBezTo>
                <a:cubicBezTo>
                  <a:pt x="18564" y="3931"/>
                  <a:pt x="16680" y="3261"/>
                  <a:pt x="14820" y="3261"/>
                </a:cubicBezTo>
                <a:cubicBezTo>
                  <a:pt x="11802" y="3261"/>
                  <a:pt x="8848" y="5024"/>
                  <a:pt x="7656" y="8170"/>
                </a:cubicBezTo>
                <a:cubicBezTo>
                  <a:pt x="7339" y="9007"/>
                  <a:pt x="6678" y="9386"/>
                  <a:pt x="5851" y="9386"/>
                </a:cubicBezTo>
                <a:cubicBezTo>
                  <a:pt x="5699" y="9386"/>
                  <a:pt x="5542" y="9373"/>
                  <a:pt x="5381" y="9348"/>
                </a:cubicBezTo>
                <a:cubicBezTo>
                  <a:pt x="5140" y="9295"/>
                  <a:pt x="4872" y="9268"/>
                  <a:pt x="4631" y="9268"/>
                </a:cubicBezTo>
                <a:cubicBezTo>
                  <a:pt x="2222" y="9268"/>
                  <a:pt x="215" y="11141"/>
                  <a:pt x="1" y="13550"/>
                </a:cubicBezTo>
                <a:lnTo>
                  <a:pt x="65898" y="13523"/>
                </a:lnTo>
                <a:cubicBezTo>
                  <a:pt x="65359" y="11871"/>
                  <a:pt x="63841" y="10888"/>
                  <a:pt x="62265" y="10888"/>
                </a:cubicBezTo>
                <a:cubicBezTo>
                  <a:pt x="61570" y="10888"/>
                  <a:pt x="60863" y="11079"/>
                  <a:pt x="60223" y="11489"/>
                </a:cubicBezTo>
                <a:cubicBezTo>
                  <a:pt x="60089" y="11579"/>
                  <a:pt x="59941" y="11620"/>
                  <a:pt x="59797" y="11620"/>
                </a:cubicBezTo>
                <a:cubicBezTo>
                  <a:pt x="59510" y="11620"/>
                  <a:pt x="59242" y="11454"/>
                  <a:pt x="59153" y="11168"/>
                </a:cubicBezTo>
                <a:cubicBezTo>
                  <a:pt x="58376" y="8481"/>
                  <a:pt x="55993" y="6969"/>
                  <a:pt x="53568" y="6969"/>
                </a:cubicBezTo>
                <a:cubicBezTo>
                  <a:pt x="51983" y="6969"/>
                  <a:pt x="50381" y="7614"/>
                  <a:pt x="49196" y="9000"/>
                </a:cubicBezTo>
                <a:cubicBezTo>
                  <a:pt x="48949" y="9234"/>
                  <a:pt x="48689" y="9348"/>
                  <a:pt x="48438" y="9348"/>
                </a:cubicBezTo>
                <a:cubicBezTo>
                  <a:pt x="48172" y="9348"/>
                  <a:pt x="47917" y="9221"/>
                  <a:pt x="47697" y="8973"/>
                </a:cubicBezTo>
                <a:cubicBezTo>
                  <a:pt x="46532" y="7470"/>
                  <a:pt x="44773" y="6639"/>
                  <a:pt x="42967" y="6639"/>
                </a:cubicBezTo>
                <a:cubicBezTo>
                  <a:pt x="42200" y="6639"/>
                  <a:pt x="41426" y="6789"/>
                  <a:pt x="40684" y="7100"/>
                </a:cubicBezTo>
                <a:cubicBezTo>
                  <a:pt x="40470" y="7183"/>
                  <a:pt x="40274" y="7219"/>
                  <a:pt x="40097" y="7219"/>
                </a:cubicBezTo>
                <a:cubicBezTo>
                  <a:pt x="39481" y="7219"/>
                  <a:pt x="39102" y="6784"/>
                  <a:pt x="38998" y="6431"/>
                </a:cubicBezTo>
                <a:cubicBezTo>
                  <a:pt x="37626" y="2201"/>
                  <a:pt x="33882" y="0"/>
                  <a:pt x="30127" y="0"/>
                </a:cubicBezTo>
                <a:close/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p28"/>
          <p:cNvSpPr/>
          <p:nvPr/>
        </p:nvSpPr>
        <p:spPr>
          <a:xfrm rot="10800000" flipH="1">
            <a:off x="4397875" y="-16121"/>
            <a:ext cx="3178483" cy="896073"/>
          </a:xfrm>
          <a:custGeom>
            <a:avLst/>
            <a:gdLst/>
            <a:ahLst/>
            <a:cxnLst/>
            <a:rect l="l" t="t" r="r" b="b"/>
            <a:pathLst>
              <a:path w="98749" h="27837" extrusionOk="0">
                <a:moveTo>
                  <a:pt x="44047" y="1"/>
                </a:moveTo>
                <a:cubicBezTo>
                  <a:pt x="43730" y="1"/>
                  <a:pt x="43412" y="9"/>
                  <a:pt x="43093" y="27"/>
                </a:cubicBezTo>
                <a:cubicBezTo>
                  <a:pt x="35278" y="428"/>
                  <a:pt x="28693" y="6022"/>
                  <a:pt x="27034" y="13677"/>
                </a:cubicBezTo>
                <a:cubicBezTo>
                  <a:pt x="26732" y="15023"/>
                  <a:pt x="25826" y="15967"/>
                  <a:pt x="24142" y="15967"/>
                </a:cubicBezTo>
                <a:cubicBezTo>
                  <a:pt x="23885" y="15967"/>
                  <a:pt x="23608" y="15945"/>
                  <a:pt x="23313" y="15899"/>
                </a:cubicBezTo>
                <a:cubicBezTo>
                  <a:pt x="22667" y="15765"/>
                  <a:pt x="22021" y="15701"/>
                  <a:pt x="21383" y="15701"/>
                </a:cubicBezTo>
                <a:cubicBezTo>
                  <a:pt x="17296" y="15701"/>
                  <a:pt x="13559" y="18347"/>
                  <a:pt x="12286" y="22376"/>
                </a:cubicBezTo>
                <a:cubicBezTo>
                  <a:pt x="12058" y="23043"/>
                  <a:pt x="11553" y="23399"/>
                  <a:pt x="10946" y="23399"/>
                </a:cubicBezTo>
                <a:cubicBezTo>
                  <a:pt x="10627" y="23399"/>
                  <a:pt x="10281" y="23301"/>
                  <a:pt x="9931" y="23099"/>
                </a:cubicBezTo>
                <a:cubicBezTo>
                  <a:pt x="8818" y="22349"/>
                  <a:pt x="7594" y="22007"/>
                  <a:pt x="6396" y="22007"/>
                </a:cubicBezTo>
                <a:cubicBezTo>
                  <a:pt x="3273" y="22007"/>
                  <a:pt x="329" y="24334"/>
                  <a:pt x="0" y="27836"/>
                </a:cubicBezTo>
                <a:lnTo>
                  <a:pt x="97882" y="27836"/>
                </a:lnTo>
                <a:cubicBezTo>
                  <a:pt x="98749" y="22469"/>
                  <a:pt x="94478" y="18154"/>
                  <a:pt x="89652" y="18154"/>
                </a:cubicBezTo>
                <a:cubicBezTo>
                  <a:pt x="88364" y="18154"/>
                  <a:pt x="87037" y="18461"/>
                  <a:pt x="85758" y="19137"/>
                </a:cubicBezTo>
                <a:cubicBezTo>
                  <a:pt x="85344" y="19361"/>
                  <a:pt x="84803" y="19529"/>
                  <a:pt x="84262" y="19529"/>
                </a:cubicBezTo>
                <a:cubicBezTo>
                  <a:pt x="83508" y="19529"/>
                  <a:pt x="82752" y="19204"/>
                  <a:pt x="82332" y="18254"/>
                </a:cubicBezTo>
                <a:cubicBezTo>
                  <a:pt x="80394" y="13525"/>
                  <a:pt x="75857" y="10791"/>
                  <a:pt x="71186" y="10791"/>
                </a:cubicBezTo>
                <a:cubicBezTo>
                  <a:pt x="68825" y="10791"/>
                  <a:pt x="66430" y="11489"/>
                  <a:pt x="64318" y="12981"/>
                </a:cubicBezTo>
                <a:cubicBezTo>
                  <a:pt x="63873" y="13292"/>
                  <a:pt x="63300" y="13474"/>
                  <a:pt x="62727" y="13474"/>
                </a:cubicBezTo>
                <a:cubicBezTo>
                  <a:pt x="61818" y="13474"/>
                  <a:pt x="60911" y="13016"/>
                  <a:pt x="60518" y="11884"/>
                </a:cubicBezTo>
                <a:cubicBezTo>
                  <a:pt x="58156" y="4772"/>
                  <a:pt x="51485" y="1"/>
                  <a:pt x="4404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" name="Google Shape;356;p28"/>
          <p:cNvSpPr/>
          <p:nvPr/>
        </p:nvSpPr>
        <p:spPr>
          <a:xfrm rot="10800000" flipH="1">
            <a:off x="5370526" y="2989"/>
            <a:ext cx="3327849" cy="726232"/>
          </a:xfrm>
          <a:custGeom>
            <a:avLst/>
            <a:gdLst/>
            <a:ahLst/>
            <a:cxnLst/>
            <a:rect l="l" t="t" r="r" b="b"/>
            <a:pathLst>
              <a:path w="65898" h="13551" extrusionOk="0">
                <a:moveTo>
                  <a:pt x="30127" y="0"/>
                </a:moveTo>
                <a:cubicBezTo>
                  <a:pt x="26849" y="0"/>
                  <a:pt x="23563" y="1678"/>
                  <a:pt x="21841" y="5146"/>
                </a:cubicBezTo>
                <a:cubicBezTo>
                  <a:pt x="21607" y="5542"/>
                  <a:pt x="21267" y="5729"/>
                  <a:pt x="20916" y="5729"/>
                </a:cubicBezTo>
                <a:cubicBezTo>
                  <a:pt x="20627" y="5729"/>
                  <a:pt x="20329" y="5602"/>
                  <a:pt x="20075" y="5360"/>
                </a:cubicBezTo>
                <a:cubicBezTo>
                  <a:pt x="18564" y="3931"/>
                  <a:pt x="16680" y="3261"/>
                  <a:pt x="14820" y="3261"/>
                </a:cubicBezTo>
                <a:cubicBezTo>
                  <a:pt x="11802" y="3261"/>
                  <a:pt x="8848" y="5024"/>
                  <a:pt x="7656" y="8170"/>
                </a:cubicBezTo>
                <a:cubicBezTo>
                  <a:pt x="7339" y="9007"/>
                  <a:pt x="6678" y="9386"/>
                  <a:pt x="5851" y="9386"/>
                </a:cubicBezTo>
                <a:cubicBezTo>
                  <a:pt x="5699" y="9386"/>
                  <a:pt x="5542" y="9373"/>
                  <a:pt x="5381" y="9348"/>
                </a:cubicBezTo>
                <a:cubicBezTo>
                  <a:pt x="5140" y="9295"/>
                  <a:pt x="4872" y="9268"/>
                  <a:pt x="4631" y="9268"/>
                </a:cubicBezTo>
                <a:cubicBezTo>
                  <a:pt x="2222" y="9268"/>
                  <a:pt x="215" y="11141"/>
                  <a:pt x="1" y="13550"/>
                </a:cubicBezTo>
                <a:lnTo>
                  <a:pt x="65898" y="13523"/>
                </a:lnTo>
                <a:cubicBezTo>
                  <a:pt x="65359" y="11871"/>
                  <a:pt x="63841" y="10888"/>
                  <a:pt x="62265" y="10888"/>
                </a:cubicBezTo>
                <a:cubicBezTo>
                  <a:pt x="61570" y="10888"/>
                  <a:pt x="60863" y="11079"/>
                  <a:pt x="60223" y="11489"/>
                </a:cubicBezTo>
                <a:cubicBezTo>
                  <a:pt x="60089" y="11579"/>
                  <a:pt x="59941" y="11620"/>
                  <a:pt x="59797" y="11620"/>
                </a:cubicBezTo>
                <a:cubicBezTo>
                  <a:pt x="59510" y="11620"/>
                  <a:pt x="59242" y="11454"/>
                  <a:pt x="59153" y="11168"/>
                </a:cubicBezTo>
                <a:cubicBezTo>
                  <a:pt x="58376" y="8481"/>
                  <a:pt x="55993" y="6969"/>
                  <a:pt x="53568" y="6969"/>
                </a:cubicBezTo>
                <a:cubicBezTo>
                  <a:pt x="51983" y="6969"/>
                  <a:pt x="50381" y="7614"/>
                  <a:pt x="49196" y="9000"/>
                </a:cubicBezTo>
                <a:cubicBezTo>
                  <a:pt x="48949" y="9234"/>
                  <a:pt x="48689" y="9348"/>
                  <a:pt x="48438" y="9348"/>
                </a:cubicBezTo>
                <a:cubicBezTo>
                  <a:pt x="48172" y="9348"/>
                  <a:pt x="47917" y="9221"/>
                  <a:pt x="47697" y="8973"/>
                </a:cubicBezTo>
                <a:cubicBezTo>
                  <a:pt x="46532" y="7470"/>
                  <a:pt x="44773" y="6639"/>
                  <a:pt x="42967" y="6639"/>
                </a:cubicBezTo>
                <a:cubicBezTo>
                  <a:pt x="42200" y="6639"/>
                  <a:pt x="41426" y="6789"/>
                  <a:pt x="40684" y="7100"/>
                </a:cubicBezTo>
                <a:cubicBezTo>
                  <a:pt x="40470" y="7183"/>
                  <a:pt x="40274" y="7219"/>
                  <a:pt x="40097" y="7219"/>
                </a:cubicBezTo>
                <a:cubicBezTo>
                  <a:pt x="39481" y="7219"/>
                  <a:pt x="39102" y="6784"/>
                  <a:pt x="38998" y="6431"/>
                </a:cubicBezTo>
                <a:cubicBezTo>
                  <a:pt x="37626" y="2201"/>
                  <a:pt x="33882" y="0"/>
                  <a:pt x="3012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28"/>
          <p:cNvSpPr/>
          <p:nvPr/>
        </p:nvSpPr>
        <p:spPr>
          <a:xfrm rot="10800000" flipH="1">
            <a:off x="5483897" y="-110384"/>
            <a:ext cx="3327849" cy="726232"/>
          </a:xfrm>
          <a:custGeom>
            <a:avLst/>
            <a:gdLst/>
            <a:ahLst/>
            <a:cxnLst/>
            <a:rect l="l" t="t" r="r" b="b"/>
            <a:pathLst>
              <a:path w="65898" h="13551" extrusionOk="0">
                <a:moveTo>
                  <a:pt x="30127" y="0"/>
                </a:moveTo>
                <a:cubicBezTo>
                  <a:pt x="26849" y="0"/>
                  <a:pt x="23563" y="1678"/>
                  <a:pt x="21841" y="5146"/>
                </a:cubicBezTo>
                <a:cubicBezTo>
                  <a:pt x="21607" y="5542"/>
                  <a:pt x="21267" y="5729"/>
                  <a:pt x="20916" y="5729"/>
                </a:cubicBezTo>
                <a:cubicBezTo>
                  <a:pt x="20627" y="5729"/>
                  <a:pt x="20329" y="5602"/>
                  <a:pt x="20075" y="5360"/>
                </a:cubicBezTo>
                <a:cubicBezTo>
                  <a:pt x="18564" y="3931"/>
                  <a:pt x="16680" y="3261"/>
                  <a:pt x="14820" y="3261"/>
                </a:cubicBezTo>
                <a:cubicBezTo>
                  <a:pt x="11802" y="3261"/>
                  <a:pt x="8848" y="5024"/>
                  <a:pt x="7656" y="8170"/>
                </a:cubicBezTo>
                <a:cubicBezTo>
                  <a:pt x="7339" y="9007"/>
                  <a:pt x="6678" y="9386"/>
                  <a:pt x="5851" y="9386"/>
                </a:cubicBezTo>
                <a:cubicBezTo>
                  <a:pt x="5699" y="9386"/>
                  <a:pt x="5542" y="9373"/>
                  <a:pt x="5381" y="9348"/>
                </a:cubicBezTo>
                <a:cubicBezTo>
                  <a:pt x="5140" y="9295"/>
                  <a:pt x="4872" y="9268"/>
                  <a:pt x="4631" y="9268"/>
                </a:cubicBezTo>
                <a:cubicBezTo>
                  <a:pt x="2222" y="9268"/>
                  <a:pt x="215" y="11141"/>
                  <a:pt x="1" y="13550"/>
                </a:cubicBezTo>
                <a:lnTo>
                  <a:pt x="65898" y="13523"/>
                </a:lnTo>
                <a:cubicBezTo>
                  <a:pt x="65359" y="11871"/>
                  <a:pt x="63841" y="10888"/>
                  <a:pt x="62265" y="10888"/>
                </a:cubicBezTo>
                <a:cubicBezTo>
                  <a:pt x="61570" y="10888"/>
                  <a:pt x="60863" y="11079"/>
                  <a:pt x="60223" y="11489"/>
                </a:cubicBezTo>
                <a:cubicBezTo>
                  <a:pt x="60089" y="11579"/>
                  <a:pt x="59941" y="11620"/>
                  <a:pt x="59797" y="11620"/>
                </a:cubicBezTo>
                <a:cubicBezTo>
                  <a:pt x="59510" y="11620"/>
                  <a:pt x="59242" y="11454"/>
                  <a:pt x="59153" y="11168"/>
                </a:cubicBezTo>
                <a:cubicBezTo>
                  <a:pt x="58376" y="8481"/>
                  <a:pt x="55993" y="6969"/>
                  <a:pt x="53568" y="6969"/>
                </a:cubicBezTo>
                <a:cubicBezTo>
                  <a:pt x="51983" y="6969"/>
                  <a:pt x="50381" y="7614"/>
                  <a:pt x="49196" y="9000"/>
                </a:cubicBezTo>
                <a:cubicBezTo>
                  <a:pt x="48949" y="9234"/>
                  <a:pt x="48689" y="9348"/>
                  <a:pt x="48438" y="9348"/>
                </a:cubicBezTo>
                <a:cubicBezTo>
                  <a:pt x="48172" y="9348"/>
                  <a:pt x="47917" y="9221"/>
                  <a:pt x="47697" y="8973"/>
                </a:cubicBezTo>
                <a:cubicBezTo>
                  <a:pt x="46532" y="7470"/>
                  <a:pt x="44773" y="6639"/>
                  <a:pt x="42967" y="6639"/>
                </a:cubicBezTo>
                <a:cubicBezTo>
                  <a:pt x="42200" y="6639"/>
                  <a:pt x="41426" y="6789"/>
                  <a:pt x="40684" y="7100"/>
                </a:cubicBezTo>
                <a:cubicBezTo>
                  <a:pt x="40470" y="7183"/>
                  <a:pt x="40274" y="7219"/>
                  <a:pt x="40097" y="7219"/>
                </a:cubicBezTo>
                <a:cubicBezTo>
                  <a:pt x="39481" y="7219"/>
                  <a:pt x="39102" y="6784"/>
                  <a:pt x="38998" y="6431"/>
                </a:cubicBezTo>
                <a:cubicBezTo>
                  <a:pt x="37626" y="2201"/>
                  <a:pt x="33882" y="0"/>
                  <a:pt x="30127" y="0"/>
                </a:cubicBezTo>
                <a:close/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28"/>
          <p:cNvSpPr/>
          <p:nvPr/>
        </p:nvSpPr>
        <p:spPr>
          <a:xfrm flipH="1">
            <a:off x="7247836" y="777846"/>
            <a:ext cx="127849" cy="112133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accent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28"/>
          <p:cNvSpPr/>
          <p:nvPr/>
        </p:nvSpPr>
        <p:spPr>
          <a:xfrm>
            <a:off x="7863225" y="4514263"/>
            <a:ext cx="193776" cy="169973"/>
          </a:xfrm>
          <a:custGeom>
            <a:avLst/>
            <a:gdLst/>
            <a:ahLst/>
            <a:cxnLst/>
            <a:rect l="l" t="t" r="r" b="b"/>
            <a:pathLst>
              <a:path w="2189" h="1920" extrusionOk="0">
                <a:moveTo>
                  <a:pt x="1038" y="1"/>
                </a:moveTo>
                <a:cubicBezTo>
                  <a:pt x="843" y="1"/>
                  <a:pt x="647" y="55"/>
                  <a:pt x="487" y="170"/>
                </a:cubicBezTo>
                <a:cubicBezTo>
                  <a:pt x="61" y="474"/>
                  <a:pt x="0" y="1112"/>
                  <a:pt x="304" y="1507"/>
                </a:cubicBezTo>
                <a:cubicBezTo>
                  <a:pt x="493" y="1772"/>
                  <a:pt x="789" y="1919"/>
                  <a:pt x="1087" y="1919"/>
                </a:cubicBezTo>
                <a:cubicBezTo>
                  <a:pt x="1268" y="1919"/>
                  <a:pt x="1451" y="1865"/>
                  <a:pt x="1611" y="1750"/>
                </a:cubicBezTo>
                <a:cubicBezTo>
                  <a:pt x="2067" y="1477"/>
                  <a:pt x="2189" y="838"/>
                  <a:pt x="1854" y="413"/>
                </a:cubicBezTo>
                <a:cubicBezTo>
                  <a:pt x="1684" y="148"/>
                  <a:pt x="1361" y="1"/>
                  <a:pt x="103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112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 sz="2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9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ven Pro"/>
              <a:buChar char="●"/>
              <a:defRPr sz="1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ven Pro"/>
              <a:buChar char="○"/>
              <a:defRPr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ven Pro"/>
              <a:buChar char="■"/>
              <a:defRPr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ven Pro"/>
              <a:buChar char="●"/>
              <a:defRPr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ven Pro"/>
              <a:buChar char="○"/>
              <a:defRPr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ven Pro"/>
              <a:buChar char="■"/>
              <a:defRPr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ven Pro"/>
              <a:buChar char="●"/>
              <a:defRPr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8" r:id="rId5"/>
    <p:sldLayoutId id="2147483660" r:id="rId6"/>
    <p:sldLayoutId id="2147483661" r:id="rId7"/>
    <p:sldLayoutId id="2147483666" r:id="rId8"/>
    <p:sldLayoutId id="2147483674" r:id="rId9"/>
    <p:sldLayoutId id="2147483675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3"/>
          <p:cNvSpPr txBox="1">
            <a:spLocks noGrp="1"/>
          </p:cNvSpPr>
          <p:nvPr>
            <p:ph type="subTitle" idx="1"/>
          </p:nvPr>
        </p:nvSpPr>
        <p:spPr>
          <a:xfrm>
            <a:off x="-26307" y="4100640"/>
            <a:ext cx="3525796" cy="1046981"/>
          </a:xfrm>
          <a:prstGeom prst="rect">
            <a:avLst/>
          </a:prstGeom>
          <a:solidFill>
            <a:schemeClr val="accent2"/>
          </a:solidFill>
          <a:effectLst>
            <a:softEdge rad="12700"/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Name : </a:t>
            </a:r>
            <a:r>
              <a:rPr lang="en-US" dirty="0" smtClean="0"/>
              <a:t>Samira</a:t>
            </a:r>
            <a:r>
              <a:rPr lang="en" dirty="0" smtClean="0"/>
              <a:t> Nasif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Student ID:2133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E-mail: samira_2133@gmail.edu.ly</a:t>
            </a:r>
            <a:endParaRPr dirty="0"/>
          </a:p>
        </p:txBody>
      </p:sp>
      <p:sp>
        <p:nvSpPr>
          <p:cNvPr id="392" name="Google Shape;392;p33"/>
          <p:cNvSpPr txBox="1">
            <a:spLocks noGrp="1"/>
          </p:cNvSpPr>
          <p:nvPr>
            <p:ph type="title"/>
          </p:nvPr>
        </p:nvSpPr>
        <p:spPr>
          <a:xfrm>
            <a:off x="287241" y="2590737"/>
            <a:ext cx="4652610" cy="57198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 smtClean="0"/>
              <a:t> Practacies for Sustainable </a:t>
            </a:r>
            <a:br>
              <a:rPr lang="en" sz="4000" dirty="0" smtClean="0"/>
            </a:br>
            <a:r>
              <a:rPr lang="en" sz="4000" dirty="0" smtClean="0"/>
              <a:t>Employment </a:t>
            </a:r>
            <a:endParaRPr sz="4000" b="1" dirty="0"/>
          </a:p>
        </p:txBody>
      </p:sp>
      <p:grpSp>
        <p:nvGrpSpPr>
          <p:cNvPr id="394" name="Google Shape;394;p33"/>
          <p:cNvGrpSpPr/>
          <p:nvPr/>
        </p:nvGrpSpPr>
        <p:grpSpPr>
          <a:xfrm>
            <a:off x="4289502" y="1523135"/>
            <a:ext cx="4542263" cy="3319077"/>
            <a:chOff x="4032626" y="1093586"/>
            <a:chExt cx="4730700" cy="3456770"/>
          </a:xfrm>
        </p:grpSpPr>
        <p:sp>
          <p:nvSpPr>
            <p:cNvPr id="395" name="Google Shape;395;p33"/>
            <p:cNvSpPr/>
            <p:nvPr/>
          </p:nvSpPr>
          <p:spPr>
            <a:xfrm>
              <a:off x="4032626" y="3872055"/>
              <a:ext cx="4730700" cy="678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96" name="Google Shape;396;p33"/>
            <p:cNvGrpSpPr/>
            <p:nvPr/>
          </p:nvGrpSpPr>
          <p:grpSpPr>
            <a:xfrm>
              <a:off x="5250662" y="1093586"/>
              <a:ext cx="3455545" cy="3176622"/>
              <a:chOff x="4943110" y="1090548"/>
              <a:chExt cx="3889190" cy="3575264"/>
            </a:xfrm>
          </p:grpSpPr>
          <p:sp>
            <p:nvSpPr>
              <p:cNvPr id="397" name="Google Shape;397;p33"/>
              <p:cNvSpPr/>
              <p:nvPr/>
            </p:nvSpPr>
            <p:spPr>
              <a:xfrm>
                <a:off x="4943110" y="1090548"/>
                <a:ext cx="2123451" cy="1491240"/>
              </a:xfrm>
              <a:custGeom>
                <a:avLst/>
                <a:gdLst/>
                <a:ahLst/>
                <a:cxnLst/>
                <a:rect l="l" t="t" r="r" b="b"/>
                <a:pathLst>
                  <a:path w="99030" h="69546" extrusionOk="0">
                    <a:moveTo>
                      <a:pt x="9939" y="0"/>
                    </a:moveTo>
                    <a:cubicBezTo>
                      <a:pt x="7113" y="30"/>
                      <a:pt x="4803" y="30"/>
                      <a:pt x="3131" y="61"/>
                    </a:cubicBezTo>
                    <a:cubicBezTo>
                      <a:pt x="2310" y="61"/>
                      <a:pt x="1672" y="61"/>
                      <a:pt x="1186" y="91"/>
                    </a:cubicBezTo>
                    <a:lnTo>
                      <a:pt x="456" y="91"/>
                    </a:lnTo>
                    <a:cubicBezTo>
                      <a:pt x="395" y="91"/>
                      <a:pt x="365" y="122"/>
                      <a:pt x="334" y="122"/>
                    </a:cubicBezTo>
                    <a:lnTo>
                      <a:pt x="0" y="152"/>
                    </a:lnTo>
                    <a:lnTo>
                      <a:pt x="0" y="486"/>
                    </a:lnTo>
                    <a:lnTo>
                      <a:pt x="1338" y="69454"/>
                    </a:lnTo>
                    <a:lnTo>
                      <a:pt x="99029" y="69545"/>
                    </a:lnTo>
                    <a:lnTo>
                      <a:pt x="98969" y="61"/>
                    </a:lnTo>
                    <a:lnTo>
                      <a:pt x="98604" y="61"/>
                    </a:lnTo>
                    <a:cubicBezTo>
                      <a:pt x="98604" y="61"/>
                      <a:pt x="60548" y="0"/>
                      <a:pt x="3179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" name="Google Shape;398;p33"/>
              <p:cNvSpPr/>
              <p:nvPr/>
            </p:nvSpPr>
            <p:spPr>
              <a:xfrm>
                <a:off x="4959385" y="1106823"/>
                <a:ext cx="2090215" cy="1458669"/>
              </a:xfrm>
              <a:custGeom>
                <a:avLst/>
                <a:gdLst/>
                <a:ahLst/>
                <a:cxnLst/>
                <a:rect l="l" t="t" r="r" b="b"/>
                <a:pathLst>
                  <a:path w="97480" h="68027" extrusionOk="0">
                    <a:moveTo>
                      <a:pt x="10396" y="1"/>
                    </a:moveTo>
                    <a:cubicBezTo>
                      <a:pt x="4955" y="31"/>
                      <a:pt x="1186" y="62"/>
                      <a:pt x="1" y="92"/>
                    </a:cubicBezTo>
                    <a:lnTo>
                      <a:pt x="1308" y="67935"/>
                    </a:lnTo>
                    <a:lnTo>
                      <a:pt x="97480" y="68026"/>
                    </a:lnTo>
                    <a:lnTo>
                      <a:pt x="97450" y="62"/>
                    </a:lnTo>
                    <a:lnTo>
                      <a:pt x="91431" y="62"/>
                    </a:lnTo>
                    <a:cubicBezTo>
                      <a:pt x="87419" y="62"/>
                      <a:pt x="81765" y="31"/>
                      <a:pt x="75200" y="31"/>
                    </a:cubicBezTo>
                    <a:cubicBezTo>
                      <a:pt x="62099" y="1"/>
                      <a:pt x="45412" y="1"/>
                      <a:pt x="3103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" name="Google Shape;399;p33"/>
              <p:cNvSpPr/>
              <p:nvPr/>
            </p:nvSpPr>
            <p:spPr>
              <a:xfrm>
                <a:off x="5721822" y="1517919"/>
                <a:ext cx="229257" cy="200670"/>
              </a:xfrm>
              <a:custGeom>
                <a:avLst/>
                <a:gdLst/>
                <a:ahLst/>
                <a:cxnLst/>
                <a:rect l="l" t="t" r="r" b="b"/>
                <a:pathLst>
                  <a:path w="11460" h="10031" extrusionOk="0">
                    <a:moveTo>
                      <a:pt x="8086" y="0"/>
                    </a:moveTo>
                    <a:lnTo>
                      <a:pt x="1" y="10031"/>
                    </a:lnTo>
                    <a:lnTo>
                      <a:pt x="1" y="10031"/>
                    </a:lnTo>
                    <a:lnTo>
                      <a:pt x="11460" y="4316"/>
                    </a:lnTo>
                    <a:cubicBezTo>
                      <a:pt x="11186" y="456"/>
                      <a:pt x="8086" y="0"/>
                      <a:pt x="808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" name="Google Shape;400;p33"/>
              <p:cNvSpPr/>
              <p:nvPr/>
            </p:nvSpPr>
            <p:spPr>
              <a:xfrm>
                <a:off x="5312000" y="1455284"/>
                <a:ext cx="659145" cy="659165"/>
              </a:xfrm>
              <a:custGeom>
                <a:avLst/>
                <a:gdLst/>
                <a:ahLst/>
                <a:cxnLst/>
                <a:rect l="l" t="t" r="r" b="b"/>
                <a:pathLst>
                  <a:path w="32949" h="32950" extrusionOk="0">
                    <a:moveTo>
                      <a:pt x="16474" y="1"/>
                    </a:moveTo>
                    <a:cubicBezTo>
                      <a:pt x="7356" y="1"/>
                      <a:pt x="0" y="7387"/>
                      <a:pt x="0" y="16475"/>
                    </a:cubicBezTo>
                    <a:cubicBezTo>
                      <a:pt x="0" y="25563"/>
                      <a:pt x="7356" y="32949"/>
                      <a:pt x="16474" y="32949"/>
                    </a:cubicBezTo>
                    <a:cubicBezTo>
                      <a:pt x="25563" y="32949"/>
                      <a:pt x="32949" y="25563"/>
                      <a:pt x="32949" y="16475"/>
                    </a:cubicBezTo>
                    <a:cubicBezTo>
                      <a:pt x="32949" y="13831"/>
                      <a:pt x="32311" y="11338"/>
                      <a:pt x="31216" y="9150"/>
                    </a:cubicBezTo>
                    <a:lnTo>
                      <a:pt x="16474" y="16475"/>
                    </a:lnTo>
                    <a:lnTo>
                      <a:pt x="26839" y="3678"/>
                    </a:lnTo>
                    <a:cubicBezTo>
                      <a:pt x="23982" y="1368"/>
                      <a:pt x="20396" y="1"/>
                      <a:pt x="1647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" name="Google Shape;401;p33"/>
              <p:cNvSpPr/>
              <p:nvPr/>
            </p:nvSpPr>
            <p:spPr>
              <a:xfrm>
                <a:off x="5920375" y="1989888"/>
                <a:ext cx="1012950" cy="703550"/>
              </a:xfrm>
              <a:custGeom>
                <a:avLst/>
                <a:gdLst/>
                <a:ahLst/>
                <a:cxnLst/>
                <a:rect l="l" t="t" r="r" b="b"/>
                <a:pathLst>
                  <a:path w="40518" h="28142" extrusionOk="0">
                    <a:moveTo>
                      <a:pt x="13245" y="1"/>
                    </a:moveTo>
                    <a:cubicBezTo>
                      <a:pt x="12903" y="1"/>
                      <a:pt x="12559" y="172"/>
                      <a:pt x="12310" y="439"/>
                    </a:cubicBezTo>
                    <a:cubicBezTo>
                      <a:pt x="11703" y="1108"/>
                      <a:pt x="11915" y="2081"/>
                      <a:pt x="11855" y="2932"/>
                    </a:cubicBezTo>
                    <a:cubicBezTo>
                      <a:pt x="11672" y="2993"/>
                      <a:pt x="11520" y="3114"/>
                      <a:pt x="11368" y="3236"/>
                    </a:cubicBezTo>
                    <a:cubicBezTo>
                      <a:pt x="9332" y="2780"/>
                      <a:pt x="7265" y="2111"/>
                      <a:pt x="5198" y="1838"/>
                    </a:cubicBezTo>
                    <a:cubicBezTo>
                      <a:pt x="4999" y="1809"/>
                      <a:pt x="4811" y="1794"/>
                      <a:pt x="4635" y="1794"/>
                    </a:cubicBezTo>
                    <a:cubicBezTo>
                      <a:pt x="3863" y="1794"/>
                      <a:pt x="3300" y="2091"/>
                      <a:pt x="2979" y="2932"/>
                    </a:cubicBezTo>
                    <a:cubicBezTo>
                      <a:pt x="2979" y="2962"/>
                      <a:pt x="2979" y="2962"/>
                      <a:pt x="2979" y="2962"/>
                    </a:cubicBezTo>
                    <a:cubicBezTo>
                      <a:pt x="2736" y="2962"/>
                      <a:pt x="2462" y="2993"/>
                      <a:pt x="2219" y="3023"/>
                    </a:cubicBezTo>
                    <a:cubicBezTo>
                      <a:pt x="1155" y="3145"/>
                      <a:pt x="365" y="4087"/>
                      <a:pt x="1034" y="4968"/>
                    </a:cubicBezTo>
                    <a:cubicBezTo>
                      <a:pt x="1003" y="5029"/>
                      <a:pt x="942" y="5060"/>
                      <a:pt x="912" y="5090"/>
                    </a:cubicBezTo>
                    <a:cubicBezTo>
                      <a:pt x="0" y="6458"/>
                      <a:pt x="1581" y="7339"/>
                      <a:pt x="2736" y="7643"/>
                    </a:cubicBezTo>
                    <a:cubicBezTo>
                      <a:pt x="2736" y="7795"/>
                      <a:pt x="2766" y="7947"/>
                      <a:pt x="2827" y="8129"/>
                    </a:cubicBezTo>
                    <a:cubicBezTo>
                      <a:pt x="3070" y="9011"/>
                      <a:pt x="4134" y="9254"/>
                      <a:pt x="4894" y="9497"/>
                    </a:cubicBezTo>
                    <a:cubicBezTo>
                      <a:pt x="6809" y="10166"/>
                      <a:pt x="8724" y="10774"/>
                      <a:pt x="10608" y="11412"/>
                    </a:cubicBezTo>
                    <a:lnTo>
                      <a:pt x="10639" y="11412"/>
                    </a:lnTo>
                    <a:cubicBezTo>
                      <a:pt x="18146" y="19771"/>
                      <a:pt x="28055" y="25607"/>
                      <a:pt x="38998" y="28130"/>
                    </a:cubicBezTo>
                    <a:cubicBezTo>
                      <a:pt x="39033" y="28138"/>
                      <a:pt x="39066" y="28142"/>
                      <a:pt x="39098" y="28142"/>
                    </a:cubicBezTo>
                    <a:cubicBezTo>
                      <a:pt x="39423" y="28142"/>
                      <a:pt x="39559" y="27743"/>
                      <a:pt x="39393" y="27522"/>
                    </a:cubicBezTo>
                    <a:cubicBezTo>
                      <a:pt x="40305" y="23783"/>
                      <a:pt x="40518" y="20014"/>
                      <a:pt x="39971" y="16184"/>
                    </a:cubicBezTo>
                    <a:cubicBezTo>
                      <a:pt x="39971" y="16063"/>
                      <a:pt x="39910" y="15972"/>
                      <a:pt x="39819" y="15941"/>
                    </a:cubicBezTo>
                    <a:cubicBezTo>
                      <a:pt x="39758" y="15911"/>
                      <a:pt x="39667" y="15880"/>
                      <a:pt x="39575" y="15880"/>
                    </a:cubicBezTo>
                    <a:cubicBezTo>
                      <a:pt x="38976" y="15915"/>
                      <a:pt x="38377" y="15932"/>
                      <a:pt x="37780" y="15932"/>
                    </a:cubicBezTo>
                    <a:cubicBezTo>
                      <a:pt x="28894" y="15932"/>
                      <a:pt x="20297" y="12151"/>
                      <a:pt x="14317" y="5515"/>
                    </a:cubicBezTo>
                    <a:cubicBezTo>
                      <a:pt x="14469" y="4360"/>
                      <a:pt x="14529" y="3175"/>
                      <a:pt x="14469" y="1990"/>
                    </a:cubicBezTo>
                    <a:cubicBezTo>
                      <a:pt x="14438" y="1382"/>
                      <a:pt x="14408" y="591"/>
                      <a:pt x="13830" y="196"/>
                    </a:cubicBezTo>
                    <a:cubicBezTo>
                      <a:pt x="13649" y="61"/>
                      <a:pt x="13448" y="1"/>
                      <a:pt x="1324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" name="Google Shape;402;p33"/>
              <p:cNvSpPr/>
              <p:nvPr/>
            </p:nvSpPr>
            <p:spPr>
              <a:xfrm>
                <a:off x="6631625" y="2377013"/>
                <a:ext cx="282700" cy="294100"/>
              </a:xfrm>
              <a:custGeom>
                <a:avLst/>
                <a:gdLst/>
                <a:ahLst/>
                <a:cxnLst/>
                <a:rect l="l" t="t" r="r" b="b"/>
                <a:pathLst>
                  <a:path w="11308" h="11764" extrusionOk="0">
                    <a:moveTo>
                      <a:pt x="548" y="0"/>
                    </a:moveTo>
                    <a:cubicBezTo>
                      <a:pt x="791" y="2766"/>
                      <a:pt x="609" y="5471"/>
                      <a:pt x="1" y="8207"/>
                    </a:cubicBezTo>
                    <a:cubicBezTo>
                      <a:pt x="3283" y="9727"/>
                      <a:pt x="6688" y="10912"/>
                      <a:pt x="10244" y="11763"/>
                    </a:cubicBezTo>
                    <a:cubicBezTo>
                      <a:pt x="11095" y="8268"/>
                      <a:pt x="11308" y="4742"/>
                      <a:pt x="10821" y="1155"/>
                    </a:cubicBezTo>
                    <a:lnTo>
                      <a:pt x="10821" y="1155"/>
                    </a:lnTo>
                    <a:cubicBezTo>
                      <a:pt x="10294" y="1183"/>
                      <a:pt x="9765" y="1197"/>
                      <a:pt x="9237" y="1197"/>
                    </a:cubicBezTo>
                    <a:cubicBezTo>
                      <a:pt x="6296" y="1197"/>
                      <a:pt x="3356" y="773"/>
                      <a:pt x="54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" name="Google Shape;403;p33"/>
              <p:cNvSpPr/>
              <p:nvPr/>
            </p:nvSpPr>
            <p:spPr>
              <a:xfrm>
                <a:off x="6589825" y="2366363"/>
                <a:ext cx="42575" cy="207475"/>
              </a:xfrm>
              <a:custGeom>
                <a:avLst/>
                <a:gdLst/>
                <a:ahLst/>
                <a:cxnLst/>
                <a:rect l="l" t="t" r="r" b="b"/>
                <a:pathLst>
                  <a:path w="1703" h="8299" extrusionOk="0">
                    <a:moveTo>
                      <a:pt x="882" y="1"/>
                    </a:moveTo>
                    <a:cubicBezTo>
                      <a:pt x="913" y="2645"/>
                      <a:pt x="609" y="5229"/>
                      <a:pt x="1" y="7812"/>
                    </a:cubicBezTo>
                    <a:cubicBezTo>
                      <a:pt x="335" y="7964"/>
                      <a:pt x="639" y="8147"/>
                      <a:pt x="973" y="8299"/>
                    </a:cubicBezTo>
                    <a:cubicBezTo>
                      <a:pt x="1551" y="5624"/>
                      <a:pt x="1703" y="2919"/>
                      <a:pt x="1460" y="183"/>
                    </a:cubicBezTo>
                    <a:cubicBezTo>
                      <a:pt x="1247" y="122"/>
                      <a:pt x="1065" y="61"/>
                      <a:pt x="88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" name="Google Shape;404;p33"/>
              <p:cNvSpPr/>
              <p:nvPr/>
            </p:nvSpPr>
            <p:spPr>
              <a:xfrm>
                <a:off x="5943375" y="2009388"/>
                <a:ext cx="650275" cy="542425"/>
              </a:xfrm>
              <a:custGeom>
                <a:avLst/>
                <a:gdLst/>
                <a:ahLst/>
                <a:cxnLst/>
                <a:rect l="l" t="t" r="r" b="b"/>
                <a:pathLst>
                  <a:path w="26011" h="21697" extrusionOk="0">
                    <a:moveTo>
                      <a:pt x="12306" y="0"/>
                    </a:moveTo>
                    <a:cubicBezTo>
                      <a:pt x="12120" y="0"/>
                      <a:pt x="11906" y="229"/>
                      <a:pt x="11725" y="875"/>
                    </a:cubicBezTo>
                    <a:cubicBezTo>
                      <a:pt x="11603" y="1210"/>
                      <a:pt x="11725" y="1939"/>
                      <a:pt x="11664" y="2304"/>
                    </a:cubicBezTo>
                    <a:cubicBezTo>
                      <a:pt x="11664" y="2395"/>
                      <a:pt x="11603" y="2486"/>
                      <a:pt x="11542" y="2547"/>
                    </a:cubicBezTo>
                    <a:cubicBezTo>
                      <a:pt x="11512" y="2638"/>
                      <a:pt x="11451" y="2729"/>
                      <a:pt x="11299" y="2790"/>
                    </a:cubicBezTo>
                    <a:cubicBezTo>
                      <a:pt x="11026" y="2881"/>
                      <a:pt x="10813" y="3094"/>
                      <a:pt x="10691" y="3368"/>
                    </a:cubicBezTo>
                    <a:cubicBezTo>
                      <a:pt x="10632" y="3507"/>
                      <a:pt x="10494" y="3568"/>
                      <a:pt x="10363" y="3568"/>
                    </a:cubicBezTo>
                    <a:cubicBezTo>
                      <a:pt x="10294" y="3568"/>
                      <a:pt x="10227" y="3551"/>
                      <a:pt x="10175" y="3520"/>
                    </a:cubicBezTo>
                    <a:cubicBezTo>
                      <a:pt x="10023" y="3428"/>
                      <a:pt x="9992" y="3276"/>
                      <a:pt x="9992" y="3125"/>
                    </a:cubicBezTo>
                    <a:cubicBezTo>
                      <a:pt x="8883" y="2808"/>
                      <a:pt x="5853" y="1833"/>
                      <a:pt x="4089" y="1833"/>
                    </a:cubicBezTo>
                    <a:cubicBezTo>
                      <a:pt x="3484" y="1833"/>
                      <a:pt x="3028" y="1948"/>
                      <a:pt x="2849" y="2243"/>
                    </a:cubicBezTo>
                    <a:cubicBezTo>
                      <a:pt x="4217" y="2456"/>
                      <a:pt x="5615" y="3003"/>
                      <a:pt x="6740" y="3489"/>
                    </a:cubicBezTo>
                    <a:cubicBezTo>
                      <a:pt x="7134" y="3647"/>
                      <a:pt x="6892" y="4169"/>
                      <a:pt x="6544" y="4169"/>
                    </a:cubicBezTo>
                    <a:cubicBezTo>
                      <a:pt x="6489" y="4169"/>
                      <a:pt x="6433" y="4156"/>
                      <a:pt x="6375" y="4128"/>
                    </a:cubicBezTo>
                    <a:cubicBezTo>
                      <a:pt x="5463" y="3763"/>
                      <a:pt x="4551" y="3428"/>
                      <a:pt x="3579" y="3246"/>
                    </a:cubicBezTo>
                    <a:cubicBezTo>
                      <a:pt x="3062" y="3125"/>
                      <a:pt x="2515" y="3033"/>
                      <a:pt x="1998" y="3003"/>
                    </a:cubicBezTo>
                    <a:cubicBezTo>
                      <a:pt x="1988" y="3003"/>
                      <a:pt x="1970" y="3003"/>
                      <a:pt x="1946" y="3003"/>
                    </a:cubicBezTo>
                    <a:cubicBezTo>
                      <a:pt x="1607" y="3003"/>
                      <a:pt x="14" y="3029"/>
                      <a:pt x="752" y="3824"/>
                    </a:cubicBezTo>
                    <a:cubicBezTo>
                      <a:pt x="903" y="3782"/>
                      <a:pt x="1054" y="3766"/>
                      <a:pt x="1205" y="3766"/>
                    </a:cubicBezTo>
                    <a:cubicBezTo>
                      <a:pt x="1388" y="3766"/>
                      <a:pt x="1572" y="3790"/>
                      <a:pt x="1755" y="3824"/>
                    </a:cubicBezTo>
                    <a:cubicBezTo>
                      <a:pt x="3092" y="4097"/>
                      <a:pt x="4399" y="4553"/>
                      <a:pt x="5737" y="4918"/>
                    </a:cubicBezTo>
                    <a:cubicBezTo>
                      <a:pt x="6152" y="5028"/>
                      <a:pt x="6038" y="5667"/>
                      <a:pt x="5648" y="5667"/>
                    </a:cubicBezTo>
                    <a:cubicBezTo>
                      <a:pt x="5609" y="5667"/>
                      <a:pt x="5568" y="5661"/>
                      <a:pt x="5524" y="5647"/>
                    </a:cubicBezTo>
                    <a:cubicBezTo>
                      <a:pt x="4521" y="5374"/>
                      <a:pt x="3488" y="5100"/>
                      <a:pt x="2485" y="4827"/>
                    </a:cubicBezTo>
                    <a:cubicBezTo>
                      <a:pt x="2272" y="4766"/>
                      <a:pt x="2059" y="4705"/>
                      <a:pt x="1877" y="4644"/>
                    </a:cubicBezTo>
                    <a:cubicBezTo>
                      <a:pt x="1760" y="4592"/>
                      <a:pt x="1609" y="4566"/>
                      <a:pt x="1452" y="4566"/>
                    </a:cubicBezTo>
                    <a:cubicBezTo>
                      <a:pt x="789" y="4566"/>
                      <a:pt x="0" y="5019"/>
                      <a:pt x="1056" y="5830"/>
                    </a:cubicBezTo>
                    <a:cubicBezTo>
                      <a:pt x="1269" y="6042"/>
                      <a:pt x="1725" y="6134"/>
                      <a:pt x="2089" y="6194"/>
                    </a:cubicBezTo>
                    <a:cubicBezTo>
                      <a:pt x="2337" y="5973"/>
                      <a:pt x="2736" y="5889"/>
                      <a:pt x="3195" y="5889"/>
                    </a:cubicBezTo>
                    <a:cubicBezTo>
                      <a:pt x="4312" y="5889"/>
                      <a:pt x="5779" y="6392"/>
                      <a:pt x="6254" y="6650"/>
                    </a:cubicBezTo>
                    <a:cubicBezTo>
                      <a:pt x="6648" y="6835"/>
                      <a:pt x="6405" y="7360"/>
                      <a:pt x="6057" y="7360"/>
                    </a:cubicBezTo>
                    <a:cubicBezTo>
                      <a:pt x="6003" y="7360"/>
                      <a:pt x="5946" y="7348"/>
                      <a:pt x="5889" y="7319"/>
                    </a:cubicBezTo>
                    <a:cubicBezTo>
                      <a:pt x="5433" y="7046"/>
                      <a:pt x="4977" y="6924"/>
                      <a:pt x="4491" y="6742"/>
                    </a:cubicBezTo>
                    <a:cubicBezTo>
                      <a:pt x="4218" y="6629"/>
                      <a:pt x="3875" y="6568"/>
                      <a:pt x="3563" y="6568"/>
                    </a:cubicBezTo>
                    <a:cubicBezTo>
                      <a:pt x="2865" y="6568"/>
                      <a:pt x="2318" y="6870"/>
                      <a:pt x="3032" y="7562"/>
                    </a:cubicBezTo>
                    <a:cubicBezTo>
                      <a:pt x="3366" y="7988"/>
                      <a:pt x="4825" y="8201"/>
                      <a:pt x="5311" y="8383"/>
                    </a:cubicBezTo>
                    <a:cubicBezTo>
                      <a:pt x="6770" y="8869"/>
                      <a:pt x="8229" y="9356"/>
                      <a:pt x="9688" y="9842"/>
                    </a:cubicBezTo>
                    <a:cubicBezTo>
                      <a:pt x="9747" y="9818"/>
                      <a:pt x="9806" y="9804"/>
                      <a:pt x="9863" y="9804"/>
                    </a:cubicBezTo>
                    <a:cubicBezTo>
                      <a:pt x="9953" y="9804"/>
                      <a:pt x="10039" y="9840"/>
                      <a:pt x="10114" y="9933"/>
                    </a:cubicBezTo>
                    <a:cubicBezTo>
                      <a:pt x="14400" y="14766"/>
                      <a:pt x="19506" y="18748"/>
                      <a:pt x="25160" y="21696"/>
                    </a:cubicBezTo>
                    <a:cubicBezTo>
                      <a:pt x="25737" y="19173"/>
                      <a:pt x="26011" y="16620"/>
                      <a:pt x="25950" y="14006"/>
                    </a:cubicBezTo>
                    <a:cubicBezTo>
                      <a:pt x="20904" y="12213"/>
                      <a:pt x="16315" y="9143"/>
                      <a:pt x="12667" y="5070"/>
                    </a:cubicBezTo>
                    <a:cubicBezTo>
                      <a:pt x="12546" y="4948"/>
                      <a:pt x="12546" y="4766"/>
                      <a:pt x="12637" y="4644"/>
                    </a:cubicBezTo>
                    <a:cubicBezTo>
                      <a:pt x="12789" y="3550"/>
                      <a:pt x="12849" y="2486"/>
                      <a:pt x="12789" y="1392"/>
                    </a:cubicBezTo>
                    <a:cubicBezTo>
                      <a:pt x="12789" y="1179"/>
                      <a:pt x="12758" y="997"/>
                      <a:pt x="12758" y="784"/>
                    </a:cubicBezTo>
                    <a:cubicBezTo>
                      <a:pt x="12758" y="417"/>
                      <a:pt x="12558" y="0"/>
                      <a:pt x="1230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" name="Google Shape;405;p33"/>
              <p:cNvSpPr/>
              <p:nvPr/>
            </p:nvSpPr>
            <p:spPr>
              <a:xfrm>
                <a:off x="6738000" y="2385788"/>
                <a:ext cx="618600" cy="1061950"/>
              </a:xfrm>
              <a:custGeom>
                <a:avLst/>
                <a:gdLst/>
                <a:ahLst/>
                <a:cxnLst/>
                <a:rect l="l" t="t" r="r" b="b"/>
                <a:pathLst>
                  <a:path w="24744" h="42478" extrusionOk="0">
                    <a:moveTo>
                      <a:pt x="7147" y="0"/>
                    </a:moveTo>
                    <a:cubicBezTo>
                      <a:pt x="6830" y="0"/>
                      <a:pt x="6515" y="14"/>
                      <a:pt x="6202" y="44"/>
                    </a:cubicBezTo>
                    <a:cubicBezTo>
                      <a:pt x="6111" y="44"/>
                      <a:pt x="6019" y="44"/>
                      <a:pt x="5928" y="105"/>
                    </a:cubicBezTo>
                    <a:cubicBezTo>
                      <a:pt x="5411" y="348"/>
                      <a:pt x="5320" y="1382"/>
                      <a:pt x="5107" y="1838"/>
                    </a:cubicBezTo>
                    <a:cubicBezTo>
                      <a:pt x="4804" y="2598"/>
                      <a:pt x="4469" y="3357"/>
                      <a:pt x="4196" y="4117"/>
                    </a:cubicBezTo>
                    <a:cubicBezTo>
                      <a:pt x="3618" y="5637"/>
                      <a:pt x="3071" y="7187"/>
                      <a:pt x="2645" y="8768"/>
                    </a:cubicBezTo>
                    <a:cubicBezTo>
                      <a:pt x="2220" y="10227"/>
                      <a:pt x="1855" y="11716"/>
                      <a:pt x="1551" y="13236"/>
                    </a:cubicBezTo>
                    <a:cubicBezTo>
                      <a:pt x="1278" y="14665"/>
                      <a:pt x="882" y="16276"/>
                      <a:pt x="882" y="17765"/>
                    </a:cubicBezTo>
                    <a:cubicBezTo>
                      <a:pt x="244" y="23419"/>
                      <a:pt x="1" y="30197"/>
                      <a:pt x="2220" y="35546"/>
                    </a:cubicBezTo>
                    <a:cubicBezTo>
                      <a:pt x="3911" y="39674"/>
                      <a:pt x="7954" y="42477"/>
                      <a:pt x="12411" y="42477"/>
                    </a:cubicBezTo>
                    <a:cubicBezTo>
                      <a:pt x="12681" y="42477"/>
                      <a:pt x="12951" y="42467"/>
                      <a:pt x="13223" y="42446"/>
                    </a:cubicBezTo>
                    <a:cubicBezTo>
                      <a:pt x="17083" y="42173"/>
                      <a:pt x="20761" y="39467"/>
                      <a:pt x="20944" y="35607"/>
                    </a:cubicBezTo>
                    <a:cubicBezTo>
                      <a:pt x="20974" y="35577"/>
                      <a:pt x="21004" y="35516"/>
                      <a:pt x="21004" y="35455"/>
                    </a:cubicBezTo>
                    <a:cubicBezTo>
                      <a:pt x="21704" y="30744"/>
                      <a:pt x="22372" y="26033"/>
                      <a:pt x="23041" y="21352"/>
                    </a:cubicBezTo>
                    <a:cubicBezTo>
                      <a:pt x="23588" y="17522"/>
                      <a:pt x="24743" y="13236"/>
                      <a:pt x="23922" y="9406"/>
                    </a:cubicBezTo>
                    <a:cubicBezTo>
                      <a:pt x="22950" y="5029"/>
                      <a:pt x="19333" y="2476"/>
                      <a:pt x="15260" y="1291"/>
                    </a:cubicBezTo>
                    <a:cubicBezTo>
                      <a:pt x="13831" y="865"/>
                      <a:pt x="12342" y="591"/>
                      <a:pt x="10883" y="379"/>
                    </a:cubicBezTo>
                    <a:cubicBezTo>
                      <a:pt x="9670" y="209"/>
                      <a:pt x="8399" y="0"/>
                      <a:pt x="714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" name="Google Shape;406;p33"/>
              <p:cNvSpPr/>
              <p:nvPr/>
            </p:nvSpPr>
            <p:spPr>
              <a:xfrm>
                <a:off x="6750175" y="2403613"/>
                <a:ext cx="573750" cy="1023500"/>
              </a:xfrm>
              <a:custGeom>
                <a:avLst/>
                <a:gdLst/>
                <a:ahLst/>
                <a:cxnLst/>
                <a:rect l="l" t="t" r="r" b="b"/>
                <a:pathLst>
                  <a:path w="22950" h="40940" extrusionOk="0">
                    <a:moveTo>
                      <a:pt x="5927" y="0"/>
                    </a:moveTo>
                    <a:cubicBezTo>
                      <a:pt x="1763" y="8997"/>
                      <a:pt x="0" y="19088"/>
                      <a:pt x="1125" y="28937"/>
                    </a:cubicBezTo>
                    <a:cubicBezTo>
                      <a:pt x="1733" y="34043"/>
                      <a:pt x="3709" y="38937"/>
                      <a:pt x="9028" y="40578"/>
                    </a:cubicBezTo>
                    <a:cubicBezTo>
                      <a:pt x="9840" y="40825"/>
                      <a:pt x="10709" y="40940"/>
                      <a:pt x="11588" y="40940"/>
                    </a:cubicBezTo>
                    <a:cubicBezTo>
                      <a:pt x="13307" y="40940"/>
                      <a:pt x="15068" y="40502"/>
                      <a:pt x="16536" y="39757"/>
                    </a:cubicBezTo>
                    <a:cubicBezTo>
                      <a:pt x="18177" y="38937"/>
                      <a:pt x="19089" y="37113"/>
                      <a:pt x="19575" y="35441"/>
                    </a:cubicBezTo>
                    <a:cubicBezTo>
                      <a:pt x="20244" y="33253"/>
                      <a:pt x="20274" y="30973"/>
                      <a:pt x="20548" y="28724"/>
                    </a:cubicBezTo>
                    <a:cubicBezTo>
                      <a:pt x="20791" y="26779"/>
                      <a:pt x="21186" y="24894"/>
                      <a:pt x="21460" y="22949"/>
                    </a:cubicBezTo>
                    <a:cubicBezTo>
                      <a:pt x="22007" y="19149"/>
                      <a:pt x="22949" y="15198"/>
                      <a:pt x="22919" y="11307"/>
                    </a:cubicBezTo>
                    <a:cubicBezTo>
                      <a:pt x="22888" y="2067"/>
                      <a:pt x="13192" y="456"/>
                      <a:pt x="592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" name="Google Shape;407;p33"/>
              <p:cNvSpPr/>
              <p:nvPr/>
            </p:nvSpPr>
            <p:spPr>
              <a:xfrm>
                <a:off x="6827675" y="2150338"/>
                <a:ext cx="113250" cy="106800"/>
              </a:xfrm>
              <a:custGeom>
                <a:avLst/>
                <a:gdLst/>
                <a:ahLst/>
                <a:cxnLst/>
                <a:rect l="l" t="t" r="r" b="b"/>
                <a:pathLst>
                  <a:path w="4530" h="4272" extrusionOk="0">
                    <a:moveTo>
                      <a:pt x="2587" y="0"/>
                    </a:moveTo>
                    <a:cubicBezTo>
                      <a:pt x="2536" y="0"/>
                      <a:pt x="2484" y="3"/>
                      <a:pt x="2432" y="9"/>
                    </a:cubicBezTo>
                    <a:cubicBezTo>
                      <a:pt x="2250" y="9"/>
                      <a:pt x="2098" y="40"/>
                      <a:pt x="1916" y="101"/>
                    </a:cubicBezTo>
                    <a:cubicBezTo>
                      <a:pt x="913" y="404"/>
                      <a:pt x="1" y="1286"/>
                      <a:pt x="122" y="2411"/>
                    </a:cubicBezTo>
                    <a:cubicBezTo>
                      <a:pt x="267" y="3478"/>
                      <a:pt x="1232" y="4272"/>
                      <a:pt x="2292" y="4272"/>
                    </a:cubicBezTo>
                    <a:cubicBezTo>
                      <a:pt x="2348" y="4272"/>
                      <a:pt x="2406" y="4269"/>
                      <a:pt x="2463" y="4265"/>
                    </a:cubicBezTo>
                    <a:cubicBezTo>
                      <a:pt x="3618" y="4174"/>
                      <a:pt x="4530" y="3170"/>
                      <a:pt x="4469" y="1985"/>
                    </a:cubicBezTo>
                    <a:cubicBezTo>
                      <a:pt x="4440" y="1061"/>
                      <a:pt x="3561" y="0"/>
                      <a:pt x="258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" name="Google Shape;408;p33"/>
              <p:cNvSpPr/>
              <p:nvPr/>
            </p:nvSpPr>
            <p:spPr>
              <a:xfrm>
                <a:off x="6849975" y="2171213"/>
                <a:ext cx="69675" cy="66875"/>
              </a:xfrm>
              <a:custGeom>
                <a:avLst/>
                <a:gdLst/>
                <a:ahLst/>
                <a:cxnLst/>
                <a:rect l="l" t="t" r="r" b="b"/>
                <a:pathLst>
                  <a:path w="2787" h="2675" extrusionOk="0">
                    <a:moveTo>
                      <a:pt x="1567" y="1"/>
                    </a:moveTo>
                    <a:cubicBezTo>
                      <a:pt x="814" y="1"/>
                      <a:pt x="0" y="574"/>
                      <a:pt x="21" y="1363"/>
                    </a:cubicBezTo>
                    <a:cubicBezTo>
                      <a:pt x="49" y="2115"/>
                      <a:pt x="656" y="2674"/>
                      <a:pt x="1396" y="2674"/>
                    </a:cubicBezTo>
                    <a:cubicBezTo>
                      <a:pt x="1434" y="2674"/>
                      <a:pt x="1472" y="2673"/>
                      <a:pt x="1510" y="2670"/>
                    </a:cubicBezTo>
                    <a:cubicBezTo>
                      <a:pt x="2209" y="2609"/>
                      <a:pt x="2756" y="2092"/>
                      <a:pt x="2787" y="1363"/>
                    </a:cubicBezTo>
                    <a:cubicBezTo>
                      <a:pt x="2787" y="1059"/>
                      <a:pt x="2726" y="725"/>
                      <a:pt x="2543" y="481"/>
                    </a:cubicBezTo>
                    <a:cubicBezTo>
                      <a:pt x="2309" y="146"/>
                      <a:pt x="1946" y="1"/>
                      <a:pt x="156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" name="Google Shape;409;p33"/>
              <p:cNvSpPr/>
              <p:nvPr/>
            </p:nvSpPr>
            <p:spPr>
              <a:xfrm>
                <a:off x="6867450" y="2323438"/>
                <a:ext cx="407825" cy="296500"/>
              </a:xfrm>
              <a:custGeom>
                <a:avLst/>
                <a:gdLst/>
                <a:ahLst/>
                <a:cxnLst/>
                <a:rect l="l" t="t" r="r" b="b"/>
                <a:pathLst>
                  <a:path w="16313" h="11860" extrusionOk="0">
                    <a:moveTo>
                      <a:pt x="7351" y="1"/>
                    </a:moveTo>
                    <a:cubicBezTo>
                      <a:pt x="6418" y="1"/>
                      <a:pt x="5433" y="323"/>
                      <a:pt x="4610" y="897"/>
                    </a:cubicBezTo>
                    <a:cubicBezTo>
                      <a:pt x="1723" y="2903"/>
                      <a:pt x="233" y="6672"/>
                      <a:pt x="21" y="10076"/>
                    </a:cubicBezTo>
                    <a:cubicBezTo>
                      <a:pt x="1" y="10314"/>
                      <a:pt x="225" y="10487"/>
                      <a:pt x="435" y="10487"/>
                    </a:cubicBezTo>
                    <a:cubicBezTo>
                      <a:pt x="548" y="10487"/>
                      <a:pt x="656" y="10437"/>
                      <a:pt x="720" y="10320"/>
                    </a:cubicBezTo>
                    <a:cubicBezTo>
                      <a:pt x="1553" y="8811"/>
                      <a:pt x="2886" y="8020"/>
                      <a:pt x="4387" y="8020"/>
                    </a:cubicBezTo>
                    <a:cubicBezTo>
                      <a:pt x="4912" y="8020"/>
                      <a:pt x="5457" y="8117"/>
                      <a:pt x="6009" y="8314"/>
                    </a:cubicBezTo>
                    <a:cubicBezTo>
                      <a:pt x="6077" y="8495"/>
                      <a:pt x="6246" y="8591"/>
                      <a:pt x="6403" y="8591"/>
                    </a:cubicBezTo>
                    <a:cubicBezTo>
                      <a:pt x="6457" y="8591"/>
                      <a:pt x="6509" y="8580"/>
                      <a:pt x="6556" y="8557"/>
                    </a:cubicBezTo>
                    <a:lnTo>
                      <a:pt x="6586" y="8557"/>
                    </a:lnTo>
                    <a:cubicBezTo>
                      <a:pt x="6845" y="8514"/>
                      <a:pt x="7098" y="8493"/>
                      <a:pt x="7345" y="8493"/>
                    </a:cubicBezTo>
                    <a:cubicBezTo>
                      <a:pt x="9188" y="8493"/>
                      <a:pt x="10659" y="9663"/>
                      <a:pt x="11115" y="11566"/>
                    </a:cubicBezTo>
                    <a:cubicBezTo>
                      <a:pt x="11167" y="11758"/>
                      <a:pt x="11320" y="11860"/>
                      <a:pt x="11481" y="11860"/>
                    </a:cubicBezTo>
                    <a:cubicBezTo>
                      <a:pt x="11600" y="11860"/>
                      <a:pt x="11724" y="11804"/>
                      <a:pt x="11814" y="11687"/>
                    </a:cubicBezTo>
                    <a:cubicBezTo>
                      <a:pt x="13395" y="9651"/>
                      <a:pt x="16313" y="3876"/>
                      <a:pt x="13060" y="1991"/>
                    </a:cubicBezTo>
                    <a:cubicBezTo>
                      <a:pt x="12552" y="1689"/>
                      <a:pt x="12052" y="1554"/>
                      <a:pt x="11568" y="1554"/>
                    </a:cubicBezTo>
                    <a:cubicBezTo>
                      <a:pt x="11127" y="1554"/>
                      <a:pt x="10701" y="1667"/>
                      <a:pt x="10294" y="1870"/>
                    </a:cubicBezTo>
                    <a:cubicBezTo>
                      <a:pt x="9739" y="569"/>
                      <a:pt x="8591" y="1"/>
                      <a:pt x="735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" name="Google Shape;410;p33"/>
              <p:cNvSpPr/>
              <p:nvPr/>
            </p:nvSpPr>
            <p:spPr>
              <a:xfrm>
                <a:off x="6890750" y="2342113"/>
                <a:ext cx="218125" cy="199050"/>
              </a:xfrm>
              <a:custGeom>
                <a:avLst/>
                <a:gdLst/>
                <a:ahLst/>
                <a:cxnLst/>
                <a:rect l="l" t="t" r="r" b="b"/>
                <a:pathLst>
                  <a:path w="8725" h="7962" extrusionOk="0">
                    <a:moveTo>
                      <a:pt x="6395" y="0"/>
                    </a:moveTo>
                    <a:cubicBezTo>
                      <a:pt x="5765" y="0"/>
                      <a:pt x="5112" y="179"/>
                      <a:pt x="4560" y="484"/>
                    </a:cubicBezTo>
                    <a:cubicBezTo>
                      <a:pt x="3526" y="1062"/>
                      <a:pt x="2675" y="2065"/>
                      <a:pt x="1976" y="3038"/>
                    </a:cubicBezTo>
                    <a:cubicBezTo>
                      <a:pt x="943" y="4527"/>
                      <a:pt x="304" y="6199"/>
                      <a:pt x="1" y="7962"/>
                    </a:cubicBezTo>
                    <a:cubicBezTo>
                      <a:pt x="934" y="7008"/>
                      <a:pt x="2150" y="6506"/>
                      <a:pt x="3437" y="6506"/>
                    </a:cubicBezTo>
                    <a:cubicBezTo>
                      <a:pt x="4036" y="6506"/>
                      <a:pt x="4651" y="6615"/>
                      <a:pt x="5259" y="6837"/>
                    </a:cubicBezTo>
                    <a:cubicBezTo>
                      <a:pt x="5867" y="5226"/>
                      <a:pt x="7113" y="2764"/>
                      <a:pt x="8724" y="1548"/>
                    </a:cubicBezTo>
                    <a:cubicBezTo>
                      <a:pt x="8333" y="449"/>
                      <a:pt x="7393" y="0"/>
                      <a:pt x="639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" name="Google Shape;411;p33"/>
              <p:cNvSpPr/>
              <p:nvPr/>
            </p:nvSpPr>
            <p:spPr>
              <a:xfrm>
                <a:off x="7041975" y="2377463"/>
                <a:ext cx="183925" cy="212325"/>
              </a:xfrm>
              <a:custGeom>
                <a:avLst/>
                <a:gdLst/>
                <a:ahLst/>
                <a:cxnLst/>
                <a:rect l="l" t="t" r="r" b="b"/>
                <a:pathLst>
                  <a:path w="7357" h="8493" extrusionOk="0">
                    <a:moveTo>
                      <a:pt x="4798" y="1"/>
                    </a:moveTo>
                    <a:cubicBezTo>
                      <a:pt x="2964" y="1"/>
                      <a:pt x="771" y="3829"/>
                      <a:pt x="0" y="5575"/>
                    </a:cubicBezTo>
                    <a:cubicBezTo>
                      <a:pt x="107" y="5569"/>
                      <a:pt x="214" y="5566"/>
                      <a:pt x="319" y="5566"/>
                    </a:cubicBezTo>
                    <a:cubicBezTo>
                      <a:pt x="2300" y="5566"/>
                      <a:pt x="3900" y="6646"/>
                      <a:pt x="4651" y="8493"/>
                    </a:cubicBezTo>
                    <a:cubicBezTo>
                      <a:pt x="5927" y="6639"/>
                      <a:pt x="7356" y="3660"/>
                      <a:pt x="6475" y="1563"/>
                    </a:cubicBezTo>
                    <a:cubicBezTo>
                      <a:pt x="6004" y="444"/>
                      <a:pt x="5422" y="1"/>
                      <a:pt x="479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" name="Google Shape;412;p33"/>
              <p:cNvSpPr/>
              <p:nvPr/>
            </p:nvSpPr>
            <p:spPr>
              <a:xfrm>
                <a:off x="6950025" y="2459913"/>
                <a:ext cx="114775" cy="238550"/>
              </a:xfrm>
              <a:custGeom>
                <a:avLst/>
                <a:gdLst/>
                <a:ahLst/>
                <a:cxnLst/>
                <a:rect l="l" t="t" r="r" b="b"/>
                <a:pathLst>
                  <a:path w="4591" h="9542" extrusionOk="0">
                    <a:moveTo>
                      <a:pt x="2496" y="0"/>
                    </a:moveTo>
                    <a:cubicBezTo>
                      <a:pt x="2380" y="0"/>
                      <a:pt x="2262" y="51"/>
                      <a:pt x="2189" y="180"/>
                    </a:cubicBezTo>
                    <a:cubicBezTo>
                      <a:pt x="851" y="2672"/>
                      <a:pt x="0" y="5681"/>
                      <a:pt x="213" y="8538"/>
                    </a:cubicBezTo>
                    <a:cubicBezTo>
                      <a:pt x="274" y="9268"/>
                      <a:pt x="1247" y="9511"/>
                      <a:pt x="1885" y="9542"/>
                    </a:cubicBezTo>
                    <a:cubicBezTo>
                      <a:pt x="2189" y="9542"/>
                      <a:pt x="3101" y="9511"/>
                      <a:pt x="3253" y="9146"/>
                    </a:cubicBezTo>
                    <a:cubicBezTo>
                      <a:pt x="3253" y="9086"/>
                      <a:pt x="3253" y="9025"/>
                      <a:pt x="3253" y="8964"/>
                    </a:cubicBezTo>
                    <a:cubicBezTo>
                      <a:pt x="3253" y="7657"/>
                      <a:pt x="3314" y="6350"/>
                      <a:pt x="3496" y="5043"/>
                    </a:cubicBezTo>
                    <a:cubicBezTo>
                      <a:pt x="3587" y="4405"/>
                      <a:pt x="3709" y="3736"/>
                      <a:pt x="3861" y="3098"/>
                    </a:cubicBezTo>
                    <a:cubicBezTo>
                      <a:pt x="3952" y="2763"/>
                      <a:pt x="4013" y="2429"/>
                      <a:pt x="4104" y="2125"/>
                    </a:cubicBezTo>
                    <a:cubicBezTo>
                      <a:pt x="4195" y="1821"/>
                      <a:pt x="4408" y="1426"/>
                      <a:pt x="4408" y="1152"/>
                    </a:cubicBezTo>
                    <a:cubicBezTo>
                      <a:pt x="4590" y="970"/>
                      <a:pt x="4560" y="605"/>
                      <a:pt x="4256" y="484"/>
                    </a:cubicBezTo>
                    <a:cubicBezTo>
                      <a:pt x="3769" y="362"/>
                      <a:pt x="3283" y="210"/>
                      <a:pt x="2797" y="58"/>
                    </a:cubicBezTo>
                    <a:lnTo>
                      <a:pt x="2706" y="58"/>
                    </a:lnTo>
                    <a:cubicBezTo>
                      <a:pt x="2645" y="22"/>
                      <a:pt x="2571" y="0"/>
                      <a:pt x="249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" name="Google Shape;413;p33"/>
              <p:cNvSpPr/>
              <p:nvPr/>
            </p:nvSpPr>
            <p:spPr>
              <a:xfrm>
                <a:off x="6972050" y="2480363"/>
                <a:ext cx="68425" cy="199425"/>
              </a:xfrm>
              <a:custGeom>
                <a:avLst/>
                <a:gdLst/>
                <a:ahLst/>
                <a:cxnLst/>
                <a:rect l="l" t="t" r="r" b="b"/>
                <a:pathLst>
                  <a:path w="2737" h="7977" extrusionOk="0">
                    <a:moveTo>
                      <a:pt x="1825" y="0"/>
                    </a:moveTo>
                    <a:cubicBezTo>
                      <a:pt x="578" y="2432"/>
                      <a:pt x="1" y="4985"/>
                      <a:pt x="122" y="7690"/>
                    </a:cubicBezTo>
                    <a:cubicBezTo>
                      <a:pt x="430" y="7875"/>
                      <a:pt x="765" y="7976"/>
                      <a:pt x="1109" y="7976"/>
                    </a:cubicBezTo>
                    <a:cubicBezTo>
                      <a:pt x="1275" y="7976"/>
                      <a:pt x="1444" y="7952"/>
                      <a:pt x="1612" y="7903"/>
                    </a:cubicBezTo>
                    <a:cubicBezTo>
                      <a:pt x="1581" y="5289"/>
                      <a:pt x="1946" y="2766"/>
                      <a:pt x="2736" y="274"/>
                    </a:cubicBezTo>
                    <a:cubicBezTo>
                      <a:pt x="2433" y="182"/>
                      <a:pt x="2129" y="91"/>
                      <a:pt x="182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" name="Google Shape;414;p33"/>
              <p:cNvSpPr/>
              <p:nvPr/>
            </p:nvSpPr>
            <p:spPr>
              <a:xfrm>
                <a:off x="6873275" y="1869838"/>
                <a:ext cx="433925" cy="667500"/>
              </a:xfrm>
              <a:custGeom>
                <a:avLst/>
                <a:gdLst/>
                <a:ahLst/>
                <a:cxnLst/>
                <a:rect l="l" t="t" r="r" b="b"/>
                <a:pathLst>
                  <a:path w="17357" h="26700" extrusionOk="0">
                    <a:moveTo>
                      <a:pt x="8629" y="0"/>
                    </a:moveTo>
                    <a:cubicBezTo>
                      <a:pt x="7961" y="0"/>
                      <a:pt x="7306" y="100"/>
                      <a:pt x="6687" y="317"/>
                    </a:cubicBezTo>
                    <a:cubicBezTo>
                      <a:pt x="4894" y="956"/>
                      <a:pt x="3587" y="2445"/>
                      <a:pt x="2706" y="4086"/>
                    </a:cubicBezTo>
                    <a:cubicBezTo>
                      <a:pt x="1520" y="6336"/>
                      <a:pt x="608" y="9162"/>
                      <a:pt x="244" y="11685"/>
                    </a:cubicBezTo>
                    <a:cubicBezTo>
                      <a:pt x="0" y="13479"/>
                      <a:pt x="183" y="15394"/>
                      <a:pt x="1247" y="16913"/>
                    </a:cubicBezTo>
                    <a:cubicBezTo>
                      <a:pt x="1733" y="17582"/>
                      <a:pt x="2280" y="17947"/>
                      <a:pt x="2949" y="18403"/>
                    </a:cubicBezTo>
                    <a:cubicBezTo>
                      <a:pt x="4195" y="19254"/>
                      <a:pt x="5168" y="19710"/>
                      <a:pt x="4925" y="21442"/>
                    </a:cubicBezTo>
                    <a:cubicBezTo>
                      <a:pt x="4833" y="22050"/>
                      <a:pt x="4529" y="22658"/>
                      <a:pt x="4256" y="23236"/>
                    </a:cubicBezTo>
                    <a:cubicBezTo>
                      <a:pt x="4225" y="23266"/>
                      <a:pt x="4195" y="23296"/>
                      <a:pt x="4195" y="23327"/>
                    </a:cubicBezTo>
                    <a:cubicBezTo>
                      <a:pt x="3709" y="24391"/>
                      <a:pt x="3283" y="25880"/>
                      <a:pt x="4621" y="26488"/>
                    </a:cubicBezTo>
                    <a:cubicBezTo>
                      <a:pt x="4930" y="26639"/>
                      <a:pt x="5289" y="26700"/>
                      <a:pt x="5673" y="26700"/>
                    </a:cubicBezTo>
                    <a:cubicBezTo>
                      <a:pt x="6913" y="26700"/>
                      <a:pt x="8418" y="26067"/>
                      <a:pt x="9393" y="25789"/>
                    </a:cubicBezTo>
                    <a:cubicBezTo>
                      <a:pt x="10487" y="25454"/>
                      <a:pt x="11490" y="25029"/>
                      <a:pt x="11733" y="23783"/>
                    </a:cubicBezTo>
                    <a:cubicBezTo>
                      <a:pt x="11976" y="22688"/>
                      <a:pt x="11520" y="21533"/>
                      <a:pt x="11672" y="20409"/>
                    </a:cubicBezTo>
                    <a:cubicBezTo>
                      <a:pt x="11672" y="20348"/>
                      <a:pt x="11703" y="20287"/>
                      <a:pt x="11703" y="20257"/>
                    </a:cubicBezTo>
                    <a:cubicBezTo>
                      <a:pt x="12037" y="18342"/>
                      <a:pt x="13557" y="16974"/>
                      <a:pt x="14560" y="15394"/>
                    </a:cubicBezTo>
                    <a:cubicBezTo>
                      <a:pt x="14742" y="15090"/>
                      <a:pt x="14925" y="14816"/>
                      <a:pt x="15107" y="14512"/>
                    </a:cubicBezTo>
                    <a:cubicBezTo>
                      <a:pt x="15441" y="13935"/>
                      <a:pt x="15776" y="13327"/>
                      <a:pt x="16080" y="12688"/>
                    </a:cubicBezTo>
                    <a:cubicBezTo>
                      <a:pt x="16657" y="11503"/>
                      <a:pt x="17083" y="10196"/>
                      <a:pt x="17235" y="8858"/>
                    </a:cubicBezTo>
                    <a:cubicBezTo>
                      <a:pt x="17356" y="7521"/>
                      <a:pt x="17144" y="6153"/>
                      <a:pt x="16566" y="4937"/>
                    </a:cubicBezTo>
                    <a:cubicBezTo>
                      <a:pt x="15261" y="2251"/>
                      <a:pt x="11799" y="0"/>
                      <a:pt x="862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" name="Google Shape;415;p33"/>
              <p:cNvSpPr/>
              <p:nvPr/>
            </p:nvSpPr>
            <p:spPr>
              <a:xfrm>
                <a:off x="6849725" y="1889238"/>
                <a:ext cx="441525" cy="624250"/>
              </a:xfrm>
              <a:custGeom>
                <a:avLst/>
                <a:gdLst/>
                <a:ahLst/>
                <a:cxnLst/>
                <a:rect l="l" t="t" r="r" b="b"/>
                <a:pathLst>
                  <a:path w="17661" h="24970" extrusionOk="0">
                    <a:moveTo>
                      <a:pt x="9615" y="1"/>
                    </a:moveTo>
                    <a:cubicBezTo>
                      <a:pt x="7125" y="1"/>
                      <a:pt x="5304" y="1761"/>
                      <a:pt x="4225" y="3918"/>
                    </a:cubicBezTo>
                    <a:cubicBezTo>
                      <a:pt x="2523" y="7292"/>
                      <a:pt x="0" y="13918"/>
                      <a:pt x="3800" y="16684"/>
                    </a:cubicBezTo>
                    <a:cubicBezTo>
                      <a:pt x="4894" y="17475"/>
                      <a:pt x="6079" y="17748"/>
                      <a:pt x="6535" y="19146"/>
                    </a:cubicBezTo>
                    <a:cubicBezTo>
                      <a:pt x="6778" y="19998"/>
                      <a:pt x="6626" y="20879"/>
                      <a:pt x="6353" y="21700"/>
                    </a:cubicBezTo>
                    <a:cubicBezTo>
                      <a:pt x="6079" y="22429"/>
                      <a:pt x="5319" y="23280"/>
                      <a:pt x="5502" y="24101"/>
                    </a:cubicBezTo>
                    <a:cubicBezTo>
                      <a:pt x="5641" y="24778"/>
                      <a:pt x="6314" y="24969"/>
                      <a:pt x="7025" y="24969"/>
                    </a:cubicBezTo>
                    <a:cubicBezTo>
                      <a:pt x="7560" y="24969"/>
                      <a:pt x="8115" y="24861"/>
                      <a:pt x="8481" y="24770"/>
                    </a:cubicBezTo>
                    <a:cubicBezTo>
                      <a:pt x="9149" y="24587"/>
                      <a:pt x="10274" y="24253"/>
                      <a:pt x="10882" y="23888"/>
                    </a:cubicBezTo>
                    <a:cubicBezTo>
                      <a:pt x="12250" y="23098"/>
                      <a:pt x="11733" y="21457"/>
                      <a:pt x="11824" y="20119"/>
                    </a:cubicBezTo>
                    <a:cubicBezTo>
                      <a:pt x="11885" y="19116"/>
                      <a:pt x="12158" y="18174"/>
                      <a:pt x="12614" y="17292"/>
                    </a:cubicBezTo>
                    <a:cubicBezTo>
                      <a:pt x="13040" y="16563"/>
                      <a:pt x="13587" y="15925"/>
                      <a:pt x="14134" y="15286"/>
                    </a:cubicBezTo>
                    <a:cubicBezTo>
                      <a:pt x="14651" y="14678"/>
                      <a:pt x="15046" y="13949"/>
                      <a:pt x="15472" y="13219"/>
                    </a:cubicBezTo>
                    <a:cubicBezTo>
                      <a:pt x="16231" y="11912"/>
                      <a:pt x="16900" y="10514"/>
                      <a:pt x="17235" y="9025"/>
                    </a:cubicBezTo>
                    <a:cubicBezTo>
                      <a:pt x="17660" y="7110"/>
                      <a:pt x="17386" y="5134"/>
                      <a:pt x="16231" y="3523"/>
                    </a:cubicBezTo>
                    <a:cubicBezTo>
                      <a:pt x="14924" y="1699"/>
                      <a:pt x="12341" y="240"/>
                      <a:pt x="10152" y="28"/>
                    </a:cubicBezTo>
                    <a:cubicBezTo>
                      <a:pt x="9970" y="10"/>
                      <a:pt x="9791" y="1"/>
                      <a:pt x="961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" name="Google Shape;416;p33"/>
              <p:cNvSpPr/>
              <p:nvPr/>
            </p:nvSpPr>
            <p:spPr>
              <a:xfrm>
                <a:off x="6909000" y="1889238"/>
                <a:ext cx="382250" cy="356600"/>
              </a:xfrm>
              <a:custGeom>
                <a:avLst/>
                <a:gdLst/>
                <a:ahLst/>
                <a:cxnLst/>
                <a:rect l="l" t="t" r="r" b="b"/>
                <a:pathLst>
                  <a:path w="15290" h="14264" extrusionOk="0">
                    <a:moveTo>
                      <a:pt x="7244" y="1"/>
                    </a:moveTo>
                    <a:cubicBezTo>
                      <a:pt x="4754" y="1"/>
                      <a:pt x="2933" y="1761"/>
                      <a:pt x="1854" y="3918"/>
                    </a:cubicBezTo>
                    <a:cubicBezTo>
                      <a:pt x="1216" y="5165"/>
                      <a:pt x="486" y="6806"/>
                      <a:pt x="0" y="8569"/>
                    </a:cubicBezTo>
                    <a:cubicBezTo>
                      <a:pt x="1064" y="8964"/>
                      <a:pt x="2280" y="9025"/>
                      <a:pt x="3344" y="9086"/>
                    </a:cubicBezTo>
                    <a:cubicBezTo>
                      <a:pt x="3563" y="9094"/>
                      <a:pt x="3783" y="9098"/>
                      <a:pt x="4002" y="9098"/>
                    </a:cubicBezTo>
                    <a:cubicBezTo>
                      <a:pt x="6087" y="9098"/>
                      <a:pt x="8142" y="8712"/>
                      <a:pt x="10122" y="8052"/>
                    </a:cubicBezTo>
                    <a:cubicBezTo>
                      <a:pt x="10243" y="10180"/>
                      <a:pt x="10912" y="12247"/>
                      <a:pt x="12098" y="14070"/>
                    </a:cubicBezTo>
                    <a:cubicBezTo>
                      <a:pt x="12169" y="14214"/>
                      <a:pt x="12278" y="14263"/>
                      <a:pt x="12395" y="14263"/>
                    </a:cubicBezTo>
                    <a:cubicBezTo>
                      <a:pt x="12427" y="14263"/>
                      <a:pt x="12460" y="14259"/>
                      <a:pt x="12493" y="14253"/>
                    </a:cubicBezTo>
                    <a:cubicBezTo>
                      <a:pt x="12705" y="13918"/>
                      <a:pt x="12888" y="13584"/>
                      <a:pt x="13101" y="13250"/>
                    </a:cubicBezTo>
                    <a:cubicBezTo>
                      <a:pt x="13860" y="11912"/>
                      <a:pt x="14529" y="10514"/>
                      <a:pt x="14864" y="9025"/>
                    </a:cubicBezTo>
                    <a:cubicBezTo>
                      <a:pt x="15289" y="7110"/>
                      <a:pt x="15015" y="5134"/>
                      <a:pt x="13860" y="3523"/>
                    </a:cubicBezTo>
                    <a:cubicBezTo>
                      <a:pt x="12553" y="1699"/>
                      <a:pt x="9970" y="240"/>
                      <a:pt x="7781" y="28"/>
                    </a:cubicBezTo>
                    <a:cubicBezTo>
                      <a:pt x="7599" y="10"/>
                      <a:pt x="7420" y="1"/>
                      <a:pt x="724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" name="Google Shape;417;p33"/>
              <p:cNvSpPr/>
              <p:nvPr/>
            </p:nvSpPr>
            <p:spPr>
              <a:xfrm>
                <a:off x="6993325" y="2331938"/>
                <a:ext cx="121375" cy="134575"/>
              </a:xfrm>
              <a:custGeom>
                <a:avLst/>
                <a:gdLst/>
                <a:ahLst/>
                <a:cxnLst/>
                <a:rect l="l" t="t" r="r" b="b"/>
                <a:pathLst>
                  <a:path w="4855" h="5383" extrusionOk="0">
                    <a:moveTo>
                      <a:pt x="4411" y="0"/>
                    </a:moveTo>
                    <a:cubicBezTo>
                      <a:pt x="4380" y="0"/>
                      <a:pt x="4349" y="3"/>
                      <a:pt x="4317" y="10"/>
                    </a:cubicBezTo>
                    <a:cubicBezTo>
                      <a:pt x="3382" y="244"/>
                      <a:pt x="2459" y="353"/>
                      <a:pt x="1541" y="353"/>
                    </a:cubicBezTo>
                    <a:cubicBezTo>
                      <a:pt x="1026" y="353"/>
                      <a:pt x="514" y="318"/>
                      <a:pt x="1" y="253"/>
                    </a:cubicBezTo>
                    <a:lnTo>
                      <a:pt x="1" y="253"/>
                    </a:lnTo>
                    <a:cubicBezTo>
                      <a:pt x="335" y="557"/>
                      <a:pt x="609" y="922"/>
                      <a:pt x="791" y="1438"/>
                    </a:cubicBezTo>
                    <a:cubicBezTo>
                      <a:pt x="1034" y="2290"/>
                      <a:pt x="882" y="3171"/>
                      <a:pt x="609" y="3992"/>
                    </a:cubicBezTo>
                    <a:cubicBezTo>
                      <a:pt x="457" y="4356"/>
                      <a:pt x="183" y="4782"/>
                      <a:pt x="1" y="5177"/>
                    </a:cubicBezTo>
                    <a:cubicBezTo>
                      <a:pt x="252" y="5314"/>
                      <a:pt x="520" y="5382"/>
                      <a:pt x="805" y="5382"/>
                    </a:cubicBezTo>
                    <a:cubicBezTo>
                      <a:pt x="900" y="5382"/>
                      <a:pt x="996" y="5375"/>
                      <a:pt x="1095" y="5359"/>
                    </a:cubicBezTo>
                    <a:cubicBezTo>
                      <a:pt x="3132" y="5086"/>
                      <a:pt x="4408" y="2198"/>
                      <a:pt x="4773" y="466"/>
                    </a:cubicBezTo>
                    <a:cubicBezTo>
                      <a:pt x="4855" y="221"/>
                      <a:pt x="4668" y="0"/>
                      <a:pt x="441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" name="Google Shape;418;p33"/>
              <p:cNvSpPr/>
              <p:nvPr/>
            </p:nvSpPr>
            <p:spPr>
              <a:xfrm>
                <a:off x="7048050" y="2131463"/>
                <a:ext cx="25850" cy="39975"/>
              </a:xfrm>
              <a:custGeom>
                <a:avLst/>
                <a:gdLst/>
                <a:ahLst/>
                <a:cxnLst/>
                <a:rect l="l" t="t" r="r" b="b"/>
                <a:pathLst>
                  <a:path w="1034" h="1599" extrusionOk="0">
                    <a:moveTo>
                      <a:pt x="568" y="0"/>
                    </a:moveTo>
                    <a:cubicBezTo>
                      <a:pt x="471" y="0"/>
                      <a:pt x="368" y="62"/>
                      <a:pt x="274" y="156"/>
                    </a:cubicBezTo>
                    <a:cubicBezTo>
                      <a:pt x="244" y="217"/>
                      <a:pt x="183" y="278"/>
                      <a:pt x="152" y="339"/>
                    </a:cubicBezTo>
                    <a:cubicBezTo>
                      <a:pt x="0" y="612"/>
                      <a:pt x="0" y="1007"/>
                      <a:pt x="183" y="1311"/>
                    </a:cubicBezTo>
                    <a:cubicBezTo>
                      <a:pt x="276" y="1461"/>
                      <a:pt x="426" y="1598"/>
                      <a:pt x="571" y="1598"/>
                    </a:cubicBezTo>
                    <a:cubicBezTo>
                      <a:pt x="662" y="1598"/>
                      <a:pt x="751" y="1544"/>
                      <a:pt x="821" y="1403"/>
                    </a:cubicBezTo>
                    <a:cubicBezTo>
                      <a:pt x="973" y="1038"/>
                      <a:pt x="1034" y="552"/>
                      <a:pt x="821" y="187"/>
                    </a:cubicBezTo>
                    <a:cubicBezTo>
                      <a:pt x="748" y="55"/>
                      <a:pt x="660" y="0"/>
                      <a:pt x="56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9" name="Google Shape;419;p33"/>
              <p:cNvSpPr/>
              <p:nvPr/>
            </p:nvSpPr>
            <p:spPr>
              <a:xfrm>
                <a:off x="6948500" y="2121588"/>
                <a:ext cx="2587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1590" extrusionOk="0">
                    <a:moveTo>
                      <a:pt x="573" y="0"/>
                    </a:moveTo>
                    <a:cubicBezTo>
                      <a:pt x="471" y="0"/>
                      <a:pt x="368" y="62"/>
                      <a:pt x="274" y="156"/>
                    </a:cubicBezTo>
                    <a:cubicBezTo>
                      <a:pt x="244" y="187"/>
                      <a:pt x="183" y="247"/>
                      <a:pt x="153" y="308"/>
                    </a:cubicBezTo>
                    <a:cubicBezTo>
                      <a:pt x="1" y="612"/>
                      <a:pt x="1" y="1007"/>
                      <a:pt x="183" y="1281"/>
                    </a:cubicBezTo>
                    <a:cubicBezTo>
                      <a:pt x="275" y="1446"/>
                      <a:pt x="433" y="1590"/>
                      <a:pt x="578" y="1590"/>
                    </a:cubicBezTo>
                    <a:cubicBezTo>
                      <a:pt x="673" y="1590"/>
                      <a:pt x="761" y="1528"/>
                      <a:pt x="821" y="1372"/>
                    </a:cubicBezTo>
                    <a:cubicBezTo>
                      <a:pt x="973" y="1038"/>
                      <a:pt x="1034" y="551"/>
                      <a:pt x="852" y="187"/>
                    </a:cubicBezTo>
                    <a:cubicBezTo>
                      <a:pt x="764" y="54"/>
                      <a:pt x="668" y="0"/>
                      <a:pt x="57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" name="Google Shape;420;p33"/>
              <p:cNvSpPr/>
              <p:nvPr/>
            </p:nvSpPr>
            <p:spPr>
              <a:xfrm>
                <a:off x="6984225" y="2121138"/>
                <a:ext cx="26050" cy="73650"/>
              </a:xfrm>
              <a:custGeom>
                <a:avLst/>
                <a:gdLst/>
                <a:ahLst/>
                <a:cxnLst/>
                <a:rect l="l" t="t" r="r" b="b"/>
                <a:pathLst>
                  <a:path w="1042" h="2946" extrusionOk="0">
                    <a:moveTo>
                      <a:pt x="536" y="1"/>
                    </a:moveTo>
                    <a:cubicBezTo>
                      <a:pt x="407" y="1"/>
                      <a:pt x="287" y="70"/>
                      <a:pt x="243" y="235"/>
                    </a:cubicBezTo>
                    <a:cubicBezTo>
                      <a:pt x="31" y="1025"/>
                      <a:pt x="0" y="1846"/>
                      <a:pt x="213" y="2636"/>
                    </a:cubicBezTo>
                    <a:cubicBezTo>
                      <a:pt x="266" y="2850"/>
                      <a:pt x="442" y="2946"/>
                      <a:pt x="613" y="2946"/>
                    </a:cubicBezTo>
                    <a:cubicBezTo>
                      <a:pt x="831" y="2946"/>
                      <a:pt x="1041" y="2788"/>
                      <a:pt x="973" y="2515"/>
                    </a:cubicBezTo>
                    <a:cubicBezTo>
                      <a:pt x="790" y="1846"/>
                      <a:pt x="760" y="1177"/>
                      <a:pt x="942" y="509"/>
                    </a:cubicBezTo>
                    <a:cubicBezTo>
                      <a:pt x="1020" y="218"/>
                      <a:pt x="763" y="1"/>
                      <a:pt x="5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1" name="Google Shape;421;p33"/>
              <p:cNvSpPr/>
              <p:nvPr/>
            </p:nvSpPr>
            <p:spPr>
              <a:xfrm>
                <a:off x="7001400" y="2193663"/>
                <a:ext cx="73625" cy="42725"/>
              </a:xfrm>
              <a:custGeom>
                <a:avLst/>
                <a:gdLst/>
                <a:ahLst/>
                <a:cxnLst/>
                <a:rect l="l" t="t" r="r" b="b"/>
                <a:pathLst>
                  <a:path w="2945" h="1709" extrusionOk="0">
                    <a:moveTo>
                      <a:pt x="2459" y="1"/>
                    </a:moveTo>
                    <a:cubicBezTo>
                      <a:pt x="2316" y="1"/>
                      <a:pt x="2168" y="67"/>
                      <a:pt x="2079" y="222"/>
                    </a:cubicBezTo>
                    <a:cubicBezTo>
                      <a:pt x="1826" y="702"/>
                      <a:pt x="1363" y="951"/>
                      <a:pt x="847" y="951"/>
                    </a:cubicBezTo>
                    <a:cubicBezTo>
                      <a:pt x="742" y="951"/>
                      <a:pt x="636" y="941"/>
                      <a:pt x="529" y="921"/>
                    </a:cubicBezTo>
                    <a:cubicBezTo>
                      <a:pt x="510" y="918"/>
                      <a:pt x="492" y="917"/>
                      <a:pt x="475" y="917"/>
                    </a:cubicBezTo>
                    <a:cubicBezTo>
                      <a:pt x="39" y="917"/>
                      <a:pt x="1" y="1622"/>
                      <a:pt x="468" y="1681"/>
                    </a:cubicBezTo>
                    <a:cubicBezTo>
                      <a:pt x="587" y="1699"/>
                      <a:pt x="705" y="1708"/>
                      <a:pt x="822" y="1708"/>
                    </a:cubicBezTo>
                    <a:cubicBezTo>
                      <a:pt x="1657" y="1708"/>
                      <a:pt x="2409" y="1242"/>
                      <a:pt x="2809" y="495"/>
                    </a:cubicBezTo>
                    <a:cubicBezTo>
                      <a:pt x="2944" y="205"/>
                      <a:pt x="2710" y="1"/>
                      <a:pt x="245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2" name="Google Shape;422;p33"/>
              <p:cNvSpPr/>
              <p:nvPr/>
            </p:nvSpPr>
            <p:spPr>
              <a:xfrm>
                <a:off x="6844575" y="1841088"/>
                <a:ext cx="491500" cy="434400"/>
              </a:xfrm>
              <a:custGeom>
                <a:avLst/>
                <a:gdLst/>
                <a:ahLst/>
                <a:cxnLst/>
                <a:rect l="l" t="t" r="r" b="b"/>
                <a:pathLst>
                  <a:path w="19660" h="17376" extrusionOk="0">
                    <a:moveTo>
                      <a:pt x="10316" y="1"/>
                    </a:moveTo>
                    <a:cubicBezTo>
                      <a:pt x="9319" y="1"/>
                      <a:pt x="8328" y="144"/>
                      <a:pt x="7440" y="403"/>
                    </a:cubicBezTo>
                    <a:cubicBezTo>
                      <a:pt x="3337" y="1650"/>
                      <a:pt x="601" y="5145"/>
                      <a:pt x="24" y="9340"/>
                    </a:cubicBezTo>
                    <a:cubicBezTo>
                      <a:pt x="1" y="9547"/>
                      <a:pt x="223" y="9737"/>
                      <a:pt x="424" y="9737"/>
                    </a:cubicBezTo>
                    <a:cubicBezTo>
                      <a:pt x="488" y="9737"/>
                      <a:pt x="550" y="9718"/>
                      <a:pt x="601" y="9674"/>
                    </a:cubicBezTo>
                    <a:cubicBezTo>
                      <a:pt x="784" y="9553"/>
                      <a:pt x="966" y="9401"/>
                      <a:pt x="1148" y="9249"/>
                    </a:cubicBezTo>
                    <a:cubicBezTo>
                      <a:pt x="1179" y="9735"/>
                      <a:pt x="1331" y="10191"/>
                      <a:pt x="1635" y="10677"/>
                    </a:cubicBezTo>
                    <a:cubicBezTo>
                      <a:pt x="1713" y="10807"/>
                      <a:pt x="1829" y="10865"/>
                      <a:pt x="1947" y="10865"/>
                    </a:cubicBezTo>
                    <a:cubicBezTo>
                      <a:pt x="2104" y="10865"/>
                      <a:pt x="2264" y="10760"/>
                      <a:pt x="2334" y="10586"/>
                    </a:cubicBezTo>
                    <a:cubicBezTo>
                      <a:pt x="2516" y="10039"/>
                      <a:pt x="2729" y="9461"/>
                      <a:pt x="2942" y="8884"/>
                    </a:cubicBezTo>
                    <a:cubicBezTo>
                      <a:pt x="2942" y="8884"/>
                      <a:pt x="2942" y="8914"/>
                      <a:pt x="2942" y="8914"/>
                    </a:cubicBezTo>
                    <a:cubicBezTo>
                      <a:pt x="4653" y="9494"/>
                      <a:pt x="6390" y="9778"/>
                      <a:pt x="8120" y="9778"/>
                    </a:cubicBezTo>
                    <a:cubicBezTo>
                      <a:pt x="10108" y="9778"/>
                      <a:pt x="12088" y="9403"/>
                      <a:pt x="14006" y="8671"/>
                    </a:cubicBezTo>
                    <a:lnTo>
                      <a:pt x="14006" y="8671"/>
                    </a:lnTo>
                    <a:cubicBezTo>
                      <a:pt x="13793" y="11437"/>
                      <a:pt x="13975" y="14203"/>
                      <a:pt x="14492" y="16969"/>
                    </a:cubicBezTo>
                    <a:cubicBezTo>
                      <a:pt x="14492" y="17030"/>
                      <a:pt x="14492" y="17121"/>
                      <a:pt x="14553" y="17182"/>
                    </a:cubicBezTo>
                    <a:cubicBezTo>
                      <a:pt x="14614" y="17303"/>
                      <a:pt x="14705" y="17364"/>
                      <a:pt x="14826" y="17364"/>
                    </a:cubicBezTo>
                    <a:cubicBezTo>
                      <a:pt x="14849" y="17372"/>
                      <a:pt x="14874" y="17376"/>
                      <a:pt x="14900" y="17376"/>
                    </a:cubicBezTo>
                    <a:cubicBezTo>
                      <a:pt x="14977" y="17376"/>
                      <a:pt x="15062" y="17341"/>
                      <a:pt x="15130" y="17273"/>
                    </a:cubicBezTo>
                    <a:cubicBezTo>
                      <a:pt x="17441" y="15328"/>
                      <a:pt x="18991" y="12622"/>
                      <a:pt x="19386" y="9613"/>
                    </a:cubicBezTo>
                    <a:cubicBezTo>
                      <a:pt x="19659" y="7394"/>
                      <a:pt x="19234" y="4537"/>
                      <a:pt x="16711" y="4203"/>
                    </a:cubicBezTo>
                    <a:cubicBezTo>
                      <a:pt x="16080" y="1182"/>
                      <a:pt x="13175" y="1"/>
                      <a:pt x="1031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" name="Google Shape;423;p33"/>
              <p:cNvSpPr/>
              <p:nvPr/>
            </p:nvSpPr>
            <p:spPr>
              <a:xfrm>
                <a:off x="6868725" y="1859863"/>
                <a:ext cx="443800" cy="387975"/>
              </a:xfrm>
              <a:custGeom>
                <a:avLst/>
                <a:gdLst/>
                <a:ahLst/>
                <a:cxnLst/>
                <a:rect l="l" t="t" r="r" b="b"/>
                <a:pathLst>
                  <a:path w="17752" h="15519" extrusionOk="0">
                    <a:moveTo>
                      <a:pt x="9436" y="0"/>
                    </a:moveTo>
                    <a:cubicBezTo>
                      <a:pt x="8278" y="0"/>
                      <a:pt x="7117" y="210"/>
                      <a:pt x="6140" y="564"/>
                    </a:cubicBezTo>
                    <a:cubicBezTo>
                      <a:pt x="2918" y="1719"/>
                      <a:pt x="699" y="4455"/>
                      <a:pt x="0" y="7707"/>
                    </a:cubicBezTo>
                    <a:cubicBezTo>
                      <a:pt x="152" y="7616"/>
                      <a:pt x="304" y="7495"/>
                      <a:pt x="426" y="7373"/>
                    </a:cubicBezTo>
                    <a:cubicBezTo>
                      <a:pt x="489" y="7328"/>
                      <a:pt x="553" y="7309"/>
                      <a:pt x="614" y="7309"/>
                    </a:cubicBezTo>
                    <a:cubicBezTo>
                      <a:pt x="842" y="7309"/>
                      <a:pt x="1027" y="7582"/>
                      <a:pt x="1003" y="7798"/>
                    </a:cubicBezTo>
                    <a:cubicBezTo>
                      <a:pt x="1034" y="7981"/>
                      <a:pt x="1064" y="8163"/>
                      <a:pt x="1094" y="8346"/>
                    </a:cubicBezTo>
                    <a:cubicBezTo>
                      <a:pt x="1185" y="8102"/>
                      <a:pt x="1277" y="7859"/>
                      <a:pt x="1368" y="7616"/>
                    </a:cubicBezTo>
                    <a:cubicBezTo>
                      <a:pt x="1447" y="7419"/>
                      <a:pt x="1603" y="7337"/>
                      <a:pt x="1752" y="7337"/>
                    </a:cubicBezTo>
                    <a:cubicBezTo>
                      <a:pt x="1833" y="7337"/>
                      <a:pt x="1912" y="7361"/>
                      <a:pt x="1976" y="7403"/>
                    </a:cubicBezTo>
                    <a:cubicBezTo>
                      <a:pt x="2037" y="7403"/>
                      <a:pt x="2128" y="7403"/>
                      <a:pt x="2189" y="7434"/>
                    </a:cubicBezTo>
                    <a:cubicBezTo>
                      <a:pt x="3841" y="7989"/>
                      <a:pt x="5524" y="8267"/>
                      <a:pt x="7202" y="8267"/>
                    </a:cubicBezTo>
                    <a:cubicBezTo>
                      <a:pt x="9289" y="8267"/>
                      <a:pt x="11369" y="7837"/>
                      <a:pt x="13374" y="6978"/>
                    </a:cubicBezTo>
                    <a:cubicBezTo>
                      <a:pt x="13431" y="6951"/>
                      <a:pt x="13488" y="6940"/>
                      <a:pt x="13542" y="6940"/>
                    </a:cubicBezTo>
                    <a:cubicBezTo>
                      <a:pt x="13861" y="6940"/>
                      <a:pt x="14090" y="7347"/>
                      <a:pt x="13830" y="7555"/>
                    </a:cubicBezTo>
                    <a:cubicBezTo>
                      <a:pt x="13587" y="10230"/>
                      <a:pt x="13709" y="12875"/>
                      <a:pt x="14164" y="15519"/>
                    </a:cubicBezTo>
                    <a:cubicBezTo>
                      <a:pt x="15502" y="14242"/>
                      <a:pt x="16535" y="12753"/>
                      <a:pt x="17143" y="11020"/>
                    </a:cubicBezTo>
                    <a:cubicBezTo>
                      <a:pt x="17478" y="10048"/>
                      <a:pt x="17660" y="9014"/>
                      <a:pt x="17721" y="8011"/>
                    </a:cubicBezTo>
                    <a:cubicBezTo>
                      <a:pt x="17751" y="7403"/>
                      <a:pt x="17751" y="6765"/>
                      <a:pt x="17630" y="6157"/>
                    </a:cubicBezTo>
                    <a:cubicBezTo>
                      <a:pt x="17417" y="5276"/>
                      <a:pt x="16292" y="4181"/>
                      <a:pt x="15350" y="4151"/>
                    </a:cubicBezTo>
                    <a:cubicBezTo>
                      <a:pt x="15076" y="4151"/>
                      <a:pt x="14955" y="3877"/>
                      <a:pt x="15016" y="3634"/>
                    </a:cubicBezTo>
                    <a:cubicBezTo>
                      <a:pt x="14453" y="990"/>
                      <a:pt x="11952" y="0"/>
                      <a:pt x="943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" name="Google Shape;424;p33"/>
              <p:cNvSpPr/>
              <p:nvPr/>
            </p:nvSpPr>
            <p:spPr>
              <a:xfrm>
                <a:off x="7161275" y="2214688"/>
                <a:ext cx="122375" cy="108550"/>
              </a:xfrm>
              <a:custGeom>
                <a:avLst/>
                <a:gdLst/>
                <a:ahLst/>
                <a:cxnLst/>
                <a:rect l="l" t="t" r="r" b="b"/>
                <a:pathLst>
                  <a:path w="4895" h="4342" extrusionOk="0">
                    <a:moveTo>
                      <a:pt x="2493" y="0"/>
                    </a:moveTo>
                    <a:cubicBezTo>
                      <a:pt x="2296" y="0"/>
                      <a:pt x="2100" y="35"/>
                      <a:pt x="1915" y="110"/>
                    </a:cubicBezTo>
                    <a:cubicBezTo>
                      <a:pt x="1763" y="201"/>
                      <a:pt x="1611" y="262"/>
                      <a:pt x="1459" y="353"/>
                    </a:cubicBezTo>
                    <a:cubicBezTo>
                      <a:pt x="578" y="961"/>
                      <a:pt x="0" y="2086"/>
                      <a:pt x="487" y="3119"/>
                    </a:cubicBezTo>
                    <a:cubicBezTo>
                      <a:pt x="828" y="3892"/>
                      <a:pt x="1627" y="4342"/>
                      <a:pt x="2441" y="4342"/>
                    </a:cubicBezTo>
                    <a:cubicBezTo>
                      <a:pt x="2716" y="4342"/>
                      <a:pt x="2992" y="4291"/>
                      <a:pt x="3253" y="4183"/>
                    </a:cubicBezTo>
                    <a:cubicBezTo>
                      <a:pt x="4347" y="3727"/>
                      <a:pt x="4894" y="2481"/>
                      <a:pt x="4499" y="1387"/>
                    </a:cubicBezTo>
                    <a:cubicBezTo>
                      <a:pt x="4204" y="624"/>
                      <a:pt x="3331" y="0"/>
                      <a:pt x="249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" name="Google Shape;425;p33"/>
              <p:cNvSpPr/>
              <p:nvPr/>
            </p:nvSpPr>
            <p:spPr>
              <a:xfrm>
                <a:off x="7139225" y="2227313"/>
                <a:ext cx="122375" cy="76150"/>
              </a:xfrm>
              <a:custGeom>
                <a:avLst/>
                <a:gdLst/>
                <a:ahLst/>
                <a:cxnLst/>
                <a:rect l="l" t="t" r="r" b="b"/>
                <a:pathLst>
                  <a:path w="4895" h="3046" extrusionOk="0">
                    <a:moveTo>
                      <a:pt x="2663" y="1"/>
                    </a:moveTo>
                    <a:cubicBezTo>
                      <a:pt x="2059" y="1"/>
                      <a:pt x="1480" y="153"/>
                      <a:pt x="1156" y="243"/>
                    </a:cubicBezTo>
                    <a:cubicBezTo>
                      <a:pt x="1" y="608"/>
                      <a:pt x="578" y="639"/>
                      <a:pt x="1004" y="1763"/>
                    </a:cubicBezTo>
                    <a:cubicBezTo>
                      <a:pt x="1236" y="2383"/>
                      <a:pt x="2608" y="3046"/>
                      <a:pt x="3463" y="3046"/>
                    </a:cubicBezTo>
                    <a:cubicBezTo>
                      <a:pt x="3615" y="3046"/>
                      <a:pt x="3751" y="3025"/>
                      <a:pt x="3861" y="2979"/>
                    </a:cubicBezTo>
                    <a:cubicBezTo>
                      <a:pt x="4530" y="2705"/>
                      <a:pt x="4895" y="2006"/>
                      <a:pt x="4682" y="1338"/>
                    </a:cubicBezTo>
                    <a:cubicBezTo>
                      <a:pt x="4333" y="275"/>
                      <a:pt x="3475" y="1"/>
                      <a:pt x="266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" name="Google Shape;426;p33"/>
              <p:cNvSpPr/>
              <p:nvPr/>
            </p:nvSpPr>
            <p:spPr>
              <a:xfrm>
                <a:off x="6789675" y="4460163"/>
                <a:ext cx="500050" cy="205650"/>
              </a:xfrm>
              <a:custGeom>
                <a:avLst/>
                <a:gdLst/>
                <a:ahLst/>
                <a:cxnLst/>
                <a:rect l="l" t="t" r="r" b="b"/>
                <a:pathLst>
                  <a:path w="20002" h="8226" extrusionOk="0">
                    <a:moveTo>
                      <a:pt x="13312" y="1"/>
                    </a:moveTo>
                    <a:cubicBezTo>
                      <a:pt x="11859" y="1"/>
                      <a:pt x="10352" y="330"/>
                      <a:pt x="9089" y="779"/>
                    </a:cubicBezTo>
                    <a:cubicBezTo>
                      <a:pt x="9028" y="748"/>
                      <a:pt x="8968" y="733"/>
                      <a:pt x="8907" y="733"/>
                    </a:cubicBezTo>
                    <a:cubicBezTo>
                      <a:pt x="8846" y="733"/>
                      <a:pt x="8785" y="748"/>
                      <a:pt x="8724" y="779"/>
                    </a:cubicBezTo>
                    <a:cubicBezTo>
                      <a:pt x="6384" y="1903"/>
                      <a:pt x="3952" y="3089"/>
                      <a:pt x="1733" y="4487"/>
                    </a:cubicBezTo>
                    <a:cubicBezTo>
                      <a:pt x="943" y="5004"/>
                      <a:pt x="1" y="5824"/>
                      <a:pt x="426" y="6919"/>
                    </a:cubicBezTo>
                    <a:cubicBezTo>
                      <a:pt x="943" y="8226"/>
                      <a:pt x="2949" y="8043"/>
                      <a:pt x="4044" y="8074"/>
                    </a:cubicBezTo>
                    <a:cubicBezTo>
                      <a:pt x="4273" y="8077"/>
                      <a:pt x="4503" y="8078"/>
                      <a:pt x="4733" y="8078"/>
                    </a:cubicBezTo>
                    <a:cubicBezTo>
                      <a:pt x="6849" y="8078"/>
                      <a:pt x="8984" y="7950"/>
                      <a:pt x="11095" y="7648"/>
                    </a:cubicBezTo>
                    <a:cubicBezTo>
                      <a:pt x="13375" y="7314"/>
                      <a:pt x="20001" y="7071"/>
                      <a:pt x="18633" y="3271"/>
                    </a:cubicBezTo>
                    <a:cubicBezTo>
                      <a:pt x="17760" y="817"/>
                      <a:pt x="15601" y="1"/>
                      <a:pt x="1331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" name="Google Shape;427;p33"/>
              <p:cNvSpPr/>
              <p:nvPr/>
            </p:nvSpPr>
            <p:spPr>
              <a:xfrm>
                <a:off x="6940150" y="4476463"/>
                <a:ext cx="297900" cy="118675"/>
              </a:xfrm>
              <a:custGeom>
                <a:avLst/>
                <a:gdLst/>
                <a:ahLst/>
                <a:cxnLst/>
                <a:rect l="l" t="t" r="r" b="b"/>
                <a:pathLst>
                  <a:path w="11916" h="4747" extrusionOk="0">
                    <a:moveTo>
                      <a:pt x="7131" y="0"/>
                    </a:moveTo>
                    <a:cubicBezTo>
                      <a:pt x="5642" y="0"/>
                      <a:pt x="4207" y="492"/>
                      <a:pt x="2827" y="1039"/>
                    </a:cubicBezTo>
                    <a:cubicBezTo>
                      <a:pt x="2781" y="1054"/>
                      <a:pt x="2736" y="1061"/>
                      <a:pt x="2694" y="1061"/>
                    </a:cubicBezTo>
                    <a:cubicBezTo>
                      <a:pt x="2652" y="1061"/>
                      <a:pt x="2614" y="1054"/>
                      <a:pt x="2584" y="1039"/>
                    </a:cubicBezTo>
                    <a:cubicBezTo>
                      <a:pt x="1733" y="1464"/>
                      <a:pt x="851" y="1890"/>
                      <a:pt x="0" y="2315"/>
                    </a:cubicBezTo>
                    <a:cubicBezTo>
                      <a:pt x="943" y="2862"/>
                      <a:pt x="1642" y="3683"/>
                      <a:pt x="1976" y="4717"/>
                    </a:cubicBezTo>
                    <a:cubicBezTo>
                      <a:pt x="1976" y="4717"/>
                      <a:pt x="1976" y="4747"/>
                      <a:pt x="1976" y="4747"/>
                    </a:cubicBezTo>
                    <a:cubicBezTo>
                      <a:pt x="5350" y="4443"/>
                      <a:pt x="8663" y="3835"/>
                      <a:pt x="11915" y="2893"/>
                    </a:cubicBezTo>
                    <a:cubicBezTo>
                      <a:pt x="11855" y="2771"/>
                      <a:pt x="11824" y="2650"/>
                      <a:pt x="11763" y="2498"/>
                    </a:cubicBezTo>
                    <a:cubicBezTo>
                      <a:pt x="11064" y="978"/>
                      <a:pt x="8815" y="66"/>
                      <a:pt x="7386" y="5"/>
                    </a:cubicBezTo>
                    <a:cubicBezTo>
                      <a:pt x="7301" y="2"/>
                      <a:pt x="7216" y="0"/>
                      <a:pt x="713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" name="Google Shape;428;p33"/>
              <p:cNvSpPr/>
              <p:nvPr/>
            </p:nvSpPr>
            <p:spPr>
              <a:xfrm>
                <a:off x="6831475" y="4544963"/>
                <a:ext cx="139100" cy="55475"/>
              </a:xfrm>
              <a:custGeom>
                <a:avLst/>
                <a:gdLst/>
                <a:ahLst/>
                <a:cxnLst/>
                <a:rect l="l" t="t" r="r" b="b"/>
                <a:pathLst>
                  <a:path w="5564" h="2219" extrusionOk="0">
                    <a:moveTo>
                      <a:pt x="3527" y="1"/>
                    </a:moveTo>
                    <a:cubicBezTo>
                      <a:pt x="2554" y="518"/>
                      <a:pt x="973" y="1095"/>
                      <a:pt x="244" y="1855"/>
                    </a:cubicBezTo>
                    <a:cubicBezTo>
                      <a:pt x="153" y="1977"/>
                      <a:pt x="61" y="2098"/>
                      <a:pt x="1" y="2189"/>
                    </a:cubicBezTo>
                    <a:cubicBezTo>
                      <a:pt x="588" y="2209"/>
                      <a:pt x="1175" y="2219"/>
                      <a:pt x="1762" y="2219"/>
                    </a:cubicBezTo>
                    <a:cubicBezTo>
                      <a:pt x="3029" y="2219"/>
                      <a:pt x="4296" y="2172"/>
                      <a:pt x="5563" y="2068"/>
                    </a:cubicBezTo>
                    <a:cubicBezTo>
                      <a:pt x="5229" y="1156"/>
                      <a:pt x="4499" y="396"/>
                      <a:pt x="3587" y="31"/>
                    </a:cubicBezTo>
                    <a:cubicBezTo>
                      <a:pt x="3557" y="31"/>
                      <a:pt x="3557" y="31"/>
                      <a:pt x="352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" name="Google Shape;429;p33"/>
              <p:cNvSpPr/>
              <p:nvPr/>
            </p:nvSpPr>
            <p:spPr>
              <a:xfrm>
                <a:off x="6816275" y="4567763"/>
                <a:ext cx="424800" cy="75250"/>
              </a:xfrm>
              <a:custGeom>
                <a:avLst/>
                <a:gdLst/>
                <a:ahLst/>
                <a:cxnLst/>
                <a:rect l="l" t="t" r="r" b="b"/>
                <a:pathLst>
                  <a:path w="16992" h="3010" extrusionOk="0">
                    <a:moveTo>
                      <a:pt x="16992" y="1"/>
                    </a:moveTo>
                    <a:cubicBezTo>
                      <a:pt x="12250" y="1370"/>
                      <a:pt x="7394" y="2055"/>
                      <a:pt x="2464" y="2055"/>
                    </a:cubicBezTo>
                    <a:cubicBezTo>
                      <a:pt x="1705" y="2055"/>
                      <a:pt x="945" y="2039"/>
                      <a:pt x="183" y="2007"/>
                    </a:cubicBezTo>
                    <a:lnTo>
                      <a:pt x="183" y="2007"/>
                    </a:lnTo>
                    <a:cubicBezTo>
                      <a:pt x="1" y="2979"/>
                      <a:pt x="1642" y="2949"/>
                      <a:pt x="2280" y="2979"/>
                    </a:cubicBezTo>
                    <a:cubicBezTo>
                      <a:pt x="2949" y="3010"/>
                      <a:pt x="3679" y="3010"/>
                      <a:pt x="4378" y="3010"/>
                    </a:cubicBezTo>
                    <a:cubicBezTo>
                      <a:pt x="5654" y="2979"/>
                      <a:pt x="6931" y="2919"/>
                      <a:pt x="8208" y="2797"/>
                    </a:cubicBezTo>
                    <a:cubicBezTo>
                      <a:pt x="9788" y="2645"/>
                      <a:pt x="11369" y="2402"/>
                      <a:pt x="12949" y="2068"/>
                    </a:cubicBezTo>
                    <a:cubicBezTo>
                      <a:pt x="13527" y="1946"/>
                      <a:pt x="14074" y="1824"/>
                      <a:pt x="14651" y="1672"/>
                    </a:cubicBezTo>
                    <a:cubicBezTo>
                      <a:pt x="15199" y="1551"/>
                      <a:pt x="15746" y="1368"/>
                      <a:pt x="16293" y="1156"/>
                    </a:cubicBezTo>
                    <a:cubicBezTo>
                      <a:pt x="16749" y="761"/>
                      <a:pt x="16962" y="396"/>
                      <a:pt x="1699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" name="Google Shape;430;p33"/>
              <p:cNvSpPr/>
              <p:nvPr/>
            </p:nvSpPr>
            <p:spPr>
              <a:xfrm>
                <a:off x="7598200" y="4100288"/>
                <a:ext cx="243200" cy="459925"/>
              </a:xfrm>
              <a:custGeom>
                <a:avLst/>
                <a:gdLst/>
                <a:ahLst/>
                <a:cxnLst/>
                <a:rect l="l" t="t" r="r" b="b"/>
                <a:pathLst>
                  <a:path w="9728" h="18397" extrusionOk="0">
                    <a:moveTo>
                      <a:pt x="7274" y="0"/>
                    </a:moveTo>
                    <a:cubicBezTo>
                      <a:pt x="6764" y="0"/>
                      <a:pt x="6235" y="147"/>
                      <a:pt x="5776" y="310"/>
                    </a:cubicBezTo>
                    <a:cubicBezTo>
                      <a:pt x="4226" y="888"/>
                      <a:pt x="2889" y="1952"/>
                      <a:pt x="1916" y="3320"/>
                    </a:cubicBezTo>
                    <a:cubicBezTo>
                      <a:pt x="852" y="4870"/>
                      <a:pt x="305" y="6693"/>
                      <a:pt x="123" y="8548"/>
                    </a:cubicBezTo>
                    <a:cubicBezTo>
                      <a:pt x="1" y="9885"/>
                      <a:pt x="123" y="11222"/>
                      <a:pt x="183" y="12560"/>
                    </a:cubicBezTo>
                    <a:cubicBezTo>
                      <a:pt x="214" y="13320"/>
                      <a:pt x="244" y="14110"/>
                      <a:pt x="305" y="14870"/>
                    </a:cubicBezTo>
                    <a:cubicBezTo>
                      <a:pt x="396" y="15873"/>
                      <a:pt x="426" y="17028"/>
                      <a:pt x="1186" y="17818"/>
                    </a:cubicBezTo>
                    <a:cubicBezTo>
                      <a:pt x="1548" y="18222"/>
                      <a:pt x="2038" y="18396"/>
                      <a:pt x="2544" y="18396"/>
                    </a:cubicBezTo>
                    <a:cubicBezTo>
                      <a:pt x="3143" y="18396"/>
                      <a:pt x="3765" y="18153"/>
                      <a:pt x="4226" y="17757"/>
                    </a:cubicBezTo>
                    <a:cubicBezTo>
                      <a:pt x="5351" y="16815"/>
                      <a:pt x="5685" y="15295"/>
                      <a:pt x="6293" y="14019"/>
                    </a:cubicBezTo>
                    <a:cubicBezTo>
                      <a:pt x="7569" y="11253"/>
                      <a:pt x="8603" y="8335"/>
                      <a:pt x="9089" y="5295"/>
                    </a:cubicBezTo>
                    <a:cubicBezTo>
                      <a:pt x="9302" y="3897"/>
                      <a:pt x="9728" y="1496"/>
                      <a:pt x="8481" y="402"/>
                    </a:cubicBezTo>
                    <a:cubicBezTo>
                      <a:pt x="8131" y="107"/>
                      <a:pt x="7710" y="0"/>
                      <a:pt x="727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" name="Google Shape;431;p33"/>
              <p:cNvSpPr/>
              <p:nvPr/>
            </p:nvSpPr>
            <p:spPr>
              <a:xfrm>
                <a:off x="7624800" y="4124763"/>
                <a:ext cx="163400" cy="263700"/>
              </a:xfrm>
              <a:custGeom>
                <a:avLst/>
                <a:gdLst/>
                <a:ahLst/>
                <a:cxnLst/>
                <a:rect l="l" t="t" r="r" b="b"/>
                <a:pathLst>
                  <a:path w="6536" h="10548" extrusionOk="0">
                    <a:moveTo>
                      <a:pt x="5594" y="0"/>
                    </a:moveTo>
                    <a:cubicBezTo>
                      <a:pt x="5046" y="0"/>
                      <a:pt x="4256" y="547"/>
                      <a:pt x="3800" y="851"/>
                    </a:cubicBezTo>
                    <a:cubicBezTo>
                      <a:pt x="2432" y="1672"/>
                      <a:pt x="1369" y="2948"/>
                      <a:pt x="730" y="4438"/>
                    </a:cubicBezTo>
                    <a:cubicBezTo>
                      <a:pt x="122" y="5866"/>
                      <a:pt x="62" y="7295"/>
                      <a:pt x="1" y="8815"/>
                    </a:cubicBezTo>
                    <a:cubicBezTo>
                      <a:pt x="1" y="9392"/>
                      <a:pt x="1" y="9970"/>
                      <a:pt x="1" y="10547"/>
                    </a:cubicBezTo>
                    <a:cubicBezTo>
                      <a:pt x="699" y="10189"/>
                      <a:pt x="1467" y="10006"/>
                      <a:pt x="2247" y="10006"/>
                    </a:cubicBezTo>
                    <a:cubicBezTo>
                      <a:pt x="2724" y="10006"/>
                      <a:pt x="3206" y="10075"/>
                      <a:pt x="3679" y="10213"/>
                    </a:cubicBezTo>
                    <a:cubicBezTo>
                      <a:pt x="4955" y="6991"/>
                      <a:pt x="5928" y="3617"/>
                      <a:pt x="6536" y="182"/>
                    </a:cubicBezTo>
                    <a:cubicBezTo>
                      <a:pt x="6293" y="61"/>
                      <a:pt x="5989" y="0"/>
                      <a:pt x="559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" name="Google Shape;432;p33"/>
              <p:cNvSpPr/>
              <p:nvPr/>
            </p:nvSpPr>
            <p:spPr>
              <a:xfrm>
                <a:off x="7624800" y="4397938"/>
                <a:ext cx="82850" cy="122750"/>
              </a:xfrm>
              <a:custGeom>
                <a:avLst/>
                <a:gdLst/>
                <a:ahLst/>
                <a:cxnLst/>
                <a:rect l="l" t="t" r="r" b="b"/>
                <a:pathLst>
                  <a:path w="3314" h="4910" extrusionOk="0">
                    <a:moveTo>
                      <a:pt x="2277" y="1"/>
                    </a:moveTo>
                    <a:cubicBezTo>
                      <a:pt x="1488" y="1"/>
                      <a:pt x="722" y="239"/>
                      <a:pt x="1" y="684"/>
                    </a:cubicBezTo>
                    <a:cubicBezTo>
                      <a:pt x="1" y="1474"/>
                      <a:pt x="1" y="2265"/>
                      <a:pt x="153" y="3025"/>
                    </a:cubicBezTo>
                    <a:cubicBezTo>
                      <a:pt x="274" y="3633"/>
                      <a:pt x="487" y="4484"/>
                      <a:pt x="1004" y="4909"/>
                    </a:cubicBezTo>
                    <a:cubicBezTo>
                      <a:pt x="1855" y="3359"/>
                      <a:pt x="2615" y="1748"/>
                      <a:pt x="3314" y="137"/>
                    </a:cubicBezTo>
                    <a:cubicBezTo>
                      <a:pt x="2965" y="45"/>
                      <a:pt x="2619" y="1"/>
                      <a:pt x="227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" name="Google Shape;433;p33"/>
              <p:cNvSpPr/>
              <p:nvPr/>
            </p:nvSpPr>
            <p:spPr>
              <a:xfrm>
                <a:off x="7671925" y="4151338"/>
                <a:ext cx="137550" cy="375425"/>
              </a:xfrm>
              <a:custGeom>
                <a:avLst/>
                <a:gdLst/>
                <a:ahLst/>
                <a:cxnLst/>
                <a:rect l="l" t="t" r="r" b="b"/>
                <a:pathLst>
                  <a:path w="5502" h="15017" extrusionOk="0">
                    <a:moveTo>
                      <a:pt x="5411" y="1"/>
                    </a:moveTo>
                    <a:cubicBezTo>
                      <a:pt x="4408" y="5290"/>
                      <a:pt x="2584" y="10305"/>
                      <a:pt x="0" y="15016"/>
                    </a:cubicBezTo>
                    <a:cubicBezTo>
                      <a:pt x="943" y="14895"/>
                      <a:pt x="1459" y="13648"/>
                      <a:pt x="1824" y="12919"/>
                    </a:cubicBezTo>
                    <a:cubicBezTo>
                      <a:pt x="2371" y="11855"/>
                      <a:pt x="2736" y="10791"/>
                      <a:pt x="3192" y="9697"/>
                    </a:cubicBezTo>
                    <a:cubicBezTo>
                      <a:pt x="4165" y="7417"/>
                      <a:pt x="4985" y="4986"/>
                      <a:pt x="5320" y="2524"/>
                    </a:cubicBezTo>
                    <a:cubicBezTo>
                      <a:pt x="5380" y="2129"/>
                      <a:pt x="5441" y="1733"/>
                      <a:pt x="5472" y="1308"/>
                    </a:cubicBezTo>
                    <a:cubicBezTo>
                      <a:pt x="5502" y="852"/>
                      <a:pt x="5502" y="396"/>
                      <a:pt x="541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" name="Google Shape;434;p33"/>
              <p:cNvSpPr/>
              <p:nvPr/>
            </p:nvSpPr>
            <p:spPr>
              <a:xfrm>
                <a:off x="6752450" y="3167438"/>
                <a:ext cx="997775" cy="1368325"/>
              </a:xfrm>
              <a:custGeom>
                <a:avLst/>
                <a:gdLst/>
                <a:ahLst/>
                <a:cxnLst/>
                <a:rect l="l" t="t" r="r" b="b"/>
                <a:pathLst>
                  <a:path w="39911" h="54733" extrusionOk="0">
                    <a:moveTo>
                      <a:pt x="681" y="0"/>
                    </a:moveTo>
                    <a:cubicBezTo>
                      <a:pt x="458" y="0"/>
                      <a:pt x="304" y="95"/>
                      <a:pt x="304" y="359"/>
                    </a:cubicBezTo>
                    <a:cubicBezTo>
                      <a:pt x="1" y="18566"/>
                      <a:pt x="2280" y="36712"/>
                      <a:pt x="7113" y="54251"/>
                    </a:cubicBezTo>
                    <a:cubicBezTo>
                      <a:pt x="7113" y="54312"/>
                      <a:pt x="7143" y="54372"/>
                      <a:pt x="7174" y="54403"/>
                    </a:cubicBezTo>
                    <a:cubicBezTo>
                      <a:pt x="7204" y="54555"/>
                      <a:pt x="7326" y="54707"/>
                      <a:pt x="7539" y="54707"/>
                    </a:cubicBezTo>
                    <a:cubicBezTo>
                      <a:pt x="7970" y="54724"/>
                      <a:pt x="8401" y="54733"/>
                      <a:pt x="8830" y="54733"/>
                    </a:cubicBezTo>
                    <a:cubicBezTo>
                      <a:pt x="12180" y="54733"/>
                      <a:pt x="15457" y="54207"/>
                      <a:pt x="18663" y="53156"/>
                    </a:cubicBezTo>
                    <a:cubicBezTo>
                      <a:pt x="18785" y="53096"/>
                      <a:pt x="18846" y="53035"/>
                      <a:pt x="18907" y="52944"/>
                    </a:cubicBezTo>
                    <a:cubicBezTo>
                      <a:pt x="18937" y="52853"/>
                      <a:pt x="18967" y="52761"/>
                      <a:pt x="18937" y="52640"/>
                    </a:cubicBezTo>
                    <a:cubicBezTo>
                      <a:pt x="16627" y="45527"/>
                      <a:pt x="15046" y="38232"/>
                      <a:pt x="14195" y="30785"/>
                    </a:cubicBezTo>
                    <a:lnTo>
                      <a:pt x="14195" y="30785"/>
                    </a:lnTo>
                    <a:cubicBezTo>
                      <a:pt x="18481" y="38475"/>
                      <a:pt x="25503" y="44555"/>
                      <a:pt x="34196" y="47533"/>
                    </a:cubicBezTo>
                    <a:lnTo>
                      <a:pt x="34378" y="47533"/>
                    </a:lnTo>
                    <a:cubicBezTo>
                      <a:pt x="34434" y="47576"/>
                      <a:pt x="34504" y="47598"/>
                      <a:pt x="34577" y="47598"/>
                    </a:cubicBezTo>
                    <a:cubicBezTo>
                      <a:pt x="34662" y="47598"/>
                      <a:pt x="34753" y="47568"/>
                      <a:pt x="34834" y="47503"/>
                    </a:cubicBezTo>
                    <a:cubicBezTo>
                      <a:pt x="37661" y="45102"/>
                      <a:pt x="39363" y="41789"/>
                      <a:pt x="39697" y="38111"/>
                    </a:cubicBezTo>
                    <a:cubicBezTo>
                      <a:pt x="39910" y="37928"/>
                      <a:pt x="39910" y="37533"/>
                      <a:pt x="39576" y="37442"/>
                    </a:cubicBezTo>
                    <a:cubicBezTo>
                      <a:pt x="37174" y="36804"/>
                      <a:pt x="34895" y="35770"/>
                      <a:pt x="32889" y="34311"/>
                    </a:cubicBezTo>
                    <a:cubicBezTo>
                      <a:pt x="31004" y="32943"/>
                      <a:pt x="29363" y="31272"/>
                      <a:pt x="28025" y="29357"/>
                    </a:cubicBezTo>
                    <a:cubicBezTo>
                      <a:pt x="26627" y="27442"/>
                      <a:pt x="25533" y="25345"/>
                      <a:pt x="24651" y="23126"/>
                    </a:cubicBezTo>
                    <a:cubicBezTo>
                      <a:pt x="23770" y="20876"/>
                      <a:pt x="23071" y="18506"/>
                      <a:pt x="22524" y="16135"/>
                    </a:cubicBezTo>
                    <a:cubicBezTo>
                      <a:pt x="21977" y="13733"/>
                      <a:pt x="21612" y="11302"/>
                      <a:pt x="21308" y="8870"/>
                    </a:cubicBezTo>
                    <a:cubicBezTo>
                      <a:pt x="21156" y="7624"/>
                      <a:pt x="21034" y="6347"/>
                      <a:pt x="20913" y="5101"/>
                    </a:cubicBezTo>
                    <a:cubicBezTo>
                      <a:pt x="20852" y="4463"/>
                      <a:pt x="20791" y="3794"/>
                      <a:pt x="20730" y="3156"/>
                    </a:cubicBezTo>
                    <a:cubicBezTo>
                      <a:pt x="20701" y="2894"/>
                      <a:pt x="20700" y="1659"/>
                      <a:pt x="20327" y="1659"/>
                    </a:cubicBezTo>
                    <a:cubicBezTo>
                      <a:pt x="20310" y="1659"/>
                      <a:pt x="20293" y="1661"/>
                      <a:pt x="20274" y="1666"/>
                    </a:cubicBezTo>
                    <a:cubicBezTo>
                      <a:pt x="18633" y="2153"/>
                      <a:pt x="16931" y="2396"/>
                      <a:pt x="15198" y="2517"/>
                    </a:cubicBezTo>
                    <a:cubicBezTo>
                      <a:pt x="14505" y="2566"/>
                      <a:pt x="13812" y="2590"/>
                      <a:pt x="13119" y="2590"/>
                    </a:cubicBezTo>
                    <a:cubicBezTo>
                      <a:pt x="12080" y="2590"/>
                      <a:pt x="11040" y="2536"/>
                      <a:pt x="10001" y="2426"/>
                    </a:cubicBezTo>
                    <a:cubicBezTo>
                      <a:pt x="8238" y="2244"/>
                      <a:pt x="6536" y="1910"/>
                      <a:pt x="4864" y="1454"/>
                    </a:cubicBezTo>
                    <a:cubicBezTo>
                      <a:pt x="4013" y="1210"/>
                      <a:pt x="3162" y="906"/>
                      <a:pt x="2341" y="603"/>
                    </a:cubicBezTo>
                    <a:cubicBezTo>
                      <a:pt x="2107" y="517"/>
                      <a:pt x="1202" y="0"/>
                      <a:pt x="68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" name="Google Shape;435;p33"/>
              <p:cNvSpPr/>
              <p:nvPr/>
            </p:nvSpPr>
            <p:spPr>
              <a:xfrm>
                <a:off x="6772200" y="3189338"/>
                <a:ext cx="954450" cy="1327250"/>
              </a:xfrm>
              <a:custGeom>
                <a:avLst/>
                <a:gdLst/>
                <a:ahLst/>
                <a:cxnLst/>
                <a:rect l="l" t="t" r="r" b="b"/>
                <a:pathLst>
                  <a:path w="38178" h="53090" extrusionOk="0">
                    <a:moveTo>
                      <a:pt x="274" y="0"/>
                    </a:moveTo>
                    <a:cubicBezTo>
                      <a:pt x="1" y="17933"/>
                      <a:pt x="2280" y="35776"/>
                      <a:pt x="7022" y="53071"/>
                    </a:cubicBezTo>
                    <a:cubicBezTo>
                      <a:pt x="7376" y="53083"/>
                      <a:pt x="7728" y="53089"/>
                      <a:pt x="8080" y="53089"/>
                    </a:cubicBezTo>
                    <a:cubicBezTo>
                      <a:pt x="11236" y="53089"/>
                      <a:pt x="14318" y="52599"/>
                      <a:pt x="17326" y="51642"/>
                    </a:cubicBezTo>
                    <a:cubicBezTo>
                      <a:pt x="14864" y="44043"/>
                      <a:pt x="13253" y="36232"/>
                      <a:pt x="12463" y="28298"/>
                    </a:cubicBezTo>
                    <a:cubicBezTo>
                      <a:pt x="12463" y="28238"/>
                      <a:pt x="12463" y="28177"/>
                      <a:pt x="12493" y="28146"/>
                    </a:cubicBezTo>
                    <a:cubicBezTo>
                      <a:pt x="10244" y="23496"/>
                      <a:pt x="8937" y="18298"/>
                      <a:pt x="8846" y="12918"/>
                    </a:cubicBezTo>
                    <a:cubicBezTo>
                      <a:pt x="8846" y="12675"/>
                      <a:pt x="9036" y="12553"/>
                      <a:pt x="9226" y="12553"/>
                    </a:cubicBezTo>
                    <a:cubicBezTo>
                      <a:pt x="9416" y="12553"/>
                      <a:pt x="9606" y="12675"/>
                      <a:pt x="9606" y="12918"/>
                    </a:cubicBezTo>
                    <a:cubicBezTo>
                      <a:pt x="9849" y="27873"/>
                      <a:pt x="19484" y="41095"/>
                      <a:pt x="33618" y="45897"/>
                    </a:cubicBezTo>
                    <a:cubicBezTo>
                      <a:pt x="33649" y="45928"/>
                      <a:pt x="33649" y="45928"/>
                      <a:pt x="33649" y="45928"/>
                    </a:cubicBezTo>
                    <a:cubicBezTo>
                      <a:pt x="36263" y="43648"/>
                      <a:pt x="37843" y="40609"/>
                      <a:pt x="38178" y="37174"/>
                    </a:cubicBezTo>
                    <a:cubicBezTo>
                      <a:pt x="31855" y="35320"/>
                      <a:pt x="26992" y="30426"/>
                      <a:pt x="24044" y="24681"/>
                    </a:cubicBezTo>
                    <a:cubicBezTo>
                      <a:pt x="20427" y="17599"/>
                      <a:pt x="19697" y="9514"/>
                      <a:pt x="19180" y="1702"/>
                    </a:cubicBezTo>
                    <a:cubicBezTo>
                      <a:pt x="16912" y="2212"/>
                      <a:pt x="14617" y="2467"/>
                      <a:pt x="12331" y="2467"/>
                    </a:cubicBezTo>
                    <a:cubicBezTo>
                      <a:pt x="8213" y="2467"/>
                      <a:pt x="4124" y="1642"/>
                      <a:pt x="27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" name="Google Shape;436;p33"/>
              <p:cNvSpPr/>
              <p:nvPr/>
            </p:nvSpPr>
            <p:spPr>
              <a:xfrm>
                <a:off x="6915825" y="3231613"/>
                <a:ext cx="113250" cy="272850"/>
              </a:xfrm>
              <a:custGeom>
                <a:avLst/>
                <a:gdLst/>
                <a:ahLst/>
                <a:cxnLst/>
                <a:rect l="l" t="t" r="r" b="b"/>
                <a:pathLst>
                  <a:path w="4530" h="10914" extrusionOk="0">
                    <a:moveTo>
                      <a:pt x="1275" y="1"/>
                    </a:moveTo>
                    <a:cubicBezTo>
                      <a:pt x="1129" y="1"/>
                      <a:pt x="990" y="77"/>
                      <a:pt x="943" y="254"/>
                    </a:cubicBezTo>
                    <a:cubicBezTo>
                      <a:pt x="1" y="3750"/>
                      <a:pt x="153" y="7276"/>
                      <a:pt x="1338" y="10650"/>
                    </a:cubicBezTo>
                    <a:cubicBezTo>
                      <a:pt x="1399" y="10834"/>
                      <a:pt x="1555" y="10914"/>
                      <a:pt x="1708" y="10914"/>
                    </a:cubicBezTo>
                    <a:cubicBezTo>
                      <a:pt x="1935" y="10914"/>
                      <a:pt x="2158" y="10739"/>
                      <a:pt x="2067" y="10467"/>
                    </a:cubicBezTo>
                    <a:cubicBezTo>
                      <a:pt x="1855" y="9859"/>
                      <a:pt x="1672" y="9251"/>
                      <a:pt x="1520" y="8644"/>
                    </a:cubicBezTo>
                    <a:lnTo>
                      <a:pt x="1520" y="8644"/>
                    </a:lnTo>
                    <a:cubicBezTo>
                      <a:pt x="1838" y="8705"/>
                      <a:pt x="2168" y="8749"/>
                      <a:pt x="2486" y="8749"/>
                    </a:cubicBezTo>
                    <a:cubicBezTo>
                      <a:pt x="3266" y="8749"/>
                      <a:pt x="3975" y="8486"/>
                      <a:pt x="4256" y="7580"/>
                    </a:cubicBezTo>
                    <a:cubicBezTo>
                      <a:pt x="4530" y="6759"/>
                      <a:pt x="4286" y="5695"/>
                      <a:pt x="4286" y="4844"/>
                    </a:cubicBezTo>
                    <a:cubicBezTo>
                      <a:pt x="4256" y="3385"/>
                      <a:pt x="4195" y="1926"/>
                      <a:pt x="4165" y="467"/>
                    </a:cubicBezTo>
                    <a:cubicBezTo>
                      <a:pt x="4165" y="224"/>
                      <a:pt x="3975" y="102"/>
                      <a:pt x="3785" y="102"/>
                    </a:cubicBezTo>
                    <a:cubicBezTo>
                      <a:pt x="3595" y="102"/>
                      <a:pt x="3405" y="224"/>
                      <a:pt x="3405" y="467"/>
                    </a:cubicBezTo>
                    <a:cubicBezTo>
                      <a:pt x="3435" y="1805"/>
                      <a:pt x="3466" y="3172"/>
                      <a:pt x="3496" y="4510"/>
                    </a:cubicBezTo>
                    <a:cubicBezTo>
                      <a:pt x="3552" y="5764"/>
                      <a:pt x="3966" y="7939"/>
                      <a:pt x="2228" y="7939"/>
                    </a:cubicBezTo>
                    <a:cubicBezTo>
                      <a:pt x="2071" y="7939"/>
                      <a:pt x="1897" y="7921"/>
                      <a:pt x="1703" y="7884"/>
                    </a:cubicBezTo>
                    <a:cubicBezTo>
                      <a:pt x="1642" y="7853"/>
                      <a:pt x="1581" y="7823"/>
                      <a:pt x="1460" y="7823"/>
                    </a:cubicBezTo>
                    <a:lnTo>
                      <a:pt x="1399" y="7823"/>
                    </a:lnTo>
                    <a:cubicBezTo>
                      <a:pt x="1399" y="7823"/>
                      <a:pt x="1368" y="7853"/>
                      <a:pt x="1368" y="7853"/>
                    </a:cubicBezTo>
                    <a:cubicBezTo>
                      <a:pt x="912" y="5422"/>
                      <a:pt x="1004" y="2929"/>
                      <a:pt x="1672" y="467"/>
                    </a:cubicBezTo>
                    <a:cubicBezTo>
                      <a:pt x="1747" y="189"/>
                      <a:pt x="1503" y="1"/>
                      <a:pt x="12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" name="Google Shape;437;p33"/>
              <p:cNvSpPr/>
              <p:nvPr/>
            </p:nvSpPr>
            <p:spPr>
              <a:xfrm>
                <a:off x="7219775" y="3234913"/>
                <a:ext cx="493975" cy="1098825"/>
              </a:xfrm>
              <a:custGeom>
                <a:avLst/>
                <a:gdLst/>
                <a:ahLst/>
                <a:cxnLst/>
                <a:rect l="l" t="t" r="r" b="b"/>
                <a:pathLst>
                  <a:path w="19759" h="43953" extrusionOk="0">
                    <a:moveTo>
                      <a:pt x="761" y="1"/>
                    </a:moveTo>
                    <a:cubicBezTo>
                      <a:pt x="487" y="62"/>
                      <a:pt x="244" y="122"/>
                      <a:pt x="1" y="153"/>
                    </a:cubicBezTo>
                    <a:cubicBezTo>
                      <a:pt x="761" y="14226"/>
                      <a:pt x="3314" y="31734"/>
                      <a:pt x="18573" y="36871"/>
                    </a:cubicBezTo>
                    <a:cubicBezTo>
                      <a:pt x="17813" y="39424"/>
                      <a:pt x="16445" y="41734"/>
                      <a:pt x="14560" y="43679"/>
                    </a:cubicBezTo>
                    <a:cubicBezTo>
                      <a:pt x="14804" y="43770"/>
                      <a:pt x="15077" y="43862"/>
                      <a:pt x="15351" y="43953"/>
                    </a:cubicBezTo>
                    <a:cubicBezTo>
                      <a:pt x="17630" y="41491"/>
                      <a:pt x="19150" y="38482"/>
                      <a:pt x="19758" y="35169"/>
                    </a:cubicBezTo>
                    <a:cubicBezTo>
                      <a:pt x="19515" y="35108"/>
                      <a:pt x="19272" y="35017"/>
                      <a:pt x="19029" y="34925"/>
                    </a:cubicBezTo>
                    <a:cubicBezTo>
                      <a:pt x="18937" y="35351"/>
                      <a:pt x="18877" y="35746"/>
                      <a:pt x="18755" y="36141"/>
                    </a:cubicBezTo>
                    <a:cubicBezTo>
                      <a:pt x="3831" y="31095"/>
                      <a:pt x="1490" y="13740"/>
                      <a:pt x="76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" name="Google Shape;438;p33"/>
              <p:cNvSpPr/>
              <p:nvPr/>
            </p:nvSpPr>
            <p:spPr>
              <a:xfrm>
                <a:off x="6936350" y="4434038"/>
                <a:ext cx="259900" cy="58925"/>
              </a:xfrm>
              <a:custGeom>
                <a:avLst/>
                <a:gdLst/>
                <a:ahLst/>
                <a:cxnLst/>
                <a:rect l="l" t="t" r="r" b="b"/>
                <a:pathLst>
                  <a:path w="10396" h="2357" extrusionOk="0">
                    <a:moveTo>
                      <a:pt x="10183" y="0"/>
                    </a:moveTo>
                    <a:cubicBezTo>
                      <a:pt x="7478" y="1062"/>
                      <a:pt x="4646" y="1619"/>
                      <a:pt x="1759" y="1619"/>
                    </a:cubicBezTo>
                    <a:cubicBezTo>
                      <a:pt x="1175" y="1619"/>
                      <a:pt x="588" y="1596"/>
                      <a:pt x="0" y="1550"/>
                    </a:cubicBezTo>
                    <a:lnTo>
                      <a:pt x="0" y="1550"/>
                    </a:lnTo>
                    <a:cubicBezTo>
                      <a:pt x="61" y="1793"/>
                      <a:pt x="122" y="2067"/>
                      <a:pt x="183" y="2310"/>
                    </a:cubicBezTo>
                    <a:cubicBezTo>
                      <a:pt x="695" y="2341"/>
                      <a:pt x="1206" y="2357"/>
                      <a:pt x="1715" y="2357"/>
                    </a:cubicBezTo>
                    <a:cubicBezTo>
                      <a:pt x="4703" y="2357"/>
                      <a:pt x="7616" y="1821"/>
                      <a:pt x="10396" y="730"/>
                    </a:cubicBezTo>
                    <a:cubicBezTo>
                      <a:pt x="10335" y="486"/>
                      <a:pt x="10274" y="274"/>
                      <a:pt x="1018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" name="Google Shape;439;p33"/>
              <p:cNvSpPr/>
              <p:nvPr/>
            </p:nvSpPr>
            <p:spPr>
              <a:xfrm>
                <a:off x="6981075" y="2505938"/>
                <a:ext cx="643750" cy="745550"/>
              </a:xfrm>
              <a:custGeom>
                <a:avLst/>
                <a:gdLst/>
                <a:ahLst/>
                <a:cxnLst/>
                <a:rect l="l" t="t" r="r" b="b"/>
                <a:pathLst>
                  <a:path w="25750" h="29822" extrusionOk="0">
                    <a:moveTo>
                      <a:pt x="11561" y="0"/>
                    </a:moveTo>
                    <a:cubicBezTo>
                      <a:pt x="11453" y="0"/>
                      <a:pt x="11349" y="57"/>
                      <a:pt x="11281" y="193"/>
                    </a:cubicBezTo>
                    <a:cubicBezTo>
                      <a:pt x="9245" y="4387"/>
                      <a:pt x="7087" y="9190"/>
                      <a:pt x="9063" y="13810"/>
                    </a:cubicBezTo>
                    <a:cubicBezTo>
                      <a:pt x="9944" y="15816"/>
                      <a:pt x="11373" y="16910"/>
                      <a:pt x="13257" y="17913"/>
                    </a:cubicBezTo>
                    <a:cubicBezTo>
                      <a:pt x="13956" y="18278"/>
                      <a:pt x="14899" y="18704"/>
                      <a:pt x="15233" y="19464"/>
                    </a:cubicBezTo>
                    <a:cubicBezTo>
                      <a:pt x="16114" y="21591"/>
                      <a:pt x="13895" y="22199"/>
                      <a:pt x="12710" y="22534"/>
                    </a:cubicBezTo>
                    <a:cubicBezTo>
                      <a:pt x="11549" y="22846"/>
                      <a:pt x="10356" y="22978"/>
                      <a:pt x="9153" y="22978"/>
                    </a:cubicBezTo>
                    <a:cubicBezTo>
                      <a:pt x="8718" y="22978"/>
                      <a:pt x="8283" y="22961"/>
                      <a:pt x="7847" y="22929"/>
                    </a:cubicBezTo>
                    <a:cubicBezTo>
                      <a:pt x="7634" y="20923"/>
                      <a:pt x="6297" y="19220"/>
                      <a:pt x="4230" y="18765"/>
                    </a:cubicBezTo>
                    <a:cubicBezTo>
                      <a:pt x="4016" y="18717"/>
                      <a:pt x="3720" y="18689"/>
                      <a:pt x="3386" y="18689"/>
                    </a:cubicBezTo>
                    <a:cubicBezTo>
                      <a:pt x="2009" y="18689"/>
                      <a:pt x="1" y="19162"/>
                      <a:pt x="613" y="20679"/>
                    </a:cubicBezTo>
                    <a:cubicBezTo>
                      <a:pt x="643" y="20740"/>
                      <a:pt x="673" y="20801"/>
                      <a:pt x="734" y="20831"/>
                    </a:cubicBezTo>
                    <a:cubicBezTo>
                      <a:pt x="5" y="21470"/>
                      <a:pt x="35" y="22564"/>
                      <a:pt x="886" y="22990"/>
                    </a:cubicBezTo>
                    <a:cubicBezTo>
                      <a:pt x="704" y="23567"/>
                      <a:pt x="977" y="24236"/>
                      <a:pt x="1555" y="24357"/>
                    </a:cubicBezTo>
                    <a:cubicBezTo>
                      <a:pt x="1524" y="24388"/>
                      <a:pt x="1524" y="24418"/>
                      <a:pt x="1494" y="24479"/>
                    </a:cubicBezTo>
                    <a:cubicBezTo>
                      <a:pt x="1006" y="25787"/>
                      <a:pt x="2403" y="25948"/>
                      <a:pt x="3491" y="25948"/>
                    </a:cubicBezTo>
                    <a:cubicBezTo>
                      <a:pt x="3690" y="25948"/>
                      <a:pt x="3880" y="25943"/>
                      <a:pt x="4045" y="25938"/>
                    </a:cubicBezTo>
                    <a:lnTo>
                      <a:pt x="4045" y="25938"/>
                    </a:lnTo>
                    <a:cubicBezTo>
                      <a:pt x="3810" y="25952"/>
                      <a:pt x="4716" y="27914"/>
                      <a:pt x="4838" y="28066"/>
                    </a:cubicBezTo>
                    <a:cubicBezTo>
                      <a:pt x="5385" y="28734"/>
                      <a:pt x="5962" y="29008"/>
                      <a:pt x="6783" y="29190"/>
                    </a:cubicBezTo>
                    <a:cubicBezTo>
                      <a:pt x="8398" y="29600"/>
                      <a:pt x="10234" y="29821"/>
                      <a:pt x="12091" y="29821"/>
                    </a:cubicBezTo>
                    <a:cubicBezTo>
                      <a:pt x="14639" y="29821"/>
                      <a:pt x="17227" y="29405"/>
                      <a:pt x="19336" y="28491"/>
                    </a:cubicBezTo>
                    <a:cubicBezTo>
                      <a:pt x="22315" y="27215"/>
                      <a:pt x="24959" y="24631"/>
                      <a:pt x="25385" y="21287"/>
                    </a:cubicBezTo>
                    <a:cubicBezTo>
                      <a:pt x="25750" y="18643"/>
                      <a:pt x="24686" y="16120"/>
                      <a:pt x="23288" y="13840"/>
                    </a:cubicBezTo>
                    <a:cubicBezTo>
                      <a:pt x="23288" y="13810"/>
                      <a:pt x="23288" y="13780"/>
                      <a:pt x="23257" y="13780"/>
                    </a:cubicBezTo>
                    <a:cubicBezTo>
                      <a:pt x="22589" y="12655"/>
                      <a:pt x="21829" y="11622"/>
                      <a:pt x="21130" y="10649"/>
                    </a:cubicBezTo>
                    <a:cubicBezTo>
                      <a:pt x="18424" y="6880"/>
                      <a:pt x="15324" y="3384"/>
                      <a:pt x="11920" y="254"/>
                    </a:cubicBezTo>
                    <a:cubicBezTo>
                      <a:pt x="11920" y="223"/>
                      <a:pt x="11920" y="223"/>
                      <a:pt x="11920" y="223"/>
                    </a:cubicBezTo>
                    <a:cubicBezTo>
                      <a:pt x="11835" y="88"/>
                      <a:pt x="11695" y="0"/>
                      <a:pt x="1156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" name="Google Shape;440;p33"/>
              <p:cNvSpPr/>
              <p:nvPr/>
            </p:nvSpPr>
            <p:spPr>
              <a:xfrm>
                <a:off x="7382400" y="2870163"/>
                <a:ext cx="186950" cy="136825"/>
              </a:xfrm>
              <a:custGeom>
                <a:avLst/>
                <a:gdLst/>
                <a:ahLst/>
                <a:cxnLst/>
                <a:rect l="l" t="t" r="r" b="b"/>
                <a:pathLst>
                  <a:path w="7478" h="5473" extrusionOk="0">
                    <a:moveTo>
                      <a:pt x="6870" y="1"/>
                    </a:moveTo>
                    <a:cubicBezTo>
                      <a:pt x="4955" y="2159"/>
                      <a:pt x="2645" y="3800"/>
                      <a:pt x="1" y="4955"/>
                    </a:cubicBezTo>
                    <a:cubicBezTo>
                      <a:pt x="61" y="5138"/>
                      <a:pt x="122" y="5320"/>
                      <a:pt x="153" y="5472"/>
                    </a:cubicBezTo>
                    <a:cubicBezTo>
                      <a:pt x="3071" y="5077"/>
                      <a:pt x="5685" y="3527"/>
                      <a:pt x="7447" y="1126"/>
                    </a:cubicBezTo>
                    <a:lnTo>
                      <a:pt x="7478" y="1126"/>
                    </a:lnTo>
                    <a:cubicBezTo>
                      <a:pt x="7296" y="761"/>
                      <a:pt x="7083" y="366"/>
                      <a:pt x="687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" name="Google Shape;441;p33"/>
              <p:cNvSpPr/>
              <p:nvPr/>
            </p:nvSpPr>
            <p:spPr>
              <a:xfrm>
                <a:off x="7194700" y="2532788"/>
                <a:ext cx="349575" cy="444550"/>
              </a:xfrm>
              <a:custGeom>
                <a:avLst/>
                <a:gdLst/>
                <a:ahLst/>
                <a:cxnLst/>
                <a:rect l="l" t="t" r="r" b="b"/>
                <a:pathLst>
                  <a:path w="13983" h="17782" extrusionOk="0">
                    <a:moveTo>
                      <a:pt x="3162" y="0"/>
                    </a:moveTo>
                    <a:cubicBezTo>
                      <a:pt x="1612" y="3222"/>
                      <a:pt x="1" y="6748"/>
                      <a:pt x="609" y="10396"/>
                    </a:cubicBezTo>
                    <a:cubicBezTo>
                      <a:pt x="913" y="12037"/>
                      <a:pt x="1612" y="13678"/>
                      <a:pt x="2888" y="14833"/>
                    </a:cubicBezTo>
                    <a:cubicBezTo>
                      <a:pt x="3952" y="15806"/>
                      <a:pt x="5381" y="16110"/>
                      <a:pt x="6475" y="17052"/>
                    </a:cubicBezTo>
                    <a:cubicBezTo>
                      <a:pt x="6718" y="17265"/>
                      <a:pt x="6961" y="17508"/>
                      <a:pt x="7144" y="17782"/>
                    </a:cubicBezTo>
                    <a:cubicBezTo>
                      <a:pt x="9788" y="16657"/>
                      <a:pt x="12098" y="14985"/>
                      <a:pt x="13983" y="12827"/>
                    </a:cubicBezTo>
                    <a:cubicBezTo>
                      <a:pt x="12919" y="11125"/>
                      <a:pt x="11642" y="9514"/>
                      <a:pt x="10548" y="8116"/>
                    </a:cubicBezTo>
                    <a:cubicBezTo>
                      <a:pt x="8299" y="5198"/>
                      <a:pt x="5837" y="2493"/>
                      <a:pt x="316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" name="Google Shape;442;p33"/>
              <p:cNvSpPr/>
              <p:nvPr/>
            </p:nvSpPr>
            <p:spPr>
              <a:xfrm>
                <a:off x="6994850" y="2918038"/>
                <a:ext cx="607175" cy="311250"/>
              </a:xfrm>
              <a:custGeom>
                <a:avLst/>
                <a:gdLst/>
                <a:ahLst/>
                <a:cxnLst/>
                <a:rect l="l" t="t" r="r" b="b"/>
                <a:pathLst>
                  <a:path w="24287" h="12450" extrusionOk="0">
                    <a:moveTo>
                      <a:pt x="23314" y="1"/>
                    </a:moveTo>
                    <a:cubicBezTo>
                      <a:pt x="21399" y="2402"/>
                      <a:pt x="18724" y="3891"/>
                      <a:pt x="15685" y="4347"/>
                    </a:cubicBezTo>
                    <a:cubicBezTo>
                      <a:pt x="15594" y="4895"/>
                      <a:pt x="15320" y="5411"/>
                      <a:pt x="14743" y="5837"/>
                    </a:cubicBezTo>
                    <a:cubicBezTo>
                      <a:pt x="13179" y="6964"/>
                      <a:pt x="10901" y="7290"/>
                      <a:pt x="8846" y="7290"/>
                    </a:cubicBezTo>
                    <a:cubicBezTo>
                      <a:pt x="8184" y="7290"/>
                      <a:pt x="7546" y="7256"/>
                      <a:pt x="6961" y="7205"/>
                    </a:cubicBezTo>
                    <a:cubicBezTo>
                      <a:pt x="6809" y="7205"/>
                      <a:pt x="6688" y="7113"/>
                      <a:pt x="6657" y="6992"/>
                    </a:cubicBezTo>
                    <a:cubicBezTo>
                      <a:pt x="6597" y="6931"/>
                      <a:pt x="6566" y="6870"/>
                      <a:pt x="6566" y="6779"/>
                    </a:cubicBezTo>
                    <a:cubicBezTo>
                      <a:pt x="6475" y="5442"/>
                      <a:pt x="5867" y="4226"/>
                      <a:pt x="4712" y="3527"/>
                    </a:cubicBezTo>
                    <a:cubicBezTo>
                      <a:pt x="4135" y="3162"/>
                      <a:pt x="3466" y="2980"/>
                      <a:pt x="2767" y="2949"/>
                    </a:cubicBezTo>
                    <a:cubicBezTo>
                      <a:pt x="2341" y="2949"/>
                      <a:pt x="457" y="3071"/>
                      <a:pt x="791" y="3983"/>
                    </a:cubicBezTo>
                    <a:cubicBezTo>
                      <a:pt x="1308" y="3755"/>
                      <a:pt x="1908" y="3671"/>
                      <a:pt x="2508" y="3671"/>
                    </a:cubicBezTo>
                    <a:cubicBezTo>
                      <a:pt x="3109" y="3671"/>
                      <a:pt x="3709" y="3755"/>
                      <a:pt x="4226" y="3861"/>
                    </a:cubicBezTo>
                    <a:cubicBezTo>
                      <a:pt x="4655" y="3947"/>
                      <a:pt x="4518" y="4598"/>
                      <a:pt x="4095" y="4598"/>
                    </a:cubicBezTo>
                    <a:cubicBezTo>
                      <a:pt x="4069" y="4598"/>
                      <a:pt x="4041" y="4596"/>
                      <a:pt x="4013" y="4591"/>
                    </a:cubicBezTo>
                    <a:cubicBezTo>
                      <a:pt x="3546" y="4502"/>
                      <a:pt x="3078" y="4445"/>
                      <a:pt x="2611" y="4445"/>
                    </a:cubicBezTo>
                    <a:cubicBezTo>
                      <a:pt x="2440" y="4445"/>
                      <a:pt x="2269" y="4453"/>
                      <a:pt x="2098" y="4469"/>
                    </a:cubicBezTo>
                    <a:cubicBezTo>
                      <a:pt x="1764" y="4499"/>
                      <a:pt x="1277" y="4591"/>
                      <a:pt x="973" y="4743"/>
                    </a:cubicBezTo>
                    <a:cubicBezTo>
                      <a:pt x="639" y="4895"/>
                      <a:pt x="1" y="5624"/>
                      <a:pt x="730" y="5867"/>
                    </a:cubicBezTo>
                    <a:cubicBezTo>
                      <a:pt x="730" y="5867"/>
                      <a:pt x="761" y="5867"/>
                      <a:pt x="761" y="5898"/>
                    </a:cubicBezTo>
                    <a:cubicBezTo>
                      <a:pt x="1275" y="5454"/>
                      <a:pt x="2039" y="5311"/>
                      <a:pt x="2784" y="5311"/>
                    </a:cubicBezTo>
                    <a:cubicBezTo>
                      <a:pt x="3316" y="5311"/>
                      <a:pt x="3839" y="5384"/>
                      <a:pt x="4256" y="5472"/>
                    </a:cubicBezTo>
                    <a:cubicBezTo>
                      <a:pt x="4678" y="5557"/>
                      <a:pt x="4553" y="6215"/>
                      <a:pt x="4146" y="6215"/>
                    </a:cubicBezTo>
                    <a:cubicBezTo>
                      <a:pt x="4113" y="6215"/>
                      <a:pt x="4079" y="6211"/>
                      <a:pt x="4043" y="6202"/>
                    </a:cubicBezTo>
                    <a:cubicBezTo>
                      <a:pt x="3679" y="6121"/>
                      <a:pt x="3314" y="6080"/>
                      <a:pt x="2940" y="6080"/>
                    </a:cubicBezTo>
                    <a:cubicBezTo>
                      <a:pt x="2753" y="6080"/>
                      <a:pt x="2564" y="6090"/>
                      <a:pt x="2372" y="6110"/>
                    </a:cubicBezTo>
                    <a:cubicBezTo>
                      <a:pt x="2159" y="6141"/>
                      <a:pt x="1946" y="6171"/>
                      <a:pt x="1733" y="6232"/>
                    </a:cubicBezTo>
                    <a:cubicBezTo>
                      <a:pt x="1581" y="6262"/>
                      <a:pt x="1460" y="6323"/>
                      <a:pt x="1338" y="6414"/>
                    </a:cubicBezTo>
                    <a:cubicBezTo>
                      <a:pt x="1065" y="6536"/>
                      <a:pt x="1065" y="6779"/>
                      <a:pt x="1338" y="7144"/>
                    </a:cubicBezTo>
                    <a:cubicBezTo>
                      <a:pt x="1381" y="7122"/>
                      <a:pt x="1424" y="7112"/>
                      <a:pt x="1465" y="7112"/>
                    </a:cubicBezTo>
                    <a:cubicBezTo>
                      <a:pt x="1538" y="7112"/>
                      <a:pt x="1603" y="7146"/>
                      <a:pt x="1642" y="7205"/>
                    </a:cubicBezTo>
                    <a:cubicBezTo>
                      <a:pt x="2115" y="6934"/>
                      <a:pt x="2739" y="6833"/>
                      <a:pt x="3336" y="6833"/>
                    </a:cubicBezTo>
                    <a:cubicBezTo>
                      <a:pt x="3812" y="6833"/>
                      <a:pt x="4270" y="6897"/>
                      <a:pt x="4621" y="6992"/>
                    </a:cubicBezTo>
                    <a:cubicBezTo>
                      <a:pt x="5042" y="7104"/>
                      <a:pt x="4919" y="7735"/>
                      <a:pt x="4514" y="7735"/>
                    </a:cubicBezTo>
                    <a:cubicBezTo>
                      <a:pt x="4481" y="7735"/>
                      <a:pt x="4445" y="7731"/>
                      <a:pt x="4408" y="7721"/>
                    </a:cubicBezTo>
                    <a:cubicBezTo>
                      <a:pt x="4082" y="7630"/>
                      <a:pt x="3716" y="7572"/>
                      <a:pt x="3350" y="7572"/>
                    </a:cubicBezTo>
                    <a:cubicBezTo>
                      <a:pt x="2863" y="7572"/>
                      <a:pt x="2375" y="7674"/>
                      <a:pt x="1976" y="7934"/>
                    </a:cubicBezTo>
                    <a:cubicBezTo>
                      <a:pt x="1885" y="7995"/>
                      <a:pt x="1794" y="8056"/>
                      <a:pt x="1703" y="8177"/>
                    </a:cubicBezTo>
                    <a:cubicBezTo>
                      <a:pt x="1794" y="8329"/>
                      <a:pt x="1885" y="8512"/>
                      <a:pt x="1976" y="8664"/>
                    </a:cubicBezTo>
                    <a:cubicBezTo>
                      <a:pt x="2022" y="8694"/>
                      <a:pt x="2159" y="8702"/>
                      <a:pt x="2296" y="8702"/>
                    </a:cubicBezTo>
                    <a:cubicBezTo>
                      <a:pt x="2432" y="8702"/>
                      <a:pt x="2569" y="8694"/>
                      <a:pt x="2615" y="8694"/>
                    </a:cubicBezTo>
                    <a:lnTo>
                      <a:pt x="3800" y="8694"/>
                    </a:lnTo>
                    <a:cubicBezTo>
                      <a:pt x="3861" y="8694"/>
                      <a:pt x="3922" y="8724"/>
                      <a:pt x="3952" y="8755"/>
                    </a:cubicBezTo>
                    <a:cubicBezTo>
                      <a:pt x="4135" y="8755"/>
                      <a:pt x="4287" y="8876"/>
                      <a:pt x="4256" y="9120"/>
                    </a:cubicBezTo>
                    <a:cubicBezTo>
                      <a:pt x="4195" y="10335"/>
                      <a:pt x="4803" y="11430"/>
                      <a:pt x="5928" y="11916"/>
                    </a:cubicBezTo>
                    <a:lnTo>
                      <a:pt x="5958" y="11916"/>
                    </a:lnTo>
                    <a:cubicBezTo>
                      <a:pt x="8024" y="12170"/>
                      <a:pt x="10174" y="12449"/>
                      <a:pt x="12302" y="12449"/>
                    </a:cubicBezTo>
                    <a:cubicBezTo>
                      <a:pt x="14243" y="12449"/>
                      <a:pt x="16168" y="12217"/>
                      <a:pt x="17995" y="11521"/>
                    </a:cubicBezTo>
                    <a:cubicBezTo>
                      <a:pt x="21369" y="10244"/>
                      <a:pt x="24287" y="7235"/>
                      <a:pt x="24135" y="3436"/>
                    </a:cubicBezTo>
                    <a:cubicBezTo>
                      <a:pt x="24105" y="2250"/>
                      <a:pt x="23801" y="1126"/>
                      <a:pt x="2331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" name="Google Shape;443;p33"/>
              <p:cNvSpPr/>
              <p:nvPr/>
            </p:nvSpPr>
            <p:spPr>
              <a:xfrm>
                <a:off x="8292750" y="3506563"/>
                <a:ext cx="101100" cy="959400"/>
              </a:xfrm>
              <a:custGeom>
                <a:avLst/>
                <a:gdLst/>
                <a:ahLst/>
                <a:cxnLst/>
                <a:rect l="l" t="t" r="r" b="b"/>
                <a:pathLst>
                  <a:path w="4044" h="38376" extrusionOk="0">
                    <a:moveTo>
                      <a:pt x="3218" y="1"/>
                    </a:moveTo>
                    <a:cubicBezTo>
                      <a:pt x="3156" y="1"/>
                      <a:pt x="3094" y="16"/>
                      <a:pt x="3040" y="47"/>
                    </a:cubicBezTo>
                    <a:cubicBezTo>
                      <a:pt x="2219" y="47"/>
                      <a:pt x="1429" y="16"/>
                      <a:pt x="609" y="16"/>
                    </a:cubicBezTo>
                    <a:cubicBezTo>
                      <a:pt x="578" y="16"/>
                      <a:pt x="548" y="47"/>
                      <a:pt x="517" y="47"/>
                    </a:cubicBezTo>
                    <a:cubicBezTo>
                      <a:pt x="464" y="27"/>
                      <a:pt x="410" y="17"/>
                      <a:pt x="357" y="17"/>
                    </a:cubicBezTo>
                    <a:cubicBezTo>
                      <a:pt x="168" y="17"/>
                      <a:pt x="1" y="143"/>
                      <a:pt x="1" y="381"/>
                    </a:cubicBezTo>
                    <a:cubicBezTo>
                      <a:pt x="122" y="12874"/>
                      <a:pt x="244" y="25366"/>
                      <a:pt x="365" y="37889"/>
                    </a:cubicBezTo>
                    <a:cubicBezTo>
                      <a:pt x="365" y="37920"/>
                      <a:pt x="365" y="37950"/>
                      <a:pt x="396" y="37981"/>
                    </a:cubicBezTo>
                    <a:cubicBezTo>
                      <a:pt x="365" y="38193"/>
                      <a:pt x="487" y="38376"/>
                      <a:pt x="760" y="38376"/>
                    </a:cubicBezTo>
                    <a:lnTo>
                      <a:pt x="3618" y="38284"/>
                    </a:lnTo>
                    <a:cubicBezTo>
                      <a:pt x="3952" y="38284"/>
                      <a:pt x="4043" y="37950"/>
                      <a:pt x="3952" y="37707"/>
                    </a:cubicBezTo>
                    <a:cubicBezTo>
                      <a:pt x="3830" y="25275"/>
                      <a:pt x="3709" y="12813"/>
                      <a:pt x="3587" y="381"/>
                    </a:cubicBezTo>
                    <a:cubicBezTo>
                      <a:pt x="3587" y="132"/>
                      <a:pt x="3401" y="1"/>
                      <a:pt x="321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" name="Google Shape;444;p33"/>
              <p:cNvSpPr/>
              <p:nvPr/>
            </p:nvSpPr>
            <p:spPr>
              <a:xfrm>
                <a:off x="8311750" y="3525963"/>
                <a:ext cx="60825" cy="921000"/>
              </a:xfrm>
              <a:custGeom>
                <a:avLst/>
                <a:gdLst/>
                <a:ahLst/>
                <a:cxnLst/>
                <a:rect l="l" t="t" r="r" b="b"/>
                <a:pathLst>
                  <a:path w="2433" h="36840" extrusionOk="0">
                    <a:moveTo>
                      <a:pt x="0" y="0"/>
                    </a:moveTo>
                    <a:cubicBezTo>
                      <a:pt x="122" y="12280"/>
                      <a:pt x="244" y="24560"/>
                      <a:pt x="365" y="36840"/>
                    </a:cubicBezTo>
                    <a:cubicBezTo>
                      <a:pt x="1034" y="36809"/>
                      <a:pt x="1733" y="36779"/>
                      <a:pt x="2432" y="36749"/>
                    </a:cubicBezTo>
                    <a:cubicBezTo>
                      <a:pt x="2311" y="24530"/>
                      <a:pt x="2189" y="12280"/>
                      <a:pt x="2067" y="31"/>
                    </a:cubicBezTo>
                    <a:cubicBezTo>
                      <a:pt x="1399" y="31"/>
                      <a:pt x="700" y="0"/>
                      <a:pt x="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" name="Google Shape;445;p33"/>
              <p:cNvSpPr/>
              <p:nvPr/>
            </p:nvSpPr>
            <p:spPr>
              <a:xfrm>
                <a:off x="8040475" y="3473538"/>
                <a:ext cx="604900" cy="210025"/>
              </a:xfrm>
              <a:custGeom>
                <a:avLst/>
                <a:gdLst/>
                <a:ahLst/>
                <a:cxnLst/>
                <a:rect l="l" t="t" r="r" b="b"/>
                <a:pathLst>
                  <a:path w="24196" h="8401" extrusionOk="0">
                    <a:moveTo>
                      <a:pt x="12280" y="0"/>
                    </a:moveTo>
                    <a:cubicBezTo>
                      <a:pt x="10365" y="0"/>
                      <a:pt x="8450" y="61"/>
                      <a:pt x="6535" y="213"/>
                    </a:cubicBezTo>
                    <a:cubicBezTo>
                      <a:pt x="5563" y="274"/>
                      <a:pt x="4560" y="365"/>
                      <a:pt x="3557" y="456"/>
                    </a:cubicBezTo>
                    <a:cubicBezTo>
                      <a:pt x="2553" y="578"/>
                      <a:pt x="1216" y="426"/>
                      <a:pt x="608" y="1368"/>
                    </a:cubicBezTo>
                    <a:cubicBezTo>
                      <a:pt x="152" y="2128"/>
                      <a:pt x="61" y="3100"/>
                      <a:pt x="31" y="3982"/>
                    </a:cubicBezTo>
                    <a:cubicBezTo>
                      <a:pt x="0" y="4955"/>
                      <a:pt x="243" y="5927"/>
                      <a:pt x="699" y="6809"/>
                    </a:cubicBezTo>
                    <a:cubicBezTo>
                      <a:pt x="1338" y="8024"/>
                      <a:pt x="3465" y="7842"/>
                      <a:pt x="4651" y="7994"/>
                    </a:cubicBezTo>
                    <a:cubicBezTo>
                      <a:pt x="6596" y="8207"/>
                      <a:pt x="8572" y="8328"/>
                      <a:pt x="10548" y="8389"/>
                    </a:cubicBezTo>
                    <a:cubicBezTo>
                      <a:pt x="10909" y="8397"/>
                      <a:pt x="11269" y="8401"/>
                      <a:pt x="11630" y="8401"/>
                    </a:cubicBezTo>
                    <a:cubicBezTo>
                      <a:pt x="15393" y="8401"/>
                      <a:pt x="19110" y="7987"/>
                      <a:pt x="22827" y="7599"/>
                    </a:cubicBezTo>
                    <a:cubicBezTo>
                      <a:pt x="24195" y="7447"/>
                      <a:pt x="24074" y="6018"/>
                      <a:pt x="24134" y="4955"/>
                    </a:cubicBezTo>
                    <a:cubicBezTo>
                      <a:pt x="24165" y="3769"/>
                      <a:pt x="24043" y="2584"/>
                      <a:pt x="23891" y="1398"/>
                    </a:cubicBezTo>
                    <a:cubicBezTo>
                      <a:pt x="23891" y="1368"/>
                      <a:pt x="23861" y="1337"/>
                      <a:pt x="23861" y="1277"/>
                    </a:cubicBezTo>
                    <a:cubicBezTo>
                      <a:pt x="23618" y="334"/>
                      <a:pt x="22432" y="547"/>
                      <a:pt x="21672" y="486"/>
                    </a:cubicBezTo>
                    <a:cubicBezTo>
                      <a:pt x="20639" y="365"/>
                      <a:pt x="19605" y="274"/>
                      <a:pt x="18572" y="213"/>
                    </a:cubicBezTo>
                    <a:cubicBezTo>
                      <a:pt x="16475" y="61"/>
                      <a:pt x="14377" y="0"/>
                      <a:pt x="1228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" name="Google Shape;446;p33"/>
              <p:cNvSpPr/>
              <p:nvPr/>
            </p:nvSpPr>
            <p:spPr>
              <a:xfrm>
                <a:off x="8060225" y="3492513"/>
                <a:ext cx="569175" cy="172525"/>
              </a:xfrm>
              <a:custGeom>
                <a:avLst/>
                <a:gdLst/>
                <a:ahLst/>
                <a:cxnLst/>
                <a:rect l="l" t="t" r="r" b="b"/>
                <a:pathLst>
                  <a:path w="22767" h="6901" extrusionOk="0">
                    <a:moveTo>
                      <a:pt x="11916" y="1"/>
                    </a:moveTo>
                    <a:cubicBezTo>
                      <a:pt x="10061" y="1"/>
                      <a:pt x="8177" y="62"/>
                      <a:pt x="6292" y="183"/>
                    </a:cubicBezTo>
                    <a:cubicBezTo>
                      <a:pt x="4590" y="274"/>
                      <a:pt x="2645" y="244"/>
                      <a:pt x="1004" y="639"/>
                    </a:cubicBezTo>
                    <a:cubicBezTo>
                      <a:pt x="122" y="852"/>
                      <a:pt x="1" y="2615"/>
                      <a:pt x="1" y="3375"/>
                    </a:cubicBezTo>
                    <a:cubicBezTo>
                      <a:pt x="1" y="4165"/>
                      <a:pt x="122" y="5320"/>
                      <a:pt x="700" y="5898"/>
                    </a:cubicBezTo>
                    <a:cubicBezTo>
                      <a:pt x="791" y="5989"/>
                      <a:pt x="912" y="6080"/>
                      <a:pt x="1034" y="6141"/>
                    </a:cubicBezTo>
                    <a:cubicBezTo>
                      <a:pt x="1356" y="6318"/>
                      <a:pt x="1747" y="6350"/>
                      <a:pt x="2143" y="6350"/>
                    </a:cubicBezTo>
                    <a:cubicBezTo>
                      <a:pt x="2366" y="6350"/>
                      <a:pt x="2591" y="6340"/>
                      <a:pt x="2806" y="6340"/>
                    </a:cubicBezTo>
                    <a:cubicBezTo>
                      <a:pt x="2929" y="6340"/>
                      <a:pt x="3048" y="6343"/>
                      <a:pt x="3162" y="6354"/>
                    </a:cubicBezTo>
                    <a:cubicBezTo>
                      <a:pt x="4104" y="6475"/>
                      <a:pt x="5046" y="6566"/>
                      <a:pt x="5988" y="6658"/>
                    </a:cubicBezTo>
                    <a:cubicBezTo>
                      <a:pt x="7843" y="6810"/>
                      <a:pt x="9697" y="6901"/>
                      <a:pt x="11581" y="6901"/>
                    </a:cubicBezTo>
                    <a:cubicBezTo>
                      <a:pt x="13375" y="6901"/>
                      <a:pt x="15198" y="6810"/>
                      <a:pt x="17022" y="6658"/>
                    </a:cubicBezTo>
                    <a:cubicBezTo>
                      <a:pt x="17904" y="6597"/>
                      <a:pt x="18815" y="6506"/>
                      <a:pt x="19727" y="6384"/>
                    </a:cubicBezTo>
                    <a:cubicBezTo>
                      <a:pt x="20426" y="6293"/>
                      <a:pt x="21855" y="6475"/>
                      <a:pt x="22341" y="5928"/>
                    </a:cubicBezTo>
                    <a:cubicBezTo>
                      <a:pt x="22767" y="5411"/>
                      <a:pt x="22645" y="4226"/>
                      <a:pt x="22645" y="3588"/>
                    </a:cubicBezTo>
                    <a:cubicBezTo>
                      <a:pt x="22676" y="2858"/>
                      <a:pt x="22645" y="2037"/>
                      <a:pt x="22493" y="1308"/>
                    </a:cubicBezTo>
                    <a:cubicBezTo>
                      <a:pt x="22372" y="670"/>
                      <a:pt x="21977" y="639"/>
                      <a:pt x="21369" y="518"/>
                    </a:cubicBezTo>
                    <a:cubicBezTo>
                      <a:pt x="20092" y="274"/>
                      <a:pt x="18815" y="274"/>
                      <a:pt x="17508" y="214"/>
                    </a:cubicBezTo>
                    <a:cubicBezTo>
                      <a:pt x="15654" y="92"/>
                      <a:pt x="13800" y="1"/>
                      <a:pt x="1191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" name="Google Shape;447;p33"/>
              <p:cNvSpPr/>
              <p:nvPr/>
            </p:nvSpPr>
            <p:spPr>
              <a:xfrm>
                <a:off x="8156725" y="4407138"/>
                <a:ext cx="370100" cy="125850"/>
              </a:xfrm>
              <a:custGeom>
                <a:avLst/>
                <a:gdLst/>
                <a:ahLst/>
                <a:cxnLst/>
                <a:rect l="l" t="t" r="r" b="b"/>
                <a:pathLst>
                  <a:path w="14804" h="5034" extrusionOk="0">
                    <a:moveTo>
                      <a:pt x="8438" y="0"/>
                    </a:moveTo>
                    <a:cubicBezTo>
                      <a:pt x="8127" y="0"/>
                      <a:pt x="7818" y="4"/>
                      <a:pt x="7509" y="12"/>
                    </a:cubicBezTo>
                    <a:cubicBezTo>
                      <a:pt x="6384" y="43"/>
                      <a:pt x="5229" y="73"/>
                      <a:pt x="4104" y="164"/>
                    </a:cubicBezTo>
                    <a:cubicBezTo>
                      <a:pt x="3527" y="225"/>
                      <a:pt x="2980" y="286"/>
                      <a:pt x="2402" y="347"/>
                    </a:cubicBezTo>
                    <a:cubicBezTo>
                      <a:pt x="1794" y="407"/>
                      <a:pt x="1156" y="468"/>
                      <a:pt x="578" y="620"/>
                    </a:cubicBezTo>
                    <a:cubicBezTo>
                      <a:pt x="487" y="651"/>
                      <a:pt x="396" y="651"/>
                      <a:pt x="335" y="711"/>
                    </a:cubicBezTo>
                    <a:cubicBezTo>
                      <a:pt x="1" y="954"/>
                      <a:pt x="92" y="1836"/>
                      <a:pt x="122" y="2170"/>
                    </a:cubicBezTo>
                    <a:cubicBezTo>
                      <a:pt x="153" y="2900"/>
                      <a:pt x="305" y="4632"/>
                      <a:pt x="1399" y="4724"/>
                    </a:cubicBezTo>
                    <a:cubicBezTo>
                      <a:pt x="3345" y="4937"/>
                      <a:pt x="5290" y="5033"/>
                      <a:pt x="7236" y="5033"/>
                    </a:cubicBezTo>
                    <a:cubicBezTo>
                      <a:pt x="7509" y="5033"/>
                      <a:pt x="7782" y="5031"/>
                      <a:pt x="8056" y="5027"/>
                    </a:cubicBezTo>
                    <a:cubicBezTo>
                      <a:pt x="9241" y="4997"/>
                      <a:pt x="10396" y="4936"/>
                      <a:pt x="11551" y="4845"/>
                    </a:cubicBezTo>
                    <a:cubicBezTo>
                      <a:pt x="11946" y="4815"/>
                      <a:pt x="12372" y="4815"/>
                      <a:pt x="12767" y="4784"/>
                    </a:cubicBezTo>
                    <a:cubicBezTo>
                      <a:pt x="13132" y="4754"/>
                      <a:pt x="14044" y="4784"/>
                      <a:pt x="14287" y="4541"/>
                    </a:cubicBezTo>
                    <a:cubicBezTo>
                      <a:pt x="14621" y="4207"/>
                      <a:pt x="14621" y="3447"/>
                      <a:pt x="14682" y="3021"/>
                    </a:cubicBezTo>
                    <a:cubicBezTo>
                      <a:pt x="14712" y="2809"/>
                      <a:pt x="14743" y="2535"/>
                      <a:pt x="14773" y="2292"/>
                    </a:cubicBezTo>
                    <a:cubicBezTo>
                      <a:pt x="14803" y="1684"/>
                      <a:pt x="14773" y="1076"/>
                      <a:pt x="14439" y="651"/>
                    </a:cubicBezTo>
                    <a:cubicBezTo>
                      <a:pt x="14074" y="134"/>
                      <a:pt x="13284" y="225"/>
                      <a:pt x="12706" y="195"/>
                    </a:cubicBezTo>
                    <a:cubicBezTo>
                      <a:pt x="12129" y="134"/>
                      <a:pt x="11551" y="103"/>
                      <a:pt x="11004" y="73"/>
                    </a:cubicBezTo>
                    <a:cubicBezTo>
                      <a:pt x="10136" y="28"/>
                      <a:pt x="9285" y="0"/>
                      <a:pt x="843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" name="Google Shape;448;p33"/>
              <p:cNvSpPr/>
              <p:nvPr/>
            </p:nvSpPr>
            <p:spPr>
              <a:xfrm>
                <a:off x="8175725" y="4423363"/>
                <a:ext cx="332100" cy="93300"/>
              </a:xfrm>
              <a:custGeom>
                <a:avLst/>
                <a:gdLst/>
                <a:ahLst/>
                <a:cxnLst/>
                <a:rect l="l" t="t" r="r" b="b"/>
                <a:pathLst>
                  <a:path w="13284" h="3732" extrusionOk="0">
                    <a:moveTo>
                      <a:pt x="7545" y="1"/>
                    </a:moveTo>
                    <a:cubicBezTo>
                      <a:pt x="5097" y="1"/>
                      <a:pt x="2655" y="169"/>
                      <a:pt x="213" y="518"/>
                    </a:cubicBezTo>
                    <a:cubicBezTo>
                      <a:pt x="1" y="1521"/>
                      <a:pt x="153" y="2494"/>
                      <a:pt x="639" y="3436"/>
                    </a:cubicBezTo>
                    <a:cubicBezTo>
                      <a:pt x="2539" y="3632"/>
                      <a:pt x="4433" y="3731"/>
                      <a:pt x="6323" y="3731"/>
                    </a:cubicBezTo>
                    <a:cubicBezTo>
                      <a:pt x="8545" y="3731"/>
                      <a:pt x="10762" y="3594"/>
                      <a:pt x="12980" y="3315"/>
                    </a:cubicBezTo>
                    <a:cubicBezTo>
                      <a:pt x="12980" y="3284"/>
                      <a:pt x="12980" y="3254"/>
                      <a:pt x="12980" y="3223"/>
                    </a:cubicBezTo>
                    <a:cubicBezTo>
                      <a:pt x="13284" y="2251"/>
                      <a:pt x="13284" y="1278"/>
                      <a:pt x="13010" y="275"/>
                    </a:cubicBezTo>
                    <a:cubicBezTo>
                      <a:pt x="11184" y="94"/>
                      <a:pt x="9363" y="1"/>
                      <a:pt x="754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" name="Google Shape;449;p33"/>
              <p:cNvSpPr/>
              <p:nvPr/>
            </p:nvSpPr>
            <p:spPr>
              <a:xfrm>
                <a:off x="8133925" y="3823838"/>
                <a:ext cx="414175" cy="63275"/>
              </a:xfrm>
              <a:custGeom>
                <a:avLst/>
                <a:gdLst/>
                <a:ahLst/>
                <a:cxnLst/>
                <a:rect l="l" t="t" r="r" b="b"/>
                <a:pathLst>
                  <a:path w="16567" h="2531" extrusionOk="0">
                    <a:moveTo>
                      <a:pt x="8421" y="0"/>
                    </a:moveTo>
                    <a:cubicBezTo>
                      <a:pt x="7144" y="31"/>
                      <a:pt x="5867" y="31"/>
                      <a:pt x="4621" y="92"/>
                    </a:cubicBezTo>
                    <a:cubicBezTo>
                      <a:pt x="3983" y="122"/>
                      <a:pt x="3344" y="152"/>
                      <a:pt x="2706" y="183"/>
                    </a:cubicBezTo>
                    <a:cubicBezTo>
                      <a:pt x="2037" y="213"/>
                      <a:pt x="1338" y="244"/>
                      <a:pt x="670" y="304"/>
                    </a:cubicBezTo>
                    <a:cubicBezTo>
                      <a:pt x="578" y="335"/>
                      <a:pt x="487" y="335"/>
                      <a:pt x="396" y="365"/>
                    </a:cubicBezTo>
                    <a:cubicBezTo>
                      <a:pt x="1" y="487"/>
                      <a:pt x="122" y="912"/>
                      <a:pt x="153" y="1095"/>
                    </a:cubicBezTo>
                    <a:cubicBezTo>
                      <a:pt x="183" y="1459"/>
                      <a:pt x="366" y="2310"/>
                      <a:pt x="1581" y="2371"/>
                    </a:cubicBezTo>
                    <a:cubicBezTo>
                      <a:pt x="3621" y="2472"/>
                      <a:pt x="5682" y="2531"/>
                      <a:pt x="7746" y="2531"/>
                    </a:cubicBezTo>
                    <a:cubicBezTo>
                      <a:pt x="8173" y="2531"/>
                      <a:pt x="8601" y="2528"/>
                      <a:pt x="9028" y="2523"/>
                    </a:cubicBezTo>
                    <a:cubicBezTo>
                      <a:pt x="10335" y="2493"/>
                      <a:pt x="11642" y="2462"/>
                      <a:pt x="12919" y="2432"/>
                    </a:cubicBezTo>
                    <a:cubicBezTo>
                      <a:pt x="13375" y="2402"/>
                      <a:pt x="13861" y="2402"/>
                      <a:pt x="14317" y="2402"/>
                    </a:cubicBezTo>
                    <a:cubicBezTo>
                      <a:pt x="14682" y="2371"/>
                      <a:pt x="15715" y="2402"/>
                      <a:pt x="15989" y="2280"/>
                    </a:cubicBezTo>
                    <a:cubicBezTo>
                      <a:pt x="16354" y="2098"/>
                      <a:pt x="16384" y="1733"/>
                      <a:pt x="16445" y="1520"/>
                    </a:cubicBezTo>
                    <a:cubicBezTo>
                      <a:pt x="16475" y="1399"/>
                      <a:pt x="16506" y="1277"/>
                      <a:pt x="16536" y="1155"/>
                    </a:cubicBezTo>
                    <a:cubicBezTo>
                      <a:pt x="16567" y="851"/>
                      <a:pt x="16536" y="548"/>
                      <a:pt x="16171" y="335"/>
                    </a:cubicBezTo>
                    <a:cubicBezTo>
                      <a:pt x="15746" y="92"/>
                      <a:pt x="14864" y="122"/>
                      <a:pt x="14226" y="92"/>
                    </a:cubicBezTo>
                    <a:cubicBezTo>
                      <a:pt x="13588" y="61"/>
                      <a:pt x="12949" y="61"/>
                      <a:pt x="12311" y="31"/>
                    </a:cubicBezTo>
                    <a:cubicBezTo>
                      <a:pt x="11004" y="0"/>
                      <a:pt x="9728" y="0"/>
                      <a:pt x="842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" name="Google Shape;450;p33"/>
              <p:cNvSpPr/>
              <p:nvPr/>
            </p:nvSpPr>
            <p:spPr>
              <a:xfrm>
                <a:off x="8155200" y="3832188"/>
                <a:ext cx="371625" cy="46400"/>
              </a:xfrm>
              <a:custGeom>
                <a:avLst/>
                <a:gdLst/>
                <a:ahLst/>
                <a:cxnLst/>
                <a:rect l="l" t="t" r="r" b="b"/>
                <a:pathLst>
                  <a:path w="14865" h="1856" extrusionOk="0">
                    <a:moveTo>
                      <a:pt x="8432" y="0"/>
                    </a:moveTo>
                    <a:cubicBezTo>
                      <a:pt x="5694" y="0"/>
                      <a:pt x="2959" y="87"/>
                      <a:pt x="244" y="244"/>
                    </a:cubicBezTo>
                    <a:cubicBezTo>
                      <a:pt x="1" y="761"/>
                      <a:pt x="183" y="1247"/>
                      <a:pt x="730" y="1703"/>
                    </a:cubicBezTo>
                    <a:cubicBezTo>
                      <a:pt x="2896" y="1803"/>
                      <a:pt x="5054" y="1856"/>
                      <a:pt x="7209" y="1856"/>
                    </a:cubicBezTo>
                    <a:cubicBezTo>
                      <a:pt x="9652" y="1856"/>
                      <a:pt x="12091" y="1787"/>
                      <a:pt x="14530" y="1642"/>
                    </a:cubicBezTo>
                    <a:cubicBezTo>
                      <a:pt x="14530" y="1642"/>
                      <a:pt x="14530" y="1612"/>
                      <a:pt x="14530" y="1612"/>
                    </a:cubicBezTo>
                    <a:cubicBezTo>
                      <a:pt x="14864" y="1125"/>
                      <a:pt x="14864" y="639"/>
                      <a:pt x="14561" y="153"/>
                    </a:cubicBezTo>
                    <a:cubicBezTo>
                      <a:pt x="12521" y="49"/>
                      <a:pt x="10476" y="0"/>
                      <a:pt x="843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" name="Google Shape;451;p33"/>
              <p:cNvSpPr/>
              <p:nvPr/>
            </p:nvSpPr>
            <p:spPr>
              <a:xfrm>
                <a:off x="8394575" y="4248238"/>
                <a:ext cx="285750" cy="388475"/>
              </a:xfrm>
              <a:custGeom>
                <a:avLst/>
                <a:gdLst/>
                <a:ahLst/>
                <a:cxnLst/>
                <a:rect l="l" t="t" r="r" b="b"/>
                <a:pathLst>
                  <a:path w="11430" h="15539" extrusionOk="0">
                    <a:moveTo>
                      <a:pt x="4746" y="0"/>
                    </a:moveTo>
                    <a:cubicBezTo>
                      <a:pt x="3063" y="0"/>
                      <a:pt x="1444" y="715"/>
                      <a:pt x="669" y="2356"/>
                    </a:cubicBezTo>
                    <a:cubicBezTo>
                      <a:pt x="426" y="2933"/>
                      <a:pt x="335" y="3572"/>
                      <a:pt x="213" y="4180"/>
                    </a:cubicBezTo>
                    <a:cubicBezTo>
                      <a:pt x="31" y="5183"/>
                      <a:pt x="1" y="6186"/>
                      <a:pt x="61" y="7189"/>
                    </a:cubicBezTo>
                    <a:cubicBezTo>
                      <a:pt x="213" y="9195"/>
                      <a:pt x="913" y="11171"/>
                      <a:pt x="2068" y="12812"/>
                    </a:cubicBezTo>
                    <a:cubicBezTo>
                      <a:pt x="3155" y="14364"/>
                      <a:pt x="4934" y="15539"/>
                      <a:pt x="6599" y="15539"/>
                    </a:cubicBezTo>
                    <a:cubicBezTo>
                      <a:pt x="7771" y="15539"/>
                      <a:pt x="8888" y="14956"/>
                      <a:pt x="9666" y="13511"/>
                    </a:cubicBezTo>
                    <a:cubicBezTo>
                      <a:pt x="10274" y="12326"/>
                      <a:pt x="10730" y="10988"/>
                      <a:pt x="10973" y="9621"/>
                    </a:cubicBezTo>
                    <a:cubicBezTo>
                      <a:pt x="11429" y="6885"/>
                      <a:pt x="11004" y="3997"/>
                      <a:pt x="9211" y="1930"/>
                    </a:cubicBezTo>
                    <a:cubicBezTo>
                      <a:pt x="8177" y="715"/>
                      <a:pt x="6429" y="0"/>
                      <a:pt x="474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" name="Google Shape;452;p33"/>
              <p:cNvSpPr/>
              <p:nvPr/>
            </p:nvSpPr>
            <p:spPr>
              <a:xfrm>
                <a:off x="8422700" y="4470513"/>
                <a:ext cx="212025" cy="149550"/>
              </a:xfrm>
              <a:custGeom>
                <a:avLst/>
                <a:gdLst/>
                <a:ahLst/>
                <a:cxnLst/>
                <a:rect l="l" t="t" r="r" b="b"/>
                <a:pathLst>
                  <a:path w="8481" h="5982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91" y="456"/>
                      <a:pt x="243" y="881"/>
                      <a:pt x="395" y="1337"/>
                    </a:cubicBezTo>
                    <a:cubicBezTo>
                      <a:pt x="1163" y="3256"/>
                      <a:pt x="3350" y="5982"/>
                      <a:pt x="5417" y="5982"/>
                    </a:cubicBezTo>
                    <a:cubicBezTo>
                      <a:pt x="6297" y="5982"/>
                      <a:pt x="7155" y="5487"/>
                      <a:pt x="7873" y="4225"/>
                    </a:cubicBezTo>
                    <a:cubicBezTo>
                      <a:pt x="8116" y="3830"/>
                      <a:pt x="8298" y="3374"/>
                      <a:pt x="8481" y="2918"/>
                    </a:cubicBezTo>
                    <a:lnTo>
                      <a:pt x="8481" y="2918"/>
                    </a:lnTo>
                    <a:cubicBezTo>
                      <a:pt x="7625" y="3890"/>
                      <a:pt x="6545" y="4552"/>
                      <a:pt x="5313" y="4552"/>
                    </a:cubicBezTo>
                    <a:cubicBezTo>
                      <a:pt x="4620" y="4552"/>
                      <a:pt x="3878" y="4342"/>
                      <a:pt x="3101" y="3860"/>
                    </a:cubicBezTo>
                    <a:cubicBezTo>
                      <a:pt x="1642" y="2948"/>
                      <a:pt x="608" y="1581"/>
                      <a:pt x="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" name="Google Shape;453;p33"/>
              <p:cNvSpPr/>
              <p:nvPr/>
            </p:nvSpPr>
            <p:spPr>
              <a:xfrm>
                <a:off x="8414325" y="4264788"/>
                <a:ext cx="243200" cy="298475"/>
              </a:xfrm>
              <a:custGeom>
                <a:avLst/>
                <a:gdLst/>
                <a:ahLst/>
                <a:cxnLst/>
                <a:rect l="l" t="t" r="r" b="b"/>
                <a:pathLst>
                  <a:path w="9728" h="11939" extrusionOk="0">
                    <a:moveTo>
                      <a:pt x="4087" y="1"/>
                    </a:moveTo>
                    <a:cubicBezTo>
                      <a:pt x="3539" y="1"/>
                      <a:pt x="2993" y="109"/>
                      <a:pt x="2493" y="326"/>
                    </a:cubicBezTo>
                    <a:cubicBezTo>
                      <a:pt x="1430" y="813"/>
                      <a:pt x="822" y="1694"/>
                      <a:pt x="426" y="2697"/>
                    </a:cubicBezTo>
                    <a:cubicBezTo>
                      <a:pt x="1" y="5433"/>
                      <a:pt x="700" y="8351"/>
                      <a:pt x="2615" y="10387"/>
                    </a:cubicBezTo>
                    <a:cubicBezTo>
                      <a:pt x="3504" y="11331"/>
                      <a:pt x="4632" y="11939"/>
                      <a:pt x="5778" y="11939"/>
                    </a:cubicBezTo>
                    <a:cubicBezTo>
                      <a:pt x="6552" y="11939"/>
                      <a:pt x="7333" y="11662"/>
                      <a:pt x="8056" y="11025"/>
                    </a:cubicBezTo>
                    <a:cubicBezTo>
                      <a:pt x="8633" y="10478"/>
                      <a:pt x="9059" y="9779"/>
                      <a:pt x="9363" y="9050"/>
                    </a:cubicBezTo>
                    <a:cubicBezTo>
                      <a:pt x="9728" y="6892"/>
                      <a:pt x="9545" y="4551"/>
                      <a:pt x="8573" y="2819"/>
                    </a:cubicBezTo>
                    <a:cubicBezTo>
                      <a:pt x="7813" y="1420"/>
                      <a:pt x="6354" y="326"/>
                      <a:pt x="4743" y="53"/>
                    </a:cubicBezTo>
                    <a:cubicBezTo>
                      <a:pt x="4526" y="18"/>
                      <a:pt x="4306" y="1"/>
                      <a:pt x="408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" name="Google Shape;454;p33"/>
              <p:cNvSpPr/>
              <p:nvPr/>
            </p:nvSpPr>
            <p:spPr>
              <a:xfrm>
                <a:off x="8494125" y="4348738"/>
                <a:ext cx="107175" cy="1327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5308" extrusionOk="0">
                    <a:moveTo>
                      <a:pt x="2248" y="0"/>
                    </a:moveTo>
                    <a:cubicBezTo>
                      <a:pt x="2181" y="0"/>
                      <a:pt x="2110" y="3"/>
                      <a:pt x="2037" y="8"/>
                    </a:cubicBezTo>
                    <a:cubicBezTo>
                      <a:pt x="1459" y="38"/>
                      <a:pt x="821" y="160"/>
                      <a:pt x="456" y="646"/>
                    </a:cubicBezTo>
                    <a:cubicBezTo>
                      <a:pt x="0" y="1254"/>
                      <a:pt x="213" y="2044"/>
                      <a:pt x="335" y="2713"/>
                    </a:cubicBezTo>
                    <a:cubicBezTo>
                      <a:pt x="487" y="3290"/>
                      <a:pt x="426" y="3929"/>
                      <a:pt x="669" y="4476"/>
                    </a:cubicBezTo>
                    <a:cubicBezTo>
                      <a:pt x="912" y="5053"/>
                      <a:pt x="1551" y="5266"/>
                      <a:pt x="2159" y="5297"/>
                    </a:cubicBezTo>
                    <a:cubicBezTo>
                      <a:pt x="2271" y="5302"/>
                      <a:pt x="2390" y="5307"/>
                      <a:pt x="2511" y="5307"/>
                    </a:cubicBezTo>
                    <a:cubicBezTo>
                      <a:pt x="3008" y="5307"/>
                      <a:pt x="3543" y="5226"/>
                      <a:pt x="3861" y="4810"/>
                    </a:cubicBezTo>
                    <a:cubicBezTo>
                      <a:pt x="4286" y="4263"/>
                      <a:pt x="4013" y="3290"/>
                      <a:pt x="3952" y="2652"/>
                    </a:cubicBezTo>
                    <a:cubicBezTo>
                      <a:pt x="3806" y="1312"/>
                      <a:pt x="3800" y="0"/>
                      <a:pt x="224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" name="Google Shape;455;p33"/>
              <p:cNvSpPr/>
              <p:nvPr/>
            </p:nvSpPr>
            <p:spPr>
              <a:xfrm>
                <a:off x="8519950" y="4367013"/>
                <a:ext cx="51700" cy="24475"/>
              </a:xfrm>
              <a:custGeom>
                <a:avLst/>
                <a:gdLst/>
                <a:ahLst/>
                <a:cxnLst/>
                <a:rect l="l" t="t" r="r" b="b"/>
                <a:pathLst>
                  <a:path w="2068" h="979" extrusionOk="0">
                    <a:moveTo>
                      <a:pt x="1058" y="1"/>
                    </a:moveTo>
                    <a:cubicBezTo>
                      <a:pt x="1019" y="1"/>
                      <a:pt x="981" y="2"/>
                      <a:pt x="943" y="6"/>
                    </a:cubicBezTo>
                    <a:cubicBezTo>
                      <a:pt x="366" y="97"/>
                      <a:pt x="92" y="493"/>
                      <a:pt x="1" y="979"/>
                    </a:cubicBezTo>
                    <a:cubicBezTo>
                      <a:pt x="412" y="848"/>
                      <a:pt x="835" y="786"/>
                      <a:pt x="1262" y="786"/>
                    </a:cubicBezTo>
                    <a:cubicBezTo>
                      <a:pt x="1529" y="786"/>
                      <a:pt x="1799" y="810"/>
                      <a:pt x="2068" y="857"/>
                    </a:cubicBezTo>
                    <a:cubicBezTo>
                      <a:pt x="2037" y="645"/>
                      <a:pt x="1946" y="462"/>
                      <a:pt x="1825" y="310"/>
                    </a:cubicBezTo>
                    <a:cubicBezTo>
                      <a:pt x="1638" y="97"/>
                      <a:pt x="1335" y="1"/>
                      <a:pt x="105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" name="Google Shape;456;p33"/>
              <p:cNvSpPr/>
              <p:nvPr/>
            </p:nvSpPr>
            <p:spPr>
              <a:xfrm>
                <a:off x="8519200" y="4405563"/>
                <a:ext cx="55500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653" extrusionOk="0">
                    <a:moveTo>
                      <a:pt x="1347" y="1"/>
                    </a:moveTo>
                    <a:cubicBezTo>
                      <a:pt x="892" y="1"/>
                      <a:pt x="446" y="95"/>
                      <a:pt x="1" y="258"/>
                    </a:cubicBezTo>
                    <a:cubicBezTo>
                      <a:pt x="31" y="410"/>
                      <a:pt x="31" y="531"/>
                      <a:pt x="61" y="653"/>
                    </a:cubicBezTo>
                    <a:cubicBezTo>
                      <a:pt x="430" y="572"/>
                      <a:pt x="808" y="535"/>
                      <a:pt x="1189" y="535"/>
                    </a:cubicBezTo>
                    <a:cubicBezTo>
                      <a:pt x="1531" y="535"/>
                      <a:pt x="1875" y="565"/>
                      <a:pt x="2219" y="622"/>
                    </a:cubicBezTo>
                    <a:cubicBezTo>
                      <a:pt x="2219" y="440"/>
                      <a:pt x="2189" y="258"/>
                      <a:pt x="2189" y="75"/>
                    </a:cubicBezTo>
                    <a:lnTo>
                      <a:pt x="2037" y="75"/>
                    </a:lnTo>
                    <a:cubicBezTo>
                      <a:pt x="1804" y="25"/>
                      <a:pt x="1574" y="1"/>
                      <a:pt x="134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" name="Google Shape;457;p33"/>
              <p:cNvSpPr/>
              <p:nvPr/>
            </p:nvSpPr>
            <p:spPr>
              <a:xfrm>
                <a:off x="8523750" y="4437613"/>
                <a:ext cx="52475" cy="25650"/>
              </a:xfrm>
              <a:custGeom>
                <a:avLst/>
                <a:gdLst/>
                <a:ahLst/>
                <a:cxnLst/>
                <a:rect l="l" t="t" r="r" b="b"/>
                <a:pathLst>
                  <a:path w="2099" h="1026" extrusionOk="0">
                    <a:moveTo>
                      <a:pt x="1131" y="0"/>
                    </a:moveTo>
                    <a:cubicBezTo>
                      <a:pt x="760" y="0"/>
                      <a:pt x="385" y="47"/>
                      <a:pt x="1" y="131"/>
                    </a:cubicBezTo>
                    <a:cubicBezTo>
                      <a:pt x="62" y="313"/>
                      <a:pt x="153" y="465"/>
                      <a:pt x="244" y="617"/>
                    </a:cubicBezTo>
                    <a:cubicBezTo>
                      <a:pt x="478" y="877"/>
                      <a:pt x="844" y="1025"/>
                      <a:pt x="1193" y="1025"/>
                    </a:cubicBezTo>
                    <a:cubicBezTo>
                      <a:pt x="1252" y="1025"/>
                      <a:pt x="1311" y="1021"/>
                      <a:pt x="1369" y="1012"/>
                    </a:cubicBezTo>
                    <a:cubicBezTo>
                      <a:pt x="1399" y="1012"/>
                      <a:pt x="1429" y="1012"/>
                      <a:pt x="1460" y="982"/>
                    </a:cubicBezTo>
                    <a:cubicBezTo>
                      <a:pt x="1703" y="921"/>
                      <a:pt x="1946" y="799"/>
                      <a:pt x="2037" y="587"/>
                    </a:cubicBezTo>
                    <a:cubicBezTo>
                      <a:pt x="2098" y="435"/>
                      <a:pt x="2098" y="252"/>
                      <a:pt x="2098" y="100"/>
                    </a:cubicBezTo>
                    <a:lnTo>
                      <a:pt x="2037" y="100"/>
                    </a:lnTo>
                    <a:cubicBezTo>
                      <a:pt x="1736" y="32"/>
                      <a:pt x="1435" y="0"/>
                      <a:pt x="113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" name="Google Shape;458;p33"/>
              <p:cNvSpPr/>
              <p:nvPr/>
            </p:nvSpPr>
            <p:spPr>
              <a:xfrm>
                <a:off x="8001725" y="3754188"/>
                <a:ext cx="252750" cy="362900"/>
              </a:xfrm>
              <a:custGeom>
                <a:avLst/>
                <a:gdLst/>
                <a:ahLst/>
                <a:cxnLst/>
                <a:rect l="l" t="t" r="r" b="b"/>
                <a:pathLst>
                  <a:path w="10110" h="14516" extrusionOk="0">
                    <a:moveTo>
                      <a:pt x="7082" y="0"/>
                    </a:moveTo>
                    <a:cubicBezTo>
                      <a:pt x="6759" y="0"/>
                      <a:pt x="6396" y="45"/>
                      <a:pt x="5988" y="142"/>
                    </a:cubicBezTo>
                    <a:cubicBezTo>
                      <a:pt x="4438" y="507"/>
                      <a:pt x="3070" y="1479"/>
                      <a:pt x="2097" y="2756"/>
                    </a:cubicBezTo>
                    <a:cubicBezTo>
                      <a:pt x="1277" y="3759"/>
                      <a:pt x="608" y="4853"/>
                      <a:pt x="395" y="6160"/>
                    </a:cubicBezTo>
                    <a:cubicBezTo>
                      <a:pt x="152" y="7984"/>
                      <a:pt x="0" y="9838"/>
                      <a:pt x="182" y="11662"/>
                    </a:cubicBezTo>
                    <a:cubicBezTo>
                      <a:pt x="304" y="12878"/>
                      <a:pt x="790" y="14124"/>
                      <a:pt x="2097" y="14458"/>
                    </a:cubicBezTo>
                    <a:cubicBezTo>
                      <a:pt x="2251" y="14498"/>
                      <a:pt x="2402" y="14516"/>
                      <a:pt x="2550" y="14516"/>
                    </a:cubicBezTo>
                    <a:cubicBezTo>
                      <a:pt x="3885" y="14516"/>
                      <a:pt x="4942" y="13018"/>
                      <a:pt x="5654" y="12087"/>
                    </a:cubicBezTo>
                    <a:cubicBezTo>
                      <a:pt x="6961" y="10324"/>
                      <a:pt x="8025" y="8349"/>
                      <a:pt x="8754" y="6282"/>
                    </a:cubicBezTo>
                    <a:cubicBezTo>
                      <a:pt x="9605" y="3948"/>
                      <a:pt x="10109" y="0"/>
                      <a:pt x="708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" name="Google Shape;459;p33"/>
              <p:cNvSpPr/>
              <p:nvPr/>
            </p:nvSpPr>
            <p:spPr>
              <a:xfrm>
                <a:off x="8030600" y="3919313"/>
                <a:ext cx="21300" cy="39050"/>
              </a:xfrm>
              <a:custGeom>
                <a:avLst/>
                <a:gdLst/>
                <a:ahLst/>
                <a:cxnLst/>
                <a:rect l="l" t="t" r="r" b="b"/>
                <a:pathLst>
                  <a:path w="852" h="1562" extrusionOk="0">
                    <a:moveTo>
                      <a:pt x="535" y="1"/>
                    </a:moveTo>
                    <a:cubicBezTo>
                      <a:pt x="503" y="1"/>
                      <a:pt x="466" y="14"/>
                      <a:pt x="426" y="42"/>
                    </a:cubicBezTo>
                    <a:cubicBezTo>
                      <a:pt x="365" y="102"/>
                      <a:pt x="274" y="102"/>
                      <a:pt x="213" y="102"/>
                    </a:cubicBezTo>
                    <a:cubicBezTo>
                      <a:pt x="122" y="589"/>
                      <a:pt x="61" y="1075"/>
                      <a:pt x="0" y="1561"/>
                    </a:cubicBezTo>
                    <a:cubicBezTo>
                      <a:pt x="274" y="1440"/>
                      <a:pt x="547" y="1349"/>
                      <a:pt x="851" y="1288"/>
                    </a:cubicBezTo>
                    <a:cubicBezTo>
                      <a:pt x="851" y="1227"/>
                      <a:pt x="851" y="1166"/>
                      <a:pt x="851" y="1105"/>
                    </a:cubicBezTo>
                    <a:cubicBezTo>
                      <a:pt x="824" y="969"/>
                      <a:pt x="821" y="1"/>
                      <a:pt x="53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" name="Google Shape;460;p33"/>
              <p:cNvSpPr/>
              <p:nvPr/>
            </p:nvSpPr>
            <p:spPr>
              <a:xfrm>
                <a:off x="8028300" y="3972013"/>
                <a:ext cx="27400" cy="4715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886" extrusionOk="0">
                    <a:moveTo>
                      <a:pt x="974" y="1"/>
                    </a:moveTo>
                    <a:cubicBezTo>
                      <a:pt x="700" y="61"/>
                      <a:pt x="396" y="153"/>
                      <a:pt x="153" y="304"/>
                    </a:cubicBezTo>
                    <a:cubicBezTo>
                      <a:pt x="122" y="335"/>
                      <a:pt x="62" y="335"/>
                      <a:pt x="31" y="335"/>
                    </a:cubicBezTo>
                    <a:cubicBezTo>
                      <a:pt x="1" y="760"/>
                      <a:pt x="1" y="1216"/>
                      <a:pt x="1" y="1642"/>
                    </a:cubicBezTo>
                    <a:cubicBezTo>
                      <a:pt x="1" y="1703"/>
                      <a:pt x="1" y="1794"/>
                      <a:pt x="1" y="1885"/>
                    </a:cubicBezTo>
                    <a:cubicBezTo>
                      <a:pt x="335" y="1855"/>
                      <a:pt x="578" y="1763"/>
                      <a:pt x="822" y="1460"/>
                    </a:cubicBezTo>
                    <a:cubicBezTo>
                      <a:pt x="1095" y="1064"/>
                      <a:pt x="1004" y="700"/>
                      <a:pt x="974" y="244"/>
                    </a:cubicBezTo>
                    <a:lnTo>
                      <a:pt x="97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" name="Google Shape;461;p33"/>
              <p:cNvSpPr/>
              <p:nvPr/>
            </p:nvSpPr>
            <p:spPr>
              <a:xfrm>
                <a:off x="8029825" y="3771113"/>
                <a:ext cx="180875" cy="309600"/>
              </a:xfrm>
              <a:custGeom>
                <a:avLst/>
                <a:gdLst/>
                <a:ahLst/>
                <a:cxnLst/>
                <a:rect l="l" t="t" r="r" b="b"/>
                <a:pathLst>
                  <a:path w="7235" h="12384" extrusionOk="0">
                    <a:moveTo>
                      <a:pt x="5968" y="1"/>
                    </a:moveTo>
                    <a:cubicBezTo>
                      <a:pt x="5658" y="1"/>
                      <a:pt x="5342" y="60"/>
                      <a:pt x="5077" y="134"/>
                    </a:cubicBezTo>
                    <a:cubicBezTo>
                      <a:pt x="4408" y="346"/>
                      <a:pt x="3770" y="711"/>
                      <a:pt x="3192" y="1076"/>
                    </a:cubicBezTo>
                    <a:cubicBezTo>
                      <a:pt x="1794" y="2018"/>
                      <a:pt x="1004" y="3021"/>
                      <a:pt x="548" y="4663"/>
                    </a:cubicBezTo>
                    <a:cubicBezTo>
                      <a:pt x="487" y="4815"/>
                      <a:pt x="457" y="4967"/>
                      <a:pt x="426" y="5149"/>
                    </a:cubicBezTo>
                    <a:cubicBezTo>
                      <a:pt x="513" y="5123"/>
                      <a:pt x="601" y="5109"/>
                      <a:pt x="690" y="5109"/>
                    </a:cubicBezTo>
                    <a:cubicBezTo>
                      <a:pt x="913" y="5109"/>
                      <a:pt x="1134" y="5196"/>
                      <a:pt x="1308" y="5392"/>
                    </a:cubicBezTo>
                    <a:cubicBezTo>
                      <a:pt x="1855" y="5939"/>
                      <a:pt x="1672" y="7125"/>
                      <a:pt x="1703" y="7824"/>
                    </a:cubicBezTo>
                    <a:cubicBezTo>
                      <a:pt x="1733" y="8492"/>
                      <a:pt x="1916" y="9374"/>
                      <a:pt x="1520" y="9982"/>
                    </a:cubicBezTo>
                    <a:cubicBezTo>
                      <a:pt x="1186" y="10499"/>
                      <a:pt x="578" y="10651"/>
                      <a:pt x="1" y="10711"/>
                    </a:cubicBezTo>
                    <a:cubicBezTo>
                      <a:pt x="1" y="10924"/>
                      <a:pt x="31" y="11106"/>
                      <a:pt x="92" y="11289"/>
                    </a:cubicBezTo>
                    <a:cubicBezTo>
                      <a:pt x="274" y="11806"/>
                      <a:pt x="487" y="12170"/>
                      <a:pt x="761" y="12383"/>
                    </a:cubicBezTo>
                    <a:cubicBezTo>
                      <a:pt x="3375" y="8827"/>
                      <a:pt x="6293" y="5271"/>
                      <a:pt x="7144" y="833"/>
                    </a:cubicBezTo>
                    <a:cubicBezTo>
                      <a:pt x="7174" y="742"/>
                      <a:pt x="7204" y="711"/>
                      <a:pt x="7235" y="650"/>
                    </a:cubicBezTo>
                    <a:cubicBezTo>
                      <a:pt x="7144" y="498"/>
                      <a:pt x="7022" y="377"/>
                      <a:pt x="6870" y="255"/>
                    </a:cubicBezTo>
                    <a:cubicBezTo>
                      <a:pt x="6620" y="67"/>
                      <a:pt x="6297" y="1"/>
                      <a:pt x="596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" name="Google Shape;462;p33"/>
              <p:cNvSpPr/>
              <p:nvPr/>
            </p:nvSpPr>
            <p:spPr>
              <a:xfrm>
                <a:off x="8067825" y="3823838"/>
                <a:ext cx="153525" cy="264525"/>
              </a:xfrm>
              <a:custGeom>
                <a:avLst/>
                <a:gdLst/>
                <a:ahLst/>
                <a:cxnLst/>
                <a:rect l="l" t="t" r="r" b="b"/>
                <a:pathLst>
                  <a:path w="6141" h="10581" extrusionOk="0">
                    <a:moveTo>
                      <a:pt x="6140" y="0"/>
                    </a:moveTo>
                    <a:cubicBezTo>
                      <a:pt x="5046" y="3982"/>
                      <a:pt x="2432" y="7295"/>
                      <a:pt x="0" y="10578"/>
                    </a:cubicBezTo>
                    <a:cubicBezTo>
                      <a:pt x="26" y="10579"/>
                      <a:pt x="51" y="10580"/>
                      <a:pt x="76" y="10580"/>
                    </a:cubicBezTo>
                    <a:cubicBezTo>
                      <a:pt x="600" y="10580"/>
                      <a:pt x="1145" y="10282"/>
                      <a:pt x="1551" y="9818"/>
                    </a:cubicBezTo>
                    <a:cubicBezTo>
                      <a:pt x="3040" y="8207"/>
                      <a:pt x="4195" y="6140"/>
                      <a:pt x="5016" y="4104"/>
                    </a:cubicBezTo>
                    <a:cubicBezTo>
                      <a:pt x="5472" y="3040"/>
                      <a:pt x="5988" y="2007"/>
                      <a:pt x="6110" y="821"/>
                    </a:cubicBezTo>
                    <a:cubicBezTo>
                      <a:pt x="6140" y="730"/>
                      <a:pt x="6140" y="639"/>
                      <a:pt x="6140" y="548"/>
                    </a:cubicBezTo>
                    <a:cubicBezTo>
                      <a:pt x="6140" y="365"/>
                      <a:pt x="6140" y="183"/>
                      <a:pt x="614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" name="Google Shape;463;p33"/>
              <p:cNvSpPr/>
              <p:nvPr/>
            </p:nvSpPr>
            <p:spPr>
              <a:xfrm>
                <a:off x="7589100" y="3175338"/>
                <a:ext cx="1138325" cy="1243475"/>
              </a:xfrm>
              <a:custGeom>
                <a:avLst/>
                <a:gdLst/>
                <a:ahLst/>
                <a:cxnLst/>
                <a:rect l="l" t="t" r="r" b="b"/>
                <a:pathLst>
                  <a:path w="45533" h="49739" extrusionOk="0">
                    <a:moveTo>
                      <a:pt x="41233" y="0"/>
                    </a:moveTo>
                    <a:cubicBezTo>
                      <a:pt x="41175" y="0"/>
                      <a:pt x="41117" y="13"/>
                      <a:pt x="41065" y="43"/>
                    </a:cubicBezTo>
                    <a:cubicBezTo>
                      <a:pt x="37933" y="2457"/>
                      <a:pt x="34164" y="3720"/>
                      <a:pt x="30314" y="3720"/>
                    </a:cubicBezTo>
                    <a:cubicBezTo>
                      <a:pt x="28782" y="3720"/>
                      <a:pt x="27237" y="3520"/>
                      <a:pt x="25715" y="3113"/>
                    </a:cubicBezTo>
                    <a:cubicBezTo>
                      <a:pt x="25684" y="3108"/>
                      <a:pt x="25654" y="3106"/>
                      <a:pt x="25626" y="3106"/>
                    </a:cubicBezTo>
                    <a:cubicBezTo>
                      <a:pt x="25492" y="3106"/>
                      <a:pt x="25395" y="3165"/>
                      <a:pt x="25320" y="3265"/>
                    </a:cubicBezTo>
                    <a:cubicBezTo>
                      <a:pt x="20548" y="4056"/>
                      <a:pt x="15897" y="5575"/>
                      <a:pt x="11581" y="7794"/>
                    </a:cubicBezTo>
                    <a:cubicBezTo>
                      <a:pt x="7873" y="9709"/>
                      <a:pt x="3313" y="12232"/>
                      <a:pt x="1520" y="16214"/>
                    </a:cubicBezTo>
                    <a:cubicBezTo>
                      <a:pt x="0" y="19649"/>
                      <a:pt x="1338" y="23448"/>
                      <a:pt x="3739" y="26092"/>
                    </a:cubicBezTo>
                    <a:cubicBezTo>
                      <a:pt x="5319" y="27795"/>
                      <a:pt x="7326" y="28980"/>
                      <a:pt x="9453" y="29831"/>
                    </a:cubicBezTo>
                    <a:cubicBezTo>
                      <a:pt x="10517" y="30257"/>
                      <a:pt x="11611" y="30591"/>
                      <a:pt x="12706" y="30895"/>
                    </a:cubicBezTo>
                    <a:cubicBezTo>
                      <a:pt x="13709" y="31168"/>
                      <a:pt x="14924" y="31685"/>
                      <a:pt x="15958" y="31716"/>
                    </a:cubicBezTo>
                    <a:cubicBezTo>
                      <a:pt x="15975" y="31717"/>
                      <a:pt x="15992" y="31718"/>
                      <a:pt x="16008" y="31718"/>
                    </a:cubicBezTo>
                    <a:cubicBezTo>
                      <a:pt x="16340" y="31718"/>
                      <a:pt x="16519" y="31433"/>
                      <a:pt x="16809" y="31260"/>
                    </a:cubicBezTo>
                    <a:cubicBezTo>
                      <a:pt x="18298" y="30378"/>
                      <a:pt x="19666" y="28767"/>
                      <a:pt x="20821" y="27521"/>
                    </a:cubicBezTo>
                    <a:cubicBezTo>
                      <a:pt x="21460" y="26852"/>
                      <a:pt x="22037" y="26153"/>
                      <a:pt x="22615" y="25424"/>
                    </a:cubicBezTo>
                    <a:cubicBezTo>
                      <a:pt x="22919" y="25089"/>
                      <a:pt x="23192" y="24725"/>
                      <a:pt x="23466" y="24329"/>
                    </a:cubicBezTo>
                    <a:cubicBezTo>
                      <a:pt x="23587" y="24147"/>
                      <a:pt x="24043" y="23722"/>
                      <a:pt x="23800" y="23448"/>
                    </a:cubicBezTo>
                    <a:cubicBezTo>
                      <a:pt x="23709" y="23357"/>
                      <a:pt x="23557" y="23326"/>
                      <a:pt x="23435" y="23296"/>
                    </a:cubicBezTo>
                    <a:cubicBezTo>
                      <a:pt x="22128" y="23083"/>
                      <a:pt x="20730" y="22354"/>
                      <a:pt x="19545" y="21867"/>
                    </a:cubicBezTo>
                    <a:cubicBezTo>
                      <a:pt x="18146" y="21290"/>
                      <a:pt x="16019" y="20165"/>
                      <a:pt x="18481" y="18311"/>
                    </a:cubicBezTo>
                    <a:cubicBezTo>
                      <a:pt x="19028" y="17916"/>
                      <a:pt x="20183" y="17642"/>
                      <a:pt x="20852" y="17430"/>
                    </a:cubicBezTo>
                    <a:cubicBezTo>
                      <a:pt x="23739" y="16518"/>
                      <a:pt x="26748" y="16001"/>
                      <a:pt x="29758" y="15819"/>
                    </a:cubicBezTo>
                    <a:cubicBezTo>
                      <a:pt x="29788" y="15819"/>
                      <a:pt x="29818" y="15819"/>
                      <a:pt x="29849" y="15788"/>
                    </a:cubicBezTo>
                    <a:cubicBezTo>
                      <a:pt x="32767" y="22870"/>
                      <a:pt x="33709" y="30773"/>
                      <a:pt x="32493" y="38342"/>
                    </a:cubicBezTo>
                    <a:cubicBezTo>
                      <a:pt x="32068" y="41077"/>
                      <a:pt x="31369" y="43995"/>
                      <a:pt x="32584" y="46488"/>
                    </a:cubicBezTo>
                    <a:cubicBezTo>
                      <a:pt x="33405" y="48129"/>
                      <a:pt x="35046" y="49345"/>
                      <a:pt x="36870" y="49649"/>
                    </a:cubicBezTo>
                    <a:cubicBezTo>
                      <a:pt x="37246" y="49710"/>
                      <a:pt x="37603" y="49739"/>
                      <a:pt x="37942" y="49739"/>
                    </a:cubicBezTo>
                    <a:cubicBezTo>
                      <a:pt x="44580" y="49739"/>
                      <a:pt x="44487" y="38593"/>
                      <a:pt x="44834" y="33995"/>
                    </a:cubicBezTo>
                    <a:cubicBezTo>
                      <a:pt x="45533" y="24573"/>
                      <a:pt x="44895" y="15059"/>
                      <a:pt x="42949" y="5819"/>
                    </a:cubicBezTo>
                    <a:cubicBezTo>
                      <a:pt x="42554" y="3964"/>
                      <a:pt x="42129" y="2110"/>
                      <a:pt x="41642" y="287"/>
                    </a:cubicBezTo>
                    <a:cubicBezTo>
                      <a:pt x="41596" y="126"/>
                      <a:pt x="41412" y="0"/>
                      <a:pt x="4123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4" name="Google Shape;464;p33"/>
              <p:cNvSpPr/>
              <p:nvPr/>
            </p:nvSpPr>
            <p:spPr>
              <a:xfrm>
                <a:off x="7599725" y="3200738"/>
                <a:ext cx="1098825" cy="1197250"/>
              </a:xfrm>
              <a:custGeom>
                <a:avLst/>
                <a:gdLst/>
                <a:ahLst/>
                <a:cxnLst/>
                <a:rect l="l" t="t" r="r" b="b"/>
                <a:pathLst>
                  <a:path w="43953" h="47890" extrusionOk="0">
                    <a:moveTo>
                      <a:pt x="40609" y="0"/>
                    </a:moveTo>
                    <a:cubicBezTo>
                      <a:pt x="37446" y="2290"/>
                      <a:pt x="33704" y="3469"/>
                      <a:pt x="29888" y="3469"/>
                    </a:cubicBezTo>
                    <a:cubicBezTo>
                      <a:pt x="28387" y="3469"/>
                      <a:pt x="26874" y="3287"/>
                      <a:pt x="25381" y="2918"/>
                    </a:cubicBezTo>
                    <a:cubicBezTo>
                      <a:pt x="25351" y="2948"/>
                      <a:pt x="25320" y="2948"/>
                      <a:pt x="25260" y="2948"/>
                    </a:cubicBezTo>
                    <a:cubicBezTo>
                      <a:pt x="21004" y="3647"/>
                      <a:pt x="16870" y="4894"/>
                      <a:pt x="12980" y="6717"/>
                    </a:cubicBezTo>
                    <a:cubicBezTo>
                      <a:pt x="9545" y="8328"/>
                      <a:pt x="5776" y="10365"/>
                      <a:pt x="3253" y="13252"/>
                    </a:cubicBezTo>
                    <a:cubicBezTo>
                      <a:pt x="1" y="16991"/>
                      <a:pt x="1034" y="21946"/>
                      <a:pt x="4469" y="25168"/>
                    </a:cubicBezTo>
                    <a:cubicBezTo>
                      <a:pt x="7478" y="27964"/>
                      <a:pt x="11642" y="28997"/>
                      <a:pt x="15563" y="29940"/>
                    </a:cubicBezTo>
                    <a:cubicBezTo>
                      <a:pt x="18147" y="27903"/>
                      <a:pt x="20427" y="25563"/>
                      <a:pt x="22372" y="22918"/>
                    </a:cubicBezTo>
                    <a:cubicBezTo>
                      <a:pt x="20092" y="22158"/>
                      <a:pt x="14256" y="20547"/>
                      <a:pt x="16688" y="17447"/>
                    </a:cubicBezTo>
                    <a:cubicBezTo>
                      <a:pt x="17782" y="16049"/>
                      <a:pt x="20335" y="15623"/>
                      <a:pt x="21916" y="15198"/>
                    </a:cubicBezTo>
                    <a:cubicBezTo>
                      <a:pt x="24317" y="14590"/>
                      <a:pt x="26749" y="14225"/>
                      <a:pt x="29211" y="14043"/>
                    </a:cubicBezTo>
                    <a:cubicBezTo>
                      <a:pt x="29211" y="13921"/>
                      <a:pt x="29272" y="13830"/>
                      <a:pt x="29393" y="13769"/>
                    </a:cubicBezTo>
                    <a:cubicBezTo>
                      <a:pt x="29431" y="13750"/>
                      <a:pt x="29469" y="13742"/>
                      <a:pt x="29507" y="13742"/>
                    </a:cubicBezTo>
                    <a:cubicBezTo>
                      <a:pt x="29709" y="13742"/>
                      <a:pt x="29899" y="13994"/>
                      <a:pt x="30001" y="14225"/>
                    </a:cubicBezTo>
                    <a:cubicBezTo>
                      <a:pt x="33254" y="21763"/>
                      <a:pt x="34074" y="30274"/>
                      <a:pt x="32646" y="38390"/>
                    </a:cubicBezTo>
                    <a:cubicBezTo>
                      <a:pt x="32281" y="40487"/>
                      <a:pt x="31764" y="42736"/>
                      <a:pt x="32585" y="44742"/>
                    </a:cubicBezTo>
                    <a:cubicBezTo>
                      <a:pt x="33331" y="46608"/>
                      <a:pt x="35340" y="47890"/>
                      <a:pt x="37361" y="47890"/>
                    </a:cubicBezTo>
                    <a:cubicBezTo>
                      <a:pt x="37644" y="47890"/>
                      <a:pt x="37928" y="47865"/>
                      <a:pt x="38208" y="47812"/>
                    </a:cubicBezTo>
                    <a:cubicBezTo>
                      <a:pt x="42312" y="47083"/>
                      <a:pt x="42524" y="42615"/>
                      <a:pt x="42980" y="39302"/>
                    </a:cubicBezTo>
                    <a:cubicBezTo>
                      <a:pt x="43588" y="34925"/>
                      <a:pt x="43892" y="30487"/>
                      <a:pt x="43923" y="26049"/>
                    </a:cubicBezTo>
                    <a:cubicBezTo>
                      <a:pt x="43953" y="21611"/>
                      <a:pt x="43679" y="17204"/>
                      <a:pt x="43102" y="12797"/>
                    </a:cubicBezTo>
                    <a:cubicBezTo>
                      <a:pt x="42798" y="10547"/>
                      <a:pt x="42433" y="8328"/>
                      <a:pt x="42008" y="6079"/>
                    </a:cubicBezTo>
                    <a:cubicBezTo>
                      <a:pt x="41886" y="5502"/>
                      <a:pt x="40366" y="182"/>
                      <a:pt x="4060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5" name="Google Shape;465;p33"/>
              <p:cNvSpPr/>
              <p:nvPr/>
            </p:nvSpPr>
            <p:spPr>
              <a:xfrm>
                <a:off x="7872525" y="2672988"/>
                <a:ext cx="300950" cy="520950"/>
              </a:xfrm>
              <a:custGeom>
                <a:avLst/>
                <a:gdLst/>
                <a:ahLst/>
                <a:cxnLst/>
                <a:rect l="l" t="t" r="r" b="b"/>
                <a:pathLst>
                  <a:path w="12038" h="20838" extrusionOk="0">
                    <a:moveTo>
                      <a:pt x="7355" y="1"/>
                    </a:moveTo>
                    <a:cubicBezTo>
                      <a:pt x="7055" y="1"/>
                      <a:pt x="6775" y="179"/>
                      <a:pt x="6566" y="654"/>
                    </a:cubicBezTo>
                    <a:cubicBezTo>
                      <a:pt x="6293" y="1262"/>
                      <a:pt x="5958" y="1809"/>
                      <a:pt x="5654" y="2386"/>
                    </a:cubicBezTo>
                    <a:cubicBezTo>
                      <a:pt x="5198" y="3207"/>
                      <a:pt x="4773" y="4028"/>
                      <a:pt x="4347" y="4848"/>
                    </a:cubicBezTo>
                    <a:cubicBezTo>
                      <a:pt x="3922" y="5699"/>
                      <a:pt x="3496" y="6520"/>
                      <a:pt x="3132" y="7371"/>
                    </a:cubicBezTo>
                    <a:cubicBezTo>
                      <a:pt x="2919" y="7766"/>
                      <a:pt x="2736" y="8192"/>
                      <a:pt x="2524" y="8617"/>
                    </a:cubicBezTo>
                    <a:cubicBezTo>
                      <a:pt x="2493" y="8709"/>
                      <a:pt x="2341" y="9134"/>
                      <a:pt x="2220" y="9469"/>
                    </a:cubicBezTo>
                    <a:cubicBezTo>
                      <a:pt x="2081" y="9452"/>
                      <a:pt x="1956" y="9440"/>
                      <a:pt x="1841" y="9440"/>
                    </a:cubicBezTo>
                    <a:cubicBezTo>
                      <a:pt x="1524" y="9440"/>
                      <a:pt x="1279" y="9530"/>
                      <a:pt x="1034" y="9864"/>
                    </a:cubicBezTo>
                    <a:cubicBezTo>
                      <a:pt x="609" y="10411"/>
                      <a:pt x="305" y="11019"/>
                      <a:pt x="214" y="11718"/>
                    </a:cubicBezTo>
                    <a:cubicBezTo>
                      <a:pt x="183" y="12083"/>
                      <a:pt x="609" y="12174"/>
                      <a:pt x="1004" y="12204"/>
                    </a:cubicBezTo>
                    <a:cubicBezTo>
                      <a:pt x="457" y="13663"/>
                      <a:pt x="1" y="15213"/>
                      <a:pt x="62" y="16794"/>
                    </a:cubicBezTo>
                    <a:cubicBezTo>
                      <a:pt x="92" y="17584"/>
                      <a:pt x="274" y="18405"/>
                      <a:pt x="609" y="19104"/>
                    </a:cubicBezTo>
                    <a:cubicBezTo>
                      <a:pt x="882" y="19712"/>
                      <a:pt x="1277" y="20776"/>
                      <a:pt x="2068" y="20836"/>
                    </a:cubicBezTo>
                    <a:cubicBezTo>
                      <a:pt x="2081" y="20837"/>
                      <a:pt x="2095" y="20837"/>
                      <a:pt x="2108" y="20837"/>
                    </a:cubicBezTo>
                    <a:cubicBezTo>
                      <a:pt x="2712" y="20837"/>
                      <a:pt x="3507" y="20191"/>
                      <a:pt x="3983" y="19894"/>
                    </a:cubicBezTo>
                    <a:cubicBezTo>
                      <a:pt x="4165" y="19773"/>
                      <a:pt x="5685" y="18800"/>
                      <a:pt x="6536" y="18162"/>
                    </a:cubicBezTo>
                    <a:lnTo>
                      <a:pt x="6536" y="18162"/>
                    </a:lnTo>
                    <a:cubicBezTo>
                      <a:pt x="6475" y="18222"/>
                      <a:pt x="6718" y="18557"/>
                      <a:pt x="6779" y="18618"/>
                    </a:cubicBezTo>
                    <a:cubicBezTo>
                      <a:pt x="6877" y="18683"/>
                      <a:pt x="6974" y="18713"/>
                      <a:pt x="7077" y="18713"/>
                    </a:cubicBezTo>
                    <a:cubicBezTo>
                      <a:pt x="7166" y="18713"/>
                      <a:pt x="7258" y="18690"/>
                      <a:pt x="7357" y="18648"/>
                    </a:cubicBezTo>
                    <a:cubicBezTo>
                      <a:pt x="7752" y="18496"/>
                      <a:pt x="8086" y="18131"/>
                      <a:pt x="8360" y="17827"/>
                    </a:cubicBezTo>
                    <a:cubicBezTo>
                      <a:pt x="8968" y="17159"/>
                      <a:pt x="9302" y="16247"/>
                      <a:pt x="9089" y="15365"/>
                    </a:cubicBezTo>
                    <a:cubicBezTo>
                      <a:pt x="10001" y="14119"/>
                      <a:pt x="10670" y="12751"/>
                      <a:pt x="11095" y="11201"/>
                    </a:cubicBezTo>
                    <a:cubicBezTo>
                      <a:pt x="12037" y="7675"/>
                      <a:pt x="11217" y="4088"/>
                      <a:pt x="9028" y="1231"/>
                    </a:cubicBezTo>
                    <a:cubicBezTo>
                      <a:pt x="8755" y="867"/>
                      <a:pt x="8329" y="411"/>
                      <a:pt x="7904" y="167"/>
                    </a:cubicBezTo>
                    <a:cubicBezTo>
                      <a:pt x="7721" y="65"/>
                      <a:pt x="7535" y="1"/>
                      <a:pt x="735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6" name="Google Shape;466;p33"/>
              <p:cNvSpPr/>
              <p:nvPr/>
            </p:nvSpPr>
            <p:spPr>
              <a:xfrm>
                <a:off x="7874800" y="2978088"/>
                <a:ext cx="160375" cy="196075"/>
              </a:xfrm>
              <a:custGeom>
                <a:avLst/>
                <a:gdLst/>
                <a:ahLst/>
                <a:cxnLst/>
                <a:rect l="l" t="t" r="r" b="b"/>
                <a:pathLst>
                  <a:path w="6415" h="7843" extrusionOk="0">
                    <a:moveTo>
                      <a:pt x="1703" y="0"/>
                    </a:moveTo>
                    <a:cubicBezTo>
                      <a:pt x="639" y="2675"/>
                      <a:pt x="1" y="5623"/>
                      <a:pt x="2068" y="7842"/>
                    </a:cubicBezTo>
                    <a:cubicBezTo>
                      <a:pt x="3679" y="7082"/>
                      <a:pt x="5138" y="6079"/>
                      <a:pt x="6414" y="4924"/>
                    </a:cubicBezTo>
                    <a:cubicBezTo>
                      <a:pt x="6232" y="3283"/>
                      <a:pt x="5351" y="1793"/>
                      <a:pt x="3983" y="882"/>
                    </a:cubicBezTo>
                    <a:cubicBezTo>
                      <a:pt x="3314" y="456"/>
                      <a:pt x="2524" y="152"/>
                      <a:pt x="173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" name="Google Shape;467;p33"/>
              <p:cNvSpPr/>
              <p:nvPr/>
            </p:nvSpPr>
            <p:spPr>
              <a:xfrm>
                <a:off x="7899125" y="2927013"/>
                <a:ext cx="183150" cy="188625"/>
              </a:xfrm>
              <a:custGeom>
                <a:avLst/>
                <a:gdLst/>
                <a:ahLst/>
                <a:cxnLst/>
                <a:rect l="l" t="t" r="r" b="b"/>
                <a:pathLst>
                  <a:path w="7326" h="7545" extrusionOk="0">
                    <a:moveTo>
                      <a:pt x="832" y="0"/>
                    </a:moveTo>
                    <a:cubicBezTo>
                      <a:pt x="754" y="0"/>
                      <a:pt x="696" y="11"/>
                      <a:pt x="669" y="37"/>
                    </a:cubicBezTo>
                    <a:cubicBezTo>
                      <a:pt x="365" y="371"/>
                      <a:pt x="122" y="767"/>
                      <a:pt x="1" y="1222"/>
                    </a:cubicBezTo>
                    <a:cubicBezTo>
                      <a:pt x="3496" y="1314"/>
                      <a:pt x="6201" y="4049"/>
                      <a:pt x="6262" y="7545"/>
                    </a:cubicBezTo>
                    <a:cubicBezTo>
                      <a:pt x="6809" y="7180"/>
                      <a:pt x="7265" y="6542"/>
                      <a:pt x="7326" y="5843"/>
                    </a:cubicBezTo>
                    <a:cubicBezTo>
                      <a:pt x="7326" y="5721"/>
                      <a:pt x="7326" y="5569"/>
                      <a:pt x="7296" y="5447"/>
                    </a:cubicBezTo>
                    <a:cubicBezTo>
                      <a:pt x="6992" y="3958"/>
                      <a:pt x="6019" y="2529"/>
                      <a:pt x="4864" y="1587"/>
                    </a:cubicBezTo>
                    <a:cubicBezTo>
                      <a:pt x="4256" y="1131"/>
                      <a:pt x="3618" y="767"/>
                      <a:pt x="2888" y="493"/>
                    </a:cubicBezTo>
                    <a:cubicBezTo>
                      <a:pt x="2523" y="341"/>
                      <a:pt x="2159" y="250"/>
                      <a:pt x="1764" y="189"/>
                    </a:cubicBezTo>
                    <a:cubicBezTo>
                      <a:pt x="1644" y="141"/>
                      <a:pt x="1114" y="0"/>
                      <a:pt x="83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" name="Google Shape;468;p33"/>
              <p:cNvSpPr/>
              <p:nvPr/>
            </p:nvSpPr>
            <p:spPr>
              <a:xfrm>
                <a:off x="7946250" y="2691588"/>
                <a:ext cx="212775" cy="341975"/>
              </a:xfrm>
              <a:custGeom>
                <a:avLst/>
                <a:gdLst/>
                <a:ahLst/>
                <a:cxnLst/>
                <a:rect l="l" t="t" r="r" b="b"/>
                <a:pathLst>
                  <a:path w="8511" h="13679" extrusionOk="0">
                    <a:moveTo>
                      <a:pt x="4529" y="1"/>
                    </a:moveTo>
                    <a:cubicBezTo>
                      <a:pt x="2918" y="2767"/>
                      <a:pt x="1459" y="5563"/>
                      <a:pt x="152" y="8481"/>
                    </a:cubicBezTo>
                    <a:cubicBezTo>
                      <a:pt x="91" y="8573"/>
                      <a:pt x="61" y="8694"/>
                      <a:pt x="0" y="8816"/>
                    </a:cubicBezTo>
                    <a:cubicBezTo>
                      <a:pt x="973" y="9028"/>
                      <a:pt x="1945" y="9393"/>
                      <a:pt x="2797" y="9971"/>
                    </a:cubicBezTo>
                    <a:cubicBezTo>
                      <a:pt x="3952" y="10700"/>
                      <a:pt x="4894" y="11794"/>
                      <a:pt x="5532" y="13010"/>
                    </a:cubicBezTo>
                    <a:cubicBezTo>
                      <a:pt x="5623" y="13223"/>
                      <a:pt x="5745" y="13436"/>
                      <a:pt x="5836" y="13679"/>
                    </a:cubicBezTo>
                    <a:cubicBezTo>
                      <a:pt x="6414" y="12828"/>
                      <a:pt x="6870" y="11886"/>
                      <a:pt x="7204" y="10883"/>
                    </a:cubicBezTo>
                    <a:cubicBezTo>
                      <a:pt x="8511" y="6992"/>
                      <a:pt x="7569" y="2767"/>
                      <a:pt x="452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" name="Google Shape;469;p33"/>
              <p:cNvSpPr/>
              <p:nvPr/>
            </p:nvSpPr>
            <p:spPr>
              <a:xfrm>
                <a:off x="8015400" y="2608638"/>
                <a:ext cx="620850" cy="779800"/>
              </a:xfrm>
              <a:custGeom>
                <a:avLst/>
                <a:gdLst/>
                <a:ahLst/>
                <a:cxnLst/>
                <a:rect l="l" t="t" r="r" b="b"/>
                <a:pathLst>
                  <a:path w="24834" h="31192" extrusionOk="0">
                    <a:moveTo>
                      <a:pt x="11360" y="1"/>
                    </a:moveTo>
                    <a:cubicBezTo>
                      <a:pt x="11019" y="1"/>
                      <a:pt x="10677" y="13"/>
                      <a:pt x="10335" y="36"/>
                    </a:cubicBezTo>
                    <a:cubicBezTo>
                      <a:pt x="8541" y="158"/>
                      <a:pt x="6778" y="553"/>
                      <a:pt x="5046" y="1009"/>
                    </a:cubicBezTo>
                    <a:cubicBezTo>
                      <a:pt x="3496" y="1465"/>
                      <a:pt x="1672" y="1799"/>
                      <a:pt x="882" y="3441"/>
                    </a:cubicBezTo>
                    <a:cubicBezTo>
                      <a:pt x="0" y="5325"/>
                      <a:pt x="486" y="7605"/>
                      <a:pt x="1216" y="9428"/>
                    </a:cubicBezTo>
                    <a:cubicBezTo>
                      <a:pt x="2766" y="13198"/>
                      <a:pt x="4499" y="16693"/>
                      <a:pt x="5350" y="20705"/>
                    </a:cubicBezTo>
                    <a:cubicBezTo>
                      <a:pt x="6019" y="23927"/>
                      <a:pt x="5988" y="27362"/>
                      <a:pt x="8754" y="29611"/>
                    </a:cubicBezTo>
                    <a:cubicBezTo>
                      <a:pt x="10074" y="30691"/>
                      <a:pt x="11631" y="31192"/>
                      <a:pt x="13216" y="31192"/>
                    </a:cubicBezTo>
                    <a:cubicBezTo>
                      <a:pt x="14041" y="31192"/>
                      <a:pt x="14873" y="31057"/>
                      <a:pt x="15684" y="30797"/>
                    </a:cubicBezTo>
                    <a:cubicBezTo>
                      <a:pt x="18086" y="30037"/>
                      <a:pt x="20730" y="29611"/>
                      <a:pt x="22767" y="28061"/>
                    </a:cubicBezTo>
                    <a:cubicBezTo>
                      <a:pt x="24013" y="27119"/>
                      <a:pt x="24530" y="25964"/>
                      <a:pt x="24651" y="24687"/>
                    </a:cubicBezTo>
                    <a:cubicBezTo>
                      <a:pt x="24833" y="23137"/>
                      <a:pt x="24438" y="21404"/>
                      <a:pt x="24195" y="19793"/>
                    </a:cubicBezTo>
                    <a:cubicBezTo>
                      <a:pt x="23861" y="17666"/>
                      <a:pt x="23496" y="15538"/>
                      <a:pt x="23010" y="13441"/>
                    </a:cubicBezTo>
                    <a:cubicBezTo>
                      <a:pt x="22311" y="10158"/>
                      <a:pt x="21672" y="6450"/>
                      <a:pt x="19605" y="3714"/>
                    </a:cubicBezTo>
                    <a:cubicBezTo>
                      <a:pt x="17602" y="1052"/>
                      <a:pt x="14533" y="1"/>
                      <a:pt x="1136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" name="Google Shape;470;p33"/>
              <p:cNvSpPr/>
              <p:nvPr/>
            </p:nvSpPr>
            <p:spPr>
              <a:xfrm>
                <a:off x="8041225" y="2628313"/>
                <a:ext cx="588175" cy="740775"/>
              </a:xfrm>
              <a:custGeom>
                <a:avLst/>
                <a:gdLst/>
                <a:ahLst/>
                <a:cxnLst/>
                <a:rect l="l" t="t" r="r" b="b"/>
                <a:pathLst>
                  <a:path w="23527" h="29631" extrusionOk="0">
                    <a:moveTo>
                      <a:pt x="10380" y="1"/>
                    </a:moveTo>
                    <a:cubicBezTo>
                      <a:pt x="8755" y="1"/>
                      <a:pt x="7134" y="262"/>
                      <a:pt x="5563" y="647"/>
                    </a:cubicBezTo>
                    <a:cubicBezTo>
                      <a:pt x="3162" y="1195"/>
                      <a:pt x="61" y="1347"/>
                      <a:pt x="31" y="4447"/>
                    </a:cubicBezTo>
                    <a:cubicBezTo>
                      <a:pt x="1" y="6514"/>
                      <a:pt x="973" y="8611"/>
                      <a:pt x="1855" y="10404"/>
                    </a:cubicBezTo>
                    <a:cubicBezTo>
                      <a:pt x="2949" y="12745"/>
                      <a:pt x="3891" y="15177"/>
                      <a:pt x="4560" y="17669"/>
                    </a:cubicBezTo>
                    <a:cubicBezTo>
                      <a:pt x="5289" y="20374"/>
                      <a:pt x="5168" y="23718"/>
                      <a:pt x="6505" y="26210"/>
                    </a:cubicBezTo>
                    <a:cubicBezTo>
                      <a:pt x="7387" y="27517"/>
                      <a:pt x="8329" y="28581"/>
                      <a:pt x="9849" y="29159"/>
                    </a:cubicBezTo>
                    <a:cubicBezTo>
                      <a:pt x="10687" y="29491"/>
                      <a:pt x="11600" y="29631"/>
                      <a:pt x="12537" y="29631"/>
                    </a:cubicBezTo>
                    <a:cubicBezTo>
                      <a:pt x="13571" y="29631"/>
                      <a:pt x="14634" y="29460"/>
                      <a:pt x="15654" y="29189"/>
                    </a:cubicBezTo>
                    <a:cubicBezTo>
                      <a:pt x="16718" y="28946"/>
                      <a:pt x="17752" y="28581"/>
                      <a:pt x="18664" y="28216"/>
                    </a:cubicBezTo>
                    <a:cubicBezTo>
                      <a:pt x="20183" y="27639"/>
                      <a:pt x="21855" y="26696"/>
                      <a:pt x="22615" y="25177"/>
                    </a:cubicBezTo>
                    <a:cubicBezTo>
                      <a:pt x="23527" y="23353"/>
                      <a:pt x="22706" y="20952"/>
                      <a:pt x="22433" y="19067"/>
                    </a:cubicBezTo>
                    <a:cubicBezTo>
                      <a:pt x="22129" y="17213"/>
                      <a:pt x="21794" y="15359"/>
                      <a:pt x="21399" y="13535"/>
                    </a:cubicBezTo>
                    <a:cubicBezTo>
                      <a:pt x="20791" y="10556"/>
                      <a:pt x="20214" y="7304"/>
                      <a:pt x="18755" y="4599"/>
                    </a:cubicBezTo>
                    <a:cubicBezTo>
                      <a:pt x="17144" y="1620"/>
                      <a:pt x="14226" y="131"/>
                      <a:pt x="10882" y="9"/>
                    </a:cubicBezTo>
                    <a:cubicBezTo>
                      <a:pt x="10715" y="3"/>
                      <a:pt x="10548" y="1"/>
                      <a:pt x="1038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" name="Google Shape;471;p33"/>
              <p:cNvSpPr/>
              <p:nvPr/>
            </p:nvSpPr>
            <p:spPr>
              <a:xfrm>
                <a:off x="7947000" y="2442988"/>
                <a:ext cx="114000" cy="107475"/>
              </a:xfrm>
              <a:custGeom>
                <a:avLst/>
                <a:gdLst/>
                <a:ahLst/>
                <a:cxnLst/>
                <a:rect l="l" t="t" r="r" b="b"/>
                <a:pathLst>
                  <a:path w="4560" h="4299" extrusionOk="0">
                    <a:moveTo>
                      <a:pt x="2557" y="0"/>
                    </a:moveTo>
                    <a:cubicBezTo>
                      <a:pt x="2516" y="0"/>
                      <a:pt x="2474" y="2"/>
                      <a:pt x="2432" y="6"/>
                    </a:cubicBezTo>
                    <a:cubicBezTo>
                      <a:pt x="2280" y="36"/>
                      <a:pt x="2098" y="66"/>
                      <a:pt x="1946" y="97"/>
                    </a:cubicBezTo>
                    <a:cubicBezTo>
                      <a:pt x="912" y="401"/>
                      <a:pt x="1" y="1313"/>
                      <a:pt x="153" y="2437"/>
                    </a:cubicBezTo>
                    <a:cubicBezTo>
                      <a:pt x="268" y="3505"/>
                      <a:pt x="1260" y="4298"/>
                      <a:pt x="2296" y="4298"/>
                    </a:cubicBezTo>
                    <a:cubicBezTo>
                      <a:pt x="2351" y="4298"/>
                      <a:pt x="2407" y="4296"/>
                      <a:pt x="2463" y="4291"/>
                    </a:cubicBezTo>
                    <a:cubicBezTo>
                      <a:pt x="3648" y="4200"/>
                      <a:pt x="4560" y="3167"/>
                      <a:pt x="4499" y="2012"/>
                    </a:cubicBezTo>
                    <a:cubicBezTo>
                      <a:pt x="4441" y="1048"/>
                      <a:pt x="3569" y="0"/>
                      <a:pt x="255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" name="Google Shape;472;p33"/>
              <p:cNvSpPr/>
              <p:nvPr/>
            </p:nvSpPr>
            <p:spPr>
              <a:xfrm>
                <a:off x="7969550" y="2463963"/>
                <a:ext cx="70175" cy="67425"/>
              </a:xfrm>
              <a:custGeom>
                <a:avLst/>
                <a:gdLst/>
                <a:ahLst/>
                <a:cxnLst/>
                <a:rect l="l" t="t" r="r" b="b"/>
                <a:pathLst>
                  <a:path w="2807" h="2697" extrusionOk="0">
                    <a:moveTo>
                      <a:pt x="1589" y="1"/>
                    </a:moveTo>
                    <a:cubicBezTo>
                      <a:pt x="834" y="1"/>
                      <a:pt x="0" y="591"/>
                      <a:pt x="41" y="1386"/>
                    </a:cubicBezTo>
                    <a:cubicBezTo>
                      <a:pt x="70" y="2138"/>
                      <a:pt x="649" y="2697"/>
                      <a:pt x="1386" y="2697"/>
                    </a:cubicBezTo>
                    <a:cubicBezTo>
                      <a:pt x="1424" y="2697"/>
                      <a:pt x="1462" y="2695"/>
                      <a:pt x="1500" y="2693"/>
                    </a:cubicBezTo>
                    <a:cubicBezTo>
                      <a:pt x="2229" y="2632"/>
                      <a:pt x="2746" y="2085"/>
                      <a:pt x="2776" y="1386"/>
                    </a:cubicBezTo>
                    <a:cubicBezTo>
                      <a:pt x="2807" y="1082"/>
                      <a:pt x="2716" y="747"/>
                      <a:pt x="2533" y="474"/>
                    </a:cubicBezTo>
                    <a:cubicBezTo>
                      <a:pt x="2313" y="143"/>
                      <a:pt x="1961" y="1"/>
                      <a:pt x="158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3" name="Google Shape;473;p33"/>
              <p:cNvSpPr/>
              <p:nvPr/>
            </p:nvSpPr>
            <p:spPr>
              <a:xfrm>
                <a:off x="7984225" y="2119438"/>
                <a:ext cx="410375" cy="678450"/>
              </a:xfrm>
              <a:custGeom>
                <a:avLst/>
                <a:gdLst/>
                <a:ahLst/>
                <a:cxnLst/>
                <a:rect l="l" t="t" r="r" b="b"/>
                <a:pathLst>
                  <a:path w="16415" h="27138" extrusionOk="0">
                    <a:moveTo>
                      <a:pt x="8053" y="1"/>
                    </a:moveTo>
                    <a:cubicBezTo>
                      <a:pt x="6310" y="1"/>
                      <a:pt x="4632" y="466"/>
                      <a:pt x="3314" y="1428"/>
                    </a:cubicBezTo>
                    <a:cubicBezTo>
                      <a:pt x="1764" y="2552"/>
                      <a:pt x="943" y="4346"/>
                      <a:pt x="578" y="6169"/>
                    </a:cubicBezTo>
                    <a:cubicBezTo>
                      <a:pt x="62" y="8662"/>
                      <a:pt x="1" y="11641"/>
                      <a:pt x="366" y="14163"/>
                    </a:cubicBezTo>
                    <a:cubicBezTo>
                      <a:pt x="639" y="15957"/>
                      <a:pt x="1369" y="17720"/>
                      <a:pt x="2797" y="18875"/>
                    </a:cubicBezTo>
                    <a:cubicBezTo>
                      <a:pt x="3466" y="19391"/>
                      <a:pt x="4104" y="19604"/>
                      <a:pt x="4864" y="19847"/>
                    </a:cubicBezTo>
                    <a:cubicBezTo>
                      <a:pt x="6293" y="20303"/>
                      <a:pt x="7357" y="20486"/>
                      <a:pt x="7630" y="22188"/>
                    </a:cubicBezTo>
                    <a:cubicBezTo>
                      <a:pt x="7721" y="22796"/>
                      <a:pt x="7600" y="23464"/>
                      <a:pt x="7509" y="24072"/>
                    </a:cubicBezTo>
                    <a:cubicBezTo>
                      <a:pt x="7478" y="24103"/>
                      <a:pt x="7448" y="24164"/>
                      <a:pt x="7448" y="24194"/>
                    </a:cubicBezTo>
                    <a:cubicBezTo>
                      <a:pt x="7296" y="25379"/>
                      <a:pt x="7326" y="26899"/>
                      <a:pt x="8785" y="27112"/>
                    </a:cubicBezTo>
                    <a:cubicBezTo>
                      <a:pt x="8886" y="27129"/>
                      <a:pt x="8988" y="27137"/>
                      <a:pt x="9092" y="27137"/>
                    </a:cubicBezTo>
                    <a:cubicBezTo>
                      <a:pt x="10467" y="27137"/>
                      <a:pt x="12117" y="25725"/>
                      <a:pt x="13162" y="25075"/>
                    </a:cubicBezTo>
                    <a:cubicBezTo>
                      <a:pt x="14105" y="24468"/>
                      <a:pt x="14925" y="23738"/>
                      <a:pt x="14834" y="22492"/>
                    </a:cubicBezTo>
                    <a:cubicBezTo>
                      <a:pt x="14743" y="21367"/>
                      <a:pt x="13983" y="20395"/>
                      <a:pt x="13801" y="19270"/>
                    </a:cubicBezTo>
                    <a:lnTo>
                      <a:pt x="13770" y="19118"/>
                    </a:lnTo>
                    <a:cubicBezTo>
                      <a:pt x="13557" y="17173"/>
                      <a:pt x="14621" y="15440"/>
                      <a:pt x="15138" y="13647"/>
                    </a:cubicBezTo>
                    <a:cubicBezTo>
                      <a:pt x="15229" y="13312"/>
                      <a:pt x="15716" y="11306"/>
                      <a:pt x="15837" y="10638"/>
                    </a:cubicBezTo>
                    <a:cubicBezTo>
                      <a:pt x="16019" y="9300"/>
                      <a:pt x="16415" y="8176"/>
                      <a:pt x="16354" y="6656"/>
                    </a:cubicBezTo>
                    <a:cubicBezTo>
                      <a:pt x="16293" y="5288"/>
                      <a:pt x="15716" y="3251"/>
                      <a:pt x="14560" y="2309"/>
                    </a:cubicBezTo>
                    <a:cubicBezTo>
                      <a:pt x="12718" y="794"/>
                      <a:pt x="10330" y="1"/>
                      <a:pt x="805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4" name="Google Shape;474;p33"/>
              <p:cNvSpPr/>
              <p:nvPr/>
            </p:nvSpPr>
            <p:spPr>
              <a:xfrm>
                <a:off x="7985750" y="2143513"/>
                <a:ext cx="383775" cy="628775"/>
              </a:xfrm>
              <a:custGeom>
                <a:avLst/>
                <a:gdLst/>
                <a:ahLst/>
                <a:cxnLst/>
                <a:rect l="l" t="t" r="r" b="b"/>
                <a:pathLst>
                  <a:path w="15351" h="25151" extrusionOk="0">
                    <a:moveTo>
                      <a:pt x="8200" y="1"/>
                    </a:moveTo>
                    <a:cubicBezTo>
                      <a:pt x="7344" y="1"/>
                      <a:pt x="6516" y="82"/>
                      <a:pt x="5806" y="222"/>
                    </a:cubicBezTo>
                    <a:cubicBezTo>
                      <a:pt x="3071" y="738"/>
                      <a:pt x="1672" y="3109"/>
                      <a:pt x="1217" y="5632"/>
                    </a:cubicBezTo>
                    <a:cubicBezTo>
                      <a:pt x="548" y="9371"/>
                      <a:pt x="1" y="16422"/>
                      <a:pt x="4439" y="18003"/>
                    </a:cubicBezTo>
                    <a:cubicBezTo>
                      <a:pt x="5715" y="18459"/>
                      <a:pt x="6961" y="18368"/>
                      <a:pt x="7782" y="19584"/>
                    </a:cubicBezTo>
                    <a:cubicBezTo>
                      <a:pt x="8268" y="20343"/>
                      <a:pt x="8360" y="21225"/>
                      <a:pt x="8329" y="22106"/>
                    </a:cubicBezTo>
                    <a:cubicBezTo>
                      <a:pt x="8268" y="22866"/>
                      <a:pt x="7782" y="23900"/>
                      <a:pt x="8177" y="24629"/>
                    </a:cubicBezTo>
                    <a:cubicBezTo>
                      <a:pt x="8396" y="25011"/>
                      <a:pt x="8755" y="25150"/>
                      <a:pt x="9162" y="25150"/>
                    </a:cubicBezTo>
                    <a:cubicBezTo>
                      <a:pt x="9887" y="25150"/>
                      <a:pt x="10760" y="24709"/>
                      <a:pt x="11247" y="24416"/>
                    </a:cubicBezTo>
                    <a:cubicBezTo>
                      <a:pt x="11825" y="24052"/>
                      <a:pt x="12828" y="23413"/>
                      <a:pt x="13284" y="22897"/>
                    </a:cubicBezTo>
                    <a:cubicBezTo>
                      <a:pt x="14378" y="21742"/>
                      <a:pt x="13436" y="20313"/>
                      <a:pt x="13101" y="19006"/>
                    </a:cubicBezTo>
                    <a:cubicBezTo>
                      <a:pt x="12889" y="18033"/>
                      <a:pt x="12889" y="17061"/>
                      <a:pt x="13101" y="16088"/>
                    </a:cubicBezTo>
                    <a:cubicBezTo>
                      <a:pt x="13253" y="15267"/>
                      <a:pt x="13618" y="14507"/>
                      <a:pt x="13952" y="13748"/>
                    </a:cubicBezTo>
                    <a:cubicBezTo>
                      <a:pt x="14287" y="12988"/>
                      <a:pt x="14469" y="12167"/>
                      <a:pt x="14651" y="11377"/>
                    </a:cubicBezTo>
                    <a:cubicBezTo>
                      <a:pt x="15016" y="9887"/>
                      <a:pt x="15351" y="8489"/>
                      <a:pt x="15351" y="6848"/>
                    </a:cubicBezTo>
                    <a:cubicBezTo>
                      <a:pt x="15351" y="4872"/>
                      <a:pt x="15259" y="2744"/>
                      <a:pt x="13040" y="1194"/>
                    </a:cubicBezTo>
                    <a:cubicBezTo>
                      <a:pt x="11816" y="337"/>
                      <a:pt x="9949" y="1"/>
                      <a:pt x="820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5" name="Google Shape;475;p33"/>
              <p:cNvSpPr/>
              <p:nvPr/>
            </p:nvSpPr>
            <p:spPr>
              <a:xfrm>
                <a:off x="8016900" y="2143513"/>
                <a:ext cx="352625" cy="352050"/>
              </a:xfrm>
              <a:custGeom>
                <a:avLst/>
                <a:gdLst/>
                <a:ahLst/>
                <a:cxnLst/>
                <a:rect l="l" t="t" r="r" b="b"/>
                <a:pathLst>
                  <a:path w="14105" h="14082" extrusionOk="0">
                    <a:moveTo>
                      <a:pt x="6948" y="1"/>
                    </a:moveTo>
                    <a:cubicBezTo>
                      <a:pt x="6095" y="1"/>
                      <a:pt x="5270" y="82"/>
                      <a:pt x="4560" y="222"/>
                    </a:cubicBezTo>
                    <a:cubicBezTo>
                      <a:pt x="1885" y="738"/>
                      <a:pt x="518" y="2957"/>
                      <a:pt x="1" y="5419"/>
                    </a:cubicBezTo>
                    <a:cubicBezTo>
                      <a:pt x="746" y="5449"/>
                      <a:pt x="1491" y="5461"/>
                      <a:pt x="2235" y="5461"/>
                    </a:cubicBezTo>
                    <a:cubicBezTo>
                      <a:pt x="4530" y="5461"/>
                      <a:pt x="6825" y="5351"/>
                      <a:pt x="9120" y="5328"/>
                    </a:cubicBezTo>
                    <a:cubicBezTo>
                      <a:pt x="9606" y="5328"/>
                      <a:pt x="9484" y="5571"/>
                      <a:pt x="9515" y="5997"/>
                    </a:cubicBezTo>
                    <a:cubicBezTo>
                      <a:pt x="9515" y="6544"/>
                      <a:pt x="9576" y="7121"/>
                      <a:pt x="9728" y="7638"/>
                    </a:cubicBezTo>
                    <a:cubicBezTo>
                      <a:pt x="10062" y="8793"/>
                      <a:pt x="10761" y="9796"/>
                      <a:pt x="11399" y="10769"/>
                    </a:cubicBezTo>
                    <a:cubicBezTo>
                      <a:pt x="12038" y="11741"/>
                      <a:pt x="12372" y="12745"/>
                      <a:pt x="12494" y="13900"/>
                    </a:cubicBezTo>
                    <a:cubicBezTo>
                      <a:pt x="12494" y="13991"/>
                      <a:pt x="12524" y="14052"/>
                      <a:pt x="12554" y="14082"/>
                    </a:cubicBezTo>
                    <a:cubicBezTo>
                      <a:pt x="12615" y="13960"/>
                      <a:pt x="12646" y="13839"/>
                      <a:pt x="12706" y="13717"/>
                    </a:cubicBezTo>
                    <a:cubicBezTo>
                      <a:pt x="13041" y="12988"/>
                      <a:pt x="13193" y="12167"/>
                      <a:pt x="13405" y="11377"/>
                    </a:cubicBezTo>
                    <a:cubicBezTo>
                      <a:pt x="13770" y="9887"/>
                      <a:pt x="14105" y="8489"/>
                      <a:pt x="14105" y="6848"/>
                    </a:cubicBezTo>
                    <a:cubicBezTo>
                      <a:pt x="14105" y="4872"/>
                      <a:pt x="14013" y="2744"/>
                      <a:pt x="11794" y="1194"/>
                    </a:cubicBezTo>
                    <a:cubicBezTo>
                      <a:pt x="10550" y="337"/>
                      <a:pt x="8689" y="1"/>
                      <a:pt x="694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6" name="Google Shape;476;p33"/>
              <p:cNvSpPr/>
              <p:nvPr/>
            </p:nvSpPr>
            <p:spPr>
              <a:xfrm>
                <a:off x="8067075" y="2200713"/>
                <a:ext cx="14450" cy="9900"/>
              </a:xfrm>
              <a:custGeom>
                <a:avLst/>
                <a:gdLst/>
                <a:ahLst/>
                <a:cxnLst/>
                <a:rect l="l" t="t" r="r" b="b"/>
                <a:pathLst>
                  <a:path w="578" h="396" extrusionOk="0">
                    <a:moveTo>
                      <a:pt x="243" y="0"/>
                    </a:moveTo>
                    <a:cubicBezTo>
                      <a:pt x="0" y="0"/>
                      <a:pt x="0" y="396"/>
                      <a:pt x="243" y="396"/>
                    </a:cubicBezTo>
                    <a:lnTo>
                      <a:pt x="334" y="396"/>
                    </a:lnTo>
                    <a:cubicBezTo>
                      <a:pt x="578" y="396"/>
                      <a:pt x="578" y="0"/>
                      <a:pt x="33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7" name="Google Shape;477;p33"/>
              <p:cNvSpPr/>
              <p:nvPr/>
            </p:nvSpPr>
            <p:spPr>
              <a:xfrm>
                <a:off x="8177250" y="2169563"/>
                <a:ext cx="12175" cy="9900"/>
              </a:xfrm>
              <a:custGeom>
                <a:avLst/>
                <a:gdLst/>
                <a:ahLst/>
                <a:cxnLst/>
                <a:rect l="l" t="t" r="r" b="b"/>
                <a:pathLst>
                  <a:path w="487" h="396" extrusionOk="0">
                    <a:moveTo>
                      <a:pt x="244" y="0"/>
                    </a:moveTo>
                    <a:cubicBezTo>
                      <a:pt x="0" y="0"/>
                      <a:pt x="0" y="395"/>
                      <a:pt x="244" y="395"/>
                    </a:cubicBezTo>
                    <a:cubicBezTo>
                      <a:pt x="487" y="395"/>
                      <a:pt x="487" y="0"/>
                      <a:pt x="24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8" name="Google Shape;478;p33"/>
              <p:cNvSpPr/>
              <p:nvPr/>
            </p:nvSpPr>
            <p:spPr>
              <a:xfrm>
                <a:off x="8085300" y="2256938"/>
                <a:ext cx="12175" cy="9150"/>
              </a:xfrm>
              <a:custGeom>
                <a:avLst/>
                <a:gdLst/>
                <a:ahLst/>
                <a:cxnLst/>
                <a:rect l="l" t="t" r="r" b="b"/>
                <a:pathLst>
                  <a:path w="487" h="366" extrusionOk="0">
                    <a:moveTo>
                      <a:pt x="244" y="1"/>
                    </a:moveTo>
                    <a:cubicBezTo>
                      <a:pt x="1" y="1"/>
                      <a:pt x="1" y="365"/>
                      <a:pt x="244" y="365"/>
                    </a:cubicBezTo>
                    <a:cubicBezTo>
                      <a:pt x="487" y="365"/>
                      <a:pt x="487" y="1"/>
                      <a:pt x="24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" name="Google Shape;479;p33"/>
              <p:cNvSpPr/>
              <p:nvPr/>
            </p:nvSpPr>
            <p:spPr>
              <a:xfrm>
                <a:off x="8140775" y="2205263"/>
                <a:ext cx="12175" cy="9150"/>
              </a:xfrm>
              <a:custGeom>
                <a:avLst/>
                <a:gdLst/>
                <a:ahLst/>
                <a:cxnLst/>
                <a:rect l="l" t="t" r="r" b="b"/>
                <a:pathLst>
                  <a:path w="487" h="366" extrusionOk="0">
                    <a:moveTo>
                      <a:pt x="244" y="1"/>
                    </a:moveTo>
                    <a:cubicBezTo>
                      <a:pt x="0" y="1"/>
                      <a:pt x="0" y="366"/>
                      <a:pt x="244" y="366"/>
                    </a:cubicBezTo>
                    <a:cubicBezTo>
                      <a:pt x="487" y="366"/>
                      <a:pt x="487" y="1"/>
                      <a:pt x="24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0" name="Google Shape;480;p33"/>
              <p:cNvSpPr/>
              <p:nvPr/>
            </p:nvSpPr>
            <p:spPr>
              <a:xfrm>
                <a:off x="8178775" y="2279738"/>
                <a:ext cx="12925" cy="99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6" extrusionOk="0">
                    <a:moveTo>
                      <a:pt x="243" y="1"/>
                    </a:moveTo>
                    <a:cubicBezTo>
                      <a:pt x="0" y="1"/>
                      <a:pt x="0" y="396"/>
                      <a:pt x="243" y="396"/>
                    </a:cubicBezTo>
                    <a:cubicBezTo>
                      <a:pt x="487" y="396"/>
                      <a:pt x="517" y="1"/>
                      <a:pt x="24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" name="Google Shape;481;p33"/>
              <p:cNvSpPr/>
              <p:nvPr/>
            </p:nvSpPr>
            <p:spPr>
              <a:xfrm>
                <a:off x="8321625" y="2221988"/>
                <a:ext cx="12175" cy="9900"/>
              </a:xfrm>
              <a:custGeom>
                <a:avLst/>
                <a:gdLst/>
                <a:ahLst/>
                <a:cxnLst/>
                <a:rect l="l" t="t" r="r" b="b"/>
                <a:pathLst>
                  <a:path w="487" h="396" extrusionOk="0">
                    <a:moveTo>
                      <a:pt x="244" y="1"/>
                    </a:moveTo>
                    <a:cubicBezTo>
                      <a:pt x="1" y="1"/>
                      <a:pt x="1" y="396"/>
                      <a:pt x="244" y="396"/>
                    </a:cubicBezTo>
                    <a:cubicBezTo>
                      <a:pt x="487" y="396"/>
                      <a:pt x="487" y="1"/>
                      <a:pt x="24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2" name="Google Shape;482;p33"/>
              <p:cNvSpPr/>
              <p:nvPr/>
            </p:nvSpPr>
            <p:spPr>
              <a:xfrm>
                <a:off x="8236775" y="2189338"/>
                <a:ext cx="14675" cy="1032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13" extrusionOk="0">
                    <a:moveTo>
                      <a:pt x="308" y="0"/>
                    </a:moveTo>
                    <a:cubicBezTo>
                      <a:pt x="262" y="0"/>
                      <a:pt x="215" y="18"/>
                      <a:pt x="173" y="60"/>
                    </a:cubicBezTo>
                    <a:lnTo>
                      <a:pt x="142" y="91"/>
                    </a:lnTo>
                    <a:cubicBezTo>
                      <a:pt x="0" y="233"/>
                      <a:pt x="135" y="412"/>
                      <a:pt x="288" y="412"/>
                    </a:cubicBezTo>
                    <a:cubicBezTo>
                      <a:pt x="331" y="412"/>
                      <a:pt x="376" y="398"/>
                      <a:pt x="416" y="364"/>
                    </a:cubicBezTo>
                    <a:lnTo>
                      <a:pt x="446" y="334"/>
                    </a:lnTo>
                    <a:cubicBezTo>
                      <a:pt x="586" y="194"/>
                      <a:pt x="458" y="0"/>
                      <a:pt x="30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" name="Google Shape;483;p33"/>
              <p:cNvSpPr/>
              <p:nvPr/>
            </p:nvSpPr>
            <p:spPr>
              <a:xfrm>
                <a:off x="8252475" y="2249338"/>
                <a:ext cx="12175" cy="9900"/>
              </a:xfrm>
              <a:custGeom>
                <a:avLst/>
                <a:gdLst/>
                <a:ahLst/>
                <a:cxnLst/>
                <a:rect l="l" t="t" r="r" b="b"/>
                <a:pathLst>
                  <a:path w="487" h="396" extrusionOk="0">
                    <a:moveTo>
                      <a:pt x="244" y="1"/>
                    </a:moveTo>
                    <a:cubicBezTo>
                      <a:pt x="1" y="1"/>
                      <a:pt x="1" y="396"/>
                      <a:pt x="244" y="396"/>
                    </a:cubicBezTo>
                    <a:cubicBezTo>
                      <a:pt x="487" y="396"/>
                      <a:pt x="487" y="1"/>
                      <a:pt x="24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" name="Google Shape;484;p33"/>
              <p:cNvSpPr/>
              <p:nvPr/>
            </p:nvSpPr>
            <p:spPr>
              <a:xfrm>
                <a:off x="8340625" y="2285063"/>
                <a:ext cx="12175" cy="9900"/>
              </a:xfrm>
              <a:custGeom>
                <a:avLst/>
                <a:gdLst/>
                <a:ahLst/>
                <a:cxnLst/>
                <a:rect l="l" t="t" r="r" b="b"/>
                <a:pathLst>
                  <a:path w="487" h="396" extrusionOk="0">
                    <a:moveTo>
                      <a:pt x="244" y="0"/>
                    </a:moveTo>
                    <a:cubicBezTo>
                      <a:pt x="1" y="0"/>
                      <a:pt x="1" y="395"/>
                      <a:pt x="244" y="395"/>
                    </a:cubicBezTo>
                    <a:cubicBezTo>
                      <a:pt x="487" y="395"/>
                      <a:pt x="487" y="0"/>
                      <a:pt x="24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" name="Google Shape;485;p33"/>
              <p:cNvSpPr/>
              <p:nvPr/>
            </p:nvSpPr>
            <p:spPr>
              <a:xfrm>
                <a:off x="8279075" y="2343563"/>
                <a:ext cx="12175" cy="9900"/>
              </a:xfrm>
              <a:custGeom>
                <a:avLst/>
                <a:gdLst/>
                <a:ahLst/>
                <a:cxnLst/>
                <a:rect l="l" t="t" r="r" b="b"/>
                <a:pathLst>
                  <a:path w="487" h="396" extrusionOk="0">
                    <a:moveTo>
                      <a:pt x="244" y="1"/>
                    </a:moveTo>
                    <a:cubicBezTo>
                      <a:pt x="0" y="1"/>
                      <a:pt x="0" y="396"/>
                      <a:pt x="244" y="396"/>
                    </a:cubicBezTo>
                    <a:cubicBezTo>
                      <a:pt x="487" y="396"/>
                      <a:pt x="487" y="1"/>
                      <a:pt x="24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" name="Google Shape;486;p33"/>
              <p:cNvSpPr/>
              <p:nvPr/>
            </p:nvSpPr>
            <p:spPr>
              <a:xfrm>
                <a:off x="8298075" y="2288088"/>
                <a:ext cx="12175" cy="9150"/>
              </a:xfrm>
              <a:custGeom>
                <a:avLst/>
                <a:gdLst/>
                <a:ahLst/>
                <a:cxnLst/>
                <a:rect l="l" t="t" r="r" b="b"/>
                <a:pathLst>
                  <a:path w="487" h="366" extrusionOk="0">
                    <a:moveTo>
                      <a:pt x="244" y="1"/>
                    </a:moveTo>
                    <a:cubicBezTo>
                      <a:pt x="0" y="1"/>
                      <a:pt x="0" y="366"/>
                      <a:pt x="244" y="366"/>
                    </a:cubicBezTo>
                    <a:cubicBezTo>
                      <a:pt x="487" y="366"/>
                      <a:pt x="487" y="1"/>
                      <a:pt x="24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" name="Google Shape;487;p33"/>
              <p:cNvSpPr/>
              <p:nvPr/>
            </p:nvSpPr>
            <p:spPr>
              <a:xfrm>
                <a:off x="8339100" y="2362563"/>
                <a:ext cx="12200" cy="9150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66" extrusionOk="0">
                    <a:moveTo>
                      <a:pt x="244" y="1"/>
                    </a:moveTo>
                    <a:cubicBezTo>
                      <a:pt x="1" y="1"/>
                      <a:pt x="1" y="365"/>
                      <a:pt x="244" y="365"/>
                    </a:cubicBezTo>
                    <a:cubicBezTo>
                      <a:pt x="487" y="365"/>
                      <a:pt x="487" y="1"/>
                      <a:pt x="24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" name="Google Shape;488;p33"/>
              <p:cNvSpPr/>
              <p:nvPr/>
            </p:nvSpPr>
            <p:spPr>
              <a:xfrm>
                <a:off x="8316300" y="2397513"/>
                <a:ext cx="12200" cy="9925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97" extrusionOk="0">
                    <a:moveTo>
                      <a:pt x="244" y="1"/>
                    </a:moveTo>
                    <a:cubicBezTo>
                      <a:pt x="1" y="1"/>
                      <a:pt x="1" y="396"/>
                      <a:pt x="244" y="396"/>
                    </a:cubicBezTo>
                    <a:cubicBezTo>
                      <a:pt x="487" y="396"/>
                      <a:pt x="487" y="1"/>
                      <a:pt x="24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" name="Google Shape;489;p33"/>
              <p:cNvSpPr/>
              <p:nvPr/>
            </p:nvSpPr>
            <p:spPr>
              <a:xfrm>
                <a:off x="8035900" y="2266063"/>
                <a:ext cx="12950" cy="9900"/>
              </a:xfrm>
              <a:custGeom>
                <a:avLst/>
                <a:gdLst/>
                <a:ahLst/>
                <a:cxnLst/>
                <a:rect l="l" t="t" r="r" b="b"/>
                <a:pathLst>
                  <a:path w="518" h="396" extrusionOk="0">
                    <a:moveTo>
                      <a:pt x="244" y="0"/>
                    </a:moveTo>
                    <a:cubicBezTo>
                      <a:pt x="1" y="0"/>
                      <a:pt x="1" y="396"/>
                      <a:pt x="244" y="396"/>
                    </a:cubicBezTo>
                    <a:cubicBezTo>
                      <a:pt x="487" y="396"/>
                      <a:pt x="518" y="0"/>
                      <a:pt x="24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0" name="Google Shape;490;p33"/>
              <p:cNvSpPr/>
              <p:nvPr/>
            </p:nvSpPr>
            <p:spPr>
              <a:xfrm>
                <a:off x="8307200" y="2437788"/>
                <a:ext cx="115525" cy="108050"/>
              </a:xfrm>
              <a:custGeom>
                <a:avLst/>
                <a:gdLst/>
                <a:ahLst/>
                <a:cxnLst/>
                <a:rect l="l" t="t" r="r" b="b"/>
                <a:pathLst>
                  <a:path w="4621" h="4322" extrusionOk="0">
                    <a:moveTo>
                      <a:pt x="2193" y="1"/>
                    </a:moveTo>
                    <a:cubicBezTo>
                      <a:pt x="1665" y="1"/>
                      <a:pt x="1148" y="177"/>
                      <a:pt x="821" y="578"/>
                    </a:cubicBezTo>
                    <a:cubicBezTo>
                      <a:pt x="699" y="700"/>
                      <a:pt x="608" y="852"/>
                      <a:pt x="517" y="1004"/>
                    </a:cubicBezTo>
                    <a:cubicBezTo>
                      <a:pt x="0" y="1946"/>
                      <a:pt x="0" y="3192"/>
                      <a:pt x="912" y="3891"/>
                    </a:cubicBezTo>
                    <a:cubicBezTo>
                      <a:pt x="1280" y="4183"/>
                      <a:pt x="1728" y="4322"/>
                      <a:pt x="2177" y="4322"/>
                    </a:cubicBezTo>
                    <a:cubicBezTo>
                      <a:pt x="2804" y="4322"/>
                      <a:pt x="3436" y="4053"/>
                      <a:pt x="3860" y="3557"/>
                    </a:cubicBezTo>
                    <a:cubicBezTo>
                      <a:pt x="4620" y="2676"/>
                      <a:pt x="4529" y="1308"/>
                      <a:pt x="3678" y="518"/>
                    </a:cubicBezTo>
                    <a:cubicBezTo>
                      <a:pt x="3306" y="192"/>
                      <a:pt x="2743" y="1"/>
                      <a:pt x="219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1" name="Google Shape;491;p33"/>
              <p:cNvSpPr/>
              <p:nvPr/>
            </p:nvSpPr>
            <p:spPr>
              <a:xfrm>
                <a:off x="8276025" y="2454388"/>
                <a:ext cx="125425" cy="73950"/>
              </a:xfrm>
              <a:custGeom>
                <a:avLst/>
                <a:gdLst/>
                <a:ahLst/>
                <a:cxnLst/>
                <a:rect l="l" t="t" r="r" b="b"/>
                <a:pathLst>
                  <a:path w="5017" h="2958" extrusionOk="0">
                    <a:moveTo>
                      <a:pt x="3211" y="1"/>
                    </a:moveTo>
                    <a:cubicBezTo>
                      <a:pt x="2219" y="1"/>
                      <a:pt x="1285" y="840"/>
                      <a:pt x="882" y="1221"/>
                    </a:cubicBezTo>
                    <a:cubicBezTo>
                      <a:pt x="1" y="2072"/>
                      <a:pt x="578" y="1829"/>
                      <a:pt x="1429" y="2620"/>
                    </a:cubicBezTo>
                    <a:cubicBezTo>
                      <a:pt x="1673" y="2851"/>
                      <a:pt x="2172" y="2957"/>
                      <a:pt x="2706" y="2957"/>
                    </a:cubicBezTo>
                    <a:cubicBezTo>
                      <a:pt x="3436" y="2957"/>
                      <a:pt x="4231" y="2758"/>
                      <a:pt x="4530" y="2407"/>
                    </a:cubicBezTo>
                    <a:cubicBezTo>
                      <a:pt x="4986" y="1860"/>
                      <a:pt x="5016" y="1100"/>
                      <a:pt x="4499" y="583"/>
                    </a:cubicBezTo>
                    <a:cubicBezTo>
                      <a:pt x="4085" y="159"/>
                      <a:pt x="3643" y="1"/>
                      <a:pt x="321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2" name="Google Shape;492;p33"/>
              <p:cNvSpPr/>
              <p:nvPr/>
            </p:nvSpPr>
            <p:spPr>
              <a:xfrm>
                <a:off x="8159000" y="2379763"/>
                <a:ext cx="26625" cy="38600"/>
              </a:xfrm>
              <a:custGeom>
                <a:avLst/>
                <a:gdLst/>
                <a:ahLst/>
                <a:cxnLst/>
                <a:rect l="l" t="t" r="r" b="b"/>
                <a:pathLst>
                  <a:path w="1065" h="1544" extrusionOk="0">
                    <a:moveTo>
                      <a:pt x="440" y="1"/>
                    </a:moveTo>
                    <a:cubicBezTo>
                      <a:pt x="312" y="1"/>
                      <a:pt x="209" y="105"/>
                      <a:pt x="153" y="255"/>
                    </a:cubicBezTo>
                    <a:cubicBezTo>
                      <a:pt x="123" y="316"/>
                      <a:pt x="92" y="377"/>
                      <a:pt x="92" y="437"/>
                    </a:cubicBezTo>
                    <a:cubicBezTo>
                      <a:pt x="1" y="772"/>
                      <a:pt x="123" y="1136"/>
                      <a:pt x="366" y="1349"/>
                    </a:cubicBezTo>
                    <a:cubicBezTo>
                      <a:pt x="490" y="1458"/>
                      <a:pt x="646" y="1543"/>
                      <a:pt x="778" y="1543"/>
                    </a:cubicBezTo>
                    <a:cubicBezTo>
                      <a:pt x="903" y="1543"/>
                      <a:pt x="1005" y="1466"/>
                      <a:pt x="1034" y="1258"/>
                    </a:cubicBezTo>
                    <a:cubicBezTo>
                      <a:pt x="1065" y="893"/>
                      <a:pt x="974" y="407"/>
                      <a:pt x="700" y="133"/>
                    </a:cubicBezTo>
                    <a:cubicBezTo>
                      <a:pt x="607" y="40"/>
                      <a:pt x="519" y="1"/>
                      <a:pt x="44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3" name="Google Shape;493;p33"/>
              <p:cNvSpPr/>
              <p:nvPr/>
            </p:nvSpPr>
            <p:spPr>
              <a:xfrm>
                <a:off x="8034400" y="2379763"/>
                <a:ext cx="27375" cy="38600"/>
              </a:xfrm>
              <a:custGeom>
                <a:avLst/>
                <a:gdLst/>
                <a:ahLst/>
                <a:cxnLst/>
                <a:rect l="l" t="t" r="r" b="b"/>
                <a:pathLst>
                  <a:path w="1095" h="1544" extrusionOk="0">
                    <a:moveTo>
                      <a:pt x="460" y="1"/>
                    </a:moveTo>
                    <a:cubicBezTo>
                      <a:pt x="337" y="1"/>
                      <a:pt x="227" y="105"/>
                      <a:pt x="152" y="255"/>
                    </a:cubicBezTo>
                    <a:cubicBezTo>
                      <a:pt x="122" y="316"/>
                      <a:pt x="122" y="377"/>
                      <a:pt x="91" y="437"/>
                    </a:cubicBezTo>
                    <a:cubicBezTo>
                      <a:pt x="0" y="772"/>
                      <a:pt x="122" y="1136"/>
                      <a:pt x="395" y="1349"/>
                    </a:cubicBezTo>
                    <a:cubicBezTo>
                      <a:pt x="504" y="1458"/>
                      <a:pt x="653" y="1543"/>
                      <a:pt x="780" y="1543"/>
                    </a:cubicBezTo>
                    <a:cubicBezTo>
                      <a:pt x="902" y="1543"/>
                      <a:pt x="1004" y="1466"/>
                      <a:pt x="1034" y="1258"/>
                    </a:cubicBezTo>
                    <a:cubicBezTo>
                      <a:pt x="1094" y="893"/>
                      <a:pt x="973" y="407"/>
                      <a:pt x="699" y="133"/>
                    </a:cubicBezTo>
                    <a:cubicBezTo>
                      <a:pt x="618" y="40"/>
                      <a:pt x="537" y="1"/>
                      <a:pt x="46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4" name="Google Shape;494;p33"/>
              <p:cNvSpPr/>
              <p:nvPr/>
            </p:nvSpPr>
            <p:spPr>
              <a:xfrm>
                <a:off x="8079225" y="2385863"/>
                <a:ext cx="29325" cy="73000"/>
              </a:xfrm>
              <a:custGeom>
                <a:avLst/>
                <a:gdLst/>
                <a:ahLst/>
                <a:cxnLst/>
                <a:rect l="l" t="t" r="r" b="b"/>
                <a:pathLst>
                  <a:path w="1173" h="2920" extrusionOk="0">
                    <a:moveTo>
                      <a:pt x="432" y="1"/>
                    </a:moveTo>
                    <a:cubicBezTo>
                      <a:pt x="290" y="1"/>
                      <a:pt x="157" y="77"/>
                      <a:pt x="122" y="254"/>
                    </a:cubicBezTo>
                    <a:cubicBezTo>
                      <a:pt x="0" y="1075"/>
                      <a:pt x="31" y="1895"/>
                      <a:pt x="335" y="2655"/>
                    </a:cubicBezTo>
                    <a:cubicBezTo>
                      <a:pt x="396" y="2839"/>
                      <a:pt x="557" y="2919"/>
                      <a:pt x="714" y="2919"/>
                    </a:cubicBezTo>
                    <a:cubicBezTo>
                      <a:pt x="947" y="2919"/>
                      <a:pt x="1173" y="2745"/>
                      <a:pt x="1064" y="2473"/>
                    </a:cubicBezTo>
                    <a:cubicBezTo>
                      <a:pt x="821" y="1835"/>
                      <a:pt x="730" y="1166"/>
                      <a:pt x="851" y="467"/>
                    </a:cubicBezTo>
                    <a:cubicBezTo>
                      <a:pt x="907" y="188"/>
                      <a:pt x="657" y="1"/>
                      <a:pt x="43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5" name="Google Shape;495;p33"/>
              <p:cNvSpPr/>
              <p:nvPr/>
            </p:nvSpPr>
            <p:spPr>
              <a:xfrm>
                <a:off x="8126825" y="2440038"/>
                <a:ext cx="63825" cy="55625"/>
              </a:xfrm>
              <a:custGeom>
                <a:avLst/>
                <a:gdLst/>
                <a:ahLst/>
                <a:cxnLst/>
                <a:rect l="l" t="t" r="r" b="b"/>
                <a:pathLst>
                  <a:path w="2553" h="2225" extrusionOk="0">
                    <a:moveTo>
                      <a:pt x="2157" y="1"/>
                    </a:moveTo>
                    <a:cubicBezTo>
                      <a:pt x="1976" y="1"/>
                      <a:pt x="1787" y="108"/>
                      <a:pt x="1744" y="336"/>
                    </a:cubicBezTo>
                    <a:cubicBezTo>
                      <a:pt x="1622" y="975"/>
                      <a:pt x="1106" y="1400"/>
                      <a:pt x="467" y="1461"/>
                    </a:cubicBezTo>
                    <a:cubicBezTo>
                      <a:pt x="0" y="1549"/>
                      <a:pt x="122" y="2225"/>
                      <a:pt x="563" y="2225"/>
                    </a:cubicBezTo>
                    <a:cubicBezTo>
                      <a:pt x="581" y="2225"/>
                      <a:pt x="600" y="2223"/>
                      <a:pt x="619" y="2221"/>
                    </a:cubicBezTo>
                    <a:cubicBezTo>
                      <a:pt x="1592" y="2099"/>
                      <a:pt x="2321" y="1370"/>
                      <a:pt x="2504" y="397"/>
                    </a:cubicBezTo>
                    <a:cubicBezTo>
                      <a:pt x="2552" y="139"/>
                      <a:pt x="2361" y="1"/>
                      <a:pt x="215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6" name="Google Shape;496;p33"/>
              <p:cNvSpPr/>
              <p:nvPr/>
            </p:nvSpPr>
            <p:spPr>
              <a:xfrm>
                <a:off x="7757025" y="2713138"/>
                <a:ext cx="346300" cy="106650"/>
              </a:xfrm>
              <a:custGeom>
                <a:avLst/>
                <a:gdLst/>
                <a:ahLst/>
                <a:cxnLst/>
                <a:rect l="l" t="t" r="r" b="b"/>
                <a:pathLst>
                  <a:path w="13852" h="4266" extrusionOk="0">
                    <a:moveTo>
                      <a:pt x="11148" y="0"/>
                    </a:moveTo>
                    <a:cubicBezTo>
                      <a:pt x="11071" y="0"/>
                      <a:pt x="10996" y="15"/>
                      <a:pt x="10943" y="51"/>
                    </a:cubicBezTo>
                    <a:cubicBezTo>
                      <a:pt x="7417" y="720"/>
                      <a:pt x="3891" y="1388"/>
                      <a:pt x="365" y="2057"/>
                    </a:cubicBezTo>
                    <a:cubicBezTo>
                      <a:pt x="92" y="2118"/>
                      <a:pt x="1" y="2422"/>
                      <a:pt x="92" y="2634"/>
                    </a:cubicBezTo>
                    <a:cubicBezTo>
                      <a:pt x="1" y="3242"/>
                      <a:pt x="305" y="3850"/>
                      <a:pt x="821" y="4215"/>
                    </a:cubicBezTo>
                    <a:cubicBezTo>
                      <a:pt x="875" y="4251"/>
                      <a:pt x="939" y="4265"/>
                      <a:pt x="1001" y="4265"/>
                    </a:cubicBezTo>
                    <a:cubicBezTo>
                      <a:pt x="1045" y="4265"/>
                      <a:pt x="1087" y="4258"/>
                      <a:pt x="1125" y="4245"/>
                    </a:cubicBezTo>
                    <a:cubicBezTo>
                      <a:pt x="1146" y="4245"/>
                      <a:pt x="1166" y="4259"/>
                      <a:pt x="1186" y="4259"/>
                    </a:cubicBezTo>
                    <a:cubicBezTo>
                      <a:pt x="1196" y="4259"/>
                      <a:pt x="1206" y="4256"/>
                      <a:pt x="1216" y="4245"/>
                    </a:cubicBezTo>
                    <a:cubicBezTo>
                      <a:pt x="4530" y="3607"/>
                      <a:pt x="7843" y="2938"/>
                      <a:pt x="11186" y="2300"/>
                    </a:cubicBezTo>
                    <a:cubicBezTo>
                      <a:pt x="11232" y="2315"/>
                      <a:pt x="11285" y="2331"/>
                      <a:pt x="11346" y="2331"/>
                    </a:cubicBezTo>
                    <a:cubicBezTo>
                      <a:pt x="11407" y="2331"/>
                      <a:pt x="11475" y="2315"/>
                      <a:pt x="11551" y="2270"/>
                    </a:cubicBezTo>
                    <a:cubicBezTo>
                      <a:pt x="11946" y="2027"/>
                      <a:pt x="12372" y="1814"/>
                      <a:pt x="12797" y="1571"/>
                    </a:cubicBezTo>
                    <a:cubicBezTo>
                      <a:pt x="12980" y="1449"/>
                      <a:pt x="13101" y="1327"/>
                      <a:pt x="13192" y="1145"/>
                    </a:cubicBezTo>
                    <a:cubicBezTo>
                      <a:pt x="13253" y="1145"/>
                      <a:pt x="13314" y="1145"/>
                      <a:pt x="13375" y="1115"/>
                    </a:cubicBezTo>
                    <a:cubicBezTo>
                      <a:pt x="13851" y="1085"/>
                      <a:pt x="13803" y="384"/>
                      <a:pt x="13315" y="384"/>
                    </a:cubicBezTo>
                    <a:cubicBezTo>
                      <a:pt x="13304" y="384"/>
                      <a:pt x="13294" y="385"/>
                      <a:pt x="13284" y="385"/>
                    </a:cubicBezTo>
                    <a:lnTo>
                      <a:pt x="13101" y="385"/>
                    </a:lnTo>
                    <a:cubicBezTo>
                      <a:pt x="13071" y="385"/>
                      <a:pt x="13040" y="416"/>
                      <a:pt x="13040" y="416"/>
                    </a:cubicBezTo>
                    <a:cubicBezTo>
                      <a:pt x="12919" y="324"/>
                      <a:pt x="12797" y="264"/>
                      <a:pt x="12645" y="233"/>
                    </a:cubicBezTo>
                    <a:cubicBezTo>
                      <a:pt x="12220" y="142"/>
                      <a:pt x="11764" y="81"/>
                      <a:pt x="11308" y="20"/>
                    </a:cubicBezTo>
                    <a:cubicBezTo>
                      <a:pt x="11257" y="8"/>
                      <a:pt x="11202" y="0"/>
                      <a:pt x="1114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7" name="Google Shape;497;p33"/>
              <p:cNvSpPr/>
              <p:nvPr/>
            </p:nvSpPr>
            <p:spPr>
              <a:xfrm>
                <a:off x="7777550" y="2775938"/>
                <a:ext cx="37250" cy="25100"/>
              </a:xfrm>
              <a:custGeom>
                <a:avLst/>
                <a:gdLst/>
                <a:ahLst/>
                <a:cxnLst/>
                <a:rect l="l" t="t" r="r" b="b"/>
                <a:pathLst>
                  <a:path w="1490" h="1004" extrusionOk="0">
                    <a:moveTo>
                      <a:pt x="1277" y="1"/>
                    </a:moveTo>
                    <a:cubicBezTo>
                      <a:pt x="851" y="92"/>
                      <a:pt x="426" y="153"/>
                      <a:pt x="0" y="244"/>
                    </a:cubicBezTo>
                    <a:cubicBezTo>
                      <a:pt x="0" y="548"/>
                      <a:pt x="122" y="791"/>
                      <a:pt x="335" y="1004"/>
                    </a:cubicBezTo>
                    <a:cubicBezTo>
                      <a:pt x="699" y="913"/>
                      <a:pt x="1095" y="852"/>
                      <a:pt x="1490" y="761"/>
                    </a:cubicBezTo>
                    <a:cubicBezTo>
                      <a:pt x="1338" y="548"/>
                      <a:pt x="1277" y="274"/>
                      <a:pt x="127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8" name="Google Shape;498;p33"/>
              <p:cNvSpPr/>
              <p:nvPr/>
            </p:nvSpPr>
            <p:spPr>
              <a:xfrm>
                <a:off x="7826950" y="2734163"/>
                <a:ext cx="205950" cy="57000"/>
              </a:xfrm>
              <a:custGeom>
                <a:avLst/>
                <a:gdLst/>
                <a:ahLst/>
                <a:cxnLst/>
                <a:rect l="l" t="t" r="r" b="b"/>
                <a:pathLst>
                  <a:path w="8238" h="2280" extrusionOk="0">
                    <a:moveTo>
                      <a:pt x="8146" y="0"/>
                    </a:moveTo>
                    <a:cubicBezTo>
                      <a:pt x="5471" y="486"/>
                      <a:pt x="2796" y="1003"/>
                      <a:pt x="122" y="1520"/>
                    </a:cubicBezTo>
                    <a:cubicBezTo>
                      <a:pt x="0" y="1763"/>
                      <a:pt x="61" y="2037"/>
                      <a:pt x="304" y="2189"/>
                    </a:cubicBezTo>
                    <a:cubicBezTo>
                      <a:pt x="334" y="2219"/>
                      <a:pt x="365" y="2249"/>
                      <a:pt x="365" y="2280"/>
                    </a:cubicBezTo>
                    <a:cubicBezTo>
                      <a:pt x="2979" y="1763"/>
                      <a:pt x="5623" y="1246"/>
                      <a:pt x="8237" y="730"/>
                    </a:cubicBezTo>
                    <a:cubicBezTo>
                      <a:pt x="8237" y="456"/>
                      <a:pt x="8207" y="213"/>
                      <a:pt x="814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9" name="Google Shape;499;p33"/>
              <p:cNvSpPr/>
              <p:nvPr/>
            </p:nvSpPr>
            <p:spPr>
              <a:xfrm>
                <a:off x="8050350" y="2734913"/>
                <a:ext cx="15225" cy="9900"/>
              </a:xfrm>
              <a:custGeom>
                <a:avLst/>
                <a:gdLst/>
                <a:ahLst/>
                <a:cxnLst/>
                <a:rect l="l" t="t" r="r" b="b"/>
                <a:pathLst>
                  <a:path w="609" h="396" extrusionOk="0">
                    <a:moveTo>
                      <a:pt x="0" y="1"/>
                    </a:moveTo>
                    <a:cubicBezTo>
                      <a:pt x="31" y="122"/>
                      <a:pt x="31" y="274"/>
                      <a:pt x="61" y="396"/>
                    </a:cubicBezTo>
                    <a:cubicBezTo>
                      <a:pt x="61" y="396"/>
                      <a:pt x="92" y="396"/>
                      <a:pt x="122" y="365"/>
                    </a:cubicBezTo>
                    <a:lnTo>
                      <a:pt x="487" y="153"/>
                    </a:lnTo>
                    <a:cubicBezTo>
                      <a:pt x="517" y="153"/>
                      <a:pt x="547" y="122"/>
                      <a:pt x="608" y="92"/>
                    </a:cubicBezTo>
                    <a:cubicBezTo>
                      <a:pt x="487" y="61"/>
                      <a:pt x="365" y="61"/>
                      <a:pt x="244" y="31"/>
                    </a:cubicBezTo>
                    <a:cubicBezTo>
                      <a:pt x="152" y="31"/>
                      <a:pt x="61" y="1"/>
                      <a:pt x="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0" name="Google Shape;500;p33"/>
              <p:cNvSpPr/>
              <p:nvPr/>
            </p:nvSpPr>
            <p:spPr>
              <a:xfrm>
                <a:off x="7751700" y="2709238"/>
                <a:ext cx="239400" cy="496600"/>
              </a:xfrm>
              <a:custGeom>
                <a:avLst/>
                <a:gdLst/>
                <a:ahLst/>
                <a:cxnLst/>
                <a:rect l="l" t="t" r="r" b="b"/>
                <a:pathLst>
                  <a:path w="9576" h="19864" extrusionOk="0">
                    <a:moveTo>
                      <a:pt x="6269" y="0"/>
                    </a:moveTo>
                    <a:cubicBezTo>
                      <a:pt x="6089" y="0"/>
                      <a:pt x="5909" y="21"/>
                      <a:pt x="5746" y="55"/>
                    </a:cubicBezTo>
                    <a:cubicBezTo>
                      <a:pt x="2888" y="632"/>
                      <a:pt x="943" y="3550"/>
                      <a:pt x="700" y="6286"/>
                    </a:cubicBezTo>
                    <a:cubicBezTo>
                      <a:pt x="700" y="6316"/>
                      <a:pt x="700" y="6347"/>
                      <a:pt x="700" y="6377"/>
                    </a:cubicBezTo>
                    <a:cubicBezTo>
                      <a:pt x="1" y="9022"/>
                      <a:pt x="1" y="11788"/>
                      <a:pt x="791" y="14462"/>
                    </a:cubicBezTo>
                    <a:cubicBezTo>
                      <a:pt x="1369" y="16377"/>
                      <a:pt x="2493" y="19113"/>
                      <a:pt x="4651" y="19751"/>
                    </a:cubicBezTo>
                    <a:cubicBezTo>
                      <a:pt x="4922" y="19828"/>
                      <a:pt x="5190" y="19864"/>
                      <a:pt x="5452" y="19864"/>
                    </a:cubicBezTo>
                    <a:cubicBezTo>
                      <a:pt x="6962" y="19864"/>
                      <a:pt x="8284" y="18678"/>
                      <a:pt x="8724" y="17228"/>
                    </a:cubicBezTo>
                    <a:cubicBezTo>
                      <a:pt x="9576" y="14493"/>
                      <a:pt x="7691" y="12031"/>
                      <a:pt x="5958" y="10085"/>
                    </a:cubicBezTo>
                    <a:cubicBezTo>
                      <a:pt x="6384" y="9690"/>
                      <a:pt x="6688" y="9204"/>
                      <a:pt x="6870" y="8657"/>
                    </a:cubicBezTo>
                    <a:cubicBezTo>
                      <a:pt x="6901" y="8657"/>
                      <a:pt x="6931" y="8657"/>
                      <a:pt x="6961" y="8626"/>
                    </a:cubicBezTo>
                    <a:cubicBezTo>
                      <a:pt x="7934" y="8322"/>
                      <a:pt x="9089" y="7441"/>
                      <a:pt x="8512" y="6286"/>
                    </a:cubicBezTo>
                    <a:cubicBezTo>
                      <a:pt x="8451" y="6104"/>
                      <a:pt x="8329" y="5952"/>
                      <a:pt x="8208" y="5860"/>
                    </a:cubicBezTo>
                    <a:cubicBezTo>
                      <a:pt x="8299" y="5283"/>
                      <a:pt x="8056" y="4766"/>
                      <a:pt x="7630" y="4462"/>
                    </a:cubicBezTo>
                    <a:cubicBezTo>
                      <a:pt x="7813" y="3581"/>
                      <a:pt x="7053" y="2942"/>
                      <a:pt x="6202" y="2821"/>
                    </a:cubicBezTo>
                    <a:cubicBezTo>
                      <a:pt x="6931" y="2304"/>
                      <a:pt x="7630" y="1696"/>
                      <a:pt x="7569" y="997"/>
                    </a:cubicBezTo>
                    <a:cubicBezTo>
                      <a:pt x="7522" y="243"/>
                      <a:pt x="6890" y="0"/>
                      <a:pt x="626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" name="Google Shape;501;p33"/>
              <p:cNvSpPr/>
              <p:nvPr/>
            </p:nvSpPr>
            <p:spPr>
              <a:xfrm>
                <a:off x="7764625" y="2726538"/>
                <a:ext cx="193050" cy="460100"/>
              </a:xfrm>
              <a:custGeom>
                <a:avLst/>
                <a:gdLst/>
                <a:ahLst/>
                <a:cxnLst/>
                <a:rect l="l" t="t" r="r" b="b"/>
                <a:pathLst>
                  <a:path w="7722" h="18404" extrusionOk="0">
                    <a:moveTo>
                      <a:pt x="5924" y="1"/>
                    </a:moveTo>
                    <a:cubicBezTo>
                      <a:pt x="5772" y="1"/>
                      <a:pt x="5604" y="43"/>
                      <a:pt x="5472" y="62"/>
                    </a:cubicBezTo>
                    <a:cubicBezTo>
                      <a:pt x="5137" y="92"/>
                      <a:pt x="4803" y="153"/>
                      <a:pt x="4499" y="305"/>
                    </a:cubicBezTo>
                    <a:cubicBezTo>
                      <a:pt x="4013" y="518"/>
                      <a:pt x="3648" y="883"/>
                      <a:pt x="3223" y="1217"/>
                    </a:cubicBezTo>
                    <a:cubicBezTo>
                      <a:pt x="1885" y="2311"/>
                      <a:pt x="1125" y="3892"/>
                      <a:pt x="943" y="5594"/>
                    </a:cubicBezTo>
                    <a:cubicBezTo>
                      <a:pt x="973" y="5655"/>
                      <a:pt x="973" y="5716"/>
                      <a:pt x="943" y="5776"/>
                    </a:cubicBezTo>
                    <a:cubicBezTo>
                      <a:pt x="1" y="9333"/>
                      <a:pt x="335" y="13254"/>
                      <a:pt x="2311" y="16415"/>
                    </a:cubicBezTo>
                    <a:cubicBezTo>
                      <a:pt x="2797" y="17235"/>
                      <a:pt x="3496" y="18147"/>
                      <a:pt x="4530" y="18360"/>
                    </a:cubicBezTo>
                    <a:cubicBezTo>
                      <a:pt x="4686" y="18390"/>
                      <a:pt x="4839" y="18404"/>
                      <a:pt x="4986" y="18404"/>
                    </a:cubicBezTo>
                    <a:cubicBezTo>
                      <a:pt x="6663" y="18404"/>
                      <a:pt x="7688" y="16584"/>
                      <a:pt x="7660" y="15047"/>
                    </a:cubicBezTo>
                    <a:cubicBezTo>
                      <a:pt x="7600" y="12980"/>
                      <a:pt x="6141" y="11308"/>
                      <a:pt x="4834" y="9819"/>
                    </a:cubicBezTo>
                    <a:cubicBezTo>
                      <a:pt x="4773" y="9849"/>
                      <a:pt x="4742" y="9880"/>
                      <a:pt x="4682" y="9910"/>
                    </a:cubicBezTo>
                    <a:cubicBezTo>
                      <a:pt x="4626" y="9938"/>
                      <a:pt x="4574" y="9950"/>
                      <a:pt x="4525" y="9950"/>
                    </a:cubicBezTo>
                    <a:cubicBezTo>
                      <a:pt x="4197" y="9950"/>
                      <a:pt x="4041" y="9396"/>
                      <a:pt x="4438" y="9211"/>
                    </a:cubicBezTo>
                    <a:cubicBezTo>
                      <a:pt x="5320" y="8755"/>
                      <a:pt x="5806" y="7782"/>
                      <a:pt x="5715" y="6810"/>
                    </a:cubicBezTo>
                    <a:cubicBezTo>
                      <a:pt x="5699" y="6551"/>
                      <a:pt x="5906" y="6413"/>
                      <a:pt x="6108" y="6413"/>
                    </a:cubicBezTo>
                    <a:cubicBezTo>
                      <a:pt x="6286" y="6413"/>
                      <a:pt x="6461" y="6521"/>
                      <a:pt x="6475" y="6749"/>
                    </a:cubicBezTo>
                    <a:cubicBezTo>
                      <a:pt x="6475" y="6871"/>
                      <a:pt x="6475" y="6992"/>
                      <a:pt x="6475" y="7114"/>
                    </a:cubicBezTo>
                    <a:cubicBezTo>
                      <a:pt x="7022" y="6871"/>
                      <a:pt x="7721" y="6384"/>
                      <a:pt x="7265" y="5807"/>
                    </a:cubicBezTo>
                    <a:cubicBezTo>
                      <a:pt x="7075" y="5569"/>
                      <a:pt x="6820" y="5485"/>
                      <a:pt x="6545" y="5485"/>
                    </a:cubicBezTo>
                    <a:cubicBezTo>
                      <a:pt x="6117" y="5485"/>
                      <a:pt x="5641" y="5689"/>
                      <a:pt x="5289" y="5837"/>
                    </a:cubicBezTo>
                    <a:cubicBezTo>
                      <a:pt x="5239" y="5857"/>
                      <a:pt x="5192" y="5866"/>
                      <a:pt x="5147" y="5866"/>
                    </a:cubicBezTo>
                    <a:cubicBezTo>
                      <a:pt x="4782" y="5866"/>
                      <a:pt x="4610" y="5270"/>
                      <a:pt x="5016" y="5108"/>
                    </a:cubicBezTo>
                    <a:cubicBezTo>
                      <a:pt x="5477" y="4938"/>
                      <a:pt x="6034" y="4768"/>
                      <a:pt x="6565" y="4768"/>
                    </a:cubicBezTo>
                    <a:cubicBezTo>
                      <a:pt x="6699" y="4768"/>
                      <a:pt x="6832" y="4779"/>
                      <a:pt x="6961" y="4804"/>
                    </a:cubicBezTo>
                    <a:cubicBezTo>
                      <a:pt x="6876" y="4408"/>
                      <a:pt x="6477" y="4223"/>
                      <a:pt x="6080" y="4223"/>
                    </a:cubicBezTo>
                    <a:cubicBezTo>
                      <a:pt x="6049" y="4223"/>
                      <a:pt x="6019" y="4224"/>
                      <a:pt x="5989" y="4226"/>
                    </a:cubicBezTo>
                    <a:cubicBezTo>
                      <a:pt x="5472" y="4226"/>
                      <a:pt x="5016" y="4500"/>
                      <a:pt x="4590" y="4743"/>
                    </a:cubicBezTo>
                    <a:cubicBezTo>
                      <a:pt x="4531" y="4770"/>
                      <a:pt x="4476" y="4783"/>
                      <a:pt x="4425" y="4783"/>
                    </a:cubicBezTo>
                    <a:cubicBezTo>
                      <a:pt x="4083" y="4783"/>
                      <a:pt x="3946" y="4225"/>
                      <a:pt x="4317" y="4013"/>
                    </a:cubicBezTo>
                    <a:cubicBezTo>
                      <a:pt x="4877" y="3720"/>
                      <a:pt x="5484" y="3450"/>
                      <a:pt x="6117" y="3450"/>
                    </a:cubicBezTo>
                    <a:cubicBezTo>
                      <a:pt x="6206" y="3450"/>
                      <a:pt x="6294" y="3455"/>
                      <a:pt x="6384" y="3466"/>
                    </a:cubicBezTo>
                    <a:cubicBezTo>
                      <a:pt x="6439" y="3002"/>
                      <a:pt x="5881" y="2866"/>
                      <a:pt x="5342" y="2866"/>
                    </a:cubicBezTo>
                    <a:cubicBezTo>
                      <a:pt x="4999" y="2866"/>
                      <a:pt x="4664" y="2921"/>
                      <a:pt x="4499" y="2980"/>
                    </a:cubicBezTo>
                    <a:cubicBezTo>
                      <a:pt x="3861" y="3193"/>
                      <a:pt x="3344" y="3618"/>
                      <a:pt x="3010" y="4196"/>
                    </a:cubicBezTo>
                    <a:cubicBezTo>
                      <a:pt x="2930" y="4325"/>
                      <a:pt x="2802" y="4379"/>
                      <a:pt x="2674" y="4379"/>
                    </a:cubicBezTo>
                    <a:cubicBezTo>
                      <a:pt x="2410" y="4379"/>
                      <a:pt x="2147" y="4148"/>
                      <a:pt x="2311" y="3861"/>
                    </a:cubicBezTo>
                    <a:cubicBezTo>
                      <a:pt x="2979" y="2767"/>
                      <a:pt x="4286" y="2190"/>
                      <a:pt x="5259" y="1399"/>
                    </a:cubicBezTo>
                    <a:cubicBezTo>
                      <a:pt x="5411" y="1247"/>
                      <a:pt x="6718" y="366"/>
                      <a:pt x="6171" y="62"/>
                    </a:cubicBezTo>
                    <a:cubicBezTo>
                      <a:pt x="6102" y="16"/>
                      <a:pt x="6016" y="1"/>
                      <a:pt x="592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2" name="Google Shape;502;p33"/>
              <p:cNvSpPr/>
              <p:nvPr/>
            </p:nvSpPr>
            <p:spPr>
              <a:xfrm>
                <a:off x="8039700" y="2928713"/>
                <a:ext cx="440000" cy="410450"/>
              </a:xfrm>
              <a:custGeom>
                <a:avLst/>
                <a:gdLst/>
                <a:ahLst/>
                <a:cxnLst/>
                <a:rect l="l" t="t" r="r" b="b"/>
                <a:pathLst>
                  <a:path w="17600" h="16418" extrusionOk="0">
                    <a:moveTo>
                      <a:pt x="12473" y="1"/>
                    </a:moveTo>
                    <a:cubicBezTo>
                      <a:pt x="11957" y="1"/>
                      <a:pt x="11363" y="149"/>
                      <a:pt x="11034" y="182"/>
                    </a:cubicBezTo>
                    <a:cubicBezTo>
                      <a:pt x="9879" y="273"/>
                      <a:pt x="8755" y="364"/>
                      <a:pt x="7600" y="455"/>
                    </a:cubicBezTo>
                    <a:cubicBezTo>
                      <a:pt x="6202" y="577"/>
                      <a:pt x="4773" y="699"/>
                      <a:pt x="3344" y="820"/>
                    </a:cubicBezTo>
                    <a:cubicBezTo>
                      <a:pt x="2645" y="881"/>
                      <a:pt x="1946" y="942"/>
                      <a:pt x="1277" y="1002"/>
                    </a:cubicBezTo>
                    <a:cubicBezTo>
                      <a:pt x="1" y="1094"/>
                      <a:pt x="457" y="1732"/>
                      <a:pt x="791" y="2613"/>
                    </a:cubicBezTo>
                    <a:cubicBezTo>
                      <a:pt x="1338" y="4103"/>
                      <a:pt x="1885" y="5592"/>
                      <a:pt x="2432" y="7082"/>
                    </a:cubicBezTo>
                    <a:cubicBezTo>
                      <a:pt x="3040" y="8662"/>
                      <a:pt x="3618" y="10273"/>
                      <a:pt x="4226" y="11854"/>
                    </a:cubicBezTo>
                    <a:cubicBezTo>
                      <a:pt x="4530" y="12674"/>
                      <a:pt x="4834" y="13525"/>
                      <a:pt x="5138" y="14346"/>
                    </a:cubicBezTo>
                    <a:cubicBezTo>
                      <a:pt x="5350" y="14893"/>
                      <a:pt x="5533" y="16139"/>
                      <a:pt x="6171" y="16291"/>
                    </a:cubicBezTo>
                    <a:cubicBezTo>
                      <a:pt x="6540" y="16391"/>
                      <a:pt x="6948" y="16417"/>
                      <a:pt x="7360" y="16417"/>
                    </a:cubicBezTo>
                    <a:cubicBezTo>
                      <a:pt x="7830" y="16417"/>
                      <a:pt x="8303" y="16383"/>
                      <a:pt x="8724" y="16383"/>
                    </a:cubicBezTo>
                    <a:cubicBezTo>
                      <a:pt x="9667" y="16383"/>
                      <a:pt x="10639" y="16383"/>
                      <a:pt x="11582" y="16322"/>
                    </a:cubicBezTo>
                    <a:cubicBezTo>
                      <a:pt x="12676" y="16261"/>
                      <a:pt x="13770" y="16139"/>
                      <a:pt x="14895" y="16018"/>
                    </a:cubicBezTo>
                    <a:cubicBezTo>
                      <a:pt x="15533" y="15927"/>
                      <a:pt x="16202" y="15987"/>
                      <a:pt x="16840" y="15805"/>
                    </a:cubicBezTo>
                    <a:cubicBezTo>
                      <a:pt x="17387" y="15653"/>
                      <a:pt x="17570" y="15440"/>
                      <a:pt x="17570" y="15136"/>
                    </a:cubicBezTo>
                    <a:cubicBezTo>
                      <a:pt x="17600" y="14863"/>
                      <a:pt x="17418" y="14498"/>
                      <a:pt x="17296" y="14042"/>
                    </a:cubicBezTo>
                    <a:cubicBezTo>
                      <a:pt x="17083" y="13404"/>
                      <a:pt x="16901" y="12735"/>
                      <a:pt x="16718" y="12066"/>
                    </a:cubicBezTo>
                    <a:cubicBezTo>
                      <a:pt x="16323" y="10790"/>
                      <a:pt x="15959" y="9513"/>
                      <a:pt x="15594" y="8206"/>
                    </a:cubicBezTo>
                    <a:cubicBezTo>
                      <a:pt x="14834" y="5653"/>
                      <a:pt x="14104" y="3069"/>
                      <a:pt x="13405" y="486"/>
                    </a:cubicBezTo>
                    <a:cubicBezTo>
                      <a:pt x="13293" y="108"/>
                      <a:pt x="12912" y="1"/>
                      <a:pt x="1247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3" name="Google Shape;503;p33"/>
              <p:cNvSpPr/>
              <p:nvPr/>
            </p:nvSpPr>
            <p:spPr>
              <a:xfrm>
                <a:off x="8071625" y="2948438"/>
                <a:ext cx="386800" cy="371025"/>
              </a:xfrm>
              <a:custGeom>
                <a:avLst/>
                <a:gdLst/>
                <a:ahLst/>
                <a:cxnLst/>
                <a:rect l="l" t="t" r="r" b="b"/>
                <a:pathLst>
                  <a:path w="15472" h="14841" extrusionOk="0">
                    <a:moveTo>
                      <a:pt x="11399" y="1"/>
                    </a:moveTo>
                    <a:lnTo>
                      <a:pt x="0" y="973"/>
                    </a:lnTo>
                    <a:cubicBezTo>
                      <a:pt x="1703" y="5563"/>
                      <a:pt x="3405" y="10183"/>
                      <a:pt x="5137" y="14773"/>
                    </a:cubicBezTo>
                    <a:cubicBezTo>
                      <a:pt x="5995" y="14818"/>
                      <a:pt x="6850" y="14841"/>
                      <a:pt x="7705" y="14841"/>
                    </a:cubicBezTo>
                    <a:cubicBezTo>
                      <a:pt x="10302" y="14841"/>
                      <a:pt x="12887" y="14630"/>
                      <a:pt x="15472" y="14195"/>
                    </a:cubicBezTo>
                    <a:cubicBezTo>
                      <a:pt x="14134" y="9454"/>
                      <a:pt x="12767" y="4742"/>
                      <a:pt x="1139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" name="Google Shape;504;p33"/>
              <p:cNvSpPr/>
              <p:nvPr/>
            </p:nvSpPr>
            <p:spPr>
              <a:xfrm>
                <a:off x="8157500" y="2988713"/>
                <a:ext cx="24325" cy="19025"/>
              </a:xfrm>
              <a:custGeom>
                <a:avLst/>
                <a:gdLst/>
                <a:ahLst/>
                <a:cxnLst/>
                <a:rect l="l" t="t" r="r" b="b"/>
                <a:pathLst>
                  <a:path w="973" h="761" extrusionOk="0">
                    <a:moveTo>
                      <a:pt x="486" y="1"/>
                    </a:moveTo>
                    <a:cubicBezTo>
                      <a:pt x="0" y="1"/>
                      <a:pt x="0" y="761"/>
                      <a:pt x="486" y="761"/>
                    </a:cubicBezTo>
                    <a:cubicBezTo>
                      <a:pt x="973" y="761"/>
                      <a:pt x="973" y="1"/>
                      <a:pt x="4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" name="Google Shape;505;p33"/>
              <p:cNvSpPr/>
              <p:nvPr/>
            </p:nvSpPr>
            <p:spPr>
              <a:xfrm>
                <a:off x="8231200" y="2981888"/>
                <a:ext cx="24350" cy="19000"/>
              </a:xfrm>
              <a:custGeom>
                <a:avLst/>
                <a:gdLst/>
                <a:ahLst/>
                <a:cxnLst/>
                <a:rect l="l" t="t" r="r" b="b"/>
                <a:pathLst>
                  <a:path w="974" h="760" extrusionOk="0">
                    <a:moveTo>
                      <a:pt x="487" y="0"/>
                    </a:moveTo>
                    <a:cubicBezTo>
                      <a:pt x="1" y="0"/>
                      <a:pt x="1" y="760"/>
                      <a:pt x="487" y="760"/>
                    </a:cubicBezTo>
                    <a:cubicBezTo>
                      <a:pt x="973" y="760"/>
                      <a:pt x="973" y="0"/>
                      <a:pt x="48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" name="Google Shape;506;p33"/>
              <p:cNvSpPr/>
              <p:nvPr/>
            </p:nvSpPr>
            <p:spPr>
              <a:xfrm>
                <a:off x="8301100" y="2638288"/>
                <a:ext cx="526650" cy="589900"/>
              </a:xfrm>
              <a:custGeom>
                <a:avLst/>
                <a:gdLst/>
                <a:ahLst/>
                <a:cxnLst/>
                <a:rect l="l" t="t" r="r" b="b"/>
                <a:pathLst>
                  <a:path w="21066" h="23596" extrusionOk="0">
                    <a:moveTo>
                      <a:pt x="5086" y="1"/>
                    </a:moveTo>
                    <a:cubicBezTo>
                      <a:pt x="4023" y="1"/>
                      <a:pt x="4225" y="2335"/>
                      <a:pt x="4196" y="3106"/>
                    </a:cubicBezTo>
                    <a:cubicBezTo>
                      <a:pt x="4135" y="6267"/>
                      <a:pt x="4986" y="9458"/>
                      <a:pt x="6718" y="12103"/>
                    </a:cubicBezTo>
                    <a:cubicBezTo>
                      <a:pt x="6749" y="12164"/>
                      <a:pt x="6810" y="12194"/>
                      <a:pt x="6870" y="12224"/>
                    </a:cubicBezTo>
                    <a:cubicBezTo>
                      <a:pt x="7326" y="12893"/>
                      <a:pt x="7843" y="13501"/>
                      <a:pt x="8390" y="14048"/>
                    </a:cubicBezTo>
                    <a:cubicBezTo>
                      <a:pt x="8238" y="14261"/>
                      <a:pt x="8269" y="14474"/>
                      <a:pt x="8360" y="14717"/>
                    </a:cubicBezTo>
                    <a:cubicBezTo>
                      <a:pt x="8451" y="15021"/>
                      <a:pt x="8603" y="15325"/>
                      <a:pt x="8816" y="15568"/>
                    </a:cubicBezTo>
                    <a:cubicBezTo>
                      <a:pt x="9120" y="15872"/>
                      <a:pt x="9576" y="16085"/>
                      <a:pt x="9971" y="16237"/>
                    </a:cubicBezTo>
                    <a:cubicBezTo>
                      <a:pt x="10099" y="16279"/>
                      <a:pt x="10216" y="16298"/>
                      <a:pt x="10321" y="16298"/>
                    </a:cubicBezTo>
                    <a:cubicBezTo>
                      <a:pt x="10591" y="16298"/>
                      <a:pt x="10791" y="16177"/>
                      <a:pt x="10943" y="16024"/>
                    </a:cubicBezTo>
                    <a:cubicBezTo>
                      <a:pt x="11156" y="16145"/>
                      <a:pt x="11399" y="16267"/>
                      <a:pt x="11612" y="16389"/>
                    </a:cubicBezTo>
                    <a:cubicBezTo>
                      <a:pt x="10632" y="16801"/>
                      <a:pt x="9564" y="17017"/>
                      <a:pt x="8464" y="17017"/>
                    </a:cubicBezTo>
                    <a:cubicBezTo>
                      <a:pt x="8268" y="17017"/>
                      <a:pt x="8071" y="17010"/>
                      <a:pt x="7873" y="16996"/>
                    </a:cubicBezTo>
                    <a:cubicBezTo>
                      <a:pt x="7093" y="15412"/>
                      <a:pt x="5540" y="14398"/>
                      <a:pt x="3844" y="14398"/>
                    </a:cubicBezTo>
                    <a:cubicBezTo>
                      <a:pt x="3360" y="14398"/>
                      <a:pt x="2864" y="14481"/>
                      <a:pt x="2372" y="14656"/>
                    </a:cubicBezTo>
                    <a:cubicBezTo>
                      <a:pt x="1582" y="14960"/>
                      <a:pt x="518" y="15568"/>
                      <a:pt x="214" y="16449"/>
                    </a:cubicBezTo>
                    <a:cubicBezTo>
                      <a:pt x="1" y="17057"/>
                      <a:pt x="244" y="17604"/>
                      <a:pt x="791" y="17817"/>
                    </a:cubicBezTo>
                    <a:cubicBezTo>
                      <a:pt x="530" y="18512"/>
                      <a:pt x="822" y="19374"/>
                      <a:pt x="1613" y="19374"/>
                    </a:cubicBezTo>
                    <a:cubicBezTo>
                      <a:pt x="1652" y="19374"/>
                      <a:pt x="1692" y="19372"/>
                      <a:pt x="1734" y="19367"/>
                    </a:cubicBezTo>
                    <a:lnTo>
                      <a:pt x="1734" y="19367"/>
                    </a:lnTo>
                    <a:cubicBezTo>
                      <a:pt x="1582" y="19610"/>
                      <a:pt x="1521" y="19884"/>
                      <a:pt x="1582" y="20158"/>
                    </a:cubicBezTo>
                    <a:cubicBezTo>
                      <a:pt x="1673" y="20583"/>
                      <a:pt x="2037" y="20857"/>
                      <a:pt x="2433" y="20857"/>
                    </a:cubicBezTo>
                    <a:cubicBezTo>
                      <a:pt x="2433" y="20917"/>
                      <a:pt x="2402" y="20978"/>
                      <a:pt x="2372" y="21039"/>
                    </a:cubicBezTo>
                    <a:cubicBezTo>
                      <a:pt x="2193" y="21634"/>
                      <a:pt x="2480" y="22286"/>
                      <a:pt x="3147" y="22286"/>
                    </a:cubicBezTo>
                    <a:cubicBezTo>
                      <a:pt x="3162" y="22286"/>
                      <a:pt x="3177" y="22286"/>
                      <a:pt x="3193" y="22285"/>
                    </a:cubicBezTo>
                    <a:cubicBezTo>
                      <a:pt x="3557" y="22285"/>
                      <a:pt x="3922" y="22072"/>
                      <a:pt x="4287" y="21951"/>
                    </a:cubicBezTo>
                    <a:cubicBezTo>
                      <a:pt x="4560" y="21829"/>
                      <a:pt x="4864" y="21677"/>
                      <a:pt x="5168" y="21556"/>
                    </a:cubicBezTo>
                    <a:lnTo>
                      <a:pt x="5168" y="21556"/>
                    </a:lnTo>
                    <a:cubicBezTo>
                      <a:pt x="5138" y="21586"/>
                      <a:pt x="6050" y="22346"/>
                      <a:pt x="6171" y="22407"/>
                    </a:cubicBezTo>
                    <a:cubicBezTo>
                      <a:pt x="6566" y="22650"/>
                      <a:pt x="7022" y="22772"/>
                      <a:pt x="7478" y="22802"/>
                    </a:cubicBezTo>
                    <a:cubicBezTo>
                      <a:pt x="9695" y="22918"/>
                      <a:pt x="12132" y="23596"/>
                      <a:pt x="14463" y="23596"/>
                    </a:cubicBezTo>
                    <a:cubicBezTo>
                      <a:pt x="15808" y="23596"/>
                      <a:pt x="17117" y="23370"/>
                      <a:pt x="18330" y="22680"/>
                    </a:cubicBezTo>
                    <a:cubicBezTo>
                      <a:pt x="20974" y="21191"/>
                      <a:pt x="21065" y="17635"/>
                      <a:pt x="20032" y="15112"/>
                    </a:cubicBezTo>
                    <a:cubicBezTo>
                      <a:pt x="19059" y="12741"/>
                      <a:pt x="17387" y="10522"/>
                      <a:pt x="15594" y="8546"/>
                    </a:cubicBezTo>
                    <a:cubicBezTo>
                      <a:pt x="15624" y="8486"/>
                      <a:pt x="15624" y="8425"/>
                      <a:pt x="15655" y="8394"/>
                    </a:cubicBezTo>
                    <a:cubicBezTo>
                      <a:pt x="15685" y="8334"/>
                      <a:pt x="15716" y="8242"/>
                      <a:pt x="15746" y="8182"/>
                    </a:cubicBezTo>
                    <a:cubicBezTo>
                      <a:pt x="15746" y="8091"/>
                      <a:pt x="15746" y="7999"/>
                      <a:pt x="15716" y="7878"/>
                    </a:cubicBezTo>
                    <a:cubicBezTo>
                      <a:pt x="15655" y="7726"/>
                      <a:pt x="15564" y="7543"/>
                      <a:pt x="15503" y="7391"/>
                    </a:cubicBezTo>
                    <a:cubicBezTo>
                      <a:pt x="15381" y="7148"/>
                      <a:pt x="15260" y="6905"/>
                      <a:pt x="15077" y="6662"/>
                    </a:cubicBezTo>
                    <a:cubicBezTo>
                      <a:pt x="14834" y="6328"/>
                      <a:pt x="14530" y="5993"/>
                      <a:pt x="14165" y="5780"/>
                    </a:cubicBezTo>
                    <a:cubicBezTo>
                      <a:pt x="14004" y="5655"/>
                      <a:pt x="13717" y="5509"/>
                      <a:pt x="13471" y="5509"/>
                    </a:cubicBezTo>
                    <a:cubicBezTo>
                      <a:pt x="13298" y="5509"/>
                      <a:pt x="13146" y="5580"/>
                      <a:pt x="13071" y="5780"/>
                    </a:cubicBezTo>
                    <a:cubicBezTo>
                      <a:pt x="13071" y="5841"/>
                      <a:pt x="13041" y="5872"/>
                      <a:pt x="13041" y="5902"/>
                    </a:cubicBezTo>
                    <a:cubicBezTo>
                      <a:pt x="11946" y="4869"/>
                      <a:pt x="10791" y="3896"/>
                      <a:pt x="9576" y="2984"/>
                    </a:cubicBezTo>
                    <a:cubicBezTo>
                      <a:pt x="8816" y="2407"/>
                      <a:pt x="8025" y="1859"/>
                      <a:pt x="7205" y="1343"/>
                    </a:cubicBezTo>
                    <a:cubicBezTo>
                      <a:pt x="6597" y="948"/>
                      <a:pt x="5928" y="96"/>
                      <a:pt x="5168" y="5"/>
                    </a:cubicBezTo>
                    <a:cubicBezTo>
                      <a:pt x="5140" y="2"/>
                      <a:pt x="5113" y="1"/>
                      <a:pt x="50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" name="Google Shape;507;p33"/>
              <p:cNvSpPr/>
              <p:nvPr/>
            </p:nvSpPr>
            <p:spPr>
              <a:xfrm>
                <a:off x="8414325" y="2662713"/>
                <a:ext cx="205975" cy="313100"/>
              </a:xfrm>
              <a:custGeom>
                <a:avLst/>
                <a:gdLst/>
                <a:ahLst/>
                <a:cxnLst/>
                <a:rect l="l" t="t" r="r" b="b"/>
                <a:pathLst>
                  <a:path w="8239" h="12524" extrusionOk="0">
                    <a:moveTo>
                      <a:pt x="639" y="1"/>
                    </a:moveTo>
                    <a:lnTo>
                      <a:pt x="639" y="1"/>
                    </a:lnTo>
                    <a:cubicBezTo>
                      <a:pt x="1" y="3618"/>
                      <a:pt x="700" y="7235"/>
                      <a:pt x="2615" y="10366"/>
                    </a:cubicBezTo>
                    <a:cubicBezTo>
                      <a:pt x="2645" y="10396"/>
                      <a:pt x="2676" y="10427"/>
                      <a:pt x="2706" y="10457"/>
                    </a:cubicBezTo>
                    <a:cubicBezTo>
                      <a:pt x="3192" y="11217"/>
                      <a:pt x="3770" y="11916"/>
                      <a:pt x="4408" y="12524"/>
                    </a:cubicBezTo>
                    <a:cubicBezTo>
                      <a:pt x="4439" y="12494"/>
                      <a:pt x="4469" y="12494"/>
                      <a:pt x="4499" y="12463"/>
                    </a:cubicBezTo>
                    <a:cubicBezTo>
                      <a:pt x="4682" y="12250"/>
                      <a:pt x="4864" y="12038"/>
                      <a:pt x="5016" y="11794"/>
                    </a:cubicBezTo>
                    <a:cubicBezTo>
                      <a:pt x="5351" y="11369"/>
                      <a:pt x="5624" y="10883"/>
                      <a:pt x="5928" y="10427"/>
                    </a:cubicBezTo>
                    <a:cubicBezTo>
                      <a:pt x="6870" y="8937"/>
                      <a:pt x="7630" y="7357"/>
                      <a:pt x="8238" y="5715"/>
                    </a:cubicBezTo>
                    <a:cubicBezTo>
                      <a:pt x="5958" y="3527"/>
                      <a:pt x="3375" y="1612"/>
                      <a:pt x="63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" name="Google Shape;508;p33"/>
              <p:cNvSpPr/>
              <p:nvPr/>
            </p:nvSpPr>
            <p:spPr>
              <a:xfrm>
                <a:off x="8528325" y="2797988"/>
                <a:ext cx="146675" cy="227225"/>
              </a:xfrm>
              <a:custGeom>
                <a:avLst/>
                <a:gdLst/>
                <a:ahLst/>
                <a:cxnLst/>
                <a:rect l="l" t="t" r="r" b="b"/>
                <a:pathLst>
                  <a:path w="5867" h="9089" extrusionOk="0">
                    <a:moveTo>
                      <a:pt x="4590" y="0"/>
                    </a:moveTo>
                    <a:cubicBezTo>
                      <a:pt x="3587" y="2949"/>
                      <a:pt x="2098" y="5624"/>
                      <a:pt x="122" y="8025"/>
                    </a:cubicBezTo>
                    <a:cubicBezTo>
                      <a:pt x="91" y="8086"/>
                      <a:pt x="31" y="8116"/>
                      <a:pt x="0" y="8116"/>
                    </a:cubicBezTo>
                    <a:cubicBezTo>
                      <a:pt x="122" y="8633"/>
                      <a:pt x="547" y="9028"/>
                      <a:pt x="1095" y="9058"/>
                    </a:cubicBezTo>
                    <a:cubicBezTo>
                      <a:pt x="1155" y="9058"/>
                      <a:pt x="1186" y="9058"/>
                      <a:pt x="1216" y="9089"/>
                    </a:cubicBezTo>
                    <a:cubicBezTo>
                      <a:pt x="3192" y="6900"/>
                      <a:pt x="4742" y="4438"/>
                      <a:pt x="5867" y="1703"/>
                    </a:cubicBezTo>
                    <a:cubicBezTo>
                      <a:pt x="5654" y="973"/>
                      <a:pt x="5198" y="396"/>
                      <a:pt x="459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" name="Google Shape;509;p33"/>
              <p:cNvSpPr/>
              <p:nvPr/>
            </p:nvSpPr>
            <p:spPr>
              <a:xfrm>
                <a:off x="8326200" y="2870938"/>
                <a:ext cx="506100" cy="336175"/>
              </a:xfrm>
              <a:custGeom>
                <a:avLst/>
                <a:gdLst/>
                <a:ahLst/>
                <a:cxnLst/>
                <a:rect l="l" t="t" r="r" b="b"/>
                <a:pathLst>
                  <a:path w="20244" h="13447" extrusionOk="0">
                    <a:moveTo>
                      <a:pt x="14256" y="0"/>
                    </a:moveTo>
                    <a:cubicBezTo>
                      <a:pt x="14195" y="122"/>
                      <a:pt x="14134" y="244"/>
                      <a:pt x="14073" y="365"/>
                    </a:cubicBezTo>
                    <a:cubicBezTo>
                      <a:pt x="13465" y="1672"/>
                      <a:pt x="12736" y="2918"/>
                      <a:pt x="11915" y="4134"/>
                    </a:cubicBezTo>
                    <a:cubicBezTo>
                      <a:pt x="11490" y="4712"/>
                      <a:pt x="11064" y="5289"/>
                      <a:pt x="10608" y="5867"/>
                    </a:cubicBezTo>
                    <a:cubicBezTo>
                      <a:pt x="10517" y="5958"/>
                      <a:pt x="10456" y="6049"/>
                      <a:pt x="10395" y="6140"/>
                    </a:cubicBezTo>
                    <a:cubicBezTo>
                      <a:pt x="10639" y="6292"/>
                      <a:pt x="10912" y="6414"/>
                      <a:pt x="11186" y="6505"/>
                    </a:cubicBezTo>
                    <a:cubicBezTo>
                      <a:pt x="11331" y="6563"/>
                      <a:pt x="11393" y="6600"/>
                      <a:pt x="11454" y="6600"/>
                    </a:cubicBezTo>
                    <a:cubicBezTo>
                      <a:pt x="11522" y="6600"/>
                      <a:pt x="11588" y="6555"/>
                      <a:pt x="11763" y="6444"/>
                    </a:cubicBezTo>
                    <a:cubicBezTo>
                      <a:pt x="12249" y="6171"/>
                      <a:pt x="12705" y="5775"/>
                      <a:pt x="13101" y="5380"/>
                    </a:cubicBezTo>
                    <a:cubicBezTo>
                      <a:pt x="13179" y="5295"/>
                      <a:pt x="13268" y="5260"/>
                      <a:pt x="13356" y="5260"/>
                    </a:cubicBezTo>
                    <a:cubicBezTo>
                      <a:pt x="13642" y="5260"/>
                      <a:pt x="13904" y="5641"/>
                      <a:pt x="13648" y="5897"/>
                    </a:cubicBezTo>
                    <a:cubicBezTo>
                      <a:pt x="11991" y="7554"/>
                      <a:pt x="9848" y="8459"/>
                      <a:pt x="7567" y="8459"/>
                    </a:cubicBezTo>
                    <a:cubicBezTo>
                      <a:pt x="7296" y="8459"/>
                      <a:pt x="7023" y="8446"/>
                      <a:pt x="6748" y="8420"/>
                    </a:cubicBezTo>
                    <a:lnTo>
                      <a:pt x="6717" y="8420"/>
                    </a:lnTo>
                    <a:cubicBezTo>
                      <a:pt x="6671" y="8438"/>
                      <a:pt x="6623" y="8448"/>
                      <a:pt x="6575" y="8448"/>
                    </a:cubicBezTo>
                    <a:cubicBezTo>
                      <a:pt x="6466" y="8448"/>
                      <a:pt x="6365" y="8395"/>
                      <a:pt x="6322" y="8268"/>
                    </a:cubicBezTo>
                    <a:cubicBezTo>
                      <a:pt x="5806" y="7083"/>
                      <a:pt x="4863" y="6171"/>
                      <a:pt x="3587" y="5897"/>
                    </a:cubicBezTo>
                    <a:cubicBezTo>
                      <a:pt x="3371" y="5854"/>
                      <a:pt x="3152" y="5834"/>
                      <a:pt x="2933" y="5834"/>
                    </a:cubicBezTo>
                    <a:cubicBezTo>
                      <a:pt x="2534" y="5834"/>
                      <a:pt x="2136" y="5901"/>
                      <a:pt x="1763" y="6019"/>
                    </a:cubicBezTo>
                    <a:cubicBezTo>
                      <a:pt x="1429" y="6110"/>
                      <a:pt x="1094" y="6292"/>
                      <a:pt x="760" y="6505"/>
                    </a:cubicBezTo>
                    <a:cubicBezTo>
                      <a:pt x="182" y="6748"/>
                      <a:pt x="0" y="7204"/>
                      <a:pt x="274" y="7842"/>
                    </a:cubicBezTo>
                    <a:cubicBezTo>
                      <a:pt x="1094" y="6991"/>
                      <a:pt x="2462" y="6505"/>
                      <a:pt x="3587" y="6353"/>
                    </a:cubicBezTo>
                    <a:cubicBezTo>
                      <a:pt x="3606" y="6351"/>
                      <a:pt x="3625" y="6349"/>
                      <a:pt x="3643" y="6349"/>
                    </a:cubicBezTo>
                    <a:cubicBezTo>
                      <a:pt x="4087" y="6349"/>
                      <a:pt x="4237" y="7024"/>
                      <a:pt x="3799" y="7083"/>
                    </a:cubicBezTo>
                    <a:cubicBezTo>
                      <a:pt x="3131" y="7174"/>
                      <a:pt x="2492" y="7356"/>
                      <a:pt x="1885" y="7660"/>
                    </a:cubicBezTo>
                    <a:cubicBezTo>
                      <a:pt x="1611" y="7812"/>
                      <a:pt x="1337" y="7964"/>
                      <a:pt x="1094" y="8146"/>
                    </a:cubicBezTo>
                    <a:cubicBezTo>
                      <a:pt x="942" y="8268"/>
                      <a:pt x="790" y="8390"/>
                      <a:pt x="669" y="8511"/>
                    </a:cubicBezTo>
                    <a:cubicBezTo>
                      <a:pt x="175" y="9208"/>
                      <a:pt x="846" y="9516"/>
                      <a:pt x="1093" y="9516"/>
                    </a:cubicBezTo>
                    <a:cubicBezTo>
                      <a:pt x="1104" y="9516"/>
                      <a:pt x="1115" y="9516"/>
                      <a:pt x="1125" y="9514"/>
                    </a:cubicBezTo>
                    <a:cubicBezTo>
                      <a:pt x="2037" y="8572"/>
                      <a:pt x="3283" y="8055"/>
                      <a:pt x="4559" y="8025"/>
                    </a:cubicBezTo>
                    <a:cubicBezTo>
                      <a:pt x="4569" y="8024"/>
                      <a:pt x="4578" y="8024"/>
                      <a:pt x="4587" y="8024"/>
                    </a:cubicBezTo>
                    <a:cubicBezTo>
                      <a:pt x="5046" y="8024"/>
                      <a:pt x="5036" y="8755"/>
                      <a:pt x="4559" y="8785"/>
                    </a:cubicBezTo>
                    <a:cubicBezTo>
                      <a:pt x="3921" y="8815"/>
                      <a:pt x="3313" y="8937"/>
                      <a:pt x="2766" y="9241"/>
                    </a:cubicBezTo>
                    <a:cubicBezTo>
                      <a:pt x="2523" y="9362"/>
                      <a:pt x="2280" y="9514"/>
                      <a:pt x="2067" y="9697"/>
                    </a:cubicBezTo>
                    <a:cubicBezTo>
                      <a:pt x="1945" y="9788"/>
                      <a:pt x="1824" y="9879"/>
                      <a:pt x="1702" y="10000"/>
                    </a:cubicBezTo>
                    <a:cubicBezTo>
                      <a:pt x="1003" y="10639"/>
                      <a:pt x="1733" y="10821"/>
                      <a:pt x="1793" y="10882"/>
                    </a:cubicBezTo>
                    <a:cubicBezTo>
                      <a:pt x="2492" y="9909"/>
                      <a:pt x="3799" y="9301"/>
                      <a:pt x="4924" y="9180"/>
                    </a:cubicBezTo>
                    <a:cubicBezTo>
                      <a:pt x="4943" y="9177"/>
                      <a:pt x="4961" y="9176"/>
                      <a:pt x="4978" y="9176"/>
                    </a:cubicBezTo>
                    <a:cubicBezTo>
                      <a:pt x="5410" y="9176"/>
                      <a:pt x="5392" y="9881"/>
                      <a:pt x="4924" y="9940"/>
                    </a:cubicBezTo>
                    <a:cubicBezTo>
                      <a:pt x="3982" y="10061"/>
                      <a:pt x="3070" y="10548"/>
                      <a:pt x="2462" y="11307"/>
                    </a:cubicBezTo>
                    <a:cubicBezTo>
                      <a:pt x="2371" y="11459"/>
                      <a:pt x="2097" y="11733"/>
                      <a:pt x="2097" y="11915"/>
                    </a:cubicBezTo>
                    <a:cubicBezTo>
                      <a:pt x="2109" y="12130"/>
                      <a:pt x="2196" y="12200"/>
                      <a:pt x="2311" y="12200"/>
                    </a:cubicBezTo>
                    <a:cubicBezTo>
                      <a:pt x="2491" y="12200"/>
                      <a:pt x="2740" y="12032"/>
                      <a:pt x="2888" y="11976"/>
                    </a:cubicBezTo>
                    <a:cubicBezTo>
                      <a:pt x="3344" y="11763"/>
                      <a:pt x="3830" y="11581"/>
                      <a:pt x="4286" y="11368"/>
                    </a:cubicBezTo>
                    <a:cubicBezTo>
                      <a:pt x="4342" y="11345"/>
                      <a:pt x="4397" y="11335"/>
                      <a:pt x="4450" y="11335"/>
                    </a:cubicBezTo>
                    <a:cubicBezTo>
                      <a:pt x="4742" y="11335"/>
                      <a:pt x="4962" y="11653"/>
                      <a:pt x="4833" y="11885"/>
                    </a:cubicBezTo>
                    <a:cubicBezTo>
                      <a:pt x="5137" y="12250"/>
                      <a:pt x="5562" y="12523"/>
                      <a:pt x="6049" y="12645"/>
                    </a:cubicBezTo>
                    <a:cubicBezTo>
                      <a:pt x="6236" y="12703"/>
                      <a:pt x="6418" y="12721"/>
                      <a:pt x="6600" y="12721"/>
                    </a:cubicBezTo>
                    <a:cubicBezTo>
                      <a:pt x="6890" y="12721"/>
                      <a:pt x="7178" y="12675"/>
                      <a:pt x="7477" y="12675"/>
                    </a:cubicBezTo>
                    <a:cubicBezTo>
                      <a:pt x="7781" y="12675"/>
                      <a:pt x="8055" y="12766"/>
                      <a:pt x="8359" y="12797"/>
                    </a:cubicBezTo>
                    <a:cubicBezTo>
                      <a:pt x="9970" y="13070"/>
                      <a:pt x="11581" y="13374"/>
                      <a:pt x="13192" y="13435"/>
                    </a:cubicBezTo>
                    <a:cubicBezTo>
                      <a:pt x="13372" y="13443"/>
                      <a:pt x="13555" y="13447"/>
                      <a:pt x="13739" y="13447"/>
                    </a:cubicBezTo>
                    <a:cubicBezTo>
                      <a:pt x="15078" y="13447"/>
                      <a:pt x="16493" y="13223"/>
                      <a:pt x="17508" y="12341"/>
                    </a:cubicBezTo>
                    <a:cubicBezTo>
                      <a:pt x="20244" y="9909"/>
                      <a:pt x="18481" y="5867"/>
                      <a:pt x="16839" y="3405"/>
                    </a:cubicBezTo>
                    <a:cubicBezTo>
                      <a:pt x="16049" y="2219"/>
                      <a:pt x="15167" y="1095"/>
                      <a:pt x="142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" name="Google Shape;510;p33"/>
              <p:cNvSpPr/>
              <p:nvPr/>
            </p:nvSpPr>
            <p:spPr>
              <a:xfrm>
                <a:off x="6252774" y="1498114"/>
                <a:ext cx="399580" cy="67457"/>
              </a:xfrm>
              <a:custGeom>
                <a:avLst/>
                <a:gdLst/>
                <a:ahLst/>
                <a:cxnLst/>
                <a:rect l="l" t="t" r="r" b="b"/>
                <a:pathLst>
                  <a:path w="19974" h="3372" extrusionOk="0">
                    <a:moveTo>
                      <a:pt x="19422" y="1"/>
                    </a:moveTo>
                    <a:cubicBezTo>
                      <a:pt x="19337" y="1"/>
                      <a:pt x="19251" y="33"/>
                      <a:pt x="19175" y="109"/>
                    </a:cubicBezTo>
                    <a:cubicBezTo>
                      <a:pt x="18222" y="1062"/>
                      <a:pt x="16931" y="2157"/>
                      <a:pt x="15574" y="2157"/>
                    </a:cubicBezTo>
                    <a:cubicBezTo>
                      <a:pt x="15157" y="2157"/>
                      <a:pt x="14733" y="2054"/>
                      <a:pt x="14312" y="1811"/>
                    </a:cubicBezTo>
                    <a:cubicBezTo>
                      <a:pt x="13612" y="1385"/>
                      <a:pt x="13035" y="747"/>
                      <a:pt x="12245" y="504"/>
                    </a:cubicBezTo>
                    <a:cubicBezTo>
                      <a:pt x="11972" y="415"/>
                      <a:pt x="11720" y="376"/>
                      <a:pt x="11485" y="376"/>
                    </a:cubicBezTo>
                    <a:cubicBezTo>
                      <a:pt x="10670" y="376"/>
                      <a:pt x="10041" y="850"/>
                      <a:pt x="9357" y="1416"/>
                    </a:cubicBezTo>
                    <a:cubicBezTo>
                      <a:pt x="8658" y="2024"/>
                      <a:pt x="8384" y="2328"/>
                      <a:pt x="7412" y="2419"/>
                    </a:cubicBezTo>
                    <a:cubicBezTo>
                      <a:pt x="7285" y="2431"/>
                      <a:pt x="7167" y="2436"/>
                      <a:pt x="7054" y="2436"/>
                    </a:cubicBezTo>
                    <a:cubicBezTo>
                      <a:pt x="6299" y="2436"/>
                      <a:pt x="5812" y="2181"/>
                      <a:pt x="5071" y="1811"/>
                    </a:cubicBezTo>
                    <a:cubicBezTo>
                      <a:pt x="4372" y="1446"/>
                      <a:pt x="3703" y="990"/>
                      <a:pt x="2913" y="869"/>
                    </a:cubicBezTo>
                    <a:cubicBezTo>
                      <a:pt x="2758" y="845"/>
                      <a:pt x="2607" y="834"/>
                      <a:pt x="2459" y="834"/>
                    </a:cubicBezTo>
                    <a:cubicBezTo>
                      <a:pt x="1449" y="834"/>
                      <a:pt x="625" y="1369"/>
                      <a:pt x="147" y="2297"/>
                    </a:cubicBezTo>
                    <a:cubicBezTo>
                      <a:pt x="1" y="2611"/>
                      <a:pt x="257" y="2881"/>
                      <a:pt x="510" y="2881"/>
                    </a:cubicBezTo>
                    <a:cubicBezTo>
                      <a:pt x="625" y="2881"/>
                      <a:pt x="740" y="2825"/>
                      <a:pt x="816" y="2692"/>
                    </a:cubicBezTo>
                    <a:cubicBezTo>
                      <a:pt x="1220" y="1884"/>
                      <a:pt x="1760" y="1596"/>
                      <a:pt x="2368" y="1596"/>
                    </a:cubicBezTo>
                    <a:cubicBezTo>
                      <a:pt x="3818" y="1596"/>
                      <a:pt x="5659" y="3233"/>
                      <a:pt x="6986" y="3361"/>
                    </a:cubicBezTo>
                    <a:cubicBezTo>
                      <a:pt x="7069" y="3368"/>
                      <a:pt x="7149" y="3371"/>
                      <a:pt x="7226" y="3371"/>
                    </a:cubicBezTo>
                    <a:cubicBezTo>
                      <a:pt x="8840" y="3371"/>
                      <a:pt x="9180" y="1909"/>
                      <a:pt x="10573" y="1416"/>
                    </a:cubicBezTo>
                    <a:cubicBezTo>
                      <a:pt x="10873" y="1300"/>
                      <a:pt x="11151" y="1250"/>
                      <a:pt x="11414" y="1250"/>
                    </a:cubicBezTo>
                    <a:cubicBezTo>
                      <a:pt x="12940" y="1250"/>
                      <a:pt x="13946" y="2923"/>
                      <a:pt x="15527" y="3027"/>
                    </a:cubicBezTo>
                    <a:cubicBezTo>
                      <a:pt x="15583" y="3030"/>
                      <a:pt x="15637" y="3031"/>
                      <a:pt x="15692" y="3031"/>
                    </a:cubicBezTo>
                    <a:cubicBezTo>
                      <a:pt x="17345" y="3031"/>
                      <a:pt x="18632" y="1715"/>
                      <a:pt x="19692" y="656"/>
                    </a:cubicBezTo>
                    <a:cubicBezTo>
                      <a:pt x="19974" y="374"/>
                      <a:pt x="19710" y="1"/>
                      <a:pt x="1942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" name="Google Shape;511;p33"/>
              <p:cNvSpPr/>
              <p:nvPr/>
            </p:nvSpPr>
            <p:spPr>
              <a:xfrm>
                <a:off x="6252734" y="1570832"/>
                <a:ext cx="399580" cy="67697"/>
              </a:xfrm>
              <a:custGeom>
                <a:avLst/>
                <a:gdLst/>
                <a:ahLst/>
                <a:cxnLst/>
                <a:rect l="l" t="t" r="r" b="b"/>
                <a:pathLst>
                  <a:path w="19974" h="3384" extrusionOk="0">
                    <a:moveTo>
                      <a:pt x="19432" y="1"/>
                    </a:moveTo>
                    <a:cubicBezTo>
                      <a:pt x="19345" y="1"/>
                      <a:pt x="19255" y="36"/>
                      <a:pt x="19177" y="121"/>
                    </a:cubicBezTo>
                    <a:cubicBezTo>
                      <a:pt x="18230" y="1069"/>
                      <a:pt x="16948" y="2156"/>
                      <a:pt x="15601" y="2156"/>
                    </a:cubicBezTo>
                    <a:cubicBezTo>
                      <a:pt x="15175" y="2156"/>
                      <a:pt x="14744" y="2048"/>
                      <a:pt x="14314" y="1793"/>
                    </a:cubicBezTo>
                    <a:cubicBezTo>
                      <a:pt x="13614" y="1398"/>
                      <a:pt x="13037" y="760"/>
                      <a:pt x="12247" y="486"/>
                    </a:cubicBezTo>
                    <a:cubicBezTo>
                      <a:pt x="11975" y="398"/>
                      <a:pt x="11725" y="358"/>
                      <a:pt x="11490" y="358"/>
                    </a:cubicBezTo>
                    <a:cubicBezTo>
                      <a:pt x="10673" y="358"/>
                      <a:pt x="10044" y="838"/>
                      <a:pt x="9359" y="1428"/>
                    </a:cubicBezTo>
                    <a:cubicBezTo>
                      <a:pt x="8660" y="2006"/>
                      <a:pt x="8386" y="2310"/>
                      <a:pt x="7414" y="2401"/>
                    </a:cubicBezTo>
                    <a:cubicBezTo>
                      <a:pt x="7287" y="2413"/>
                      <a:pt x="7169" y="2418"/>
                      <a:pt x="7056" y="2418"/>
                    </a:cubicBezTo>
                    <a:cubicBezTo>
                      <a:pt x="6301" y="2418"/>
                      <a:pt x="5814" y="2163"/>
                      <a:pt x="5073" y="1793"/>
                    </a:cubicBezTo>
                    <a:cubicBezTo>
                      <a:pt x="4374" y="1428"/>
                      <a:pt x="3705" y="972"/>
                      <a:pt x="2915" y="881"/>
                    </a:cubicBezTo>
                    <a:cubicBezTo>
                      <a:pt x="2755" y="857"/>
                      <a:pt x="2598" y="845"/>
                      <a:pt x="2446" y="845"/>
                    </a:cubicBezTo>
                    <a:cubicBezTo>
                      <a:pt x="1443" y="845"/>
                      <a:pt x="624" y="1360"/>
                      <a:pt x="149" y="2310"/>
                    </a:cubicBezTo>
                    <a:cubicBezTo>
                      <a:pt x="1" y="2606"/>
                      <a:pt x="266" y="2888"/>
                      <a:pt x="522" y="2888"/>
                    </a:cubicBezTo>
                    <a:cubicBezTo>
                      <a:pt x="634" y="2888"/>
                      <a:pt x="744" y="2834"/>
                      <a:pt x="818" y="2705"/>
                    </a:cubicBezTo>
                    <a:cubicBezTo>
                      <a:pt x="1222" y="1896"/>
                      <a:pt x="1762" y="1608"/>
                      <a:pt x="2370" y="1608"/>
                    </a:cubicBezTo>
                    <a:cubicBezTo>
                      <a:pt x="3820" y="1608"/>
                      <a:pt x="5661" y="3245"/>
                      <a:pt x="6988" y="3374"/>
                    </a:cubicBezTo>
                    <a:cubicBezTo>
                      <a:pt x="7071" y="3381"/>
                      <a:pt x="7151" y="3384"/>
                      <a:pt x="7228" y="3384"/>
                    </a:cubicBezTo>
                    <a:cubicBezTo>
                      <a:pt x="8842" y="3384"/>
                      <a:pt x="9182" y="1920"/>
                      <a:pt x="10575" y="1398"/>
                    </a:cubicBezTo>
                    <a:cubicBezTo>
                      <a:pt x="10865" y="1290"/>
                      <a:pt x="11135" y="1243"/>
                      <a:pt x="11391" y="1243"/>
                    </a:cubicBezTo>
                    <a:cubicBezTo>
                      <a:pt x="12931" y="1243"/>
                      <a:pt x="13939" y="2931"/>
                      <a:pt x="15529" y="3009"/>
                    </a:cubicBezTo>
                    <a:cubicBezTo>
                      <a:pt x="15586" y="3012"/>
                      <a:pt x="15642" y="3013"/>
                      <a:pt x="15697" y="3013"/>
                    </a:cubicBezTo>
                    <a:cubicBezTo>
                      <a:pt x="17349" y="3013"/>
                      <a:pt x="18635" y="1726"/>
                      <a:pt x="19694" y="638"/>
                    </a:cubicBezTo>
                    <a:cubicBezTo>
                      <a:pt x="19973" y="382"/>
                      <a:pt x="19717" y="1"/>
                      <a:pt x="1943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" name="Google Shape;512;p33"/>
              <p:cNvSpPr/>
              <p:nvPr/>
            </p:nvSpPr>
            <p:spPr>
              <a:xfrm>
                <a:off x="5883082" y="1466226"/>
                <a:ext cx="342846" cy="122351"/>
              </a:xfrm>
              <a:custGeom>
                <a:avLst/>
                <a:gdLst/>
                <a:ahLst/>
                <a:cxnLst/>
                <a:rect l="l" t="t" r="r" b="b"/>
                <a:pathLst>
                  <a:path w="17138" h="6116" extrusionOk="0">
                    <a:moveTo>
                      <a:pt x="7837" y="1"/>
                    </a:moveTo>
                    <a:cubicBezTo>
                      <a:pt x="7654" y="1"/>
                      <a:pt x="7563" y="92"/>
                      <a:pt x="7502" y="213"/>
                    </a:cubicBezTo>
                    <a:lnTo>
                      <a:pt x="329" y="5381"/>
                    </a:lnTo>
                    <a:cubicBezTo>
                      <a:pt x="1" y="5633"/>
                      <a:pt x="197" y="6116"/>
                      <a:pt x="499" y="6116"/>
                    </a:cubicBezTo>
                    <a:cubicBezTo>
                      <a:pt x="560" y="6116"/>
                      <a:pt x="627" y="6096"/>
                      <a:pt x="694" y="6049"/>
                    </a:cubicBezTo>
                    <a:cubicBezTo>
                      <a:pt x="3125" y="4286"/>
                      <a:pt x="5557" y="2554"/>
                      <a:pt x="7989" y="791"/>
                    </a:cubicBezTo>
                    <a:cubicBezTo>
                      <a:pt x="8019" y="791"/>
                      <a:pt x="8019" y="761"/>
                      <a:pt x="8019" y="761"/>
                    </a:cubicBezTo>
                    <a:cubicBezTo>
                      <a:pt x="10907" y="791"/>
                      <a:pt x="13794" y="821"/>
                      <a:pt x="16651" y="852"/>
                    </a:cubicBezTo>
                    <a:cubicBezTo>
                      <a:pt x="16661" y="852"/>
                      <a:pt x="16670" y="853"/>
                      <a:pt x="16679" y="853"/>
                    </a:cubicBezTo>
                    <a:cubicBezTo>
                      <a:pt x="17138" y="853"/>
                      <a:pt x="17128" y="122"/>
                      <a:pt x="16651" y="92"/>
                    </a:cubicBezTo>
                    <a:lnTo>
                      <a:pt x="7837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" name="Google Shape;513;p33"/>
              <p:cNvSpPr/>
              <p:nvPr/>
            </p:nvSpPr>
            <p:spPr>
              <a:xfrm>
                <a:off x="6252734" y="1430998"/>
                <a:ext cx="399720" cy="67677"/>
              </a:xfrm>
              <a:custGeom>
                <a:avLst/>
                <a:gdLst/>
                <a:ahLst/>
                <a:cxnLst/>
                <a:rect l="l" t="t" r="r" b="b"/>
                <a:pathLst>
                  <a:path w="19981" h="3383" extrusionOk="0">
                    <a:moveTo>
                      <a:pt x="19431" y="0"/>
                    </a:moveTo>
                    <a:cubicBezTo>
                      <a:pt x="19344" y="0"/>
                      <a:pt x="19255" y="36"/>
                      <a:pt x="19177" y="120"/>
                    </a:cubicBezTo>
                    <a:cubicBezTo>
                      <a:pt x="18224" y="1074"/>
                      <a:pt x="16933" y="2169"/>
                      <a:pt x="15576" y="2169"/>
                    </a:cubicBezTo>
                    <a:cubicBezTo>
                      <a:pt x="15159" y="2169"/>
                      <a:pt x="14735" y="2065"/>
                      <a:pt x="14314" y="1822"/>
                    </a:cubicBezTo>
                    <a:cubicBezTo>
                      <a:pt x="13614" y="1397"/>
                      <a:pt x="13037" y="759"/>
                      <a:pt x="12247" y="485"/>
                    </a:cubicBezTo>
                    <a:cubicBezTo>
                      <a:pt x="11982" y="399"/>
                      <a:pt x="11737" y="361"/>
                      <a:pt x="11507" y="361"/>
                    </a:cubicBezTo>
                    <a:cubicBezTo>
                      <a:pt x="10682" y="361"/>
                      <a:pt x="10049" y="857"/>
                      <a:pt x="9359" y="1427"/>
                    </a:cubicBezTo>
                    <a:cubicBezTo>
                      <a:pt x="8660" y="2005"/>
                      <a:pt x="8417" y="2339"/>
                      <a:pt x="7444" y="2430"/>
                    </a:cubicBezTo>
                    <a:cubicBezTo>
                      <a:pt x="7315" y="2442"/>
                      <a:pt x="7193" y="2448"/>
                      <a:pt x="7078" y="2448"/>
                    </a:cubicBezTo>
                    <a:cubicBezTo>
                      <a:pt x="6302" y="2448"/>
                      <a:pt x="5814" y="2189"/>
                      <a:pt x="5073" y="1792"/>
                    </a:cubicBezTo>
                    <a:cubicBezTo>
                      <a:pt x="4374" y="1458"/>
                      <a:pt x="3705" y="971"/>
                      <a:pt x="2915" y="880"/>
                    </a:cubicBezTo>
                    <a:cubicBezTo>
                      <a:pt x="2755" y="856"/>
                      <a:pt x="2598" y="844"/>
                      <a:pt x="2446" y="844"/>
                    </a:cubicBezTo>
                    <a:cubicBezTo>
                      <a:pt x="1443" y="844"/>
                      <a:pt x="624" y="1359"/>
                      <a:pt x="149" y="2309"/>
                    </a:cubicBezTo>
                    <a:cubicBezTo>
                      <a:pt x="1" y="2605"/>
                      <a:pt x="280" y="2887"/>
                      <a:pt x="535" y="2887"/>
                    </a:cubicBezTo>
                    <a:cubicBezTo>
                      <a:pt x="647" y="2887"/>
                      <a:pt x="753" y="2833"/>
                      <a:pt x="818" y="2704"/>
                    </a:cubicBezTo>
                    <a:cubicBezTo>
                      <a:pt x="1222" y="1895"/>
                      <a:pt x="1762" y="1607"/>
                      <a:pt x="2370" y="1607"/>
                    </a:cubicBezTo>
                    <a:cubicBezTo>
                      <a:pt x="3820" y="1607"/>
                      <a:pt x="5661" y="3244"/>
                      <a:pt x="6988" y="3373"/>
                    </a:cubicBezTo>
                    <a:cubicBezTo>
                      <a:pt x="7071" y="3380"/>
                      <a:pt x="7151" y="3383"/>
                      <a:pt x="7228" y="3383"/>
                    </a:cubicBezTo>
                    <a:cubicBezTo>
                      <a:pt x="8845" y="3383"/>
                      <a:pt x="9211" y="1919"/>
                      <a:pt x="10575" y="1397"/>
                    </a:cubicBezTo>
                    <a:cubicBezTo>
                      <a:pt x="10865" y="1289"/>
                      <a:pt x="11135" y="1242"/>
                      <a:pt x="11391" y="1242"/>
                    </a:cubicBezTo>
                    <a:cubicBezTo>
                      <a:pt x="12931" y="1242"/>
                      <a:pt x="13944" y="2930"/>
                      <a:pt x="15560" y="3008"/>
                    </a:cubicBezTo>
                    <a:cubicBezTo>
                      <a:pt x="15615" y="3011"/>
                      <a:pt x="15670" y="3012"/>
                      <a:pt x="15725" y="3012"/>
                    </a:cubicBezTo>
                    <a:cubicBezTo>
                      <a:pt x="17349" y="3012"/>
                      <a:pt x="18636" y="1726"/>
                      <a:pt x="19724" y="667"/>
                    </a:cubicBezTo>
                    <a:cubicBezTo>
                      <a:pt x="19981" y="387"/>
                      <a:pt x="19718" y="0"/>
                      <a:pt x="1943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14" name="Google Shape;514;p33"/>
            <p:cNvGrpSpPr/>
            <p:nvPr/>
          </p:nvGrpSpPr>
          <p:grpSpPr>
            <a:xfrm rot="-162180">
              <a:off x="4106015" y="2627550"/>
              <a:ext cx="1878309" cy="1763672"/>
              <a:chOff x="3553250" y="2798100"/>
              <a:chExt cx="2114050" cy="1985025"/>
            </a:xfrm>
          </p:grpSpPr>
          <p:sp>
            <p:nvSpPr>
              <p:cNvPr id="515" name="Google Shape;515;p33"/>
              <p:cNvSpPr/>
              <p:nvPr/>
            </p:nvSpPr>
            <p:spPr>
              <a:xfrm>
                <a:off x="3553250" y="3291875"/>
                <a:ext cx="1762200" cy="1491250"/>
              </a:xfrm>
              <a:custGeom>
                <a:avLst/>
                <a:gdLst/>
                <a:ahLst/>
                <a:cxnLst/>
                <a:rect l="l" t="t" r="r" b="b"/>
                <a:pathLst>
                  <a:path w="70488" h="59650" extrusionOk="0">
                    <a:moveTo>
                      <a:pt x="20630" y="0"/>
                    </a:moveTo>
                    <a:cubicBezTo>
                      <a:pt x="14895" y="0"/>
                      <a:pt x="9581" y="3415"/>
                      <a:pt x="6171" y="7854"/>
                    </a:cubicBezTo>
                    <a:cubicBezTo>
                      <a:pt x="1854" y="13508"/>
                      <a:pt x="395" y="20803"/>
                      <a:pt x="213" y="27763"/>
                    </a:cubicBezTo>
                    <a:cubicBezTo>
                      <a:pt x="0" y="34815"/>
                      <a:pt x="1247" y="42140"/>
                      <a:pt x="5198" y="48098"/>
                    </a:cubicBezTo>
                    <a:cubicBezTo>
                      <a:pt x="9028" y="53873"/>
                      <a:pt x="14742" y="57095"/>
                      <a:pt x="21460" y="58341"/>
                    </a:cubicBezTo>
                    <a:cubicBezTo>
                      <a:pt x="26442" y="59247"/>
                      <a:pt x="31577" y="59649"/>
                      <a:pt x="36696" y="59649"/>
                    </a:cubicBezTo>
                    <a:cubicBezTo>
                      <a:pt x="39822" y="59649"/>
                      <a:pt x="42943" y="59499"/>
                      <a:pt x="46019" y="59223"/>
                    </a:cubicBezTo>
                    <a:cubicBezTo>
                      <a:pt x="52281" y="58706"/>
                      <a:pt x="59454" y="57976"/>
                      <a:pt x="64439" y="53812"/>
                    </a:cubicBezTo>
                    <a:cubicBezTo>
                      <a:pt x="69242" y="49800"/>
                      <a:pt x="70488" y="42961"/>
                      <a:pt x="68391" y="37216"/>
                    </a:cubicBezTo>
                    <a:cubicBezTo>
                      <a:pt x="65746" y="30012"/>
                      <a:pt x="59242" y="26091"/>
                      <a:pt x="52494" y="23265"/>
                    </a:cubicBezTo>
                    <a:cubicBezTo>
                      <a:pt x="48968" y="21806"/>
                      <a:pt x="45381" y="20407"/>
                      <a:pt x="42129" y="18341"/>
                    </a:cubicBezTo>
                    <a:cubicBezTo>
                      <a:pt x="41126" y="17702"/>
                      <a:pt x="40183" y="17034"/>
                      <a:pt x="39302" y="16243"/>
                    </a:cubicBezTo>
                    <a:cubicBezTo>
                      <a:pt x="36992" y="14207"/>
                      <a:pt x="34803" y="11471"/>
                      <a:pt x="33679" y="8584"/>
                    </a:cubicBezTo>
                    <a:cubicBezTo>
                      <a:pt x="32980" y="6912"/>
                      <a:pt x="32098" y="5422"/>
                      <a:pt x="30791" y="4146"/>
                    </a:cubicBezTo>
                    <a:cubicBezTo>
                      <a:pt x="28268" y="1623"/>
                      <a:pt x="24742" y="164"/>
                      <a:pt x="21217" y="12"/>
                    </a:cubicBezTo>
                    <a:cubicBezTo>
                      <a:pt x="21021" y="4"/>
                      <a:pt x="20825" y="0"/>
                      <a:pt x="2063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" name="Google Shape;516;p33"/>
              <p:cNvSpPr/>
              <p:nvPr/>
            </p:nvSpPr>
            <p:spPr>
              <a:xfrm>
                <a:off x="3557050" y="3307150"/>
                <a:ext cx="1749300" cy="1461925"/>
              </a:xfrm>
              <a:custGeom>
                <a:avLst/>
                <a:gdLst/>
                <a:ahLst/>
                <a:cxnLst/>
                <a:rect l="l" t="t" r="r" b="b"/>
                <a:pathLst>
                  <a:path w="69972" h="58477" extrusionOk="0">
                    <a:moveTo>
                      <a:pt x="20396" y="0"/>
                    </a:moveTo>
                    <a:cubicBezTo>
                      <a:pt x="19165" y="0"/>
                      <a:pt x="17935" y="154"/>
                      <a:pt x="16748" y="465"/>
                    </a:cubicBezTo>
                    <a:cubicBezTo>
                      <a:pt x="9545" y="2349"/>
                      <a:pt x="4620" y="8672"/>
                      <a:pt x="2432" y="15511"/>
                    </a:cubicBezTo>
                    <a:cubicBezTo>
                      <a:pt x="304" y="22137"/>
                      <a:pt x="0" y="29705"/>
                      <a:pt x="1307" y="36514"/>
                    </a:cubicBezTo>
                    <a:cubicBezTo>
                      <a:pt x="2554" y="42988"/>
                      <a:pt x="5775" y="49280"/>
                      <a:pt x="11216" y="53201"/>
                    </a:cubicBezTo>
                    <a:cubicBezTo>
                      <a:pt x="17052" y="57365"/>
                      <a:pt x="24834" y="57943"/>
                      <a:pt x="31764" y="58308"/>
                    </a:cubicBezTo>
                    <a:cubicBezTo>
                      <a:pt x="33786" y="58416"/>
                      <a:pt x="35827" y="58476"/>
                      <a:pt x="37873" y="58476"/>
                    </a:cubicBezTo>
                    <a:cubicBezTo>
                      <a:pt x="43301" y="58476"/>
                      <a:pt x="48768" y="58052"/>
                      <a:pt x="54044" y="56970"/>
                    </a:cubicBezTo>
                    <a:cubicBezTo>
                      <a:pt x="60214" y="55724"/>
                      <a:pt x="66263" y="52806"/>
                      <a:pt x="68117" y="46301"/>
                    </a:cubicBezTo>
                    <a:cubicBezTo>
                      <a:pt x="69971" y="39827"/>
                      <a:pt x="67053" y="33231"/>
                      <a:pt x="62190" y="28915"/>
                    </a:cubicBezTo>
                    <a:cubicBezTo>
                      <a:pt x="60275" y="27243"/>
                      <a:pt x="58056" y="25967"/>
                      <a:pt x="55776" y="24873"/>
                    </a:cubicBezTo>
                    <a:cubicBezTo>
                      <a:pt x="52858" y="23474"/>
                      <a:pt x="49849" y="22350"/>
                      <a:pt x="46931" y="21043"/>
                    </a:cubicBezTo>
                    <a:cubicBezTo>
                      <a:pt x="44104" y="19766"/>
                      <a:pt x="41278" y="18338"/>
                      <a:pt x="38907" y="16301"/>
                    </a:cubicBezTo>
                    <a:cubicBezTo>
                      <a:pt x="37630" y="15207"/>
                      <a:pt x="36506" y="13869"/>
                      <a:pt x="35472" y="12502"/>
                    </a:cubicBezTo>
                    <a:cubicBezTo>
                      <a:pt x="34439" y="11103"/>
                      <a:pt x="33527" y="9614"/>
                      <a:pt x="32949" y="7973"/>
                    </a:cubicBezTo>
                    <a:cubicBezTo>
                      <a:pt x="31825" y="4903"/>
                      <a:pt x="29211" y="2532"/>
                      <a:pt x="26262" y="1225"/>
                    </a:cubicBezTo>
                    <a:cubicBezTo>
                      <a:pt x="24431" y="413"/>
                      <a:pt x="22413" y="0"/>
                      <a:pt x="2039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" name="Google Shape;517;p33"/>
              <p:cNvSpPr/>
              <p:nvPr/>
            </p:nvSpPr>
            <p:spPr>
              <a:xfrm>
                <a:off x="3748550" y="3425475"/>
                <a:ext cx="1557800" cy="1343475"/>
              </a:xfrm>
              <a:custGeom>
                <a:avLst/>
                <a:gdLst/>
                <a:ahLst/>
                <a:cxnLst/>
                <a:rect l="l" t="t" r="r" b="b"/>
                <a:pathLst>
                  <a:path w="62312" h="53739" extrusionOk="0">
                    <a:moveTo>
                      <a:pt x="18776" y="0"/>
                    </a:moveTo>
                    <a:cubicBezTo>
                      <a:pt x="17456" y="0"/>
                      <a:pt x="16134" y="470"/>
                      <a:pt x="15015" y="1294"/>
                    </a:cubicBezTo>
                    <a:cubicBezTo>
                      <a:pt x="12675" y="3057"/>
                      <a:pt x="11702" y="5914"/>
                      <a:pt x="11125" y="8680"/>
                    </a:cubicBezTo>
                    <a:cubicBezTo>
                      <a:pt x="9818" y="14881"/>
                      <a:pt x="10031" y="21386"/>
                      <a:pt x="13374" y="26948"/>
                    </a:cubicBezTo>
                    <a:cubicBezTo>
                      <a:pt x="16444" y="32055"/>
                      <a:pt x="21611" y="35641"/>
                      <a:pt x="27447" y="36736"/>
                    </a:cubicBezTo>
                    <a:cubicBezTo>
                      <a:pt x="28730" y="36985"/>
                      <a:pt x="30005" y="37095"/>
                      <a:pt x="31274" y="37095"/>
                    </a:cubicBezTo>
                    <a:cubicBezTo>
                      <a:pt x="33402" y="37095"/>
                      <a:pt x="35516" y="36786"/>
                      <a:pt x="37630" y="36310"/>
                    </a:cubicBezTo>
                    <a:cubicBezTo>
                      <a:pt x="39879" y="35793"/>
                      <a:pt x="42098" y="35155"/>
                      <a:pt x="44347" y="34729"/>
                    </a:cubicBezTo>
                    <a:cubicBezTo>
                      <a:pt x="44378" y="34729"/>
                      <a:pt x="44378" y="34760"/>
                      <a:pt x="44408" y="34760"/>
                    </a:cubicBezTo>
                    <a:cubicBezTo>
                      <a:pt x="50244" y="35854"/>
                      <a:pt x="52554" y="42784"/>
                      <a:pt x="48572" y="47161"/>
                    </a:cubicBezTo>
                    <a:cubicBezTo>
                      <a:pt x="44894" y="51204"/>
                      <a:pt x="38815" y="51356"/>
                      <a:pt x="33770" y="51477"/>
                    </a:cubicBezTo>
                    <a:cubicBezTo>
                      <a:pt x="33111" y="51494"/>
                      <a:pt x="32453" y="51503"/>
                      <a:pt x="31796" y="51503"/>
                    </a:cubicBezTo>
                    <a:cubicBezTo>
                      <a:pt x="26601" y="51503"/>
                      <a:pt x="21453" y="50987"/>
                      <a:pt x="16353" y="50231"/>
                    </a:cubicBezTo>
                    <a:cubicBezTo>
                      <a:pt x="16323" y="50170"/>
                      <a:pt x="16231" y="50110"/>
                      <a:pt x="16140" y="50110"/>
                    </a:cubicBezTo>
                    <a:cubicBezTo>
                      <a:pt x="15715" y="50079"/>
                      <a:pt x="15289" y="50049"/>
                      <a:pt x="14864" y="50018"/>
                    </a:cubicBezTo>
                    <a:cubicBezTo>
                      <a:pt x="12888" y="49714"/>
                      <a:pt x="10942" y="49350"/>
                      <a:pt x="8967" y="49015"/>
                    </a:cubicBezTo>
                    <a:cubicBezTo>
                      <a:pt x="5836" y="48164"/>
                      <a:pt x="2827" y="46918"/>
                      <a:pt x="0" y="45246"/>
                    </a:cubicBezTo>
                    <a:lnTo>
                      <a:pt x="0" y="45246"/>
                    </a:lnTo>
                    <a:cubicBezTo>
                      <a:pt x="1064" y="46432"/>
                      <a:pt x="2249" y="47526"/>
                      <a:pt x="3556" y="48468"/>
                    </a:cubicBezTo>
                    <a:cubicBezTo>
                      <a:pt x="9392" y="52632"/>
                      <a:pt x="17174" y="53210"/>
                      <a:pt x="24104" y="53575"/>
                    </a:cubicBezTo>
                    <a:cubicBezTo>
                      <a:pt x="26081" y="53680"/>
                      <a:pt x="28077" y="53738"/>
                      <a:pt x="30077" y="53738"/>
                    </a:cubicBezTo>
                    <a:cubicBezTo>
                      <a:pt x="35549" y="53738"/>
                      <a:pt x="41064" y="53306"/>
                      <a:pt x="46384" y="52237"/>
                    </a:cubicBezTo>
                    <a:cubicBezTo>
                      <a:pt x="52554" y="50991"/>
                      <a:pt x="58603" y="48043"/>
                      <a:pt x="60457" y="41538"/>
                    </a:cubicBezTo>
                    <a:cubicBezTo>
                      <a:pt x="62311" y="35094"/>
                      <a:pt x="59393" y="28498"/>
                      <a:pt x="54530" y="24182"/>
                    </a:cubicBezTo>
                    <a:cubicBezTo>
                      <a:pt x="52615" y="22480"/>
                      <a:pt x="50396" y="21234"/>
                      <a:pt x="48116" y="20140"/>
                    </a:cubicBezTo>
                    <a:cubicBezTo>
                      <a:pt x="45198" y="18741"/>
                      <a:pt x="42189" y="17617"/>
                      <a:pt x="39241" y="16279"/>
                    </a:cubicBezTo>
                    <a:cubicBezTo>
                      <a:pt x="36414" y="15033"/>
                      <a:pt x="33618" y="13605"/>
                      <a:pt x="31247" y="11568"/>
                    </a:cubicBezTo>
                    <a:cubicBezTo>
                      <a:pt x="29940" y="10443"/>
                      <a:pt x="28846" y="9136"/>
                      <a:pt x="27812" y="7738"/>
                    </a:cubicBezTo>
                    <a:cubicBezTo>
                      <a:pt x="26779" y="6370"/>
                      <a:pt x="25867" y="4881"/>
                      <a:pt x="25259" y="3240"/>
                    </a:cubicBezTo>
                    <a:cubicBezTo>
                      <a:pt x="25168" y="2936"/>
                      <a:pt x="25016" y="2632"/>
                      <a:pt x="24894" y="2328"/>
                    </a:cubicBezTo>
                    <a:cubicBezTo>
                      <a:pt x="23648" y="1477"/>
                      <a:pt x="22341" y="778"/>
                      <a:pt x="20912" y="443"/>
                    </a:cubicBezTo>
                    <a:cubicBezTo>
                      <a:pt x="20223" y="142"/>
                      <a:pt x="19500" y="0"/>
                      <a:pt x="1877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8" name="Google Shape;518;p33"/>
              <p:cNvSpPr/>
              <p:nvPr/>
            </p:nvSpPr>
            <p:spPr>
              <a:xfrm>
                <a:off x="4384575" y="3031850"/>
                <a:ext cx="772075" cy="792600"/>
              </a:xfrm>
              <a:custGeom>
                <a:avLst/>
                <a:gdLst/>
                <a:ahLst/>
                <a:cxnLst/>
                <a:rect l="l" t="t" r="r" b="b"/>
                <a:pathLst>
                  <a:path w="30883" h="31704" extrusionOk="0">
                    <a:moveTo>
                      <a:pt x="25115" y="0"/>
                    </a:moveTo>
                    <a:cubicBezTo>
                      <a:pt x="24509" y="0"/>
                      <a:pt x="24071" y="617"/>
                      <a:pt x="23861" y="1142"/>
                    </a:cubicBezTo>
                    <a:cubicBezTo>
                      <a:pt x="23283" y="2601"/>
                      <a:pt x="22888" y="4152"/>
                      <a:pt x="22432" y="5611"/>
                    </a:cubicBezTo>
                    <a:cubicBezTo>
                      <a:pt x="22402" y="5702"/>
                      <a:pt x="22402" y="5763"/>
                      <a:pt x="22432" y="5793"/>
                    </a:cubicBezTo>
                    <a:cubicBezTo>
                      <a:pt x="21976" y="6066"/>
                      <a:pt x="21612" y="6462"/>
                      <a:pt x="21399" y="6948"/>
                    </a:cubicBezTo>
                    <a:cubicBezTo>
                      <a:pt x="20852" y="8012"/>
                      <a:pt x="21034" y="9197"/>
                      <a:pt x="21551" y="10231"/>
                    </a:cubicBezTo>
                    <a:cubicBezTo>
                      <a:pt x="19970" y="13726"/>
                      <a:pt x="17751" y="17130"/>
                      <a:pt x="14256" y="18893"/>
                    </a:cubicBezTo>
                    <a:cubicBezTo>
                      <a:pt x="12879" y="19593"/>
                      <a:pt x="11351" y="19966"/>
                      <a:pt x="9852" y="19966"/>
                    </a:cubicBezTo>
                    <a:cubicBezTo>
                      <a:pt x="7446" y="19966"/>
                      <a:pt x="5116" y="19004"/>
                      <a:pt x="3617" y="16887"/>
                    </a:cubicBezTo>
                    <a:cubicBezTo>
                      <a:pt x="3587" y="16827"/>
                      <a:pt x="3557" y="16796"/>
                      <a:pt x="3496" y="16796"/>
                    </a:cubicBezTo>
                    <a:cubicBezTo>
                      <a:pt x="3443" y="16708"/>
                      <a:pt x="3339" y="16640"/>
                      <a:pt x="3232" y="16640"/>
                    </a:cubicBezTo>
                    <a:cubicBezTo>
                      <a:pt x="3153" y="16640"/>
                      <a:pt x="3073" y="16676"/>
                      <a:pt x="3009" y="16766"/>
                    </a:cubicBezTo>
                    <a:cubicBezTo>
                      <a:pt x="1094" y="19896"/>
                      <a:pt x="0" y="23726"/>
                      <a:pt x="1611" y="27222"/>
                    </a:cubicBezTo>
                    <a:cubicBezTo>
                      <a:pt x="3131" y="30490"/>
                      <a:pt x="6542" y="31703"/>
                      <a:pt x="9909" y="31703"/>
                    </a:cubicBezTo>
                    <a:cubicBezTo>
                      <a:pt x="10112" y="31703"/>
                      <a:pt x="10315" y="31699"/>
                      <a:pt x="10517" y="31690"/>
                    </a:cubicBezTo>
                    <a:cubicBezTo>
                      <a:pt x="18298" y="31386"/>
                      <a:pt x="24560" y="25307"/>
                      <a:pt x="25411" y="17678"/>
                    </a:cubicBezTo>
                    <a:lnTo>
                      <a:pt x="26171" y="14213"/>
                    </a:lnTo>
                    <a:cubicBezTo>
                      <a:pt x="26353" y="13392"/>
                      <a:pt x="26475" y="12966"/>
                      <a:pt x="27113" y="12419"/>
                    </a:cubicBezTo>
                    <a:cubicBezTo>
                      <a:pt x="27569" y="12054"/>
                      <a:pt x="27964" y="11720"/>
                      <a:pt x="28359" y="11264"/>
                    </a:cubicBezTo>
                    <a:cubicBezTo>
                      <a:pt x="28359" y="11264"/>
                      <a:pt x="28359" y="11234"/>
                      <a:pt x="28359" y="11234"/>
                    </a:cubicBezTo>
                    <a:cubicBezTo>
                      <a:pt x="28663" y="11143"/>
                      <a:pt x="28937" y="10960"/>
                      <a:pt x="29180" y="10717"/>
                    </a:cubicBezTo>
                    <a:cubicBezTo>
                      <a:pt x="30183" y="9744"/>
                      <a:pt x="30882" y="7313"/>
                      <a:pt x="29059" y="6796"/>
                    </a:cubicBezTo>
                    <a:cubicBezTo>
                      <a:pt x="29059" y="6522"/>
                      <a:pt x="28998" y="6218"/>
                      <a:pt x="28876" y="5975"/>
                    </a:cubicBezTo>
                    <a:cubicBezTo>
                      <a:pt x="28614" y="5477"/>
                      <a:pt x="28149" y="5160"/>
                      <a:pt x="27616" y="5160"/>
                    </a:cubicBezTo>
                    <a:cubicBezTo>
                      <a:pt x="27531" y="5160"/>
                      <a:pt x="27444" y="5168"/>
                      <a:pt x="27356" y="5185"/>
                    </a:cubicBezTo>
                    <a:cubicBezTo>
                      <a:pt x="27296" y="4881"/>
                      <a:pt x="27174" y="4638"/>
                      <a:pt x="26992" y="4425"/>
                    </a:cubicBezTo>
                    <a:cubicBezTo>
                      <a:pt x="26750" y="4140"/>
                      <a:pt x="26429" y="3997"/>
                      <a:pt x="26110" y="3997"/>
                    </a:cubicBezTo>
                    <a:cubicBezTo>
                      <a:pt x="25986" y="3997"/>
                      <a:pt x="25864" y="4018"/>
                      <a:pt x="25745" y="4060"/>
                    </a:cubicBezTo>
                    <a:cubicBezTo>
                      <a:pt x="26323" y="2480"/>
                      <a:pt x="26748" y="443"/>
                      <a:pt x="25411" y="48"/>
                    </a:cubicBezTo>
                    <a:cubicBezTo>
                      <a:pt x="25308" y="15"/>
                      <a:pt x="25209" y="0"/>
                      <a:pt x="2511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" name="Google Shape;519;p33"/>
              <p:cNvSpPr/>
              <p:nvPr/>
            </p:nvSpPr>
            <p:spPr>
              <a:xfrm>
                <a:off x="5036550" y="3174300"/>
                <a:ext cx="64150" cy="91075"/>
              </a:xfrm>
              <a:custGeom>
                <a:avLst/>
                <a:gdLst/>
                <a:ahLst/>
                <a:cxnLst/>
                <a:rect l="l" t="t" r="r" b="b"/>
                <a:pathLst>
                  <a:path w="2566" h="3643" extrusionOk="0">
                    <a:moveTo>
                      <a:pt x="1647" y="0"/>
                    </a:moveTo>
                    <a:cubicBezTo>
                      <a:pt x="1571" y="0"/>
                      <a:pt x="1489" y="11"/>
                      <a:pt x="1399" y="34"/>
                    </a:cubicBezTo>
                    <a:cubicBezTo>
                      <a:pt x="1429" y="551"/>
                      <a:pt x="1338" y="1098"/>
                      <a:pt x="1186" y="1554"/>
                    </a:cubicBezTo>
                    <a:cubicBezTo>
                      <a:pt x="973" y="2162"/>
                      <a:pt x="578" y="2861"/>
                      <a:pt x="1" y="3165"/>
                    </a:cubicBezTo>
                    <a:cubicBezTo>
                      <a:pt x="133" y="3486"/>
                      <a:pt x="429" y="3643"/>
                      <a:pt x="758" y="3643"/>
                    </a:cubicBezTo>
                    <a:cubicBezTo>
                      <a:pt x="959" y="3643"/>
                      <a:pt x="1173" y="3584"/>
                      <a:pt x="1369" y="3469"/>
                    </a:cubicBezTo>
                    <a:cubicBezTo>
                      <a:pt x="1794" y="3195"/>
                      <a:pt x="2037" y="2709"/>
                      <a:pt x="2220" y="2253"/>
                    </a:cubicBezTo>
                    <a:cubicBezTo>
                      <a:pt x="2444" y="1607"/>
                      <a:pt x="2565" y="0"/>
                      <a:pt x="164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" name="Google Shape;520;p33"/>
              <p:cNvSpPr/>
              <p:nvPr/>
            </p:nvSpPr>
            <p:spPr>
              <a:xfrm>
                <a:off x="5008450" y="3143750"/>
                <a:ext cx="50175" cy="98100"/>
              </a:xfrm>
              <a:custGeom>
                <a:avLst/>
                <a:gdLst/>
                <a:ahLst/>
                <a:cxnLst/>
                <a:rect l="l" t="t" r="r" b="b"/>
                <a:pathLst>
                  <a:path w="2007" h="3924" extrusionOk="0">
                    <a:moveTo>
                      <a:pt x="1184" y="0"/>
                    </a:moveTo>
                    <a:cubicBezTo>
                      <a:pt x="1041" y="0"/>
                      <a:pt x="880" y="88"/>
                      <a:pt x="699" y="314"/>
                    </a:cubicBezTo>
                    <a:cubicBezTo>
                      <a:pt x="654" y="382"/>
                      <a:pt x="591" y="416"/>
                      <a:pt x="524" y="416"/>
                    </a:cubicBezTo>
                    <a:cubicBezTo>
                      <a:pt x="502" y="416"/>
                      <a:pt x="479" y="413"/>
                      <a:pt x="456" y="405"/>
                    </a:cubicBezTo>
                    <a:cubicBezTo>
                      <a:pt x="274" y="800"/>
                      <a:pt x="122" y="1165"/>
                      <a:pt x="0" y="1378"/>
                    </a:cubicBezTo>
                    <a:cubicBezTo>
                      <a:pt x="456" y="1682"/>
                      <a:pt x="760" y="2107"/>
                      <a:pt x="730" y="2654"/>
                    </a:cubicBezTo>
                    <a:cubicBezTo>
                      <a:pt x="669" y="3201"/>
                      <a:pt x="395" y="3475"/>
                      <a:pt x="30" y="3597"/>
                    </a:cubicBezTo>
                    <a:cubicBezTo>
                      <a:pt x="251" y="3818"/>
                      <a:pt x="456" y="3924"/>
                      <a:pt x="648" y="3924"/>
                    </a:cubicBezTo>
                    <a:cubicBezTo>
                      <a:pt x="827" y="3924"/>
                      <a:pt x="994" y="3833"/>
                      <a:pt x="1155" y="3657"/>
                    </a:cubicBezTo>
                    <a:cubicBezTo>
                      <a:pt x="1246" y="3536"/>
                      <a:pt x="1338" y="3445"/>
                      <a:pt x="1429" y="3353"/>
                    </a:cubicBezTo>
                    <a:cubicBezTo>
                      <a:pt x="1611" y="3049"/>
                      <a:pt x="1763" y="2685"/>
                      <a:pt x="1854" y="2350"/>
                    </a:cubicBezTo>
                    <a:cubicBezTo>
                      <a:pt x="1976" y="1955"/>
                      <a:pt x="2006" y="1469"/>
                      <a:pt x="1915" y="1043"/>
                    </a:cubicBezTo>
                    <a:cubicBezTo>
                      <a:pt x="1869" y="815"/>
                      <a:pt x="1617" y="0"/>
                      <a:pt x="118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" name="Google Shape;521;p33"/>
              <p:cNvSpPr/>
              <p:nvPr/>
            </p:nvSpPr>
            <p:spPr>
              <a:xfrm>
                <a:off x="4960575" y="3051875"/>
                <a:ext cx="66125" cy="119500"/>
              </a:xfrm>
              <a:custGeom>
                <a:avLst/>
                <a:gdLst/>
                <a:ahLst/>
                <a:cxnLst/>
                <a:rect l="l" t="t" r="r" b="b"/>
                <a:pathLst>
                  <a:path w="2645" h="4780" extrusionOk="0">
                    <a:moveTo>
                      <a:pt x="2036" y="1"/>
                    </a:moveTo>
                    <a:cubicBezTo>
                      <a:pt x="1759" y="1"/>
                      <a:pt x="1467" y="247"/>
                      <a:pt x="1338" y="554"/>
                    </a:cubicBezTo>
                    <a:cubicBezTo>
                      <a:pt x="1094" y="1132"/>
                      <a:pt x="851" y="2074"/>
                      <a:pt x="638" y="2712"/>
                    </a:cubicBezTo>
                    <a:cubicBezTo>
                      <a:pt x="426" y="3381"/>
                      <a:pt x="213" y="4050"/>
                      <a:pt x="0" y="4718"/>
                    </a:cubicBezTo>
                    <a:cubicBezTo>
                      <a:pt x="223" y="4674"/>
                      <a:pt x="445" y="4646"/>
                      <a:pt x="680" y="4646"/>
                    </a:cubicBezTo>
                    <a:cubicBezTo>
                      <a:pt x="765" y="4646"/>
                      <a:pt x="853" y="4649"/>
                      <a:pt x="942" y="4658"/>
                    </a:cubicBezTo>
                    <a:cubicBezTo>
                      <a:pt x="1094" y="4688"/>
                      <a:pt x="1277" y="4718"/>
                      <a:pt x="1429" y="4779"/>
                    </a:cubicBezTo>
                    <a:cubicBezTo>
                      <a:pt x="1459" y="4779"/>
                      <a:pt x="1459" y="4779"/>
                      <a:pt x="1459" y="4749"/>
                    </a:cubicBezTo>
                    <a:cubicBezTo>
                      <a:pt x="1824" y="3989"/>
                      <a:pt x="2128" y="3229"/>
                      <a:pt x="2341" y="2408"/>
                    </a:cubicBezTo>
                    <a:cubicBezTo>
                      <a:pt x="2432" y="2013"/>
                      <a:pt x="2645" y="1375"/>
                      <a:pt x="2584" y="1010"/>
                    </a:cubicBezTo>
                    <a:cubicBezTo>
                      <a:pt x="2614" y="919"/>
                      <a:pt x="2645" y="797"/>
                      <a:pt x="2614" y="706"/>
                    </a:cubicBezTo>
                    <a:cubicBezTo>
                      <a:pt x="2514" y="193"/>
                      <a:pt x="2281" y="1"/>
                      <a:pt x="203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" name="Google Shape;522;p33"/>
              <p:cNvSpPr/>
              <p:nvPr/>
            </p:nvSpPr>
            <p:spPr>
              <a:xfrm>
                <a:off x="4397475" y="3466175"/>
                <a:ext cx="277400" cy="344600"/>
              </a:xfrm>
              <a:custGeom>
                <a:avLst/>
                <a:gdLst/>
                <a:ahLst/>
                <a:cxnLst/>
                <a:rect l="l" t="t" r="r" b="b"/>
                <a:pathLst>
                  <a:path w="11096" h="13784" extrusionOk="0">
                    <a:moveTo>
                      <a:pt x="2797" y="1"/>
                    </a:moveTo>
                    <a:cubicBezTo>
                      <a:pt x="974" y="3040"/>
                      <a:pt x="1" y="6870"/>
                      <a:pt x="1885" y="10153"/>
                    </a:cubicBezTo>
                    <a:cubicBezTo>
                      <a:pt x="3421" y="12859"/>
                      <a:pt x="6471" y="13783"/>
                      <a:pt x="9434" y="13783"/>
                    </a:cubicBezTo>
                    <a:cubicBezTo>
                      <a:pt x="9932" y="13783"/>
                      <a:pt x="10428" y="13757"/>
                      <a:pt x="10913" y="13709"/>
                    </a:cubicBezTo>
                    <a:lnTo>
                      <a:pt x="11095" y="13679"/>
                    </a:lnTo>
                    <a:cubicBezTo>
                      <a:pt x="11095" y="13648"/>
                      <a:pt x="11065" y="13618"/>
                      <a:pt x="11065" y="13587"/>
                    </a:cubicBezTo>
                    <a:lnTo>
                      <a:pt x="10670" y="3071"/>
                    </a:lnTo>
                    <a:cubicBezTo>
                      <a:pt x="10250" y="3126"/>
                      <a:pt x="9829" y="3154"/>
                      <a:pt x="9411" y="3154"/>
                    </a:cubicBezTo>
                    <a:cubicBezTo>
                      <a:pt x="6858" y="3154"/>
                      <a:pt x="4390" y="2116"/>
                      <a:pt x="279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" name="Google Shape;523;p33"/>
              <p:cNvSpPr/>
              <p:nvPr/>
            </p:nvSpPr>
            <p:spPr>
              <a:xfrm>
                <a:off x="4677875" y="3181750"/>
                <a:ext cx="395175" cy="624875"/>
              </a:xfrm>
              <a:custGeom>
                <a:avLst/>
                <a:gdLst/>
                <a:ahLst/>
                <a:cxnLst/>
                <a:rect l="l" t="t" r="r" b="b"/>
                <a:pathLst>
                  <a:path w="15807" h="24995" extrusionOk="0">
                    <a:moveTo>
                      <a:pt x="11918" y="0"/>
                    </a:moveTo>
                    <a:cubicBezTo>
                      <a:pt x="11459" y="0"/>
                      <a:pt x="11007" y="182"/>
                      <a:pt x="10670" y="496"/>
                    </a:cubicBezTo>
                    <a:cubicBezTo>
                      <a:pt x="9667" y="1438"/>
                      <a:pt x="9758" y="2867"/>
                      <a:pt x="10305" y="3992"/>
                    </a:cubicBezTo>
                    <a:cubicBezTo>
                      <a:pt x="10336" y="4022"/>
                      <a:pt x="10336" y="4083"/>
                      <a:pt x="10336" y="4144"/>
                    </a:cubicBezTo>
                    <a:cubicBezTo>
                      <a:pt x="10366" y="4204"/>
                      <a:pt x="10396" y="4295"/>
                      <a:pt x="10366" y="4417"/>
                    </a:cubicBezTo>
                    <a:cubicBezTo>
                      <a:pt x="8542" y="8460"/>
                      <a:pt x="5837" y="12381"/>
                      <a:pt x="1490" y="13961"/>
                    </a:cubicBezTo>
                    <a:cubicBezTo>
                      <a:pt x="1004" y="14144"/>
                      <a:pt x="518" y="14265"/>
                      <a:pt x="1" y="14356"/>
                    </a:cubicBezTo>
                    <a:cubicBezTo>
                      <a:pt x="153" y="17913"/>
                      <a:pt x="275" y="21439"/>
                      <a:pt x="427" y="24964"/>
                    </a:cubicBezTo>
                    <a:cubicBezTo>
                      <a:pt x="427" y="24964"/>
                      <a:pt x="396" y="24995"/>
                      <a:pt x="396" y="24995"/>
                    </a:cubicBezTo>
                    <a:cubicBezTo>
                      <a:pt x="3527" y="24509"/>
                      <a:pt x="6445" y="23050"/>
                      <a:pt x="8664" y="20831"/>
                    </a:cubicBezTo>
                    <a:cubicBezTo>
                      <a:pt x="11399" y="18156"/>
                      <a:pt x="12524" y="14873"/>
                      <a:pt x="13284" y="11226"/>
                    </a:cubicBezTo>
                    <a:cubicBezTo>
                      <a:pt x="13527" y="9949"/>
                      <a:pt x="13497" y="7396"/>
                      <a:pt x="14378" y="6362"/>
                    </a:cubicBezTo>
                    <a:cubicBezTo>
                      <a:pt x="14561" y="6119"/>
                      <a:pt x="15108" y="5937"/>
                      <a:pt x="15381" y="5724"/>
                    </a:cubicBezTo>
                    <a:cubicBezTo>
                      <a:pt x="15533" y="5602"/>
                      <a:pt x="15685" y="5481"/>
                      <a:pt x="15807" y="5329"/>
                    </a:cubicBezTo>
                    <a:cubicBezTo>
                      <a:pt x="15685" y="5329"/>
                      <a:pt x="15594" y="5299"/>
                      <a:pt x="15472" y="5238"/>
                    </a:cubicBezTo>
                    <a:cubicBezTo>
                      <a:pt x="14895" y="4995"/>
                      <a:pt x="14652" y="4447"/>
                      <a:pt x="14773" y="3870"/>
                    </a:cubicBezTo>
                    <a:cubicBezTo>
                      <a:pt x="14317" y="3779"/>
                      <a:pt x="13953" y="3444"/>
                      <a:pt x="13801" y="3019"/>
                    </a:cubicBezTo>
                    <a:cubicBezTo>
                      <a:pt x="13758" y="3023"/>
                      <a:pt x="13717" y="3025"/>
                      <a:pt x="13676" y="3025"/>
                    </a:cubicBezTo>
                    <a:cubicBezTo>
                      <a:pt x="13154" y="3025"/>
                      <a:pt x="12726" y="2675"/>
                      <a:pt x="12585" y="2168"/>
                    </a:cubicBezTo>
                    <a:cubicBezTo>
                      <a:pt x="12220" y="2168"/>
                      <a:pt x="11825" y="2077"/>
                      <a:pt x="11521" y="1985"/>
                    </a:cubicBezTo>
                    <a:cubicBezTo>
                      <a:pt x="11213" y="1874"/>
                      <a:pt x="11292" y="1428"/>
                      <a:pt x="11590" y="1428"/>
                    </a:cubicBezTo>
                    <a:cubicBezTo>
                      <a:pt x="11616" y="1428"/>
                      <a:pt x="11644" y="1431"/>
                      <a:pt x="11673" y="1438"/>
                    </a:cubicBezTo>
                    <a:cubicBezTo>
                      <a:pt x="11884" y="1509"/>
                      <a:pt x="12312" y="1669"/>
                      <a:pt x="12636" y="1669"/>
                    </a:cubicBezTo>
                    <a:cubicBezTo>
                      <a:pt x="12732" y="1669"/>
                      <a:pt x="12819" y="1655"/>
                      <a:pt x="12889" y="1621"/>
                    </a:cubicBezTo>
                    <a:cubicBezTo>
                      <a:pt x="14105" y="982"/>
                      <a:pt x="12858" y="192"/>
                      <a:pt x="12402" y="70"/>
                    </a:cubicBezTo>
                    <a:cubicBezTo>
                      <a:pt x="12244" y="23"/>
                      <a:pt x="12080" y="0"/>
                      <a:pt x="1191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" name="Google Shape;524;p33"/>
              <p:cNvSpPr/>
              <p:nvPr/>
            </p:nvSpPr>
            <p:spPr>
              <a:xfrm>
                <a:off x="5054375" y="3216175"/>
                <a:ext cx="77950" cy="84450"/>
              </a:xfrm>
              <a:custGeom>
                <a:avLst/>
                <a:gdLst/>
                <a:ahLst/>
                <a:cxnLst/>
                <a:rect l="l" t="t" r="r" b="b"/>
                <a:pathLst>
                  <a:path w="3118" h="3378" extrusionOk="0">
                    <a:moveTo>
                      <a:pt x="2236" y="1"/>
                    </a:moveTo>
                    <a:cubicBezTo>
                      <a:pt x="2175" y="365"/>
                      <a:pt x="2054" y="730"/>
                      <a:pt x="1932" y="1034"/>
                    </a:cubicBezTo>
                    <a:cubicBezTo>
                      <a:pt x="1628" y="1733"/>
                      <a:pt x="1051" y="2371"/>
                      <a:pt x="291" y="2493"/>
                    </a:cubicBezTo>
                    <a:cubicBezTo>
                      <a:pt x="1" y="3150"/>
                      <a:pt x="461" y="3377"/>
                      <a:pt x="951" y="3377"/>
                    </a:cubicBezTo>
                    <a:cubicBezTo>
                      <a:pt x="1232" y="3377"/>
                      <a:pt x="1523" y="3303"/>
                      <a:pt x="1689" y="3192"/>
                    </a:cubicBezTo>
                    <a:cubicBezTo>
                      <a:pt x="2023" y="2979"/>
                      <a:pt x="2297" y="2615"/>
                      <a:pt x="2510" y="2280"/>
                    </a:cubicBezTo>
                    <a:cubicBezTo>
                      <a:pt x="2935" y="1551"/>
                      <a:pt x="3118" y="365"/>
                      <a:pt x="223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" name="Google Shape;525;p33"/>
              <p:cNvSpPr/>
              <p:nvPr/>
            </p:nvSpPr>
            <p:spPr>
              <a:xfrm>
                <a:off x="4050975" y="3367025"/>
                <a:ext cx="632250" cy="973300"/>
              </a:xfrm>
              <a:custGeom>
                <a:avLst/>
                <a:gdLst/>
                <a:ahLst/>
                <a:cxnLst/>
                <a:rect l="l" t="t" r="r" b="b"/>
                <a:pathLst>
                  <a:path w="25290" h="38932" extrusionOk="0">
                    <a:moveTo>
                      <a:pt x="8702" y="1"/>
                    </a:moveTo>
                    <a:cubicBezTo>
                      <a:pt x="8298" y="1"/>
                      <a:pt x="7898" y="48"/>
                      <a:pt x="7508" y="137"/>
                    </a:cubicBezTo>
                    <a:cubicBezTo>
                      <a:pt x="6140" y="471"/>
                      <a:pt x="4894" y="1261"/>
                      <a:pt x="4013" y="2325"/>
                    </a:cubicBezTo>
                    <a:cubicBezTo>
                      <a:pt x="1855" y="4848"/>
                      <a:pt x="1277" y="8435"/>
                      <a:pt x="882" y="11596"/>
                    </a:cubicBezTo>
                    <a:cubicBezTo>
                      <a:pt x="1" y="18891"/>
                      <a:pt x="1125" y="27158"/>
                      <a:pt x="4864" y="33602"/>
                    </a:cubicBezTo>
                    <a:cubicBezTo>
                      <a:pt x="6536" y="36429"/>
                      <a:pt x="8937" y="38192"/>
                      <a:pt x="12250" y="38678"/>
                    </a:cubicBezTo>
                    <a:cubicBezTo>
                      <a:pt x="13333" y="38827"/>
                      <a:pt x="14502" y="38931"/>
                      <a:pt x="15682" y="38931"/>
                    </a:cubicBezTo>
                    <a:cubicBezTo>
                      <a:pt x="17879" y="38931"/>
                      <a:pt x="20116" y="38570"/>
                      <a:pt x="21916" y="37463"/>
                    </a:cubicBezTo>
                    <a:cubicBezTo>
                      <a:pt x="24651" y="35730"/>
                      <a:pt x="25290" y="32690"/>
                      <a:pt x="24347" y="29712"/>
                    </a:cubicBezTo>
                    <a:cubicBezTo>
                      <a:pt x="23861" y="28131"/>
                      <a:pt x="23040" y="26733"/>
                      <a:pt x="22311" y="25244"/>
                    </a:cubicBezTo>
                    <a:cubicBezTo>
                      <a:pt x="21217" y="22994"/>
                      <a:pt x="20700" y="20684"/>
                      <a:pt x="20518" y="18192"/>
                    </a:cubicBezTo>
                    <a:cubicBezTo>
                      <a:pt x="20183" y="14119"/>
                      <a:pt x="20457" y="9833"/>
                      <a:pt x="18633" y="6064"/>
                    </a:cubicBezTo>
                    <a:cubicBezTo>
                      <a:pt x="17995" y="4666"/>
                      <a:pt x="16992" y="3450"/>
                      <a:pt x="15776" y="2538"/>
                    </a:cubicBezTo>
                    <a:cubicBezTo>
                      <a:pt x="13983" y="1201"/>
                      <a:pt x="11764" y="410"/>
                      <a:pt x="9575" y="76"/>
                    </a:cubicBezTo>
                    <a:cubicBezTo>
                      <a:pt x="9283" y="25"/>
                      <a:pt x="8992" y="1"/>
                      <a:pt x="870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" name="Google Shape;526;p33"/>
              <p:cNvSpPr/>
              <p:nvPr/>
            </p:nvSpPr>
            <p:spPr>
              <a:xfrm>
                <a:off x="4078325" y="3379075"/>
                <a:ext cx="608700" cy="945850"/>
              </a:xfrm>
              <a:custGeom>
                <a:avLst/>
                <a:gdLst/>
                <a:ahLst/>
                <a:cxnLst/>
                <a:rect l="l" t="t" r="r" b="b"/>
                <a:pathLst>
                  <a:path w="24348" h="37834" extrusionOk="0">
                    <a:moveTo>
                      <a:pt x="7421" y="1"/>
                    </a:moveTo>
                    <a:cubicBezTo>
                      <a:pt x="4430" y="1"/>
                      <a:pt x="2245" y="3290"/>
                      <a:pt x="1429" y="5825"/>
                    </a:cubicBezTo>
                    <a:cubicBezTo>
                      <a:pt x="366" y="9169"/>
                      <a:pt x="1" y="12786"/>
                      <a:pt x="62" y="16281"/>
                    </a:cubicBezTo>
                    <a:cubicBezTo>
                      <a:pt x="122" y="19534"/>
                      <a:pt x="609" y="22816"/>
                      <a:pt x="1490" y="25947"/>
                    </a:cubicBezTo>
                    <a:cubicBezTo>
                      <a:pt x="2341" y="28895"/>
                      <a:pt x="3435" y="32117"/>
                      <a:pt x="5411" y="34519"/>
                    </a:cubicBezTo>
                    <a:cubicBezTo>
                      <a:pt x="7569" y="37133"/>
                      <a:pt x="10700" y="37771"/>
                      <a:pt x="13952" y="37832"/>
                    </a:cubicBezTo>
                    <a:cubicBezTo>
                      <a:pt x="14044" y="37833"/>
                      <a:pt x="14137" y="37833"/>
                      <a:pt x="14230" y="37833"/>
                    </a:cubicBezTo>
                    <a:cubicBezTo>
                      <a:pt x="17314" y="37833"/>
                      <a:pt x="21111" y="37314"/>
                      <a:pt x="22646" y="34245"/>
                    </a:cubicBezTo>
                    <a:cubicBezTo>
                      <a:pt x="24348" y="30810"/>
                      <a:pt x="21673" y="27224"/>
                      <a:pt x="20335" y="24184"/>
                    </a:cubicBezTo>
                    <a:cubicBezTo>
                      <a:pt x="19150" y="21479"/>
                      <a:pt x="18876" y="18591"/>
                      <a:pt x="18725" y="15673"/>
                    </a:cubicBezTo>
                    <a:cubicBezTo>
                      <a:pt x="18481" y="10719"/>
                      <a:pt x="18299" y="4366"/>
                      <a:pt x="13253" y="1752"/>
                    </a:cubicBezTo>
                    <a:cubicBezTo>
                      <a:pt x="12433" y="1327"/>
                      <a:pt x="11521" y="1023"/>
                      <a:pt x="10670" y="719"/>
                    </a:cubicBezTo>
                    <a:cubicBezTo>
                      <a:pt x="9727" y="384"/>
                      <a:pt x="8785" y="80"/>
                      <a:pt x="7812" y="20"/>
                    </a:cubicBezTo>
                    <a:cubicBezTo>
                      <a:pt x="7680" y="7"/>
                      <a:pt x="7550" y="1"/>
                      <a:pt x="742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" name="Google Shape;527;p33"/>
              <p:cNvSpPr/>
              <p:nvPr/>
            </p:nvSpPr>
            <p:spPr>
              <a:xfrm>
                <a:off x="5169525" y="4448400"/>
                <a:ext cx="497775" cy="213925"/>
              </a:xfrm>
              <a:custGeom>
                <a:avLst/>
                <a:gdLst/>
                <a:ahLst/>
                <a:cxnLst/>
                <a:rect l="l" t="t" r="r" b="b"/>
                <a:pathLst>
                  <a:path w="19911" h="8557" extrusionOk="0">
                    <a:moveTo>
                      <a:pt x="8905" y="0"/>
                    </a:moveTo>
                    <a:cubicBezTo>
                      <a:pt x="6458" y="0"/>
                      <a:pt x="4028" y="746"/>
                      <a:pt x="1946" y="2141"/>
                    </a:cubicBezTo>
                    <a:cubicBezTo>
                      <a:pt x="1764" y="2262"/>
                      <a:pt x="1794" y="2445"/>
                      <a:pt x="1886" y="2566"/>
                    </a:cubicBezTo>
                    <a:cubicBezTo>
                      <a:pt x="943" y="3843"/>
                      <a:pt x="1" y="5454"/>
                      <a:pt x="730" y="7065"/>
                    </a:cubicBezTo>
                    <a:cubicBezTo>
                      <a:pt x="1278" y="8275"/>
                      <a:pt x="2563" y="8557"/>
                      <a:pt x="3783" y="8557"/>
                    </a:cubicBezTo>
                    <a:cubicBezTo>
                      <a:pt x="3850" y="8557"/>
                      <a:pt x="3917" y="8556"/>
                      <a:pt x="3983" y="8554"/>
                    </a:cubicBezTo>
                    <a:cubicBezTo>
                      <a:pt x="6232" y="8493"/>
                      <a:pt x="8512" y="8159"/>
                      <a:pt x="10731" y="7764"/>
                    </a:cubicBezTo>
                    <a:cubicBezTo>
                      <a:pt x="12585" y="7460"/>
                      <a:pt x="15016" y="7278"/>
                      <a:pt x="16658" y="6305"/>
                    </a:cubicBezTo>
                    <a:cubicBezTo>
                      <a:pt x="19910" y="4420"/>
                      <a:pt x="14804" y="1442"/>
                      <a:pt x="13193" y="803"/>
                    </a:cubicBezTo>
                    <a:cubicBezTo>
                      <a:pt x="11803" y="261"/>
                      <a:pt x="10351" y="0"/>
                      <a:pt x="890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8" name="Google Shape;528;p33"/>
              <p:cNvSpPr/>
              <p:nvPr/>
            </p:nvSpPr>
            <p:spPr>
              <a:xfrm>
                <a:off x="5163450" y="4461600"/>
                <a:ext cx="432400" cy="187750"/>
              </a:xfrm>
              <a:custGeom>
                <a:avLst/>
                <a:gdLst/>
                <a:ahLst/>
                <a:cxnLst/>
                <a:rect l="l" t="t" r="r" b="b"/>
                <a:pathLst>
                  <a:path w="17296" h="7510" extrusionOk="0">
                    <a:moveTo>
                      <a:pt x="9120" y="1"/>
                    </a:moveTo>
                    <a:cubicBezTo>
                      <a:pt x="6864" y="1"/>
                      <a:pt x="4677" y="692"/>
                      <a:pt x="2767" y="1917"/>
                    </a:cubicBezTo>
                    <a:cubicBezTo>
                      <a:pt x="2797" y="1978"/>
                      <a:pt x="2767" y="2069"/>
                      <a:pt x="2736" y="2130"/>
                    </a:cubicBezTo>
                    <a:cubicBezTo>
                      <a:pt x="1703" y="3528"/>
                      <a:pt x="1" y="6567"/>
                      <a:pt x="2767" y="7358"/>
                    </a:cubicBezTo>
                    <a:cubicBezTo>
                      <a:pt x="3172" y="7469"/>
                      <a:pt x="3608" y="7510"/>
                      <a:pt x="4055" y="7510"/>
                    </a:cubicBezTo>
                    <a:cubicBezTo>
                      <a:pt x="4949" y="7510"/>
                      <a:pt x="5887" y="7347"/>
                      <a:pt x="6718" y="7266"/>
                    </a:cubicBezTo>
                    <a:cubicBezTo>
                      <a:pt x="9667" y="6962"/>
                      <a:pt x="12767" y="6537"/>
                      <a:pt x="15655" y="5686"/>
                    </a:cubicBezTo>
                    <a:cubicBezTo>
                      <a:pt x="15989" y="5595"/>
                      <a:pt x="16779" y="5412"/>
                      <a:pt x="17022" y="5048"/>
                    </a:cubicBezTo>
                    <a:cubicBezTo>
                      <a:pt x="17296" y="4592"/>
                      <a:pt x="16870" y="3193"/>
                      <a:pt x="16536" y="2798"/>
                    </a:cubicBezTo>
                    <a:cubicBezTo>
                      <a:pt x="16111" y="2282"/>
                      <a:pt x="15411" y="1886"/>
                      <a:pt x="14834" y="1552"/>
                    </a:cubicBezTo>
                    <a:cubicBezTo>
                      <a:pt x="13588" y="823"/>
                      <a:pt x="12189" y="336"/>
                      <a:pt x="10761" y="123"/>
                    </a:cubicBezTo>
                    <a:cubicBezTo>
                      <a:pt x="10212" y="41"/>
                      <a:pt x="9664" y="1"/>
                      <a:pt x="912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9" name="Google Shape;529;p33"/>
              <p:cNvSpPr/>
              <p:nvPr/>
            </p:nvSpPr>
            <p:spPr>
              <a:xfrm>
                <a:off x="4542625" y="3870400"/>
                <a:ext cx="893650" cy="657375"/>
              </a:xfrm>
              <a:custGeom>
                <a:avLst/>
                <a:gdLst/>
                <a:ahLst/>
                <a:cxnLst/>
                <a:rect l="l" t="t" r="r" b="b"/>
                <a:pathLst>
                  <a:path w="35746" h="26295" extrusionOk="0">
                    <a:moveTo>
                      <a:pt x="17637" y="1"/>
                    </a:moveTo>
                    <a:cubicBezTo>
                      <a:pt x="11805" y="1"/>
                      <a:pt x="5865" y="2320"/>
                      <a:pt x="578" y="4501"/>
                    </a:cubicBezTo>
                    <a:cubicBezTo>
                      <a:pt x="274" y="4622"/>
                      <a:pt x="365" y="5017"/>
                      <a:pt x="578" y="5048"/>
                    </a:cubicBezTo>
                    <a:cubicBezTo>
                      <a:pt x="1" y="7358"/>
                      <a:pt x="1460" y="9516"/>
                      <a:pt x="3557" y="10458"/>
                    </a:cubicBezTo>
                    <a:cubicBezTo>
                      <a:pt x="4860" y="11047"/>
                      <a:pt x="6221" y="11202"/>
                      <a:pt x="7602" y="11202"/>
                    </a:cubicBezTo>
                    <a:cubicBezTo>
                      <a:pt x="9135" y="11202"/>
                      <a:pt x="10693" y="11011"/>
                      <a:pt x="12227" y="11011"/>
                    </a:cubicBezTo>
                    <a:cubicBezTo>
                      <a:pt x="12663" y="11011"/>
                      <a:pt x="13096" y="11027"/>
                      <a:pt x="13527" y="11066"/>
                    </a:cubicBezTo>
                    <a:cubicBezTo>
                      <a:pt x="21217" y="11796"/>
                      <a:pt x="25290" y="19303"/>
                      <a:pt x="27600" y="25808"/>
                    </a:cubicBezTo>
                    <a:cubicBezTo>
                      <a:pt x="27417" y="25960"/>
                      <a:pt x="27478" y="26294"/>
                      <a:pt x="27752" y="26294"/>
                    </a:cubicBezTo>
                    <a:cubicBezTo>
                      <a:pt x="30579" y="26264"/>
                      <a:pt x="33223" y="25504"/>
                      <a:pt x="35624" y="24045"/>
                    </a:cubicBezTo>
                    <a:lnTo>
                      <a:pt x="35655" y="24045"/>
                    </a:lnTo>
                    <a:cubicBezTo>
                      <a:pt x="35655" y="24045"/>
                      <a:pt x="35685" y="24015"/>
                      <a:pt x="35715" y="23984"/>
                    </a:cubicBezTo>
                    <a:cubicBezTo>
                      <a:pt x="35715" y="23984"/>
                      <a:pt x="35715" y="23984"/>
                      <a:pt x="35715" y="23954"/>
                    </a:cubicBezTo>
                    <a:cubicBezTo>
                      <a:pt x="35715" y="23954"/>
                      <a:pt x="35746" y="23923"/>
                      <a:pt x="35746" y="23893"/>
                    </a:cubicBezTo>
                    <a:cubicBezTo>
                      <a:pt x="35746" y="23893"/>
                      <a:pt x="35746" y="23863"/>
                      <a:pt x="35746" y="23863"/>
                    </a:cubicBezTo>
                    <a:cubicBezTo>
                      <a:pt x="35746" y="23832"/>
                      <a:pt x="35746" y="23832"/>
                      <a:pt x="35746" y="23832"/>
                    </a:cubicBezTo>
                    <a:cubicBezTo>
                      <a:pt x="35624" y="15625"/>
                      <a:pt x="33953" y="5899"/>
                      <a:pt x="25837" y="1856"/>
                    </a:cubicBezTo>
                    <a:cubicBezTo>
                      <a:pt x="23184" y="530"/>
                      <a:pt x="20423" y="1"/>
                      <a:pt x="1763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0" name="Google Shape;530;p33"/>
              <p:cNvSpPr/>
              <p:nvPr/>
            </p:nvSpPr>
            <p:spPr>
              <a:xfrm>
                <a:off x="4554775" y="3883600"/>
                <a:ext cx="867825" cy="629725"/>
              </a:xfrm>
              <a:custGeom>
                <a:avLst/>
                <a:gdLst/>
                <a:ahLst/>
                <a:cxnLst/>
                <a:rect l="l" t="t" r="r" b="b"/>
                <a:pathLst>
                  <a:path w="34713" h="25189" extrusionOk="0">
                    <a:moveTo>
                      <a:pt x="17136" y="1"/>
                    </a:moveTo>
                    <a:cubicBezTo>
                      <a:pt x="11522" y="1"/>
                      <a:pt x="5817" y="2218"/>
                      <a:pt x="700" y="4307"/>
                    </a:cubicBezTo>
                    <a:cubicBezTo>
                      <a:pt x="700" y="4368"/>
                      <a:pt x="700" y="4398"/>
                      <a:pt x="700" y="4459"/>
                    </a:cubicBezTo>
                    <a:cubicBezTo>
                      <a:pt x="1" y="6739"/>
                      <a:pt x="1581" y="8775"/>
                      <a:pt x="3648" y="9565"/>
                    </a:cubicBezTo>
                    <a:cubicBezTo>
                      <a:pt x="4776" y="10012"/>
                      <a:pt x="5993" y="10131"/>
                      <a:pt x="7195" y="10131"/>
                    </a:cubicBezTo>
                    <a:cubicBezTo>
                      <a:pt x="7710" y="10131"/>
                      <a:pt x="8223" y="10110"/>
                      <a:pt x="8724" y="10082"/>
                    </a:cubicBezTo>
                    <a:cubicBezTo>
                      <a:pt x="9604" y="10039"/>
                      <a:pt x="10460" y="10000"/>
                      <a:pt x="11301" y="10000"/>
                    </a:cubicBezTo>
                    <a:cubicBezTo>
                      <a:pt x="13396" y="10000"/>
                      <a:pt x="15392" y="10239"/>
                      <a:pt x="17387" y="11237"/>
                    </a:cubicBezTo>
                    <a:cubicBezTo>
                      <a:pt x="22889" y="13942"/>
                      <a:pt x="25716" y="19687"/>
                      <a:pt x="27661" y="25189"/>
                    </a:cubicBezTo>
                    <a:cubicBezTo>
                      <a:pt x="30184" y="25098"/>
                      <a:pt x="32555" y="24429"/>
                      <a:pt x="34713" y="23122"/>
                    </a:cubicBezTo>
                    <a:cubicBezTo>
                      <a:pt x="34561" y="15006"/>
                      <a:pt x="32859" y="5401"/>
                      <a:pt x="24682" y="1602"/>
                    </a:cubicBezTo>
                    <a:cubicBezTo>
                      <a:pt x="22229" y="461"/>
                      <a:pt x="19692" y="1"/>
                      <a:pt x="171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1" name="Google Shape;531;p33"/>
              <p:cNvSpPr/>
              <p:nvPr/>
            </p:nvSpPr>
            <p:spPr>
              <a:xfrm>
                <a:off x="5031225" y="4526675"/>
                <a:ext cx="497775" cy="213925"/>
              </a:xfrm>
              <a:custGeom>
                <a:avLst/>
                <a:gdLst/>
                <a:ahLst/>
                <a:cxnLst/>
                <a:rect l="l" t="t" r="r" b="b"/>
                <a:pathLst>
                  <a:path w="19911" h="8557" extrusionOk="0">
                    <a:moveTo>
                      <a:pt x="8891" y="0"/>
                    </a:moveTo>
                    <a:cubicBezTo>
                      <a:pt x="6446" y="0"/>
                      <a:pt x="4028" y="746"/>
                      <a:pt x="1946" y="2141"/>
                    </a:cubicBezTo>
                    <a:cubicBezTo>
                      <a:pt x="1764" y="2262"/>
                      <a:pt x="1794" y="2445"/>
                      <a:pt x="1855" y="2566"/>
                    </a:cubicBezTo>
                    <a:cubicBezTo>
                      <a:pt x="943" y="3843"/>
                      <a:pt x="1" y="5454"/>
                      <a:pt x="730" y="7065"/>
                    </a:cubicBezTo>
                    <a:cubicBezTo>
                      <a:pt x="1278" y="8275"/>
                      <a:pt x="2536" y="8556"/>
                      <a:pt x="3779" y="8556"/>
                    </a:cubicBezTo>
                    <a:cubicBezTo>
                      <a:pt x="3847" y="8556"/>
                      <a:pt x="3915" y="8556"/>
                      <a:pt x="3983" y="8554"/>
                    </a:cubicBezTo>
                    <a:cubicBezTo>
                      <a:pt x="6232" y="8493"/>
                      <a:pt x="8512" y="8159"/>
                      <a:pt x="10731" y="7764"/>
                    </a:cubicBezTo>
                    <a:cubicBezTo>
                      <a:pt x="12554" y="7460"/>
                      <a:pt x="15016" y="7277"/>
                      <a:pt x="16658" y="6305"/>
                    </a:cubicBezTo>
                    <a:cubicBezTo>
                      <a:pt x="19910" y="4420"/>
                      <a:pt x="14773" y="1441"/>
                      <a:pt x="13193" y="803"/>
                    </a:cubicBezTo>
                    <a:cubicBezTo>
                      <a:pt x="11792" y="261"/>
                      <a:pt x="10337" y="0"/>
                      <a:pt x="889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2" name="Google Shape;532;p33"/>
              <p:cNvSpPr/>
              <p:nvPr/>
            </p:nvSpPr>
            <p:spPr>
              <a:xfrm>
                <a:off x="5025150" y="4539875"/>
                <a:ext cx="431650" cy="187750"/>
              </a:xfrm>
              <a:custGeom>
                <a:avLst/>
                <a:gdLst/>
                <a:ahLst/>
                <a:cxnLst/>
                <a:rect l="l" t="t" r="r" b="b"/>
                <a:pathLst>
                  <a:path w="17266" h="7510" extrusionOk="0">
                    <a:moveTo>
                      <a:pt x="9120" y="0"/>
                    </a:moveTo>
                    <a:cubicBezTo>
                      <a:pt x="6864" y="0"/>
                      <a:pt x="4677" y="692"/>
                      <a:pt x="2767" y="1917"/>
                    </a:cubicBezTo>
                    <a:cubicBezTo>
                      <a:pt x="2767" y="1977"/>
                      <a:pt x="2767" y="2068"/>
                      <a:pt x="2706" y="2129"/>
                    </a:cubicBezTo>
                    <a:cubicBezTo>
                      <a:pt x="1703" y="3527"/>
                      <a:pt x="1" y="6567"/>
                      <a:pt x="2736" y="7357"/>
                    </a:cubicBezTo>
                    <a:cubicBezTo>
                      <a:pt x="3142" y="7469"/>
                      <a:pt x="3581" y="7509"/>
                      <a:pt x="4032" y="7509"/>
                    </a:cubicBezTo>
                    <a:cubicBezTo>
                      <a:pt x="4935" y="7509"/>
                      <a:pt x="5887" y="7347"/>
                      <a:pt x="6718" y="7266"/>
                    </a:cubicBezTo>
                    <a:cubicBezTo>
                      <a:pt x="9667" y="6962"/>
                      <a:pt x="12767" y="6537"/>
                      <a:pt x="15655" y="5686"/>
                    </a:cubicBezTo>
                    <a:cubicBezTo>
                      <a:pt x="15989" y="5594"/>
                      <a:pt x="16779" y="5412"/>
                      <a:pt x="17022" y="5047"/>
                    </a:cubicBezTo>
                    <a:cubicBezTo>
                      <a:pt x="17266" y="4591"/>
                      <a:pt x="16870" y="3193"/>
                      <a:pt x="16536" y="2798"/>
                    </a:cubicBezTo>
                    <a:cubicBezTo>
                      <a:pt x="16111" y="2281"/>
                      <a:pt x="15411" y="1886"/>
                      <a:pt x="14834" y="1552"/>
                    </a:cubicBezTo>
                    <a:cubicBezTo>
                      <a:pt x="13557" y="822"/>
                      <a:pt x="12189" y="336"/>
                      <a:pt x="10761" y="123"/>
                    </a:cubicBezTo>
                    <a:cubicBezTo>
                      <a:pt x="10212" y="41"/>
                      <a:pt x="9664" y="0"/>
                      <a:pt x="912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3" name="Google Shape;533;p33"/>
              <p:cNvSpPr/>
              <p:nvPr/>
            </p:nvSpPr>
            <p:spPr>
              <a:xfrm>
                <a:off x="4127725" y="3915125"/>
                <a:ext cx="1203700" cy="730800"/>
              </a:xfrm>
              <a:custGeom>
                <a:avLst/>
                <a:gdLst/>
                <a:ahLst/>
                <a:cxnLst/>
                <a:rect l="l" t="t" r="r" b="b"/>
                <a:pathLst>
                  <a:path w="48148" h="29232" extrusionOk="0">
                    <a:moveTo>
                      <a:pt x="30521" y="0"/>
                    </a:moveTo>
                    <a:cubicBezTo>
                      <a:pt x="26699" y="0"/>
                      <a:pt x="22802" y="1207"/>
                      <a:pt x="19150" y="2742"/>
                    </a:cubicBezTo>
                    <a:cubicBezTo>
                      <a:pt x="18907" y="2408"/>
                      <a:pt x="18268" y="1161"/>
                      <a:pt x="17812" y="1161"/>
                    </a:cubicBezTo>
                    <a:cubicBezTo>
                      <a:pt x="17721" y="1161"/>
                      <a:pt x="17660" y="1192"/>
                      <a:pt x="17600" y="1222"/>
                    </a:cubicBezTo>
                    <a:cubicBezTo>
                      <a:pt x="14773" y="2408"/>
                      <a:pt x="12128" y="3897"/>
                      <a:pt x="9271" y="4991"/>
                    </a:cubicBezTo>
                    <a:cubicBezTo>
                      <a:pt x="7630" y="5630"/>
                      <a:pt x="5988" y="6207"/>
                      <a:pt x="4317" y="6754"/>
                    </a:cubicBezTo>
                    <a:cubicBezTo>
                      <a:pt x="3496" y="7028"/>
                      <a:pt x="2645" y="7271"/>
                      <a:pt x="1794" y="7514"/>
                    </a:cubicBezTo>
                    <a:cubicBezTo>
                      <a:pt x="1399" y="7636"/>
                      <a:pt x="943" y="7697"/>
                      <a:pt x="548" y="7848"/>
                    </a:cubicBezTo>
                    <a:cubicBezTo>
                      <a:pt x="0" y="8061"/>
                      <a:pt x="274" y="8791"/>
                      <a:pt x="396" y="9186"/>
                    </a:cubicBezTo>
                    <a:cubicBezTo>
                      <a:pt x="1429" y="12438"/>
                      <a:pt x="3466" y="15174"/>
                      <a:pt x="6566" y="16694"/>
                    </a:cubicBezTo>
                    <a:cubicBezTo>
                      <a:pt x="8735" y="17751"/>
                      <a:pt x="11108" y="18185"/>
                      <a:pt x="13496" y="18185"/>
                    </a:cubicBezTo>
                    <a:cubicBezTo>
                      <a:pt x="15224" y="18185"/>
                      <a:pt x="16961" y="17958"/>
                      <a:pt x="18633" y="17575"/>
                    </a:cubicBezTo>
                    <a:cubicBezTo>
                      <a:pt x="20943" y="17058"/>
                      <a:pt x="23162" y="16238"/>
                      <a:pt x="25350" y="15356"/>
                    </a:cubicBezTo>
                    <a:cubicBezTo>
                      <a:pt x="26806" y="14782"/>
                      <a:pt x="28511" y="14000"/>
                      <a:pt x="30138" y="14000"/>
                    </a:cubicBezTo>
                    <a:cubicBezTo>
                      <a:pt x="30923" y="14000"/>
                      <a:pt x="31690" y="14182"/>
                      <a:pt x="32402" y="14657"/>
                    </a:cubicBezTo>
                    <a:cubicBezTo>
                      <a:pt x="34378" y="15964"/>
                      <a:pt x="35168" y="19004"/>
                      <a:pt x="35807" y="21131"/>
                    </a:cubicBezTo>
                    <a:cubicBezTo>
                      <a:pt x="36232" y="22560"/>
                      <a:pt x="36536" y="24019"/>
                      <a:pt x="36749" y="25508"/>
                    </a:cubicBezTo>
                    <a:cubicBezTo>
                      <a:pt x="36870" y="26299"/>
                      <a:pt x="36962" y="27058"/>
                      <a:pt x="37022" y="27849"/>
                    </a:cubicBezTo>
                    <a:cubicBezTo>
                      <a:pt x="37083" y="28609"/>
                      <a:pt x="36962" y="29156"/>
                      <a:pt x="37874" y="29217"/>
                    </a:cubicBezTo>
                    <a:cubicBezTo>
                      <a:pt x="38005" y="29227"/>
                      <a:pt x="38138" y="29232"/>
                      <a:pt x="38270" y="29232"/>
                    </a:cubicBezTo>
                    <a:cubicBezTo>
                      <a:pt x="39298" y="29232"/>
                      <a:pt x="40339" y="28939"/>
                      <a:pt x="41308" y="28669"/>
                    </a:cubicBezTo>
                    <a:cubicBezTo>
                      <a:pt x="42554" y="28335"/>
                      <a:pt x="43740" y="27849"/>
                      <a:pt x="44865" y="27210"/>
                    </a:cubicBezTo>
                    <a:cubicBezTo>
                      <a:pt x="45442" y="26907"/>
                      <a:pt x="45989" y="26542"/>
                      <a:pt x="46506" y="26147"/>
                    </a:cubicBezTo>
                    <a:cubicBezTo>
                      <a:pt x="46931" y="25812"/>
                      <a:pt x="47752" y="25478"/>
                      <a:pt x="47934" y="24931"/>
                    </a:cubicBezTo>
                    <a:cubicBezTo>
                      <a:pt x="47965" y="24809"/>
                      <a:pt x="47995" y="24688"/>
                      <a:pt x="47995" y="24536"/>
                    </a:cubicBezTo>
                    <a:cubicBezTo>
                      <a:pt x="48147" y="23502"/>
                      <a:pt x="47631" y="22195"/>
                      <a:pt x="47509" y="21223"/>
                    </a:cubicBezTo>
                    <a:cubicBezTo>
                      <a:pt x="47327" y="19642"/>
                      <a:pt x="47144" y="18092"/>
                      <a:pt x="46840" y="16542"/>
                    </a:cubicBezTo>
                    <a:cubicBezTo>
                      <a:pt x="46293" y="13472"/>
                      <a:pt x="45442" y="10463"/>
                      <a:pt x="43861" y="7757"/>
                    </a:cubicBezTo>
                    <a:cubicBezTo>
                      <a:pt x="42585" y="5538"/>
                      <a:pt x="40792" y="3563"/>
                      <a:pt x="38573" y="2225"/>
                    </a:cubicBezTo>
                    <a:cubicBezTo>
                      <a:pt x="36009" y="631"/>
                      <a:pt x="33285" y="0"/>
                      <a:pt x="3052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4" name="Google Shape;534;p33"/>
              <p:cNvSpPr/>
              <p:nvPr/>
            </p:nvSpPr>
            <p:spPr>
              <a:xfrm>
                <a:off x="4149750" y="3929125"/>
                <a:ext cx="1162675" cy="702750"/>
              </a:xfrm>
              <a:custGeom>
                <a:avLst/>
                <a:gdLst/>
                <a:ahLst/>
                <a:cxnLst/>
                <a:rect l="l" t="t" r="r" b="b"/>
                <a:pathLst>
                  <a:path w="46507" h="28110" extrusionOk="0">
                    <a:moveTo>
                      <a:pt x="29606" y="1"/>
                    </a:moveTo>
                    <a:cubicBezTo>
                      <a:pt x="23983" y="1"/>
                      <a:pt x="18181" y="2673"/>
                      <a:pt x="13284" y="5039"/>
                    </a:cubicBezTo>
                    <a:cubicBezTo>
                      <a:pt x="13237" y="5067"/>
                      <a:pt x="13190" y="5080"/>
                      <a:pt x="13146" y="5080"/>
                    </a:cubicBezTo>
                    <a:cubicBezTo>
                      <a:pt x="12901" y="5080"/>
                      <a:pt x="12728" y="4712"/>
                      <a:pt x="13010" y="4583"/>
                    </a:cubicBezTo>
                    <a:cubicBezTo>
                      <a:pt x="14500" y="3854"/>
                      <a:pt x="16111" y="3094"/>
                      <a:pt x="17722" y="2395"/>
                    </a:cubicBezTo>
                    <a:lnTo>
                      <a:pt x="16840" y="1209"/>
                    </a:lnTo>
                    <a:cubicBezTo>
                      <a:pt x="11491" y="4006"/>
                      <a:pt x="5837" y="6194"/>
                      <a:pt x="1" y="7775"/>
                    </a:cubicBezTo>
                    <a:cubicBezTo>
                      <a:pt x="639" y="12486"/>
                      <a:pt x="4591" y="15738"/>
                      <a:pt x="9059" y="16711"/>
                    </a:cubicBezTo>
                    <a:cubicBezTo>
                      <a:pt x="10240" y="16969"/>
                      <a:pt x="11427" y="17083"/>
                      <a:pt x="12612" y="17083"/>
                    </a:cubicBezTo>
                    <a:cubicBezTo>
                      <a:pt x="16455" y="17083"/>
                      <a:pt x="20276" y="15879"/>
                      <a:pt x="23831" y="14462"/>
                    </a:cubicBezTo>
                    <a:cubicBezTo>
                      <a:pt x="25633" y="13757"/>
                      <a:pt x="27540" y="13028"/>
                      <a:pt x="29281" y="13028"/>
                    </a:cubicBezTo>
                    <a:cubicBezTo>
                      <a:pt x="30918" y="13028"/>
                      <a:pt x="32408" y="13672"/>
                      <a:pt x="33527" y="15586"/>
                    </a:cubicBezTo>
                    <a:cubicBezTo>
                      <a:pt x="35686" y="19234"/>
                      <a:pt x="36506" y="23884"/>
                      <a:pt x="36749" y="28109"/>
                    </a:cubicBezTo>
                    <a:cubicBezTo>
                      <a:pt x="40397" y="28018"/>
                      <a:pt x="43832" y="26620"/>
                      <a:pt x="46506" y="24128"/>
                    </a:cubicBezTo>
                    <a:cubicBezTo>
                      <a:pt x="46476" y="24097"/>
                      <a:pt x="46446" y="24036"/>
                      <a:pt x="46446" y="24006"/>
                    </a:cubicBezTo>
                    <a:cubicBezTo>
                      <a:pt x="45777" y="16194"/>
                      <a:pt x="44743" y="6711"/>
                      <a:pt x="37418" y="2152"/>
                    </a:cubicBezTo>
                    <a:cubicBezTo>
                      <a:pt x="34933" y="610"/>
                      <a:pt x="32290" y="1"/>
                      <a:pt x="2960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5" name="Google Shape;535;p33"/>
              <p:cNvSpPr/>
              <p:nvPr/>
            </p:nvSpPr>
            <p:spPr>
              <a:xfrm>
                <a:off x="4630775" y="3865925"/>
                <a:ext cx="555500" cy="67125"/>
              </a:xfrm>
              <a:custGeom>
                <a:avLst/>
                <a:gdLst/>
                <a:ahLst/>
                <a:cxnLst/>
                <a:rect l="l" t="t" r="r" b="b"/>
                <a:pathLst>
                  <a:path w="22220" h="2685" extrusionOk="0">
                    <a:moveTo>
                      <a:pt x="788" y="0"/>
                    </a:moveTo>
                    <a:cubicBezTo>
                      <a:pt x="629" y="0"/>
                      <a:pt x="487" y="22"/>
                      <a:pt x="396" y="90"/>
                    </a:cubicBezTo>
                    <a:cubicBezTo>
                      <a:pt x="31" y="333"/>
                      <a:pt x="0" y="789"/>
                      <a:pt x="152" y="1184"/>
                    </a:cubicBezTo>
                    <a:cubicBezTo>
                      <a:pt x="274" y="1549"/>
                      <a:pt x="456" y="1974"/>
                      <a:pt x="821" y="2187"/>
                    </a:cubicBezTo>
                    <a:cubicBezTo>
                      <a:pt x="1023" y="2317"/>
                      <a:pt x="1258" y="2351"/>
                      <a:pt x="1506" y="2351"/>
                    </a:cubicBezTo>
                    <a:cubicBezTo>
                      <a:pt x="1780" y="2351"/>
                      <a:pt x="2069" y="2309"/>
                      <a:pt x="2341" y="2309"/>
                    </a:cubicBezTo>
                    <a:lnTo>
                      <a:pt x="4377" y="2339"/>
                    </a:lnTo>
                    <a:cubicBezTo>
                      <a:pt x="5715" y="2370"/>
                      <a:pt x="7083" y="2400"/>
                      <a:pt x="8420" y="2430"/>
                    </a:cubicBezTo>
                    <a:cubicBezTo>
                      <a:pt x="11125" y="2461"/>
                      <a:pt x="13830" y="2522"/>
                      <a:pt x="16566" y="2582"/>
                    </a:cubicBezTo>
                    <a:cubicBezTo>
                      <a:pt x="17326" y="2582"/>
                      <a:pt x="18086" y="2613"/>
                      <a:pt x="18846" y="2613"/>
                    </a:cubicBezTo>
                    <a:cubicBezTo>
                      <a:pt x="19332" y="2613"/>
                      <a:pt x="19849" y="2643"/>
                      <a:pt x="20335" y="2643"/>
                    </a:cubicBezTo>
                    <a:cubicBezTo>
                      <a:pt x="20487" y="2643"/>
                      <a:pt x="20670" y="2674"/>
                      <a:pt x="20852" y="2674"/>
                    </a:cubicBezTo>
                    <a:cubicBezTo>
                      <a:pt x="20924" y="2681"/>
                      <a:pt x="20994" y="2684"/>
                      <a:pt x="21062" y="2684"/>
                    </a:cubicBezTo>
                    <a:cubicBezTo>
                      <a:pt x="21283" y="2684"/>
                      <a:pt x="21487" y="2645"/>
                      <a:pt x="21673" y="2552"/>
                    </a:cubicBezTo>
                    <a:cubicBezTo>
                      <a:pt x="21916" y="2400"/>
                      <a:pt x="22098" y="1914"/>
                      <a:pt x="22129" y="1640"/>
                    </a:cubicBezTo>
                    <a:cubicBezTo>
                      <a:pt x="22220" y="1245"/>
                      <a:pt x="22220" y="667"/>
                      <a:pt x="21764" y="576"/>
                    </a:cubicBezTo>
                    <a:cubicBezTo>
                      <a:pt x="20852" y="455"/>
                      <a:pt x="19879" y="515"/>
                      <a:pt x="18937" y="485"/>
                    </a:cubicBezTo>
                    <a:cubicBezTo>
                      <a:pt x="16961" y="424"/>
                      <a:pt x="14986" y="394"/>
                      <a:pt x="13010" y="363"/>
                    </a:cubicBezTo>
                    <a:cubicBezTo>
                      <a:pt x="12280" y="333"/>
                      <a:pt x="11520" y="333"/>
                      <a:pt x="10761" y="303"/>
                    </a:cubicBezTo>
                    <a:lnTo>
                      <a:pt x="5502" y="151"/>
                    </a:lnTo>
                    <a:cubicBezTo>
                      <a:pt x="4621" y="151"/>
                      <a:pt x="3739" y="120"/>
                      <a:pt x="2858" y="90"/>
                    </a:cubicBezTo>
                    <a:cubicBezTo>
                      <a:pt x="2402" y="90"/>
                      <a:pt x="1976" y="60"/>
                      <a:pt x="1551" y="60"/>
                    </a:cubicBezTo>
                    <a:cubicBezTo>
                      <a:pt x="1361" y="60"/>
                      <a:pt x="1052" y="0"/>
                      <a:pt x="78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6" name="Google Shape;536;p33"/>
              <p:cNvSpPr/>
              <p:nvPr/>
            </p:nvSpPr>
            <p:spPr>
              <a:xfrm>
                <a:off x="4645975" y="3880000"/>
                <a:ext cx="526275" cy="39775"/>
              </a:xfrm>
              <a:custGeom>
                <a:avLst/>
                <a:gdLst/>
                <a:ahLst/>
                <a:cxnLst/>
                <a:rect l="l" t="t" r="r" b="b"/>
                <a:pathLst>
                  <a:path w="21051" h="1591" extrusionOk="0">
                    <a:moveTo>
                      <a:pt x="736" y="0"/>
                    </a:moveTo>
                    <a:cubicBezTo>
                      <a:pt x="354" y="0"/>
                      <a:pt x="31" y="49"/>
                      <a:pt x="31" y="226"/>
                    </a:cubicBezTo>
                    <a:cubicBezTo>
                      <a:pt x="0" y="378"/>
                      <a:pt x="92" y="621"/>
                      <a:pt x="183" y="773"/>
                    </a:cubicBezTo>
                    <a:cubicBezTo>
                      <a:pt x="335" y="1107"/>
                      <a:pt x="669" y="1168"/>
                      <a:pt x="1003" y="1168"/>
                    </a:cubicBezTo>
                    <a:cubicBezTo>
                      <a:pt x="1399" y="1199"/>
                      <a:pt x="1824" y="1199"/>
                      <a:pt x="2250" y="1199"/>
                    </a:cubicBezTo>
                    <a:cubicBezTo>
                      <a:pt x="3070" y="1229"/>
                      <a:pt x="3921" y="1229"/>
                      <a:pt x="4772" y="1259"/>
                    </a:cubicBezTo>
                    <a:cubicBezTo>
                      <a:pt x="6444" y="1259"/>
                      <a:pt x="8116" y="1320"/>
                      <a:pt x="9788" y="1351"/>
                    </a:cubicBezTo>
                    <a:cubicBezTo>
                      <a:pt x="11733" y="1381"/>
                      <a:pt x="13648" y="1411"/>
                      <a:pt x="15593" y="1442"/>
                    </a:cubicBezTo>
                    <a:cubicBezTo>
                      <a:pt x="16566" y="1472"/>
                      <a:pt x="17539" y="1472"/>
                      <a:pt x="18542" y="1503"/>
                    </a:cubicBezTo>
                    <a:cubicBezTo>
                      <a:pt x="18937" y="1503"/>
                      <a:pt x="19362" y="1503"/>
                      <a:pt x="19788" y="1563"/>
                    </a:cubicBezTo>
                    <a:cubicBezTo>
                      <a:pt x="19937" y="1563"/>
                      <a:pt x="20123" y="1591"/>
                      <a:pt x="20305" y="1591"/>
                    </a:cubicBezTo>
                    <a:cubicBezTo>
                      <a:pt x="20456" y="1591"/>
                      <a:pt x="20606" y="1572"/>
                      <a:pt x="20730" y="1503"/>
                    </a:cubicBezTo>
                    <a:cubicBezTo>
                      <a:pt x="20943" y="1381"/>
                      <a:pt x="20973" y="1047"/>
                      <a:pt x="21004" y="804"/>
                    </a:cubicBezTo>
                    <a:cubicBezTo>
                      <a:pt x="21051" y="568"/>
                      <a:pt x="20797" y="511"/>
                      <a:pt x="20503" y="511"/>
                    </a:cubicBezTo>
                    <a:cubicBezTo>
                      <a:pt x="20229" y="511"/>
                      <a:pt x="19920" y="560"/>
                      <a:pt x="19788" y="560"/>
                    </a:cubicBezTo>
                    <a:cubicBezTo>
                      <a:pt x="19332" y="530"/>
                      <a:pt x="18846" y="530"/>
                      <a:pt x="18359" y="500"/>
                    </a:cubicBezTo>
                    <a:cubicBezTo>
                      <a:pt x="17447" y="500"/>
                      <a:pt x="16536" y="469"/>
                      <a:pt x="15593" y="439"/>
                    </a:cubicBezTo>
                    <a:cubicBezTo>
                      <a:pt x="13739" y="408"/>
                      <a:pt x="11885" y="348"/>
                      <a:pt x="10031" y="287"/>
                    </a:cubicBezTo>
                    <a:cubicBezTo>
                      <a:pt x="8238" y="256"/>
                      <a:pt x="6414" y="196"/>
                      <a:pt x="4620" y="135"/>
                    </a:cubicBezTo>
                    <a:cubicBezTo>
                      <a:pt x="3709" y="135"/>
                      <a:pt x="2797" y="104"/>
                      <a:pt x="1915" y="74"/>
                    </a:cubicBezTo>
                    <a:cubicBezTo>
                      <a:pt x="1764" y="74"/>
                      <a:pt x="1206" y="0"/>
                      <a:pt x="73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7" name="Google Shape;537;p33"/>
              <p:cNvSpPr/>
              <p:nvPr/>
            </p:nvSpPr>
            <p:spPr>
              <a:xfrm>
                <a:off x="4901300" y="3457000"/>
                <a:ext cx="421000" cy="456550"/>
              </a:xfrm>
              <a:custGeom>
                <a:avLst/>
                <a:gdLst/>
                <a:ahLst/>
                <a:cxnLst/>
                <a:rect l="l" t="t" r="r" b="b"/>
                <a:pathLst>
                  <a:path w="16840" h="18262" extrusionOk="0">
                    <a:moveTo>
                      <a:pt x="3536" y="1"/>
                    </a:moveTo>
                    <a:cubicBezTo>
                      <a:pt x="3321" y="1"/>
                      <a:pt x="3125" y="40"/>
                      <a:pt x="2979" y="155"/>
                    </a:cubicBezTo>
                    <a:cubicBezTo>
                      <a:pt x="2614" y="428"/>
                      <a:pt x="2645" y="945"/>
                      <a:pt x="2584" y="1340"/>
                    </a:cubicBezTo>
                    <a:cubicBezTo>
                      <a:pt x="2493" y="1948"/>
                      <a:pt x="2402" y="2587"/>
                      <a:pt x="2280" y="3225"/>
                    </a:cubicBezTo>
                    <a:lnTo>
                      <a:pt x="1672" y="6963"/>
                    </a:lnTo>
                    <a:cubicBezTo>
                      <a:pt x="1277" y="9426"/>
                      <a:pt x="851" y="11888"/>
                      <a:pt x="456" y="14350"/>
                    </a:cubicBezTo>
                    <a:cubicBezTo>
                      <a:pt x="274" y="15505"/>
                      <a:pt x="0" y="16812"/>
                      <a:pt x="1155" y="17511"/>
                    </a:cubicBezTo>
                    <a:cubicBezTo>
                      <a:pt x="1882" y="17971"/>
                      <a:pt x="2918" y="18060"/>
                      <a:pt x="3933" y="18060"/>
                    </a:cubicBezTo>
                    <a:cubicBezTo>
                      <a:pt x="4571" y="18060"/>
                      <a:pt x="5200" y="18025"/>
                      <a:pt x="5738" y="18025"/>
                    </a:cubicBezTo>
                    <a:cubicBezTo>
                      <a:pt x="5813" y="18025"/>
                      <a:pt x="5887" y="18026"/>
                      <a:pt x="5958" y="18027"/>
                    </a:cubicBezTo>
                    <a:cubicBezTo>
                      <a:pt x="7168" y="18068"/>
                      <a:pt x="8502" y="18262"/>
                      <a:pt x="9784" y="18262"/>
                    </a:cubicBezTo>
                    <a:cubicBezTo>
                      <a:pt x="10402" y="18262"/>
                      <a:pt x="11008" y="18217"/>
                      <a:pt x="11581" y="18088"/>
                    </a:cubicBezTo>
                    <a:cubicBezTo>
                      <a:pt x="12949" y="17784"/>
                      <a:pt x="13618" y="16781"/>
                      <a:pt x="13952" y="15474"/>
                    </a:cubicBezTo>
                    <a:cubicBezTo>
                      <a:pt x="14560" y="13164"/>
                      <a:pt x="15016" y="10824"/>
                      <a:pt x="15441" y="8483"/>
                    </a:cubicBezTo>
                    <a:cubicBezTo>
                      <a:pt x="15654" y="7298"/>
                      <a:pt x="15836" y="6143"/>
                      <a:pt x="16049" y="4988"/>
                    </a:cubicBezTo>
                    <a:cubicBezTo>
                      <a:pt x="16140" y="4410"/>
                      <a:pt x="16232" y="3833"/>
                      <a:pt x="16353" y="3255"/>
                    </a:cubicBezTo>
                    <a:cubicBezTo>
                      <a:pt x="16414" y="2860"/>
                      <a:pt x="16840" y="1948"/>
                      <a:pt x="16353" y="1705"/>
                    </a:cubicBezTo>
                    <a:cubicBezTo>
                      <a:pt x="16323" y="1675"/>
                      <a:pt x="16323" y="1675"/>
                      <a:pt x="16323" y="1675"/>
                    </a:cubicBezTo>
                    <a:cubicBezTo>
                      <a:pt x="16232" y="1644"/>
                      <a:pt x="16110" y="1614"/>
                      <a:pt x="16019" y="1614"/>
                    </a:cubicBezTo>
                    <a:cubicBezTo>
                      <a:pt x="12250" y="1219"/>
                      <a:pt x="8511" y="702"/>
                      <a:pt x="4742" y="185"/>
                    </a:cubicBezTo>
                    <a:cubicBezTo>
                      <a:pt x="4423" y="145"/>
                      <a:pt x="3946" y="1"/>
                      <a:pt x="35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8" name="Google Shape;538;p33"/>
              <p:cNvSpPr/>
              <p:nvPr/>
            </p:nvSpPr>
            <p:spPr>
              <a:xfrm>
                <a:off x="4899775" y="3469700"/>
                <a:ext cx="408850" cy="429800"/>
              </a:xfrm>
              <a:custGeom>
                <a:avLst/>
                <a:gdLst/>
                <a:ahLst/>
                <a:cxnLst/>
                <a:rect l="l" t="t" r="r" b="b"/>
                <a:pathLst>
                  <a:path w="16354" h="17192" extrusionOk="0">
                    <a:moveTo>
                      <a:pt x="4114" y="0"/>
                    </a:moveTo>
                    <a:cubicBezTo>
                      <a:pt x="3980" y="0"/>
                      <a:pt x="3844" y="20"/>
                      <a:pt x="3709" y="72"/>
                    </a:cubicBezTo>
                    <a:cubicBezTo>
                      <a:pt x="3131" y="255"/>
                      <a:pt x="3010" y="863"/>
                      <a:pt x="2949" y="1410"/>
                    </a:cubicBezTo>
                    <a:cubicBezTo>
                      <a:pt x="2797" y="2808"/>
                      <a:pt x="2706" y="4206"/>
                      <a:pt x="2463" y="5604"/>
                    </a:cubicBezTo>
                    <a:cubicBezTo>
                      <a:pt x="2159" y="7337"/>
                      <a:pt x="1855" y="9039"/>
                      <a:pt x="1581" y="10772"/>
                    </a:cubicBezTo>
                    <a:cubicBezTo>
                      <a:pt x="1338" y="12291"/>
                      <a:pt x="1" y="16243"/>
                      <a:pt x="2098" y="16760"/>
                    </a:cubicBezTo>
                    <a:cubicBezTo>
                      <a:pt x="2895" y="16967"/>
                      <a:pt x="3783" y="17007"/>
                      <a:pt x="4676" y="17007"/>
                    </a:cubicBezTo>
                    <a:cubicBezTo>
                      <a:pt x="5240" y="17007"/>
                      <a:pt x="5805" y="16991"/>
                      <a:pt x="6350" y="16991"/>
                    </a:cubicBezTo>
                    <a:cubicBezTo>
                      <a:pt x="6588" y="16991"/>
                      <a:pt x="6823" y="16994"/>
                      <a:pt x="7052" y="17003"/>
                    </a:cubicBezTo>
                    <a:cubicBezTo>
                      <a:pt x="7886" y="17035"/>
                      <a:pt x="8948" y="17191"/>
                      <a:pt x="9964" y="17191"/>
                    </a:cubicBezTo>
                    <a:cubicBezTo>
                      <a:pt x="10838" y="17191"/>
                      <a:pt x="11678" y="17076"/>
                      <a:pt x="12311" y="16668"/>
                    </a:cubicBezTo>
                    <a:cubicBezTo>
                      <a:pt x="13709" y="15757"/>
                      <a:pt x="13770" y="13446"/>
                      <a:pt x="14074" y="11957"/>
                    </a:cubicBezTo>
                    <a:cubicBezTo>
                      <a:pt x="14560" y="9373"/>
                      <a:pt x="15077" y="6759"/>
                      <a:pt x="15654" y="4176"/>
                    </a:cubicBezTo>
                    <a:cubicBezTo>
                      <a:pt x="15806" y="3507"/>
                      <a:pt x="16353" y="2534"/>
                      <a:pt x="15958" y="1866"/>
                    </a:cubicBezTo>
                    <a:cubicBezTo>
                      <a:pt x="15702" y="1412"/>
                      <a:pt x="15190" y="1368"/>
                      <a:pt x="14688" y="1368"/>
                    </a:cubicBezTo>
                    <a:cubicBezTo>
                      <a:pt x="14566" y="1368"/>
                      <a:pt x="14444" y="1371"/>
                      <a:pt x="14327" y="1371"/>
                    </a:cubicBezTo>
                    <a:cubicBezTo>
                      <a:pt x="14183" y="1371"/>
                      <a:pt x="14046" y="1367"/>
                      <a:pt x="13922" y="1349"/>
                    </a:cubicBezTo>
                    <a:cubicBezTo>
                      <a:pt x="12584" y="1167"/>
                      <a:pt x="11247" y="1075"/>
                      <a:pt x="9910" y="923"/>
                    </a:cubicBezTo>
                    <a:cubicBezTo>
                      <a:pt x="8238" y="680"/>
                      <a:pt x="6536" y="528"/>
                      <a:pt x="4864" y="133"/>
                    </a:cubicBezTo>
                    <a:cubicBezTo>
                      <a:pt x="4624" y="73"/>
                      <a:pt x="4372" y="0"/>
                      <a:pt x="411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9" name="Google Shape;539;p33"/>
              <p:cNvSpPr/>
              <p:nvPr/>
            </p:nvSpPr>
            <p:spPr>
              <a:xfrm>
                <a:off x="4952200" y="3470750"/>
                <a:ext cx="355650" cy="428750"/>
              </a:xfrm>
              <a:custGeom>
                <a:avLst/>
                <a:gdLst/>
                <a:ahLst/>
                <a:cxnLst/>
                <a:rect l="l" t="t" r="r" b="b"/>
                <a:pathLst>
                  <a:path w="14226" h="17150" extrusionOk="0">
                    <a:moveTo>
                      <a:pt x="2311" y="0"/>
                    </a:moveTo>
                    <a:cubicBezTo>
                      <a:pt x="1217" y="4681"/>
                      <a:pt x="457" y="9483"/>
                      <a:pt x="92" y="14286"/>
                    </a:cubicBezTo>
                    <a:cubicBezTo>
                      <a:pt x="1" y="15502"/>
                      <a:pt x="153" y="16322"/>
                      <a:pt x="882" y="16870"/>
                    </a:cubicBezTo>
                    <a:cubicBezTo>
                      <a:pt x="1466" y="16936"/>
                      <a:pt x="2074" y="16950"/>
                      <a:pt x="2679" y="16950"/>
                    </a:cubicBezTo>
                    <a:cubicBezTo>
                      <a:pt x="3131" y="16950"/>
                      <a:pt x="3583" y="16942"/>
                      <a:pt x="4022" y="16942"/>
                    </a:cubicBezTo>
                    <a:cubicBezTo>
                      <a:pt x="4341" y="16942"/>
                      <a:pt x="4653" y="16946"/>
                      <a:pt x="4955" y="16961"/>
                    </a:cubicBezTo>
                    <a:cubicBezTo>
                      <a:pt x="5789" y="16993"/>
                      <a:pt x="6851" y="17149"/>
                      <a:pt x="7867" y="17149"/>
                    </a:cubicBezTo>
                    <a:cubicBezTo>
                      <a:pt x="8741" y="17149"/>
                      <a:pt x="9581" y="17034"/>
                      <a:pt x="10214" y="16626"/>
                    </a:cubicBezTo>
                    <a:cubicBezTo>
                      <a:pt x="11612" y="15715"/>
                      <a:pt x="11673" y="13435"/>
                      <a:pt x="11946" y="11915"/>
                    </a:cubicBezTo>
                    <a:cubicBezTo>
                      <a:pt x="12463" y="9331"/>
                      <a:pt x="12980" y="6717"/>
                      <a:pt x="13557" y="4134"/>
                    </a:cubicBezTo>
                    <a:cubicBezTo>
                      <a:pt x="13709" y="3465"/>
                      <a:pt x="14226" y="2523"/>
                      <a:pt x="13861" y="1854"/>
                    </a:cubicBezTo>
                    <a:cubicBezTo>
                      <a:pt x="13598" y="1368"/>
                      <a:pt x="13051" y="1327"/>
                      <a:pt x="12526" y="1327"/>
                    </a:cubicBezTo>
                    <a:cubicBezTo>
                      <a:pt x="12421" y="1327"/>
                      <a:pt x="12317" y="1329"/>
                      <a:pt x="12216" y="1329"/>
                    </a:cubicBezTo>
                    <a:cubicBezTo>
                      <a:pt x="12065" y="1329"/>
                      <a:pt x="11922" y="1325"/>
                      <a:pt x="11794" y="1307"/>
                    </a:cubicBezTo>
                    <a:cubicBezTo>
                      <a:pt x="10487" y="1125"/>
                      <a:pt x="9150" y="1064"/>
                      <a:pt x="7813" y="881"/>
                    </a:cubicBezTo>
                    <a:cubicBezTo>
                      <a:pt x="6110" y="638"/>
                      <a:pt x="4439" y="486"/>
                      <a:pt x="2767" y="91"/>
                    </a:cubicBezTo>
                    <a:cubicBezTo>
                      <a:pt x="2615" y="61"/>
                      <a:pt x="2463" y="30"/>
                      <a:pt x="231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0" name="Google Shape;540;p33"/>
              <p:cNvSpPr/>
              <p:nvPr/>
            </p:nvSpPr>
            <p:spPr>
              <a:xfrm>
                <a:off x="4065425" y="3429875"/>
                <a:ext cx="792575" cy="683450"/>
              </a:xfrm>
              <a:custGeom>
                <a:avLst/>
                <a:gdLst/>
                <a:ahLst/>
                <a:cxnLst/>
                <a:rect l="l" t="t" r="r" b="b"/>
                <a:pathLst>
                  <a:path w="31703" h="27338" extrusionOk="0">
                    <a:moveTo>
                      <a:pt x="5767" y="0"/>
                    </a:moveTo>
                    <a:cubicBezTo>
                      <a:pt x="3961" y="0"/>
                      <a:pt x="2281" y="1397"/>
                      <a:pt x="1489" y="3216"/>
                    </a:cubicBezTo>
                    <a:cubicBezTo>
                      <a:pt x="0" y="6559"/>
                      <a:pt x="274" y="10632"/>
                      <a:pt x="1550" y="14006"/>
                    </a:cubicBezTo>
                    <a:cubicBezTo>
                      <a:pt x="2918" y="19295"/>
                      <a:pt x="5076" y="26255"/>
                      <a:pt x="11398" y="27228"/>
                    </a:cubicBezTo>
                    <a:cubicBezTo>
                      <a:pt x="11876" y="27302"/>
                      <a:pt x="12341" y="27338"/>
                      <a:pt x="12795" y="27338"/>
                    </a:cubicBezTo>
                    <a:cubicBezTo>
                      <a:pt x="18470" y="27338"/>
                      <a:pt x="22351" y="21801"/>
                      <a:pt x="25137" y="17410"/>
                    </a:cubicBezTo>
                    <a:cubicBezTo>
                      <a:pt x="25137" y="17410"/>
                      <a:pt x="25137" y="17410"/>
                      <a:pt x="25137" y="17380"/>
                    </a:cubicBezTo>
                    <a:cubicBezTo>
                      <a:pt x="25198" y="17380"/>
                      <a:pt x="25228" y="17350"/>
                      <a:pt x="25289" y="17319"/>
                    </a:cubicBezTo>
                    <a:cubicBezTo>
                      <a:pt x="25289" y="17410"/>
                      <a:pt x="25350" y="17471"/>
                      <a:pt x="25472" y="17532"/>
                    </a:cubicBezTo>
                    <a:cubicBezTo>
                      <a:pt x="25623" y="17584"/>
                      <a:pt x="25774" y="17609"/>
                      <a:pt x="25922" y="17609"/>
                    </a:cubicBezTo>
                    <a:cubicBezTo>
                      <a:pt x="26634" y="17609"/>
                      <a:pt x="27261" y="17041"/>
                      <a:pt x="27387" y="16286"/>
                    </a:cubicBezTo>
                    <a:cubicBezTo>
                      <a:pt x="27387" y="16286"/>
                      <a:pt x="27387" y="16255"/>
                      <a:pt x="27387" y="16225"/>
                    </a:cubicBezTo>
                    <a:lnTo>
                      <a:pt x="27447" y="16225"/>
                    </a:lnTo>
                    <a:cubicBezTo>
                      <a:pt x="28420" y="16103"/>
                      <a:pt x="28663" y="15404"/>
                      <a:pt x="28542" y="14553"/>
                    </a:cubicBezTo>
                    <a:lnTo>
                      <a:pt x="28542" y="14553"/>
                    </a:lnTo>
                    <a:cubicBezTo>
                      <a:pt x="28724" y="14827"/>
                      <a:pt x="28967" y="15009"/>
                      <a:pt x="29301" y="15070"/>
                    </a:cubicBezTo>
                    <a:cubicBezTo>
                      <a:pt x="29356" y="15081"/>
                      <a:pt x="29410" y="15086"/>
                      <a:pt x="29462" y="15086"/>
                    </a:cubicBezTo>
                    <a:cubicBezTo>
                      <a:pt x="29848" y="15086"/>
                      <a:pt x="30163" y="14802"/>
                      <a:pt x="30244" y="14401"/>
                    </a:cubicBezTo>
                    <a:cubicBezTo>
                      <a:pt x="30365" y="13824"/>
                      <a:pt x="30001" y="13155"/>
                      <a:pt x="29727" y="12669"/>
                    </a:cubicBezTo>
                    <a:cubicBezTo>
                      <a:pt x="29697" y="12577"/>
                      <a:pt x="29636" y="12517"/>
                      <a:pt x="29605" y="12456"/>
                    </a:cubicBezTo>
                    <a:lnTo>
                      <a:pt x="29605" y="12456"/>
                    </a:lnTo>
                    <a:cubicBezTo>
                      <a:pt x="29939" y="12687"/>
                      <a:pt x="30273" y="12939"/>
                      <a:pt x="30679" y="12939"/>
                    </a:cubicBezTo>
                    <a:cubicBezTo>
                      <a:pt x="30754" y="12939"/>
                      <a:pt x="30832" y="12931"/>
                      <a:pt x="30912" y="12912"/>
                    </a:cubicBezTo>
                    <a:cubicBezTo>
                      <a:pt x="31429" y="12821"/>
                      <a:pt x="31703" y="12304"/>
                      <a:pt x="31612" y="11787"/>
                    </a:cubicBezTo>
                    <a:cubicBezTo>
                      <a:pt x="31284" y="9969"/>
                      <a:pt x="28909" y="9203"/>
                      <a:pt x="27298" y="9203"/>
                    </a:cubicBezTo>
                    <a:cubicBezTo>
                      <a:pt x="27266" y="9203"/>
                      <a:pt x="27235" y="9203"/>
                      <a:pt x="27204" y="9204"/>
                    </a:cubicBezTo>
                    <a:cubicBezTo>
                      <a:pt x="26140" y="9234"/>
                      <a:pt x="25076" y="9538"/>
                      <a:pt x="24104" y="9963"/>
                    </a:cubicBezTo>
                    <a:cubicBezTo>
                      <a:pt x="22371" y="10723"/>
                      <a:pt x="21125" y="12152"/>
                      <a:pt x="19879" y="13550"/>
                    </a:cubicBezTo>
                    <a:cubicBezTo>
                      <a:pt x="18738" y="14811"/>
                      <a:pt x="17448" y="16043"/>
                      <a:pt x="15658" y="16043"/>
                    </a:cubicBezTo>
                    <a:cubicBezTo>
                      <a:pt x="15637" y="16043"/>
                      <a:pt x="15615" y="16043"/>
                      <a:pt x="15593" y="16043"/>
                    </a:cubicBezTo>
                    <a:cubicBezTo>
                      <a:pt x="12857" y="16012"/>
                      <a:pt x="12523" y="13155"/>
                      <a:pt x="12006" y="11058"/>
                    </a:cubicBezTo>
                    <a:cubicBezTo>
                      <a:pt x="11459" y="8869"/>
                      <a:pt x="11034" y="6590"/>
                      <a:pt x="10335" y="4431"/>
                    </a:cubicBezTo>
                    <a:cubicBezTo>
                      <a:pt x="9909" y="3064"/>
                      <a:pt x="9240" y="1696"/>
                      <a:pt x="8055" y="814"/>
                    </a:cubicBezTo>
                    <a:cubicBezTo>
                      <a:pt x="7308" y="247"/>
                      <a:pt x="6526" y="0"/>
                      <a:pt x="576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1" name="Google Shape;541;p33"/>
              <p:cNvSpPr/>
              <p:nvPr/>
            </p:nvSpPr>
            <p:spPr>
              <a:xfrm>
                <a:off x="4091250" y="3444675"/>
                <a:ext cx="271300" cy="431100"/>
              </a:xfrm>
              <a:custGeom>
                <a:avLst/>
                <a:gdLst/>
                <a:ahLst/>
                <a:cxnLst/>
                <a:rect l="l" t="t" r="r" b="b"/>
                <a:pathLst>
                  <a:path w="10852" h="17244" extrusionOk="0">
                    <a:moveTo>
                      <a:pt x="4585" y="0"/>
                    </a:moveTo>
                    <a:cubicBezTo>
                      <a:pt x="3741" y="0"/>
                      <a:pt x="2882" y="331"/>
                      <a:pt x="2128" y="1073"/>
                    </a:cubicBezTo>
                    <a:cubicBezTo>
                      <a:pt x="548" y="2654"/>
                      <a:pt x="92" y="5268"/>
                      <a:pt x="31" y="7365"/>
                    </a:cubicBezTo>
                    <a:cubicBezTo>
                      <a:pt x="0" y="8520"/>
                      <a:pt x="92" y="9645"/>
                      <a:pt x="335" y="10770"/>
                    </a:cubicBezTo>
                    <a:cubicBezTo>
                      <a:pt x="791" y="12897"/>
                      <a:pt x="1399" y="15147"/>
                      <a:pt x="2189" y="17244"/>
                    </a:cubicBezTo>
                    <a:lnTo>
                      <a:pt x="2219" y="17244"/>
                    </a:lnTo>
                    <a:cubicBezTo>
                      <a:pt x="5259" y="15998"/>
                      <a:pt x="8147" y="14417"/>
                      <a:pt x="10852" y="12502"/>
                    </a:cubicBezTo>
                    <a:cubicBezTo>
                      <a:pt x="10426" y="11104"/>
                      <a:pt x="10183" y="9584"/>
                      <a:pt x="9849" y="8186"/>
                    </a:cubicBezTo>
                    <a:cubicBezTo>
                      <a:pt x="9362" y="6210"/>
                      <a:pt x="9058" y="3961"/>
                      <a:pt x="7995" y="2168"/>
                    </a:cubicBezTo>
                    <a:cubicBezTo>
                      <a:pt x="7213" y="827"/>
                      <a:pt x="5918" y="0"/>
                      <a:pt x="458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2" name="Google Shape;542;p33"/>
              <p:cNvSpPr/>
              <p:nvPr/>
            </p:nvSpPr>
            <p:spPr>
              <a:xfrm>
                <a:off x="4150525" y="3673700"/>
                <a:ext cx="695325" cy="426800"/>
              </a:xfrm>
              <a:custGeom>
                <a:avLst/>
                <a:gdLst/>
                <a:ahLst/>
                <a:cxnLst/>
                <a:rect l="l" t="t" r="r" b="b"/>
                <a:pathLst>
                  <a:path w="27813" h="17072" extrusionOk="0">
                    <a:moveTo>
                      <a:pt x="23821" y="1"/>
                    </a:moveTo>
                    <a:cubicBezTo>
                      <a:pt x="21948" y="1"/>
                      <a:pt x="19990" y="965"/>
                      <a:pt x="18633" y="2247"/>
                    </a:cubicBezTo>
                    <a:cubicBezTo>
                      <a:pt x="16761" y="4009"/>
                      <a:pt x="15064" y="6842"/>
                      <a:pt x="12299" y="6842"/>
                    </a:cubicBezTo>
                    <a:cubicBezTo>
                      <a:pt x="12011" y="6842"/>
                      <a:pt x="11711" y="6811"/>
                      <a:pt x="11399" y="6745"/>
                    </a:cubicBezTo>
                    <a:cubicBezTo>
                      <a:pt x="10244" y="6502"/>
                      <a:pt x="9423" y="5742"/>
                      <a:pt x="8937" y="4679"/>
                    </a:cubicBezTo>
                    <a:cubicBezTo>
                      <a:pt x="8845" y="4435"/>
                      <a:pt x="8724" y="4162"/>
                      <a:pt x="8633" y="3888"/>
                    </a:cubicBezTo>
                    <a:cubicBezTo>
                      <a:pt x="5958" y="5773"/>
                      <a:pt x="3070" y="7353"/>
                      <a:pt x="0" y="8600"/>
                    </a:cubicBezTo>
                    <a:cubicBezTo>
                      <a:pt x="304" y="9359"/>
                      <a:pt x="608" y="10089"/>
                      <a:pt x="943" y="10788"/>
                    </a:cubicBezTo>
                    <a:cubicBezTo>
                      <a:pt x="2310" y="13706"/>
                      <a:pt x="4469" y="16168"/>
                      <a:pt x="7721" y="16837"/>
                    </a:cubicBezTo>
                    <a:cubicBezTo>
                      <a:pt x="8358" y="16997"/>
                      <a:pt x="8978" y="17071"/>
                      <a:pt x="9579" y="17071"/>
                    </a:cubicBezTo>
                    <a:cubicBezTo>
                      <a:pt x="14802" y="17071"/>
                      <a:pt x="18675" y="11454"/>
                      <a:pt x="21156" y="7475"/>
                    </a:cubicBezTo>
                    <a:cubicBezTo>
                      <a:pt x="21369" y="7110"/>
                      <a:pt x="21794" y="7019"/>
                      <a:pt x="21946" y="6624"/>
                    </a:cubicBezTo>
                    <a:cubicBezTo>
                      <a:pt x="21982" y="6493"/>
                      <a:pt x="22087" y="6437"/>
                      <a:pt x="22195" y="6437"/>
                    </a:cubicBezTo>
                    <a:cubicBezTo>
                      <a:pt x="22363" y="6437"/>
                      <a:pt x="22537" y="6572"/>
                      <a:pt x="22463" y="6776"/>
                    </a:cubicBezTo>
                    <a:cubicBezTo>
                      <a:pt x="22402" y="6958"/>
                      <a:pt x="22341" y="7080"/>
                      <a:pt x="22220" y="7232"/>
                    </a:cubicBezTo>
                    <a:cubicBezTo>
                      <a:pt x="22341" y="7270"/>
                      <a:pt x="22453" y="7288"/>
                      <a:pt x="22557" y="7288"/>
                    </a:cubicBezTo>
                    <a:cubicBezTo>
                      <a:pt x="23358" y="7288"/>
                      <a:pt x="23610" y="6230"/>
                      <a:pt x="23314" y="5530"/>
                    </a:cubicBezTo>
                    <a:cubicBezTo>
                      <a:pt x="23071" y="4952"/>
                      <a:pt x="22584" y="4557"/>
                      <a:pt x="22128" y="4162"/>
                    </a:cubicBezTo>
                    <a:cubicBezTo>
                      <a:pt x="21889" y="3970"/>
                      <a:pt x="22084" y="3703"/>
                      <a:pt x="22311" y="3703"/>
                    </a:cubicBezTo>
                    <a:cubicBezTo>
                      <a:pt x="22372" y="3703"/>
                      <a:pt x="22435" y="3722"/>
                      <a:pt x="22493" y="3767"/>
                    </a:cubicBezTo>
                    <a:cubicBezTo>
                      <a:pt x="23192" y="4314"/>
                      <a:pt x="23861" y="5043"/>
                      <a:pt x="23983" y="5925"/>
                    </a:cubicBezTo>
                    <a:cubicBezTo>
                      <a:pt x="25533" y="5560"/>
                      <a:pt x="23891" y="2946"/>
                      <a:pt x="23314" y="2399"/>
                    </a:cubicBezTo>
                    <a:cubicBezTo>
                      <a:pt x="23124" y="2209"/>
                      <a:pt x="23323" y="1928"/>
                      <a:pt x="23534" y="1928"/>
                    </a:cubicBezTo>
                    <a:cubicBezTo>
                      <a:pt x="23594" y="1928"/>
                      <a:pt x="23655" y="1950"/>
                      <a:pt x="23709" y="2004"/>
                    </a:cubicBezTo>
                    <a:cubicBezTo>
                      <a:pt x="23922" y="2217"/>
                      <a:pt x="24104" y="2429"/>
                      <a:pt x="24256" y="2672"/>
                    </a:cubicBezTo>
                    <a:cubicBezTo>
                      <a:pt x="24287" y="2703"/>
                      <a:pt x="24347" y="2824"/>
                      <a:pt x="24378" y="2855"/>
                    </a:cubicBezTo>
                    <a:cubicBezTo>
                      <a:pt x="24408" y="2946"/>
                      <a:pt x="24469" y="3037"/>
                      <a:pt x="24530" y="3098"/>
                    </a:cubicBezTo>
                    <a:cubicBezTo>
                      <a:pt x="24682" y="3341"/>
                      <a:pt x="24834" y="3615"/>
                      <a:pt x="25016" y="3827"/>
                    </a:cubicBezTo>
                    <a:cubicBezTo>
                      <a:pt x="25168" y="4071"/>
                      <a:pt x="25350" y="4314"/>
                      <a:pt x="25563" y="4496"/>
                    </a:cubicBezTo>
                    <a:cubicBezTo>
                      <a:pt x="25738" y="4655"/>
                      <a:pt x="25888" y="4698"/>
                      <a:pt x="25996" y="4698"/>
                    </a:cubicBezTo>
                    <a:cubicBezTo>
                      <a:pt x="26094" y="4698"/>
                      <a:pt x="26157" y="4663"/>
                      <a:pt x="26171" y="4648"/>
                    </a:cubicBezTo>
                    <a:cubicBezTo>
                      <a:pt x="26445" y="4587"/>
                      <a:pt x="26293" y="4162"/>
                      <a:pt x="26201" y="3949"/>
                    </a:cubicBezTo>
                    <a:cubicBezTo>
                      <a:pt x="26141" y="3767"/>
                      <a:pt x="26019" y="3524"/>
                      <a:pt x="25958" y="3372"/>
                    </a:cubicBezTo>
                    <a:cubicBezTo>
                      <a:pt x="25563" y="2642"/>
                      <a:pt x="25016" y="2004"/>
                      <a:pt x="24378" y="1487"/>
                    </a:cubicBezTo>
                    <a:cubicBezTo>
                      <a:pt x="24159" y="1317"/>
                      <a:pt x="24367" y="1031"/>
                      <a:pt x="24599" y="1031"/>
                    </a:cubicBezTo>
                    <a:cubicBezTo>
                      <a:pt x="24658" y="1031"/>
                      <a:pt x="24718" y="1049"/>
                      <a:pt x="24773" y="1092"/>
                    </a:cubicBezTo>
                    <a:cubicBezTo>
                      <a:pt x="25046" y="1335"/>
                      <a:pt x="25320" y="1578"/>
                      <a:pt x="25563" y="1852"/>
                    </a:cubicBezTo>
                    <a:lnTo>
                      <a:pt x="25685" y="1852"/>
                    </a:lnTo>
                    <a:cubicBezTo>
                      <a:pt x="26141" y="1973"/>
                      <a:pt x="26414" y="2247"/>
                      <a:pt x="26809" y="2429"/>
                    </a:cubicBezTo>
                    <a:cubicBezTo>
                      <a:pt x="26945" y="2514"/>
                      <a:pt x="27138" y="2599"/>
                      <a:pt x="27314" y="2599"/>
                    </a:cubicBezTo>
                    <a:cubicBezTo>
                      <a:pt x="27452" y="2599"/>
                      <a:pt x="27580" y="2546"/>
                      <a:pt x="27660" y="2399"/>
                    </a:cubicBezTo>
                    <a:cubicBezTo>
                      <a:pt x="27812" y="2034"/>
                      <a:pt x="27326" y="1548"/>
                      <a:pt x="27113" y="1335"/>
                    </a:cubicBezTo>
                    <a:cubicBezTo>
                      <a:pt x="26168" y="390"/>
                      <a:pt x="25012" y="1"/>
                      <a:pt x="2382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" name="Google Shape;543;p33"/>
              <p:cNvSpPr/>
              <p:nvPr/>
            </p:nvSpPr>
            <p:spPr>
              <a:xfrm>
                <a:off x="4525900" y="3247950"/>
                <a:ext cx="127700" cy="106950"/>
              </a:xfrm>
              <a:custGeom>
                <a:avLst/>
                <a:gdLst/>
                <a:ahLst/>
                <a:cxnLst/>
                <a:rect l="l" t="t" r="r" b="b"/>
                <a:pathLst>
                  <a:path w="5108" h="4278" extrusionOk="0">
                    <a:moveTo>
                      <a:pt x="2602" y="1"/>
                    </a:moveTo>
                    <a:cubicBezTo>
                      <a:pt x="2029" y="1"/>
                      <a:pt x="1468" y="155"/>
                      <a:pt x="1095" y="462"/>
                    </a:cubicBezTo>
                    <a:cubicBezTo>
                      <a:pt x="244" y="1161"/>
                      <a:pt x="1" y="2438"/>
                      <a:pt x="639" y="3380"/>
                    </a:cubicBezTo>
                    <a:cubicBezTo>
                      <a:pt x="1079" y="3973"/>
                      <a:pt x="1760" y="4277"/>
                      <a:pt x="2454" y="4277"/>
                    </a:cubicBezTo>
                    <a:cubicBezTo>
                      <a:pt x="2863" y="4277"/>
                      <a:pt x="3277" y="4172"/>
                      <a:pt x="3648" y="3958"/>
                    </a:cubicBezTo>
                    <a:cubicBezTo>
                      <a:pt x="4530" y="3410"/>
                      <a:pt x="5107" y="2073"/>
                      <a:pt x="4682" y="1100"/>
                    </a:cubicBezTo>
                    <a:cubicBezTo>
                      <a:pt x="4651" y="979"/>
                      <a:pt x="4560" y="857"/>
                      <a:pt x="4499" y="766"/>
                    </a:cubicBezTo>
                    <a:cubicBezTo>
                      <a:pt x="4090" y="254"/>
                      <a:pt x="3335" y="1"/>
                      <a:pt x="260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" name="Google Shape;544;p33"/>
              <p:cNvSpPr/>
              <p:nvPr/>
            </p:nvSpPr>
            <p:spPr>
              <a:xfrm>
                <a:off x="4541875" y="3260925"/>
                <a:ext cx="104875" cy="80300"/>
              </a:xfrm>
              <a:custGeom>
                <a:avLst/>
                <a:gdLst/>
                <a:ahLst/>
                <a:cxnLst/>
                <a:rect l="l" t="t" r="r" b="b"/>
                <a:pathLst>
                  <a:path w="4195" h="3212" extrusionOk="0">
                    <a:moveTo>
                      <a:pt x="1916" y="0"/>
                    </a:moveTo>
                    <a:cubicBezTo>
                      <a:pt x="1471" y="0"/>
                      <a:pt x="1034" y="156"/>
                      <a:pt x="699" y="490"/>
                    </a:cubicBezTo>
                    <a:cubicBezTo>
                      <a:pt x="91" y="1098"/>
                      <a:pt x="0" y="2101"/>
                      <a:pt x="638" y="2739"/>
                    </a:cubicBezTo>
                    <a:cubicBezTo>
                      <a:pt x="958" y="3059"/>
                      <a:pt x="1374" y="3212"/>
                      <a:pt x="1794" y="3212"/>
                    </a:cubicBezTo>
                    <a:cubicBezTo>
                      <a:pt x="2255" y="3212"/>
                      <a:pt x="2721" y="3028"/>
                      <a:pt x="3070" y="2679"/>
                    </a:cubicBezTo>
                    <a:cubicBezTo>
                      <a:pt x="4195" y="1584"/>
                      <a:pt x="3465" y="95"/>
                      <a:pt x="2037" y="4"/>
                    </a:cubicBezTo>
                    <a:cubicBezTo>
                      <a:pt x="1996" y="1"/>
                      <a:pt x="1956" y="0"/>
                      <a:pt x="191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" name="Google Shape;545;p33"/>
              <p:cNvSpPr/>
              <p:nvPr/>
            </p:nvSpPr>
            <p:spPr>
              <a:xfrm>
                <a:off x="4247025" y="2906925"/>
                <a:ext cx="438475" cy="590075"/>
              </a:xfrm>
              <a:custGeom>
                <a:avLst/>
                <a:gdLst/>
                <a:ahLst/>
                <a:cxnLst/>
                <a:rect l="l" t="t" r="r" b="b"/>
                <a:pathLst>
                  <a:path w="17539" h="23603" extrusionOk="0">
                    <a:moveTo>
                      <a:pt x="9612" y="0"/>
                    </a:moveTo>
                    <a:cubicBezTo>
                      <a:pt x="6887" y="0"/>
                      <a:pt x="4355" y="1440"/>
                      <a:pt x="2706" y="3647"/>
                    </a:cubicBezTo>
                    <a:cubicBezTo>
                      <a:pt x="92" y="7082"/>
                      <a:pt x="92" y="11641"/>
                      <a:pt x="1551" y="15532"/>
                    </a:cubicBezTo>
                    <a:cubicBezTo>
                      <a:pt x="1368" y="17203"/>
                      <a:pt x="1" y="18693"/>
                      <a:pt x="639" y="20425"/>
                    </a:cubicBezTo>
                    <a:cubicBezTo>
                      <a:pt x="1156" y="21702"/>
                      <a:pt x="2402" y="22431"/>
                      <a:pt x="3587" y="22948"/>
                    </a:cubicBezTo>
                    <a:cubicBezTo>
                      <a:pt x="4218" y="23208"/>
                      <a:pt x="5096" y="23603"/>
                      <a:pt x="5879" y="23603"/>
                    </a:cubicBezTo>
                    <a:cubicBezTo>
                      <a:pt x="6380" y="23603"/>
                      <a:pt x="6842" y="23441"/>
                      <a:pt x="7174" y="22979"/>
                    </a:cubicBezTo>
                    <a:cubicBezTo>
                      <a:pt x="7508" y="22553"/>
                      <a:pt x="7508" y="21915"/>
                      <a:pt x="7569" y="21398"/>
                    </a:cubicBezTo>
                    <a:cubicBezTo>
                      <a:pt x="7660" y="20608"/>
                      <a:pt x="7752" y="19787"/>
                      <a:pt x="7843" y="18997"/>
                    </a:cubicBezTo>
                    <a:cubicBezTo>
                      <a:pt x="8331" y="19160"/>
                      <a:pt x="8828" y="19235"/>
                      <a:pt x="9323" y="19235"/>
                    </a:cubicBezTo>
                    <a:cubicBezTo>
                      <a:pt x="11321" y="19235"/>
                      <a:pt x="13281" y="18003"/>
                      <a:pt x="14499" y="16322"/>
                    </a:cubicBezTo>
                    <a:cubicBezTo>
                      <a:pt x="16445" y="13586"/>
                      <a:pt x="17539" y="9513"/>
                      <a:pt x="16992" y="6200"/>
                    </a:cubicBezTo>
                    <a:cubicBezTo>
                      <a:pt x="16505" y="2948"/>
                      <a:pt x="14013" y="577"/>
                      <a:pt x="10791" y="91"/>
                    </a:cubicBezTo>
                    <a:cubicBezTo>
                      <a:pt x="10396" y="30"/>
                      <a:pt x="10002" y="0"/>
                      <a:pt x="961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" name="Google Shape;546;p33"/>
              <p:cNvSpPr/>
              <p:nvPr/>
            </p:nvSpPr>
            <p:spPr>
              <a:xfrm>
                <a:off x="4266025" y="2921075"/>
                <a:ext cx="407325" cy="559800"/>
              </a:xfrm>
              <a:custGeom>
                <a:avLst/>
                <a:gdLst/>
                <a:ahLst/>
                <a:cxnLst/>
                <a:rect l="l" t="t" r="r" b="b"/>
                <a:pathLst>
                  <a:path w="16293" h="22392" extrusionOk="0">
                    <a:moveTo>
                      <a:pt x="8924" y="1"/>
                    </a:moveTo>
                    <a:cubicBezTo>
                      <a:pt x="6529" y="1"/>
                      <a:pt x="4180" y="1182"/>
                      <a:pt x="2584" y="3142"/>
                    </a:cubicBezTo>
                    <a:cubicBezTo>
                      <a:pt x="2098" y="3719"/>
                      <a:pt x="1703" y="4358"/>
                      <a:pt x="1368" y="5057"/>
                    </a:cubicBezTo>
                    <a:cubicBezTo>
                      <a:pt x="639" y="6576"/>
                      <a:pt x="335" y="8309"/>
                      <a:pt x="365" y="10011"/>
                    </a:cubicBezTo>
                    <a:cubicBezTo>
                      <a:pt x="396" y="10862"/>
                      <a:pt x="487" y="11713"/>
                      <a:pt x="669" y="12564"/>
                    </a:cubicBezTo>
                    <a:cubicBezTo>
                      <a:pt x="760" y="12990"/>
                      <a:pt x="852" y="13415"/>
                      <a:pt x="1004" y="13841"/>
                    </a:cubicBezTo>
                    <a:cubicBezTo>
                      <a:pt x="1095" y="14175"/>
                      <a:pt x="1368" y="14601"/>
                      <a:pt x="1368" y="14935"/>
                    </a:cubicBezTo>
                    <a:cubicBezTo>
                      <a:pt x="1368" y="15026"/>
                      <a:pt x="1368" y="15118"/>
                      <a:pt x="1338" y="15209"/>
                    </a:cubicBezTo>
                    <a:cubicBezTo>
                      <a:pt x="1095" y="16029"/>
                      <a:pt x="791" y="16789"/>
                      <a:pt x="517" y="17580"/>
                    </a:cubicBezTo>
                    <a:cubicBezTo>
                      <a:pt x="0" y="19099"/>
                      <a:pt x="487" y="20406"/>
                      <a:pt x="1855" y="21258"/>
                    </a:cubicBezTo>
                    <a:cubicBezTo>
                      <a:pt x="2590" y="21735"/>
                      <a:pt x="3737" y="22391"/>
                      <a:pt x="4703" y="22391"/>
                    </a:cubicBezTo>
                    <a:cubicBezTo>
                      <a:pt x="5334" y="22391"/>
                      <a:pt x="5889" y="22111"/>
                      <a:pt x="6201" y="21318"/>
                    </a:cubicBezTo>
                    <a:cubicBezTo>
                      <a:pt x="6596" y="20285"/>
                      <a:pt x="6323" y="19221"/>
                      <a:pt x="6627" y="18188"/>
                    </a:cubicBezTo>
                    <a:cubicBezTo>
                      <a:pt x="6701" y="17951"/>
                      <a:pt x="6832" y="17880"/>
                      <a:pt x="6994" y="17880"/>
                    </a:cubicBezTo>
                    <a:cubicBezTo>
                      <a:pt x="7164" y="17880"/>
                      <a:pt x="7366" y="17958"/>
                      <a:pt x="7569" y="18005"/>
                    </a:cubicBezTo>
                    <a:cubicBezTo>
                      <a:pt x="7903" y="18096"/>
                      <a:pt x="8268" y="18188"/>
                      <a:pt x="8633" y="18218"/>
                    </a:cubicBezTo>
                    <a:cubicBezTo>
                      <a:pt x="9180" y="18218"/>
                      <a:pt x="9727" y="18096"/>
                      <a:pt x="10213" y="17914"/>
                    </a:cubicBezTo>
                    <a:cubicBezTo>
                      <a:pt x="12736" y="16881"/>
                      <a:pt x="14347" y="13932"/>
                      <a:pt x="15107" y="11470"/>
                    </a:cubicBezTo>
                    <a:cubicBezTo>
                      <a:pt x="16232" y="7792"/>
                      <a:pt x="16293" y="3142"/>
                      <a:pt x="12493" y="953"/>
                    </a:cubicBezTo>
                    <a:cubicBezTo>
                      <a:pt x="11352" y="301"/>
                      <a:pt x="10132" y="1"/>
                      <a:pt x="892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" name="Google Shape;547;p33"/>
              <p:cNvSpPr/>
              <p:nvPr/>
            </p:nvSpPr>
            <p:spPr>
              <a:xfrm>
                <a:off x="4274375" y="2921075"/>
                <a:ext cx="390625" cy="287100"/>
              </a:xfrm>
              <a:custGeom>
                <a:avLst/>
                <a:gdLst/>
                <a:ahLst/>
                <a:cxnLst/>
                <a:rect l="l" t="t" r="r" b="b"/>
                <a:pathLst>
                  <a:path w="15625" h="11484" extrusionOk="0">
                    <a:moveTo>
                      <a:pt x="8599" y="1"/>
                    </a:moveTo>
                    <a:cubicBezTo>
                      <a:pt x="6195" y="1"/>
                      <a:pt x="3846" y="1182"/>
                      <a:pt x="2250" y="3142"/>
                    </a:cubicBezTo>
                    <a:cubicBezTo>
                      <a:pt x="1764" y="3719"/>
                      <a:pt x="1369" y="4358"/>
                      <a:pt x="1034" y="5057"/>
                    </a:cubicBezTo>
                    <a:cubicBezTo>
                      <a:pt x="305" y="6576"/>
                      <a:pt x="1" y="8309"/>
                      <a:pt x="31" y="10011"/>
                    </a:cubicBezTo>
                    <a:cubicBezTo>
                      <a:pt x="31" y="10194"/>
                      <a:pt x="31" y="10406"/>
                      <a:pt x="62" y="10589"/>
                    </a:cubicBezTo>
                    <a:cubicBezTo>
                      <a:pt x="791" y="10862"/>
                      <a:pt x="1581" y="11075"/>
                      <a:pt x="2341" y="11227"/>
                    </a:cubicBezTo>
                    <a:cubicBezTo>
                      <a:pt x="2364" y="11364"/>
                      <a:pt x="2472" y="11483"/>
                      <a:pt x="2615" y="11483"/>
                    </a:cubicBezTo>
                    <a:cubicBezTo>
                      <a:pt x="2662" y="11483"/>
                      <a:pt x="2714" y="11470"/>
                      <a:pt x="2767" y="11440"/>
                    </a:cubicBezTo>
                    <a:cubicBezTo>
                      <a:pt x="5320" y="9798"/>
                      <a:pt x="7417" y="7671"/>
                      <a:pt x="9028" y="5117"/>
                    </a:cubicBezTo>
                    <a:cubicBezTo>
                      <a:pt x="11156" y="6181"/>
                      <a:pt x="13253" y="7306"/>
                      <a:pt x="15381" y="8309"/>
                    </a:cubicBezTo>
                    <a:cubicBezTo>
                      <a:pt x="15624" y="5421"/>
                      <a:pt x="14925" y="2534"/>
                      <a:pt x="12190" y="953"/>
                    </a:cubicBezTo>
                    <a:cubicBezTo>
                      <a:pt x="11038" y="301"/>
                      <a:pt x="9812" y="1"/>
                      <a:pt x="85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8" name="Google Shape;548;p33"/>
              <p:cNvSpPr/>
              <p:nvPr/>
            </p:nvSpPr>
            <p:spPr>
              <a:xfrm>
                <a:off x="4339725" y="3335125"/>
                <a:ext cx="108700" cy="117400"/>
              </a:xfrm>
              <a:custGeom>
                <a:avLst/>
                <a:gdLst/>
                <a:ahLst/>
                <a:cxnLst/>
                <a:rect l="l" t="t" r="r" b="b"/>
                <a:pathLst>
                  <a:path w="4348" h="4696" extrusionOk="0">
                    <a:moveTo>
                      <a:pt x="1157" y="1"/>
                    </a:moveTo>
                    <a:cubicBezTo>
                      <a:pt x="1070" y="1"/>
                      <a:pt x="988" y="14"/>
                      <a:pt x="913" y="45"/>
                    </a:cubicBezTo>
                    <a:cubicBezTo>
                      <a:pt x="1" y="410"/>
                      <a:pt x="639" y="2173"/>
                      <a:pt x="943" y="2750"/>
                    </a:cubicBezTo>
                    <a:cubicBezTo>
                      <a:pt x="1399" y="3632"/>
                      <a:pt x="2281" y="4452"/>
                      <a:pt x="3284" y="4696"/>
                    </a:cubicBezTo>
                    <a:cubicBezTo>
                      <a:pt x="3618" y="3692"/>
                      <a:pt x="3375" y="2629"/>
                      <a:pt x="3679" y="1656"/>
                    </a:cubicBezTo>
                    <a:cubicBezTo>
                      <a:pt x="3757" y="1403"/>
                      <a:pt x="3884" y="1325"/>
                      <a:pt x="4045" y="1325"/>
                    </a:cubicBezTo>
                    <a:cubicBezTo>
                      <a:pt x="4136" y="1325"/>
                      <a:pt x="4238" y="1350"/>
                      <a:pt x="4347" y="1382"/>
                    </a:cubicBezTo>
                    <a:cubicBezTo>
                      <a:pt x="3800" y="1139"/>
                      <a:pt x="3253" y="896"/>
                      <a:pt x="2736" y="653"/>
                    </a:cubicBezTo>
                    <a:cubicBezTo>
                      <a:pt x="2347" y="471"/>
                      <a:pt x="1668" y="1"/>
                      <a:pt x="115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9" name="Google Shape;549;p33"/>
              <p:cNvSpPr/>
              <p:nvPr/>
            </p:nvSpPr>
            <p:spPr>
              <a:xfrm>
                <a:off x="4232600" y="2798100"/>
                <a:ext cx="532900" cy="443975"/>
              </a:xfrm>
              <a:custGeom>
                <a:avLst/>
                <a:gdLst/>
                <a:ahLst/>
                <a:cxnLst/>
                <a:rect l="l" t="t" r="r" b="b"/>
                <a:pathLst>
                  <a:path w="21316" h="17759" extrusionOk="0">
                    <a:moveTo>
                      <a:pt x="12927" y="1"/>
                    </a:moveTo>
                    <a:cubicBezTo>
                      <a:pt x="12885" y="1"/>
                      <a:pt x="12842" y="3"/>
                      <a:pt x="12797" y="6"/>
                    </a:cubicBezTo>
                    <a:cubicBezTo>
                      <a:pt x="11976" y="67"/>
                      <a:pt x="11064" y="614"/>
                      <a:pt x="10335" y="948"/>
                    </a:cubicBezTo>
                    <a:cubicBezTo>
                      <a:pt x="9453" y="1404"/>
                      <a:pt x="8632" y="1890"/>
                      <a:pt x="7842" y="2468"/>
                    </a:cubicBezTo>
                    <a:cubicBezTo>
                      <a:pt x="7781" y="1982"/>
                      <a:pt x="7721" y="1465"/>
                      <a:pt x="7660" y="948"/>
                    </a:cubicBezTo>
                    <a:cubicBezTo>
                      <a:pt x="7638" y="820"/>
                      <a:pt x="7497" y="677"/>
                      <a:pt x="7352" y="677"/>
                    </a:cubicBezTo>
                    <a:cubicBezTo>
                      <a:pt x="7290" y="677"/>
                      <a:pt x="7228" y="703"/>
                      <a:pt x="7173" y="766"/>
                    </a:cubicBezTo>
                    <a:cubicBezTo>
                      <a:pt x="5015" y="3410"/>
                      <a:pt x="2310" y="5781"/>
                      <a:pt x="1094" y="9064"/>
                    </a:cubicBezTo>
                    <a:cubicBezTo>
                      <a:pt x="0" y="11982"/>
                      <a:pt x="547" y="15173"/>
                      <a:pt x="2432" y="17635"/>
                    </a:cubicBezTo>
                    <a:cubicBezTo>
                      <a:pt x="2483" y="17721"/>
                      <a:pt x="2563" y="17758"/>
                      <a:pt x="2646" y="17758"/>
                    </a:cubicBezTo>
                    <a:cubicBezTo>
                      <a:pt x="2709" y="17758"/>
                      <a:pt x="2774" y="17736"/>
                      <a:pt x="2827" y="17696"/>
                    </a:cubicBezTo>
                    <a:cubicBezTo>
                      <a:pt x="2857" y="17696"/>
                      <a:pt x="2888" y="17696"/>
                      <a:pt x="2948" y="17666"/>
                    </a:cubicBezTo>
                    <a:cubicBezTo>
                      <a:pt x="6170" y="15416"/>
                      <a:pt x="8511" y="12286"/>
                      <a:pt x="9727" y="8577"/>
                    </a:cubicBezTo>
                    <a:cubicBezTo>
                      <a:pt x="12493" y="9216"/>
                      <a:pt x="15046" y="10371"/>
                      <a:pt x="17386" y="12012"/>
                    </a:cubicBezTo>
                    <a:cubicBezTo>
                      <a:pt x="17386" y="12012"/>
                      <a:pt x="17417" y="12043"/>
                      <a:pt x="17417" y="12043"/>
                    </a:cubicBezTo>
                    <a:cubicBezTo>
                      <a:pt x="17473" y="12080"/>
                      <a:pt x="17541" y="12106"/>
                      <a:pt x="17614" y="12106"/>
                    </a:cubicBezTo>
                    <a:cubicBezTo>
                      <a:pt x="17658" y="12106"/>
                      <a:pt x="17705" y="12096"/>
                      <a:pt x="17751" y="12073"/>
                    </a:cubicBezTo>
                    <a:cubicBezTo>
                      <a:pt x="18481" y="11587"/>
                      <a:pt x="19241" y="11131"/>
                      <a:pt x="19970" y="10675"/>
                    </a:cubicBezTo>
                    <a:cubicBezTo>
                      <a:pt x="20335" y="10432"/>
                      <a:pt x="21186" y="10128"/>
                      <a:pt x="21247" y="9611"/>
                    </a:cubicBezTo>
                    <a:cubicBezTo>
                      <a:pt x="21315" y="9132"/>
                      <a:pt x="20911" y="8990"/>
                      <a:pt x="20388" y="8990"/>
                    </a:cubicBezTo>
                    <a:cubicBezTo>
                      <a:pt x="19982" y="8990"/>
                      <a:pt x="19504" y="9075"/>
                      <a:pt x="19119" y="9155"/>
                    </a:cubicBezTo>
                    <a:cubicBezTo>
                      <a:pt x="19453" y="8729"/>
                      <a:pt x="19788" y="8304"/>
                      <a:pt x="20122" y="7878"/>
                    </a:cubicBezTo>
                    <a:cubicBezTo>
                      <a:pt x="20517" y="7362"/>
                      <a:pt x="21307" y="6663"/>
                      <a:pt x="21277" y="5963"/>
                    </a:cubicBezTo>
                    <a:cubicBezTo>
                      <a:pt x="21222" y="5316"/>
                      <a:pt x="20704" y="5119"/>
                      <a:pt x="20094" y="5119"/>
                    </a:cubicBezTo>
                    <a:cubicBezTo>
                      <a:pt x="19703" y="5119"/>
                      <a:pt x="19275" y="5200"/>
                      <a:pt x="18906" y="5295"/>
                    </a:cubicBezTo>
                    <a:cubicBezTo>
                      <a:pt x="19453" y="4596"/>
                      <a:pt x="20213" y="3562"/>
                      <a:pt x="19453" y="3045"/>
                    </a:cubicBezTo>
                    <a:cubicBezTo>
                      <a:pt x="19243" y="2905"/>
                      <a:pt x="18995" y="2862"/>
                      <a:pt x="18740" y="2862"/>
                    </a:cubicBezTo>
                    <a:cubicBezTo>
                      <a:pt x="18442" y="2862"/>
                      <a:pt x="18135" y="2922"/>
                      <a:pt x="17873" y="2954"/>
                    </a:cubicBezTo>
                    <a:cubicBezTo>
                      <a:pt x="17417" y="3015"/>
                      <a:pt x="16961" y="3106"/>
                      <a:pt x="16505" y="3228"/>
                    </a:cubicBezTo>
                    <a:cubicBezTo>
                      <a:pt x="17052" y="2346"/>
                      <a:pt x="17751" y="1009"/>
                      <a:pt x="16809" y="675"/>
                    </a:cubicBezTo>
                    <a:cubicBezTo>
                      <a:pt x="16716" y="645"/>
                      <a:pt x="16617" y="632"/>
                      <a:pt x="16515" y="632"/>
                    </a:cubicBezTo>
                    <a:cubicBezTo>
                      <a:pt x="15983" y="632"/>
                      <a:pt x="15358" y="978"/>
                      <a:pt x="14924" y="1131"/>
                    </a:cubicBezTo>
                    <a:cubicBezTo>
                      <a:pt x="14347" y="1374"/>
                      <a:pt x="13769" y="1647"/>
                      <a:pt x="13222" y="1951"/>
                    </a:cubicBezTo>
                    <a:cubicBezTo>
                      <a:pt x="13632" y="1103"/>
                      <a:pt x="13985" y="1"/>
                      <a:pt x="1292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33"/>
              <p:cNvSpPr/>
              <p:nvPr/>
            </p:nvSpPr>
            <p:spPr>
              <a:xfrm>
                <a:off x="4247775" y="2813425"/>
                <a:ext cx="514475" cy="413425"/>
              </a:xfrm>
              <a:custGeom>
                <a:avLst/>
                <a:gdLst/>
                <a:ahLst/>
                <a:cxnLst/>
                <a:rect l="l" t="t" r="r" b="b"/>
                <a:pathLst>
                  <a:path w="20579" h="16537" extrusionOk="0">
                    <a:moveTo>
                      <a:pt x="12038" y="1"/>
                    </a:moveTo>
                    <a:cubicBezTo>
                      <a:pt x="11916" y="62"/>
                      <a:pt x="11795" y="92"/>
                      <a:pt x="11673" y="122"/>
                    </a:cubicBezTo>
                    <a:cubicBezTo>
                      <a:pt x="11126" y="214"/>
                      <a:pt x="10488" y="578"/>
                      <a:pt x="10001" y="822"/>
                    </a:cubicBezTo>
                    <a:cubicBezTo>
                      <a:pt x="8998" y="1338"/>
                      <a:pt x="8025" y="1946"/>
                      <a:pt x="7114" y="2615"/>
                    </a:cubicBezTo>
                    <a:cubicBezTo>
                      <a:pt x="7065" y="2656"/>
                      <a:pt x="7017" y="2674"/>
                      <a:pt x="6972" y="2674"/>
                    </a:cubicBezTo>
                    <a:cubicBezTo>
                      <a:pt x="6818" y="2674"/>
                      <a:pt x="6702" y="2468"/>
                      <a:pt x="6749" y="2281"/>
                    </a:cubicBezTo>
                    <a:lnTo>
                      <a:pt x="6566" y="1004"/>
                    </a:lnTo>
                    <a:cubicBezTo>
                      <a:pt x="4712" y="3192"/>
                      <a:pt x="2554" y="5229"/>
                      <a:pt x="1338" y="7843"/>
                    </a:cubicBezTo>
                    <a:cubicBezTo>
                      <a:pt x="1" y="10730"/>
                      <a:pt x="305" y="13952"/>
                      <a:pt x="2129" y="16536"/>
                    </a:cubicBezTo>
                    <a:cubicBezTo>
                      <a:pt x="5259" y="14317"/>
                      <a:pt x="7509" y="11217"/>
                      <a:pt x="8664" y="7569"/>
                    </a:cubicBezTo>
                    <a:cubicBezTo>
                      <a:pt x="8714" y="7443"/>
                      <a:pt x="8807" y="7379"/>
                      <a:pt x="8907" y="7379"/>
                    </a:cubicBezTo>
                    <a:cubicBezTo>
                      <a:pt x="8927" y="7379"/>
                      <a:pt x="8947" y="7382"/>
                      <a:pt x="8968" y="7387"/>
                    </a:cubicBezTo>
                    <a:lnTo>
                      <a:pt x="9120" y="7387"/>
                    </a:lnTo>
                    <a:cubicBezTo>
                      <a:pt x="11977" y="8025"/>
                      <a:pt x="14591" y="9180"/>
                      <a:pt x="16992" y="10882"/>
                    </a:cubicBezTo>
                    <a:cubicBezTo>
                      <a:pt x="17782" y="10396"/>
                      <a:pt x="18542" y="9910"/>
                      <a:pt x="19333" y="9423"/>
                    </a:cubicBezTo>
                    <a:cubicBezTo>
                      <a:pt x="19649" y="9229"/>
                      <a:pt x="20179" y="8976"/>
                      <a:pt x="19865" y="8976"/>
                    </a:cubicBezTo>
                    <a:cubicBezTo>
                      <a:pt x="19786" y="8976"/>
                      <a:pt x="19655" y="8992"/>
                      <a:pt x="19454" y="9028"/>
                    </a:cubicBezTo>
                    <a:cubicBezTo>
                      <a:pt x="18968" y="9089"/>
                      <a:pt x="18482" y="9150"/>
                      <a:pt x="17995" y="9241"/>
                    </a:cubicBezTo>
                    <a:lnTo>
                      <a:pt x="17691" y="9636"/>
                    </a:lnTo>
                    <a:cubicBezTo>
                      <a:pt x="17629" y="9716"/>
                      <a:pt x="17543" y="9750"/>
                      <a:pt x="17458" y="9750"/>
                    </a:cubicBezTo>
                    <a:cubicBezTo>
                      <a:pt x="17254" y="9750"/>
                      <a:pt x="17055" y="9556"/>
                      <a:pt x="17205" y="9363"/>
                    </a:cubicBezTo>
                    <a:cubicBezTo>
                      <a:pt x="17904" y="8481"/>
                      <a:pt x="18573" y="7600"/>
                      <a:pt x="19241" y="6718"/>
                    </a:cubicBezTo>
                    <a:cubicBezTo>
                      <a:pt x="19576" y="6293"/>
                      <a:pt x="20579" y="5320"/>
                      <a:pt x="19424" y="5077"/>
                    </a:cubicBezTo>
                    <a:cubicBezTo>
                      <a:pt x="19359" y="5065"/>
                      <a:pt x="19291" y="5060"/>
                      <a:pt x="19220" y="5060"/>
                    </a:cubicBezTo>
                    <a:cubicBezTo>
                      <a:pt x="18728" y="5060"/>
                      <a:pt x="18116" y="5313"/>
                      <a:pt x="17691" y="5472"/>
                    </a:cubicBezTo>
                    <a:cubicBezTo>
                      <a:pt x="17659" y="5486"/>
                      <a:pt x="17629" y="5492"/>
                      <a:pt x="17600" y="5492"/>
                    </a:cubicBezTo>
                    <a:cubicBezTo>
                      <a:pt x="17438" y="5492"/>
                      <a:pt x="17336" y="5293"/>
                      <a:pt x="17387" y="5138"/>
                    </a:cubicBezTo>
                    <a:cubicBezTo>
                      <a:pt x="17357" y="5077"/>
                      <a:pt x="17357" y="4986"/>
                      <a:pt x="17418" y="4925"/>
                    </a:cubicBezTo>
                    <a:cubicBezTo>
                      <a:pt x="17691" y="4530"/>
                      <a:pt x="17965" y="4135"/>
                      <a:pt x="18238" y="3709"/>
                    </a:cubicBezTo>
                    <a:cubicBezTo>
                      <a:pt x="18421" y="3436"/>
                      <a:pt x="18573" y="3405"/>
                      <a:pt x="18390" y="3071"/>
                    </a:cubicBezTo>
                    <a:cubicBezTo>
                      <a:pt x="18260" y="2854"/>
                      <a:pt x="18223" y="2823"/>
                      <a:pt x="18113" y="2823"/>
                    </a:cubicBezTo>
                    <a:cubicBezTo>
                      <a:pt x="18068" y="2823"/>
                      <a:pt x="18013" y="2828"/>
                      <a:pt x="17934" y="2828"/>
                    </a:cubicBezTo>
                    <a:cubicBezTo>
                      <a:pt x="17083" y="2858"/>
                      <a:pt x="16232" y="3071"/>
                      <a:pt x="15442" y="3375"/>
                    </a:cubicBezTo>
                    <a:cubicBezTo>
                      <a:pt x="15385" y="3440"/>
                      <a:pt x="15312" y="3468"/>
                      <a:pt x="15240" y="3468"/>
                    </a:cubicBezTo>
                    <a:cubicBezTo>
                      <a:pt x="15044" y="3468"/>
                      <a:pt x="14853" y="3262"/>
                      <a:pt x="14986" y="3040"/>
                    </a:cubicBezTo>
                    <a:cubicBezTo>
                      <a:pt x="14986" y="3010"/>
                      <a:pt x="14986" y="3010"/>
                      <a:pt x="14986" y="3010"/>
                    </a:cubicBezTo>
                    <a:cubicBezTo>
                      <a:pt x="15260" y="2524"/>
                      <a:pt x="15503" y="2068"/>
                      <a:pt x="15746" y="1581"/>
                    </a:cubicBezTo>
                    <a:cubicBezTo>
                      <a:pt x="15898" y="1308"/>
                      <a:pt x="16293" y="791"/>
                      <a:pt x="15594" y="670"/>
                    </a:cubicBezTo>
                    <a:cubicBezTo>
                      <a:pt x="15583" y="667"/>
                      <a:pt x="15571" y="666"/>
                      <a:pt x="15557" y="666"/>
                    </a:cubicBezTo>
                    <a:cubicBezTo>
                      <a:pt x="15414" y="666"/>
                      <a:pt x="15127" y="797"/>
                      <a:pt x="15016" y="852"/>
                    </a:cubicBezTo>
                    <a:cubicBezTo>
                      <a:pt x="14013" y="1217"/>
                      <a:pt x="13071" y="1673"/>
                      <a:pt x="12159" y="2250"/>
                    </a:cubicBezTo>
                    <a:lnTo>
                      <a:pt x="12129" y="2250"/>
                    </a:lnTo>
                    <a:cubicBezTo>
                      <a:pt x="12083" y="2303"/>
                      <a:pt x="12024" y="2326"/>
                      <a:pt x="11964" y="2326"/>
                    </a:cubicBezTo>
                    <a:cubicBezTo>
                      <a:pt x="11783" y="2326"/>
                      <a:pt x="11589" y="2121"/>
                      <a:pt x="11703" y="1916"/>
                    </a:cubicBezTo>
                    <a:cubicBezTo>
                      <a:pt x="11825" y="1642"/>
                      <a:pt x="12068" y="1308"/>
                      <a:pt x="12129" y="1004"/>
                    </a:cubicBezTo>
                    <a:cubicBezTo>
                      <a:pt x="12342" y="700"/>
                      <a:pt x="12311" y="366"/>
                      <a:pt x="1203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1" name="Google Shape;551;p33"/>
              <p:cNvSpPr/>
              <p:nvPr/>
            </p:nvSpPr>
            <p:spPr>
              <a:xfrm>
                <a:off x="4215100" y="3177050"/>
                <a:ext cx="120100" cy="109725"/>
              </a:xfrm>
              <a:custGeom>
                <a:avLst/>
                <a:gdLst/>
                <a:ahLst/>
                <a:cxnLst/>
                <a:rect l="l" t="t" r="r" b="b"/>
                <a:pathLst>
                  <a:path w="4804" h="4389" extrusionOk="0">
                    <a:moveTo>
                      <a:pt x="2621" y="0"/>
                    </a:moveTo>
                    <a:cubicBezTo>
                      <a:pt x="2043" y="0"/>
                      <a:pt x="1473" y="161"/>
                      <a:pt x="1095" y="471"/>
                    </a:cubicBezTo>
                    <a:cubicBezTo>
                      <a:pt x="244" y="1170"/>
                      <a:pt x="1" y="2447"/>
                      <a:pt x="639" y="3359"/>
                    </a:cubicBezTo>
                    <a:cubicBezTo>
                      <a:pt x="1115" y="4000"/>
                      <a:pt x="1803" y="4388"/>
                      <a:pt x="2500" y="4388"/>
                    </a:cubicBezTo>
                    <a:cubicBezTo>
                      <a:pt x="2827" y="4388"/>
                      <a:pt x="3156" y="4303"/>
                      <a:pt x="3466" y="4119"/>
                    </a:cubicBezTo>
                    <a:cubicBezTo>
                      <a:pt x="4348" y="3572"/>
                      <a:pt x="4804" y="2173"/>
                      <a:pt x="4682" y="1110"/>
                    </a:cubicBezTo>
                    <a:cubicBezTo>
                      <a:pt x="4682" y="1049"/>
                      <a:pt x="4591" y="927"/>
                      <a:pt x="4469" y="775"/>
                    </a:cubicBezTo>
                    <a:cubicBezTo>
                      <a:pt x="4081" y="252"/>
                      <a:pt x="3345" y="0"/>
                      <a:pt x="262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2" name="Google Shape;552;p33"/>
              <p:cNvSpPr/>
              <p:nvPr/>
            </p:nvSpPr>
            <p:spPr>
              <a:xfrm>
                <a:off x="4231075" y="3189550"/>
                <a:ext cx="132250" cy="84800"/>
              </a:xfrm>
              <a:custGeom>
                <a:avLst/>
                <a:gdLst/>
                <a:ahLst/>
                <a:cxnLst/>
                <a:rect l="l" t="t" r="r" b="b"/>
                <a:pathLst>
                  <a:path w="5290" h="3392" extrusionOk="0">
                    <a:moveTo>
                      <a:pt x="1777" y="0"/>
                    </a:moveTo>
                    <a:cubicBezTo>
                      <a:pt x="1381" y="0"/>
                      <a:pt x="999" y="213"/>
                      <a:pt x="699" y="488"/>
                    </a:cubicBezTo>
                    <a:cubicBezTo>
                      <a:pt x="91" y="1096"/>
                      <a:pt x="0" y="2099"/>
                      <a:pt x="639" y="2737"/>
                    </a:cubicBezTo>
                    <a:cubicBezTo>
                      <a:pt x="1032" y="3149"/>
                      <a:pt x="1963" y="3392"/>
                      <a:pt x="2799" y="3392"/>
                    </a:cubicBezTo>
                    <a:cubicBezTo>
                      <a:pt x="3383" y="3392"/>
                      <a:pt x="3920" y="3273"/>
                      <a:pt x="4195" y="3011"/>
                    </a:cubicBezTo>
                    <a:cubicBezTo>
                      <a:pt x="5289" y="1886"/>
                      <a:pt x="3891" y="458"/>
                      <a:pt x="2037" y="32"/>
                    </a:cubicBezTo>
                    <a:cubicBezTo>
                      <a:pt x="1950" y="10"/>
                      <a:pt x="1863" y="0"/>
                      <a:pt x="177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3" name="Google Shape;553;p33"/>
              <p:cNvSpPr/>
              <p:nvPr/>
            </p:nvSpPr>
            <p:spPr>
              <a:xfrm>
                <a:off x="4491725" y="3189500"/>
                <a:ext cx="35550" cy="34100"/>
              </a:xfrm>
              <a:custGeom>
                <a:avLst/>
                <a:gdLst/>
                <a:ahLst/>
                <a:cxnLst/>
                <a:rect l="l" t="t" r="r" b="b"/>
                <a:pathLst>
                  <a:path w="1422" h="1364" extrusionOk="0">
                    <a:moveTo>
                      <a:pt x="962" y="1"/>
                    </a:moveTo>
                    <a:cubicBezTo>
                      <a:pt x="946" y="1"/>
                      <a:pt x="929" y="2"/>
                      <a:pt x="912" y="4"/>
                    </a:cubicBezTo>
                    <a:cubicBezTo>
                      <a:pt x="517" y="4"/>
                      <a:pt x="0" y="460"/>
                      <a:pt x="182" y="1007"/>
                    </a:cubicBezTo>
                    <a:cubicBezTo>
                      <a:pt x="260" y="1263"/>
                      <a:pt x="416" y="1364"/>
                      <a:pt x="587" y="1364"/>
                    </a:cubicBezTo>
                    <a:cubicBezTo>
                      <a:pt x="884" y="1364"/>
                      <a:pt x="1230" y="1061"/>
                      <a:pt x="1307" y="733"/>
                    </a:cubicBezTo>
                    <a:cubicBezTo>
                      <a:pt x="1421" y="220"/>
                      <a:pt x="1214" y="1"/>
                      <a:pt x="96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4" name="Google Shape;554;p33"/>
              <p:cNvSpPr/>
              <p:nvPr/>
            </p:nvSpPr>
            <p:spPr>
              <a:xfrm>
                <a:off x="4579850" y="3214650"/>
                <a:ext cx="35750" cy="34575"/>
              </a:xfrm>
              <a:custGeom>
                <a:avLst/>
                <a:gdLst/>
                <a:ahLst/>
                <a:cxnLst/>
                <a:rect l="l" t="t" r="r" b="b"/>
                <a:pathLst>
                  <a:path w="1430" h="1383" extrusionOk="0">
                    <a:moveTo>
                      <a:pt x="913" y="1"/>
                    </a:moveTo>
                    <a:cubicBezTo>
                      <a:pt x="518" y="31"/>
                      <a:pt x="1" y="457"/>
                      <a:pt x="183" y="1004"/>
                    </a:cubicBezTo>
                    <a:cubicBezTo>
                      <a:pt x="262" y="1275"/>
                      <a:pt x="421" y="1382"/>
                      <a:pt x="595" y="1382"/>
                    </a:cubicBezTo>
                    <a:cubicBezTo>
                      <a:pt x="891" y="1382"/>
                      <a:pt x="1231" y="1074"/>
                      <a:pt x="1308" y="730"/>
                    </a:cubicBezTo>
                    <a:cubicBezTo>
                      <a:pt x="1430" y="183"/>
                      <a:pt x="1217" y="1"/>
                      <a:pt x="91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5" name="Google Shape;555;p33"/>
              <p:cNvSpPr/>
              <p:nvPr/>
            </p:nvSpPr>
            <p:spPr>
              <a:xfrm>
                <a:off x="4535275" y="3210725"/>
                <a:ext cx="49025" cy="64775"/>
              </a:xfrm>
              <a:custGeom>
                <a:avLst/>
                <a:gdLst/>
                <a:ahLst/>
                <a:cxnLst/>
                <a:rect l="l" t="t" r="r" b="b"/>
                <a:pathLst>
                  <a:path w="1961" h="2591" extrusionOk="0">
                    <a:moveTo>
                      <a:pt x="1610" y="1"/>
                    </a:moveTo>
                    <a:cubicBezTo>
                      <a:pt x="1500" y="1"/>
                      <a:pt x="1394" y="57"/>
                      <a:pt x="1358" y="188"/>
                    </a:cubicBezTo>
                    <a:cubicBezTo>
                      <a:pt x="1237" y="705"/>
                      <a:pt x="994" y="1951"/>
                      <a:pt x="355" y="2042"/>
                    </a:cubicBezTo>
                    <a:cubicBezTo>
                      <a:pt x="1" y="2101"/>
                      <a:pt x="163" y="2591"/>
                      <a:pt x="479" y="2591"/>
                    </a:cubicBezTo>
                    <a:cubicBezTo>
                      <a:pt x="488" y="2591"/>
                      <a:pt x="498" y="2590"/>
                      <a:pt x="507" y="2589"/>
                    </a:cubicBezTo>
                    <a:cubicBezTo>
                      <a:pt x="1389" y="2437"/>
                      <a:pt x="1723" y="1070"/>
                      <a:pt x="1906" y="340"/>
                    </a:cubicBezTo>
                    <a:cubicBezTo>
                      <a:pt x="1961" y="137"/>
                      <a:pt x="1780" y="1"/>
                      <a:pt x="161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6" name="Google Shape;556;p33"/>
              <p:cNvSpPr/>
              <p:nvPr/>
            </p:nvSpPr>
            <p:spPr>
              <a:xfrm>
                <a:off x="4457525" y="3254875"/>
                <a:ext cx="76000" cy="62225"/>
              </a:xfrm>
              <a:custGeom>
                <a:avLst/>
                <a:gdLst/>
                <a:ahLst/>
                <a:cxnLst/>
                <a:rect l="l" t="t" r="r" b="b"/>
                <a:pathLst>
                  <a:path w="3040" h="2489" extrusionOk="0">
                    <a:moveTo>
                      <a:pt x="1050" y="1"/>
                    </a:moveTo>
                    <a:cubicBezTo>
                      <a:pt x="929" y="1"/>
                      <a:pt x="811" y="36"/>
                      <a:pt x="699" y="124"/>
                    </a:cubicBezTo>
                    <a:cubicBezTo>
                      <a:pt x="91" y="611"/>
                      <a:pt x="0" y="1857"/>
                      <a:pt x="699" y="2313"/>
                    </a:cubicBezTo>
                    <a:cubicBezTo>
                      <a:pt x="883" y="2435"/>
                      <a:pt x="1077" y="2489"/>
                      <a:pt x="1271" y="2489"/>
                    </a:cubicBezTo>
                    <a:cubicBezTo>
                      <a:pt x="1558" y="2489"/>
                      <a:pt x="1844" y="2372"/>
                      <a:pt x="2098" y="2191"/>
                    </a:cubicBezTo>
                    <a:cubicBezTo>
                      <a:pt x="2401" y="1978"/>
                      <a:pt x="3040" y="1370"/>
                      <a:pt x="2736" y="975"/>
                    </a:cubicBezTo>
                    <a:cubicBezTo>
                      <a:pt x="2553" y="732"/>
                      <a:pt x="2189" y="550"/>
                      <a:pt x="2037" y="459"/>
                    </a:cubicBezTo>
                    <a:cubicBezTo>
                      <a:pt x="1745" y="279"/>
                      <a:pt x="1388" y="1"/>
                      <a:pt x="105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7" name="Google Shape;557;p33"/>
              <p:cNvSpPr/>
              <p:nvPr/>
            </p:nvSpPr>
            <p:spPr>
              <a:xfrm>
                <a:off x="4037300" y="4153675"/>
                <a:ext cx="474200" cy="352100"/>
              </a:xfrm>
              <a:custGeom>
                <a:avLst/>
                <a:gdLst/>
                <a:ahLst/>
                <a:cxnLst/>
                <a:rect l="l" t="t" r="r" b="b"/>
                <a:pathLst>
                  <a:path w="18968" h="14084" extrusionOk="0">
                    <a:moveTo>
                      <a:pt x="2205" y="1"/>
                    </a:moveTo>
                    <a:cubicBezTo>
                      <a:pt x="2097" y="1"/>
                      <a:pt x="2026" y="55"/>
                      <a:pt x="1976" y="130"/>
                    </a:cubicBezTo>
                    <a:cubicBezTo>
                      <a:pt x="1950" y="124"/>
                      <a:pt x="1921" y="120"/>
                      <a:pt x="1891" y="120"/>
                    </a:cubicBezTo>
                    <a:cubicBezTo>
                      <a:pt x="1782" y="120"/>
                      <a:pt x="1659" y="169"/>
                      <a:pt x="1611" y="313"/>
                    </a:cubicBezTo>
                    <a:cubicBezTo>
                      <a:pt x="0" y="4781"/>
                      <a:pt x="2341" y="9401"/>
                      <a:pt x="6232" y="11802"/>
                    </a:cubicBezTo>
                    <a:cubicBezTo>
                      <a:pt x="8359" y="13140"/>
                      <a:pt x="10852" y="13778"/>
                      <a:pt x="13314" y="13991"/>
                    </a:cubicBezTo>
                    <a:cubicBezTo>
                      <a:pt x="13837" y="14034"/>
                      <a:pt x="14445" y="14084"/>
                      <a:pt x="15063" y="14084"/>
                    </a:cubicBezTo>
                    <a:cubicBezTo>
                      <a:pt x="16634" y="14084"/>
                      <a:pt x="18266" y="13759"/>
                      <a:pt x="18724" y="12167"/>
                    </a:cubicBezTo>
                    <a:cubicBezTo>
                      <a:pt x="18876" y="12076"/>
                      <a:pt x="18967" y="11924"/>
                      <a:pt x="18876" y="11772"/>
                    </a:cubicBezTo>
                    <a:cubicBezTo>
                      <a:pt x="15593" y="5449"/>
                      <a:pt x="9332" y="981"/>
                      <a:pt x="2280" y="9"/>
                    </a:cubicBezTo>
                    <a:cubicBezTo>
                      <a:pt x="2253" y="3"/>
                      <a:pt x="2228" y="1"/>
                      <a:pt x="220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" name="Google Shape;558;p33"/>
              <p:cNvSpPr/>
              <p:nvPr/>
            </p:nvSpPr>
            <p:spPr>
              <a:xfrm>
                <a:off x="4047050" y="4156150"/>
                <a:ext cx="510600" cy="423825"/>
              </a:xfrm>
              <a:custGeom>
                <a:avLst/>
                <a:gdLst/>
                <a:ahLst/>
                <a:cxnLst/>
                <a:rect l="l" t="t" r="r" b="b"/>
                <a:pathLst>
                  <a:path w="20424" h="16953" extrusionOk="0">
                    <a:moveTo>
                      <a:pt x="1347" y="1"/>
                    </a:moveTo>
                    <a:cubicBezTo>
                      <a:pt x="343" y="1"/>
                      <a:pt x="0" y="11241"/>
                      <a:pt x="2924" y="13344"/>
                    </a:cubicBezTo>
                    <a:cubicBezTo>
                      <a:pt x="4474" y="14439"/>
                      <a:pt x="16936" y="16536"/>
                      <a:pt x="18760" y="16931"/>
                    </a:cubicBezTo>
                    <a:cubicBezTo>
                      <a:pt x="18826" y="16945"/>
                      <a:pt x="18886" y="16952"/>
                      <a:pt x="18942" y="16952"/>
                    </a:cubicBezTo>
                    <a:cubicBezTo>
                      <a:pt x="20423" y="16952"/>
                      <a:pt x="18334" y="12068"/>
                      <a:pt x="18334" y="12068"/>
                    </a:cubicBezTo>
                    <a:cubicBezTo>
                      <a:pt x="15082" y="5958"/>
                      <a:pt x="8577" y="1399"/>
                      <a:pt x="1738" y="457"/>
                    </a:cubicBezTo>
                    <a:lnTo>
                      <a:pt x="1708" y="457"/>
                    </a:lnTo>
                    <a:cubicBezTo>
                      <a:pt x="1582" y="143"/>
                      <a:pt x="1460" y="1"/>
                      <a:pt x="134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" name="Google Shape;559;p33"/>
              <p:cNvSpPr/>
              <p:nvPr/>
            </p:nvSpPr>
            <p:spPr>
              <a:xfrm>
                <a:off x="4338975" y="4261300"/>
                <a:ext cx="543350" cy="250175"/>
              </a:xfrm>
              <a:custGeom>
                <a:avLst/>
                <a:gdLst/>
                <a:ahLst/>
                <a:cxnLst/>
                <a:rect l="l" t="t" r="r" b="b"/>
                <a:pathLst>
                  <a:path w="21734" h="10007" extrusionOk="0">
                    <a:moveTo>
                      <a:pt x="12426" y="1"/>
                    </a:moveTo>
                    <a:cubicBezTo>
                      <a:pt x="8206" y="1"/>
                      <a:pt x="4003" y="1190"/>
                      <a:pt x="396" y="3515"/>
                    </a:cubicBezTo>
                    <a:cubicBezTo>
                      <a:pt x="274" y="3576"/>
                      <a:pt x="244" y="3698"/>
                      <a:pt x="244" y="3789"/>
                    </a:cubicBezTo>
                    <a:cubicBezTo>
                      <a:pt x="122" y="3850"/>
                      <a:pt x="0" y="4002"/>
                      <a:pt x="92" y="4184"/>
                    </a:cubicBezTo>
                    <a:cubicBezTo>
                      <a:pt x="1568" y="8033"/>
                      <a:pt x="5354" y="10007"/>
                      <a:pt x="9287" y="10007"/>
                    </a:cubicBezTo>
                    <a:cubicBezTo>
                      <a:pt x="9889" y="10007"/>
                      <a:pt x="10494" y="9961"/>
                      <a:pt x="11095" y="9868"/>
                    </a:cubicBezTo>
                    <a:cubicBezTo>
                      <a:pt x="13557" y="9473"/>
                      <a:pt x="15867" y="8348"/>
                      <a:pt x="17873" y="6859"/>
                    </a:cubicBezTo>
                    <a:cubicBezTo>
                      <a:pt x="19393" y="5765"/>
                      <a:pt x="21733" y="4062"/>
                      <a:pt x="20791" y="1965"/>
                    </a:cubicBezTo>
                    <a:cubicBezTo>
                      <a:pt x="20852" y="1813"/>
                      <a:pt x="20822" y="1631"/>
                      <a:pt x="20639" y="1570"/>
                    </a:cubicBezTo>
                    <a:cubicBezTo>
                      <a:pt x="18005" y="519"/>
                      <a:pt x="15212" y="1"/>
                      <a:pt x="1242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" name="Google Shape;560;p33"/>
              <p:cNvSpPr/>
              <p:nvPr/>
            </p:nvSpPr>
            <p:spPr>
              <a:xfrm>
                <a:off x="4307175" y="4274500"/>
                <a:ext cx="680025" cy="312000"/>
              </a:xfrm>
              <a:custGeom>
                <a:avLst/>
                <a:gdLst/>
                <a:ahLst/>
                <a:cxnLst/>
                <a:rect l="l" t="t" r="r" b="b"/>
                <a:pathLst>
                  <a:path w="27201" h="12480" extrusionOk="0">
                    <a:moveTo>
                      <a:pt x="14132" y="1"/>
                    </a:moveTo>
                    <a:cubicBezTo>
                      <a:pt x="9804" y="1"/>
                      <a:pt x="5442" y="1192"/>
                      <a:pt x="1880" y="3504"/>
                    </a:cubicBezTo>
                    <a:cubicBezTo>
                      <a:pt x="1685" y="3404"/>
                      <a:pt x="1539" y="3358"/>
                      <a:pt x="1436" y="3358"/>
                    </a:cubicBezTo>
                    <a:cubicBezTo>
                      <a:pt x="0" y="3358"/>
                      <a:pt x="7229" y="12480"/>
                      <a:pt x="11040" y="12480"/>
                    </a:cubicBezTo>
                    <a:cubicBezTo>
                      <a:pt x="11108" y="12480"/>
                      <a:pt x="11176" y="12477"/>
                      <a:pt x="11242" y="12471"/>
                    </a:cubicBezTo>
                    <a:cubicBezTo>
                      <a:pt x="13127" y="12319"/>
                      <a:pt x="23917" y="5753"/>
                      <a:pt x="25559" y="4841"/>
                    </a:cubicBezTo>
                    <a:cubicBezTo>
                      <a:pt x="27200" y="3960"/>
                      <a:pt x="22063" y="1468"/>
                      <a:pt x="22063" y="1437"/>
                    </a:cubicBezTo>
                    <a:cubicBezTo>
                      <a:pt x="19572" y="474"/>
                      <a:pt x="16859" y="1"/>
                      <a:pt x="1413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61" name="Google Shape;561;p33"/>
          <p:cNvSpPr/>
          <p:nvPr/>
        </p:nvSpPr>
        <p:spPr>
          <a:xfrm rot="1672468">
            <a:off x="2890820" y="4042663"/>
            <a:ext cx="843578" cy="321653"/>
          </a:xfrm>
          <a:custGeom>
            <a:avLst/>
            <a:gdLst/>
            <a:ahLst/>
            <a:cxnLst/>
            <a:rect l="l" t="t" r="r" b="b"/>
            <a:pathLst>
              <a:path w="32120" h="9576" extrusionOk="0">
                <a:moveTo>
                  <a:pt x="19146" y="1"/>
                </a:moveTo>
                <a:cubicBezTo>
                  <a:pt x="16110" y="1"/>
                  <a:pt x="13341" y="1874"/>
                  <a:pt x="12259" y="4784"/>
                </a:cubicBezTo>
                <a:cubicBezTo>
                  <a:pt x="12069" y="5315"/>
                  <a:pt x="11652" y="5604"/>
                  <a:pt x="11148" y="5604"/>
                </a:cubicBezTo>
                <a:cubicBezTo>
                  <a:pt x="10941" y="5604"/>
                  <a:pt x="10719" y="5555"/>
                  <a:pt x="10492" y="5453"/>
                </a:cubicBezTo>
                <a:cubicBezTo>
                  <a:pt x="9363" y="4847"/>
                  <a:pt x="8158" y="4563"/>
                  <a:pt x="6977" y="4563"/>
                </a:cubicBezTo>
                <a:cubicBezTo>
                  <a:pt x="3931" y="4563"/>
                  <a:pt x="1042" y="6451"/>
                  <a:pt x="0" y="9575"/>
                </a:cubicBezTo>
                <a:lnTo>
                  <a:pt x="32119" y="9575"/>
                </a:lnTo>
                <a:cubicBezTo>
                  <a:pt x="31236" y="8424"/>
                  <a:pt x="29844" y="7728"/>
                  <a:pt x="28399" y="7728"/>
                </a:cubicBezTo>
                <a:cubicBezTo>
                  <a:pt x="28336" y="7720"/>
                  <a:pt x="28271" y="7717"/>
                  <a:pt x="28205" y="7717"/>
                </a:cubicBezTo>
                <a:cubicBezTo>
                  <a:pt x="28046" y="7717"/>
                  <a:pt x="27881" y="7736"/>
                  <a:pt x="27729" y="7755"/>
                </a:cubicBezTo>
                <a:cubicBezTo>
                  <a:pt x="27657" y="7771"/>
                  <a:pt x="27584" y="7778"/>
                  <a:pt x="27512" y="7778"/>
                </a:cubicBezTo>
                <a:cubicBezTo>
                  <a:pt x="26976" y="7778"/>
                  <a:pt x="26495" y="7358"/>
                  <a:pt x="26472" y="6791"/>
                </a:cubicBezTo>
                <a:cubicBezTo>
                  <a:pt x="26204" y="3365"/>
                  <a:pt x="23581" y="555"/>
                  <a:pt x="20182" y="73"/>
                </a:cubicBezTo>
                <a:cubicBezTo>
                  <a:pt x="19834" y="24"/>
                  <a:pt x="19489" y="1"/>
                  <a:pt x="1914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TextBox 171"/>
          <p:cNvSpPr txBox="1"/>
          <p:nvPr/>
        </p:nvSpPr>
        <p:spPr>
          <a:xfrm>
            <a:off x="2825721" y="170250"/>
            <a:ext cx="3299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Libyan International Medical University </a:t>
            </a:r>
          </a:p>
          <a:p>
            <a:pPr algn="ctr"/>
            <a:r>
              <a:rPr lang="en-US" dirty="0" smtClean="0"/>
              <a:t>Faculty of Business Administration </a:t>
            </a:r>
            <a:endParaRPr lang="en-US" dirty="0"/>
          </a:p>
        </p:txBody>
      </p:sp>
      <p:pic>
        <p:nvPicPr>
          <p:cNvPr id="17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7908" y="67106"/>
            <a:ext cx="725132" cy="8084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156908" y="67106"/>
            <a:ext cx="778799" cy="7295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39"/>
          <p:cNvSpPr txBox="1">
            <a:spLocks noGrp="1"/>
          </p:cNvSpPr>
          <p:nvPr>
            <p:ph type="title"/>
          </p:nvPr>
        </p:nvSpPr>
        <p:spPr>
          <a:xfrm>
            <a:off x="3219800" y="2674510"/>
            <a:ext cx="49092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 smtClean="0"/>
              <a:t>Green Jobs</a:t>
            </a:r>
            <a:endParaRPr sz="6000" dirty="0"/>
          </a:p>
        </p:txBody>
      </p:sp>
      <p:sp>
        <p:nvSpPr>
          <p:cNvPr id="682" name="Google Shape;682;p39"/>
          <p:cNvSpPr txBox="1">
            <a:spLocks noGrp="1"/>
          </p:cNvSpPr>
          <p:nvPr>
            <p:ph type="title" idx="2"/>
          </p:nvPr>
        </p:nvSpPr>
        <p:spPr>
          <a:xfrm>
            <a:off x="3219800" y="1364025"/>
            <a:ext cx="2841000" cy="128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03</a:t>
            </a:r>
            <a:endParaRPr dirty="0"/>
          </a:p>
        </p:txBody>
      </p:sp>
      <p:grpSp>
        <p:nvGrpSpPr>
          <p:cNvPr id="50" name="Google Shape;1617;p60"/>
          <p:cNvGrpSpPr/>
          <p:nvPr/>
        </p:nvGrpSpPr>
        <p:grpSpPr>
          <a:xfrm>
            <a:off x="483798" y="1486153"/>
            <a:ext cx="2853600" cy="3102828"/>
            <a:chOff x="5546650" y="1589915"/>
            <a:chExt cx="2853600" cy="3102828"/>
          </a:xfrm>
        </p:grpSpPr>
        <p:sp>
          <p:nvSpPr>
            <p:cNvPr id="51" name="Google Shape;1618;p60"/>
            <p:cNvSpPr/>
            <p:nvPr/>
          </p:nvSpPr>
          <p:spPr>
            <a:xfrm>
              <a:off x="5546650" y="4467742"/>
              <a:ext cx="2853600" cy="225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619;p60"/>
            <p:cNvSpPr/>
            <p:nvPr/>
          </p:nvSpPr>
          <p:spPr>
            <a:xfrm>
              <a:off x="6765314" y="2318363"/>
              <a:ext cx="589004" cy="1079515"/>
            </a:xfrm>
            <a:custGeom>
              <a:avLst/>
              <a:gdLst/>
              <a:ahLst/>
              <a:cxnLst/>
              <a:rect l="l" t="t" r="r" b="b"/>
              <a:pathLst>
                <a:path w="25290" h="46351" extrusionOk="0">
                  <a:moveTo>
                    <a:pt x="15298" y="0"/>
                  </a:moveTo>
                  <a:cubicBezTo>
                    <a:pt x="12809" y="0"/>
                    <a:pt x="10309" y="388"/>
                    <a:pt x="7964" y="931"/>
                  </a:cubicBezTo>
                  <a:cubicBezTo>
                    <a:pt x="6931" y="1144"/>
                    <a:pt x="5776" y="1326"/>
                    <a:pt x="4834" y="1843"/>
                  </a:cubicBezTo>
                  <a:cubicBezTo>
                    <a:pt x="3131" y="2724"/>
                    <a:pt x="2311" y="4761"/>
                    <a:pt x="1824" y="6493"/>
                  </a:cubicBezTo>
                  <a:cubicBezTo>
                    <a:pt x="1125" y="8834"/>
                    <a:pt x="913" y="11326"/>
                    <a:pt x="700" y="13727"/>
                  </a:cubicBezTo>
                  <a:cubicBezTo>
                    <a:pt x="426" y="16402"/>
                    <a:pt x="244" y="19047"/>
                    <a:pt x="153" y="21721"/>
                  </a:cubicBezTo>
                  <a:cubicBezTo>
                    <a:pt x="1" y="26342"/>
                    <a:pt x="92" y="30992"/>
                    <a:pt x="426" y="35612"/>
                  </a:cubicBezTo>
                  <a:cubicBezTo>
                    <a:pt x="669" y="38682"/>
                    <a:pt x="1095" y="42208"/>
                    <a:pt x="3405" y="44457"/>
                  </a:cubicBezTo>
                  <a:cubicBezTo>
                    <a:pt x="4888" y="45908"/>
                    <a:pt x="6944" y="46350"/>
                    <a:pt x="9064" y="46350"/>
                  </a:cubicBezTo>
                  <a:cubicBezTo>
                    <a:pt x="10943" y="46350"/>
                    <a:pt x="12872" y="46003"/>
                    <a:pt x="14499" y="45704"/>
                  </a:cubicBezTo>
                  <a:cubicBezTo>
                    <a:pt x="17813" y="45096"/>
                    <a:pt x="22402" y="44275"/>
                    <a:pt x="24196" y="41023"/>
                  </a:cubicBezTo>
                  <a:cubicBezTo>
                    <a:pt x="25108" y="39321"/>
                    <a:pt x="25108" y="37314"/>
                    <a:pt x="25199" y="35430"/>
                  </a:cubicBezTo>
                  <a:cubicBezTo>
                    <a:pt x="25260" y="33181"/>
                    <a:pt x="25290" y="30901"/>
                    <a:pt x="25290" y="28621"/>
                  </a:cubicBezTo>
                  <a:cubicBezTo>
                    <a:pt x="25229" y="23880"/>
                    <a:pt x="24925" y="19107"/>
                    <a:pt x="24408" y="14396"/>
                  </a:cubicBezTo>
                  <a:cubicBezTo>
                    <a:pt x="24165" y="12025"/>
                    <a:pt x="23831" y="9654"/>
                    <a:pt x="23466" y="7314"/>
                  </a:cubicBezTo>
                  <a:cubicBezTo>
                    <a:pt x="23193" y="5673"/>
                    <a:pt x="22980" y="3940"/>
                    <a:pt x="22098" y="2511"/>
                  </a:cubicBezTo>
                  <a:cubicBezTo>
                    <a:pt x="21247" y="1113"/>
                    <a:pt x="19849" y="445"/>
                    <a:pt x="18268" y="201"/>
                  </a:cubicBezTo>
                  <a:cubicBezTo>
                    <a:pt x="17287" y="62"/>
                    <a:pt x="16293" y="0"/>
                    <a:pt x="15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620;p60"/>
            <p:cNvSpPr/>
            <p:nvPr/>
          </p:nvSpPr>
          <p:spPr>
            <a:xfrm>
              <a:off x="6787253" y="2337298"/>
              <a:ext cx="545848" cy="1038105"/>
            </a:xfrm>
            <a:custGeom>
              <a:avLst/>
              <a:gdLst/>
              <a:ahLst/>
              <a:cxnLst/>
              <a:rect l="l" t="t" r="r" b="b"/>
              <a:pathLst>
                <a:path w="23437" h="44573" extrusionOk="0">
                  <a:moveTo>
                    <a:pt x="13872" y="0"/>
                  </a:moveTo>
                  <a:cubicBezTo>
                    <a:pt x="10937" y="0"/>
                    <a:pt x="8003" y="628"/>
                    <a:pt x="5199" y="1486"/>
                  </a:cubicBezTo>
                  <a:cubicBezTo>
                    <a:pt x="3010" y="2154"/>
                    <a:pt x="2159" y="4373"/>
                    <a:pt x="1612" y="6410"/>
                  </a:cubicBezTo>
                  <a:cubicBezTo>
                    <a:pt x="700" y="10057"/>
                    <a:pt x="518" y="14009"/>
                    <a:pt x="275" y="17747"/>
                  </a:cubicBezTo>
                  <a:cubicBezTo>
                    <a:pt x="31" y="21912"/>
                    <a:pt x="1" y="26106"/>
                    <a:pt x="153" y="30270"/>
                  </a:cubicBezTo>
                  <a:cubicBezTo>
                    <a:pt x="275" y="33583"/>
                    <a:pt x="244" y="37201"/>
                    <a:pt x="1430" y="40331"/>
                  </a:cubicBezTo>
                  <a:cubicBezTo>
                    <a:pt x="2007" y="41790"/>
                    <a:pt x="2919" y="43188"/>
                    <a:pt x="4378" y="43918"/>
                  </a:cubicBezTo>
                  <a:cubicBezTo>
                    <a:pt x="5420" y="44430"/>
                    <a:pt x="6584" y="44573"/>
                    <a:pt x="7759" y="44573"/>
                  </a:cubicBezTo>
                  <a:cubicBezTo>
                    <a:pt x="8606" y="44573"/>
                    <a:pt x="9459" y="44498"/>
                    <a:pt x="10275" y="44435"/>
                  </a:cubicBezTo>
                  <a:cubicBezTo>
                    <a:pt x="12281" y="44222"/>
                    <a:pt x="14287" y="43888"/>
                    <a:pt x="16263" y="43340"/>
                  </a:cubicBezTo>
                  <a:cubicBezTo>
                    <a:pt x="17965" y="42884"/>
                    <a:pt x="19789" y="42368"/>
                    <a:pt x="21187" y="41213"/>
                  </a:cubicBezTo>
                  <a:cubicBezTo>
                    <a:pt x="22707" y="39997"/>
                    <a:pt x="23132" y="38143"/>
                    <a:pt x="23254" y="36289"/>
                  </a:cubicBezTo>
                  <a:cubicBezTo>
                    <a:pt x="23406" y="34252"/>
                    <a:pt x="23406" y="32185"/>
                    <a:pt x="23406" y="30149"/>
                  </a:cubicBezTo>
                  <a:cubicBezTo>
                    <a:pt x="23436" y="26045"/>
                    <a:pt x="23284" y="21972"/>
                    <a:pt x="22950" y="17899"/>
                  </a:cubicBezTo>
                  <a:cubicBezTo>
                    <a:pt x="22615" y="13522"/>
                    <a:pt x="22190" y="9054"/>
                    <a:pt x="21278" y="4738"/>
                  </a:cubicBezTo>
                  <a:cubicBezTo>
                    <a:pt x="20852" y="2762"/>
                    <a:pt x="20001" y="908"/>
                    <a:pt x="17843" y="422"/>
                  </a:cubicBezTo>
                  <a:cubicBezTo>
                    <a:pt x="16527" y="128"/>
                    <a:pt x="15200" y="0"/>
                    <a:pt x="138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621;p60"/>
            <p:cNvSpPr/>
            <p:nvPr/>
          </p:nvSpPr>
          <p:spPr>
            <a:xfrm>
              <a:off x="7094487" y="4382161"/>
              <a:ext cx="367446" cy="215735"/>
            </a:xfrm>
            <a:custGeom>
              <a:avLst/>
              <a:gdLst/>
              <a:ahLst/>
              <a:cxnLst/>
              <a:rect l="l" t="t" r="r" b="b"/>
              <a:pathLst>
                <a:path w="15777" h="9263" extrusionOk="0">
                  <a:moveTo>
                    <a:pt x="4721" y="1"/>
                  </a:moveTo>
                  <a:cubicBezTo>
                    <a:pt x="4568" y="1"/>
                    <a:pt x="4413" y="12"/>
                    <a:pt x="4256" y="38"/>
                  </a:cubicBezTo>
                  <a:cubicBezTo>
                    <a:pt x="3010" y="220"/>
                    <a:pt x="2037" y="1162"/>
                    <a:pt x="1672" y="2348"/>
                  </a:cubicBezTo>
                  <a:cubicBezTo>
                    <a:pt x="973" y="3746"/>
                    <a:pt x="244" y="5357"/>
                    <a:pt x="122" y="6846"/>
                  </a:cubicBezTo>
                  <a:cubicBezTo>
                    <a:pt x="1" y="8548"/>
                    <a:pt x="1399" y="8791"/>
                    <a:pt x="2767" y="8943"/>
                  </a:cubicBezTo>
                  <a:cubicBezTo>
                    <a:pt x="4555" y="9145"/>
                    <a:pt x="6342" y="9263"/>
                    <a:pt x="8147" y="9263"/>
                  </a:cubicBezTo>
                  <a:cubicBezTo>
                    <a:pt x="8521" y="9263"/>
                    <a:pt x="8896" y="9258"/>
                    <a:pt x="9271" y="9247"/>
                  </a:cubicBezTo>
                  <a:cubicBezTo>
                    <a:pt x="9373" y="9245"/>
                    <a:pt x="9480" y="9244"/>
                    <a:pt x="9592" y="9244"/>
                  </a:cubicBezTo>
                  <a:cubicBezTo>
                    <a:pt x="9926" y="9244"/>
                    <a:pt x="10302" y="9252"/>
                    <a:pt x="10699" y="9252"/>
                  </a:cubicBezTo>
                  <a:cubicBezTo>
                    <a:pt x="12084" y="9252"/>
                    <a:pt x="13711" y="9166"/>
                    <a:pt x="14591" y="8396"/>
                  </a:cubicBezTo>
                  <a:cubicBezTo>
                    <a:pt x="15776" y="7393"/>
                    <a:pt x="14530" y="6360"/>
                    <a:pt x="13740" y="5691"/>
                  </a:cubicBezTo>
                  <a:cubicBezTo>
                    <a:pt x="12159" y="4354"/>
                    <a:pt x="10518" y="3107"/>
                    <a:pt x="8815" y="1952"/>
                  </a:cubicBezTo>
                  <a:cubicBezTo>
                    <a:pt x="7629" y="1152"/>
                    <a:pt x="6241" y="1"/>
                    <a:pt x="472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622;p60"/>
            <p:cNvSpPr/>
            <p:nvPr/>
          </p:nvSpPr>
          <p:spPr>
            <a:xfrm>
              <a:off x="7117148" y="4405310"/>
              <a:ext cx="309384" cy="171531"/>
            </a:xfrm>
            <a:custGeom>
              <a:avLst/>
              <a:gdLst/>
              <a:ahLst/>
              <a:cxnLst/>
              <a:rect l="l" t="t" r="r" b="b"/>
              <a:pathLst>
                <a:path w="13284" h="7365" extrusionOk="0">
                  <a:moveTo>
                    <a:pt x="3467" y="0"/>
                  </a:moveTo>
                  <a:cubicBezTo>
                    <a:pt x="2863" y="0"/>
                    <a:pt x="2330" y="227"/>
                    <a:pt x="1946" y="806"/>
                  </a:cubicBezTo>
                  <a:cubicBezTo>
                    <a:pt x="1946" y="867"/>
                    <a:pt x="1946" y="958"/>
                    <a:pt x="1915" y="1019"/>
                  </a:cubicBezTo>
                  <a:cubicBezTo>
                    <a:pt x="1247" y="2326"/>
                    <a:pt x="669" y="3664"/>
                    <a:pt x="274" y="5092"/>
                  </a:cubicBezTo>
                  <a:cubicBezTo>
                    <a:pt x="31" y="5943"/>
                    <a:pt x="0" y="6612"/>
                    <a:pt x="1095" y="6916"/>
                  </a:cubicBezTo>
                  <a:cubicBezTo>
                    <a:pt x="1763" y="7129"/>
                    <a:pt x="2614" y="7098"/>
                    <a:pt x="3313" y="7159"/>
                  </a:cubicBezTo>
                  <a:cubicBezTo>
                    <a:pt x="4708" y="7287"/>
                    <a:pt x="6137" y="7365"/>
                    <a:pt x="7564" y="7365"/>
                  </a:cubicBezTo>
                  <a:cubicBezTo>
                    <a:pt x="8842" y="7365"/>
                    <a:pt x="10119" y="7303"/>
                    <a:pt x="11368" y="7159"/>
                  </a:cubicBezTo>
                  <a:cubicBezTo>
                    <a:pt x="12007" y="7098"/>
                    <a:pt x="13283" y="6946"/>
                    <a:pt x="12888" y="6035"/>
                  </a:cubicBezTo>
                  <a:cubicBezTo>
                    <a:pt x="12706" y="5639"/>
                    <a:pt x="11824" y="5092"/>
                    <a:pt x="11460" y="4819"/>
                  </a:cubicBezTo>
                  <a:cubicBezTo>
                    <a:pt x="10456" y="3998"/>
                    <a:pt x="9423" y="3208"/>
                    <a:pt x="8390" y="2478"/>
                  </a:cubicBezTo>
                  <a:cubicBezTo>
                    <a:pt x="7278" y="1678"/>
                    <a:pt x="5110" y="0"/>
                    <a:pt x="34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623;p60"/>
            <p:cNvSpPr/>
            <p:nvPr/>
          </p:nvSpPr>
          <p:spPr>
            <a:xfrm>
              <a:off x="7098889" y="4520034"/>
              <a:ext cx="323684" cy="35284"/>
            </a:xfrm>
            <a:custGeom>
              <a:avLst/>
              <a:gdLst/>
              <a:ahLst/>
              <a:cxnLst/>
              <a:rect l="l" t="t" r="r" b="b"/>
              <a:pathLst>
                <a:path w="13898" h="1515" extrusionOk="0">
                  <a:moveTo>
                    <a:pt x="526" y="1"/>
                  </a:moveTo>
                  <a:cubicBezTo>
                    <a:pt x="122" y="1"/>
                    <a:pt x="1" y="631"/>
                    <a:pt x="450" y="744"/>
                  </a:cubicBezTo>
                  <a:cubicBezTo>
                    <a:pt x="2882" y="1261"/>
                    <a:pt x="5334" y="1514"/>
                    <a:pt x="7800" y="1514"/>
                  </a:cubicBezTo>
                  <a:cubicBezTo>
                    <a:pt x="9679" y="1514"/>
                    <a:pt x="11566" y="1367"/>
                    <a:pt x="13459" y="1078"/>
                  </a:cubicBezTo>
                  <a:cubicBezTo>
                    <a:pt x="13897" y="991"/>
                    <a:pt x="13746" y="315"/>
                    <a:pt x="13303" y="315"/>
                  </a:cubicBezTo>
                  <a:cubicBezTo>
                    <a:pt x="13285" y="315"/>
                    <a:pt x="13266" y="316"/>
                    <a:pt x="13247" y="318"/>
                  </a:cubicBezTo>
                  <a:cubicBezTo>
                    <a:pt x="11418" y="621"/>
                    <a:pt x="9595" y="770"/>
                    <a:pt x="7775" y="770"/>
                  </a:cubicBezTo>
                  <a:cubicBezTo>
                    <a:pt x="5390" y="770"/>
                    <a:pt x="3011" y="514"/>
                    <a:pt x="632" y="14"/>
                  </a:cubicBezTo>
                  <a:cubicBezTo>
                    <a:pt x="595" y="5"/>
                    <a:pt x="560" y="1"/>
                    <a:pt x="5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624;p60"/>
            <p:cNvSpPr/>
            <p:nvPr/>
          </p:nvSpPr>
          <p:spPr>
            <a:xfrm>
              <a:off x="7238207" y="4421473"/>
              <a:ext cx="124159" cy="94045"/>
            </a:xfrm>
            <a:custGeom>
              <a:avLst/>
              <a:gdLst/>
              <a:ahLst/>
              <a:cxnLst/>
              <a:rect l="l" t="t" r="r" b="b"/>
              <a:pathLst>
                <a:path w="5331" h="4038" extrusionOk="0">
                  <a:moveTo>
                    <a:pt x="1800" y="1"/>
                  </a:moveTo>
                  <a:cubicBezTo>
                    <a:pt x="1760" y="1"/>
                    <a:pt x="1717" y="7"/>
                    <a:pt x="1672" y="21"/>
                  </a:cubicBezTo>
                  <a:cubicBezTo>
                    <a:pt x="1003" y="204"/>
                    <a:pt x="274" y="508"/>
                    <a:pt x="122" y="1268"/>
                  </a:cubicBezTo>
                  <a:cubicBezTo>
                    <a:pt x="0" y="1967"/>
                    <a:pt x="547" y="2514"/>
                    <a:pt x="1064" y="2878"/>
                  </a:cubicBezTo>
                  <a:cubicBezTo>
                    <a:pt x="1706" y="3346"/>
                    <a:pt x="2489" y="4037"/>
                    <a:pt x="3304" y="4037"/>
                  </a:cubicBezTo>
                  <a:cubicBezTo>
                    <a:pt x="3337" y="4037"/>
                    <a:pt x="3371" y="4036"/>
                    <a:pt x="3404" y="4034"/>
                  </a:cubicBezTo>
                  <a:cubicBezTo>
                    <a:pt x="4195" y="3973"/>
                    <a:pt x="4711" y="3304"/>
                    <a:pt x="5137" y="2727"/>
                  </a:cubicBezTo>
                  <a:cubicBezTo>
                    <a:pt x="5330" y="2447"/>
                    <a:pt x="5068" y="2168"/>
                    <a:pt x="4790" y="2168"/>
                  </a:cubicBezTo>
                  <a:cubicBezTo>
                    <a:pt x="4675" y="2168"/>
                    <a:pt x="4557" y="2216"/>
                    <a:pt x="4468" y="2331"/>
                  </a:cubicBezTo>
                  <a:cubicBezTo>
                    <a:pt x="4225" y="2666"/>
                    <a:pt x="3921" y="3152"/>
                    <a:pt x="3496" y="3243"/>
                  </a:cubicBezTo>
                  <a:cubicBezTo>
                    <a:pt x="3433" y="3259"/>
                    <a:pt x="3371" y="3266"/>
                    <a:pt x="3309" y="3266"/>
                  </a:cubicBezTo>
                  <a:cubicBezTo>
                    <a:pt x="2886" y="3266"/>
                    <a:pt x="2476" y="2938"/>
                    <a:pt x="2158" y="2727"/>
                  </a:cubicBezTo>
                  <a:cubicBezTo>
                    <a:pt x="1854" y="2514"/>
                    <a:pt x="1489" y="2331"/>
                    <a:pt x="1246" y="2058"/>
                  </a:cubicBezTo>
                  <a:cubicBezTo>
                    <a:pt x="578" y="1359"/>
                    <a:pt x="1277" y="933"/>
                    <a:pt x="1885" y="751"/>
                  </a:cubicBezTo>
                  <a:cubicBezTo>
                    <a:pt x="2298" y="613"/>
                    <a:pt x="2187" y="1"/>
                    <a:pt x="180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625;p60"/>
            <p:cNvSpPr/>
            <p:nvPr/>
          </p:nvSpPr>
          <p:spPr>
            <a:xfrm>
              <a:off x="6505520" y="4421823"/>
              <a:ext cx="290985" cy="235532"/>
            </a:xfrm>
            <a:custGeom>
              <a:avLst/>
              <a:gdLst/>
              <a:ahLst/>
              <a:cxnLst/>
              <a:rect l="l" t="t" r="r" b="b"/>
              <a:pathLst>
                <a:path w="12494" h="10113" extrusionOk="0">
                  <a:moveTo>
                    <a:pt x="6840" y="1"/>
                  </a:moveTo>
                  <a:cubicBezTo>
                    <a:pt x="4702" y="1"/>
                    <a:pt x="2779" y="3317"/>
                    <a:pt x="1794" y="4809"/>
                  </a:cubicBezTo>
                  <a:cubicBezTo>
                    <a:pt x="1186" y="5781"/>
                    <a:pt x="0" y="7453"/>
                    <a:pt x="396" y="8669"/>
                  </a:cubicBezTo>
                  <a:cubicBezTo>
                    <a:pt x="821" y="9946"/>
                    <a:pt x="2675" y="9915"/>
                    <a:pt x="3739" y="10006"/>
                  </a:cubicBezTo>
                  <a:cubicBezTo>
                    <a:pt x="4535" y="10060"/>
                    <a:pt x="5377" y="10113"/>
                    <a:pt x="6223" y="10113"/>
                  </a:cubicBezTo>
                  <a:cubicBezTo>
                    <a:pt x="7315" y="10113"/>
                    <a:pt x="8412" y="10024"/>
                    <a:pt x="9423" y="9733"/>
                  </a:cubicBezTo>
                  <a:cubicBezTo>
                    <a:pt x="12493" y="8882"/>
                    <a:pt x="11581" y="5082"/>
                    <a:pt x="10335" y="3076"/>
                  </a:cubicBezTo>
                  <a:cubicBezTo>
                    <a:pt x="9636" y="1952"/>
                    <a:pt x="8724" y="401"/>
                    <a:pt x="7356" y="67"/>
                  </a:cubicBezTo>
                  <a:cubicBezTo>
                    <a:pt x="7183" y="22"/>
                    <a:pt x="7011" y="1"/>
                    <a:pt x="68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626;p60"/>
            <p:cNvSpPr/>
            <p:nvPr/>
          </p:nvSpPr>
          <p:spPr>
            <a:xfrm>
              <a:off x="6535260" y="4442457"/>
              <a:ext cx="221581" cy="193307"/>
            </a:xfrm>
            <a:custGeom>
              <a:avLst/>
              <a:gdLst/>
              <a:ahLst/>
              <a:cxnLst/>
              <a:rect l="l" t="t" r="r" b="b"/>
              <a:pathLst>
                <a:path w="9514" h="8300" extrusionOk="0">
                  <a:moveTo>
                    <a:pt x="5426" y="1"/>
                  </a:moveTo>
                  <a:cubicBezTo>
                    <a:pt x="5411" y="1"/>
                    <a:pt x="5396" y="1"/>
                    <a:pt x="5380" y="2"/>
                  </a:cubicBezTo>
                  <a:cubicBezTo>
                    <a:pt x="4407" y="63"/>
                    <a:pt x="3465" y="1491"/>
                    <a:pt x="2888" y="2190"/>
                  </a:cubicBezTo>
                  <a:cubicBezTo>
                    <a:pt x="2067" y="3163"/>
                    <a:pt x="1337" y="4257"/>
                    <a:pt x="730" y="5382"/>
                  </a:cubicBezTo>
                  <a:cubicBezTo>
                    <a:pt x="547" y="5777"/>
                    <a:pt x="152" y="6324"/>
                    <a:pt x="122" y="6750"/>
                  </a:cubicBezTo>
                  <a:cubicBezTo>
                    <a:pt x="0" y="7905"/>
                    <a:pt x="547" y="7935"/>
                    <a:pt x="1246" y="8057"/>
                  </a:cubicBezTo>
                  <a:cubicBezTo>
                    <a:pt x="2173" y="8211"/>
                    <a:pt x="3147" y="8253"/>
                    <a:pt x="4100" y="8253"/>
                  </a:cubicBezTo>
                  <a:cubicBezTo>
                    <a:pt x="4460" y="8253"/>
                    <a:pt x="4817" y="8247"/>
                    <a:pt x="5167" y="8239"/>
                  </a:cubicBezTo>
                  <a:cubicBezTo>
                    <a:pt x="6262" y="8178"/>
                    <a:pt x="8025" y="8300"/>
                    <a:pt x="8815" y="7418"/>
                  </a:cubicBezTo>
                  <a:cubicBezTo>
                    <a:pt x="9514" y="6628"/>
                    <a:pt x="9423" y="5382"/>
                    <a:pt x="9119" y="4440"/>
                  </a:cubicBezTo>
                  <a:cubicBezTo>
                    <a:pt x="8724" y="3193"/>
                    <a:pt x="7873" y="1886"/>
                    <a:pt x="6961" y="944"/>
                  </a:cubicBezTo>
                  <a:cubicBezTo>
                    <a:pt x="6576" y="559"/>
                    <a:pt x="6017" y="1"/>
                    <a:pt x="542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627;p60"/>
            <p:cNvSpPr/>
            <p:nvPr/>
          </p:nvSpPr>
          <p:spPr>
            <a:xfrm>
              <a:off x="6522800" y="4573670"/>
              <a:ext cx="243800" cy="35610"/>
            </a:xfrm>
            <a:custGeom>
              <a:avLst/>
              <a:gdLst/>
              <a:ahLst/>
              <a:cxnLst/>
              <a:rect l="l" t="t" r="r" b="b"/>
              <a:pathLst>
                <a:path w="10468" h="1529" extrusionOk="0">
                  <a:moveTo>
                    <a:pt x="498" y="1"/>
                  </a:moveTo>
                  <a:cubicBezTo>
                    <a:pt x="111" y="1"/>
                    <a:pt x="0" y="613"/>
                    <a:pt x="413" y="751"/>
                  </a:cubicBezTo>
                  <a:cubicBezTo>
                    <a:pt x="2116" y="1270"/>
                    <a:pt x="3826" y="1529"/>
                    <a:pt x="5537" y="1529"/>
                  </a:cubicBezTo>
                  <a:cubicBezTo>
                    <a:pt x="7033" y="1529"/>
                    <a:pt x="8529" y="1330"/>
                    <a:pt x="10019" y="933"/>
                  </a:cubicBezTo>
                  <a:cubicBezTo>
                    <a:pt x="10468" y="821"/>
                    <a:pt x="10321" y="190"/>
                    <a:pt x="9936" y="190"/>
                  </a:cubicBezTo>
                  <a:cubicBezTo>
                    <a:pt x="9904" y="190"/>
                    <a:pt x="9871" y="194"/>
                    <a:pt x="9836" y="204"/>
                  </a:cubicBezTo>
                  <a:cubicBezTo>
                    <a:pt x="8393" y="586"/>
                    <a:pt x="6963" y="777"/>
                    <a:pt x="5537" y="777"/>
                  </a:cubicBezTo>
                  <a:cubicBezTo>
                    <a:pt x="3899" y="777"/>
                    <a:pt x="2267" y="525"/>
                    <a:pt x="626" y="21"/>
                  </a:cubicBezTo>
                  <a:cubicBezTo>
                    <a:pt x="581" y="7"/>
                    <a:pt x="538" y="1"/>
                    <a:pt x="4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628;p60"/>
            <p:cNvSpPr/>
            <p:nvPr/>
          </p:nvSpPr>
          <p:spPr>
            <a:xfrm>
              <a:off x="6583493" y="3095743"/>
              <a:ext cx="785711" cy="1406530"/>
            </a:xfrm>
            <a:custGeom>
              <a:avLst/>
              <a:gdLst/>
              <a:ahLst/>
              <a:cxnLst/>
              <a:rect l="l" t="t" r="r" b="b"/>
              <a:pathLst>
                <a:path w="33736" h="60392" extrusionOk="0">
                  <a:moveTo>
                    <a:pt x="32621" y="1"/>
                  </a:moveTo>
                  <a:cubicBezTo>
                    <a:pt x="32563" y="1"/>
                    <a:pt x="32499" y="14"/>
                    <a:pt x="32428" y="45"/>
                  </a:cubicBezTo>
                  <a:cubicBezTo>
                    <a:pt x="24829" y="2689"/>
                    <a:pt x="16805" y="4057"/>
                    <a:pt x="8750" y="4057"/>
                  </a:cubicBezTo>
                  <a:cubicBezTo>
                    <a:pt x="8537" y="4057"/>
                    <a:pt x="8385" y="4179"/>
                    <a:pt x="8324" y="4331"/>
                  </a:cubicBezTo>
                  <a:cubicBezTo>
                    <a:pt x="8203" y="4391"/>
                    <a:pt x="8112" y="4483"/>
                    <a:pt x="8081" y="4635"/>
                  </a:cubicBezTo>
                  <a:cubicBezTo>
                    <a:pt x="4920" y="22872"/>
                    <a:pt x="2488" y="41200"/>
                    <a:pt x="26" y="59529"/>
                  </a:cubicBezTo>
                  <a:cubicBezTo>
                    <a:pt x="1" y="59834"/>
                    <a:pt x="189" y="59969"/>
                    <a:pt x="411" y="59969"/>
                  </a:cubicBezTo>
                  <a:cubicBezTo>
                    <a:pt x="454" y="59969"/>
                    <a:pt x="499" y="59964"/>
                    <a:pt x="543" y="59954"/>
                  </a:cubicBezTo>
                  <a:cubicBezTo>
                    <a:pt x="1207" y="60278"/>
                    <a:pt x="1938" y="60392"/>
                    <a:pt x="2677" y="60392"/>
                  </a:cubicBezTo>
                  <a:cubicBezTo>
                    <a:pt x="3257" y="60392"/>
                    <a:pt x="3842" y="60322"/>
                    <a:pt x="4403" y="60228"/>
                  </a:cubicBezTo>
                  <a:cubicBezTo>
                    <a:pt x="5498" y="60046"/>
                    <a:pt x="6865" y="59833"/>
                    <a:pt x="7291" y="58678"/>
                  </a:cubicBezTo>
                  <a:cubicBezTo>
                    <a:pt x="7321" y="58617"/>
                    <a:pt x="7321" y="58556"/>
                    <a:pt x="7321" y="58495"/>
                  </a:cubicBezTo>
                  <a:cubicBezTo>
                    <a:pt x="7352" y="58465"/>
                    <a:pt x="7382" y="58404"/>
                    <a:pt x="7382" y="58374"/>
                  </a:cubicBezTo>
                  <a:cubicBezTo>
                    <a:pt x="12641" y="44605"/>
                    <a:pt x="17048" y="30532"/>
                    <a:pt x="20635" y="16246"/>
                  </a:cubicBezTo>
                  <a:cubicBezTo>
                    <a:pt x="22124" y="30136"/>
                    <a:pt x="23066" y="44088"/>
                    <a:pt x="23370" y="58040"/>
                  </a:cubicBezTo>
                  <a:cubicBezTo>
                    <a:pt x="23370" y="58252"/>
                    <a:pt x="23522" y="58404"/>
                    <a:pt x="23735" y="58495"/>
                  </a:cubicBezTo>
                  <a:cubicBezTo>
                    <a:pt x="24831" y="58898"/>
                    <a:pt x="25952" y="59097"/>
                    <a:pt x="27073" y="59097"/>
                  </a:cubicBezTo>
                  <a:cubicBezTo>
                    <a:pt x="28407" y="59097"/>
                    <a:pt x="29741" y="58814"/>
                    <a:pt x="31030" y="58252"/>
                  </a:cubicBezTo>
                  <a:cubicBezTo>
                    <a:pt x="31152" y="58192"/>
                    <a:pt x="31212" y="58100"/>
                    <a:pt x="31243" y="58009"/>
                  </a:cubicBezTo>
                  <a:cubicBezTo>
                    <a:pt x="31334" y="57918"/>
                    <a:pt x="31425" y="57827"/>
                    <a:pt x="31425" y="57644"/>
                  </a:cubicBezTo>
                  <a:cubicBezTo>
                    <a:pt x="31577" y="55790"/>
                    <a:pt x="31608" y="53906"/>
                    <a:pt x="31547" y="52021"/>
                  </a:cubicBezTo>
                  <a:cubicBezTo>
                    <a:pt x="31547" y="51991"/>
                    <a:pt x="31547" y="51991"/>
                    <a:pt x="31547" y="51960"/>
                  </a:cubicBezTo>
                  <a:lnTo>
                    <a:pt x="32611" y="27066"/>
                  </a:lnTo>
                  <a:cubicBezTo>
                    <a:pt x="33006" y="18252"/>
                    <a:pt x="33735" y="9346"/>
                    <a:pt x="33127" y="531"/>
                  </a:cubicBezTo>
                  <a:cubicBezTo>
                    <a:pt x="33127" y="349"/>
                    <a:pt x="33006" y="227"/>
                    <a:pt x="32884" y="136"/>
                  </a:cubicBezTo>
                  <a:cubicBezTo>
                    <a:pt x="32823" y="55"/>
                    <a:pt x="32736" y="1"/>
                    <a:pt x="3262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629;p60"/>
            <p:cNvSpPr/>
            <p:nvPr/>
          </p:nvSpPr>
          <p:spPr>
            <a:xfrm>
              <a:off x="6606759" y="3120849"/>
              <a:ext cx="739784" cy="1359577"/>
            </a:xfrm>
            <a:custGeom>
              <a:avLst/>
              <a:gdLst/>
              <a:ahLst/>
              <a:cxnLst/>
              <a:rect l="l" t="t" r="r" b="b"/>
              <a:pathLst>
                <a:path w="31764" h="58376" extrusionOk="0">
                  <a:moveTo>
                    <a:pt x="31216" y="0"/>
                  </a:moveTo>
                  <a:cubicBezTo>
                    <a:pt x="23739" y="2584"/>
                    <a:pt x="15897" y="3891"/>
                    <a:pt x="7964" y="3921"/>
                  </a:cubicBezTo>
                  <a:cubicBezTo>
                    <a:pt x="4833" y="21885"/>
                    <a:pt x="2432" y="40001"/>
                    <a:pt x="0" y="58086"/>
                  </a:cubicBezTo>
                  <a:cubicBezTo>
                    <a:pt x="511" y="58313"/>
                    <a:pt x="1068" y="58375"/>
                    <a:pt x="1621" y="58375"/>
                  </a:cubicBezTo>
                  <a:cubicBezTo>
                    <a:pt x="1958" y="58375"/>
                    <a:pt x="2292" y="58352"/>
                    <a:pt x="2614" y="58329"/>
                  </a:cubicBezTo>
                  <a:cubicBezTo>
                    <a:pt x="3313" y="58238"/>
                    <a:pt x="5107" y="58147"/>
                    <a:pt x="5380" y="57357"/>
                  </a:cubicBezTo>
                  <a:cubicBezTo>
                    <a:pt x="5410" y="57296"/>
                    <a:pt x="5441" y="57265"/>
                    <a:pt x="5471" y="57235"/>
                  </a:cubicBezTo>
                  <a:cubicBezTo>
                    <a:pt x="5471" y="57174"/>
                    <a:pt x="5471" y="57114"/>
                    <a:pt x="5502" y="57053"/>
                  </a:cubicBezTo>
                  <a:cubicBezTo>
                    <a:pt x="10851" y="42949"/>
                    <a:pt x="15380" y="28542"/>
                    <a:pt x="18997" y="13891"/>
                  </a:cubicBezTo>
                  <a:cubicBezTo>
                    <a:pt x="18997" y="13891"/>
                    <a:pt x="19028" y="13891"/>
                    <a:pt x="19028" y="13861"/>
                  </a:cubicBezTo>
                  <a:lnTo>
                    <a:pt x="16140" y="13405"/>
                  </a:lnTo>
                  <a:cubicBezTo>
                    <a:pt x="15591" y="13289"/>
                    <a:pt x="15784" y="12486"/>
                    <a:pt x="16327" y="12486"/>
                  </a:cubicBezTo>
                  <a:cubicBezTo>
                    <a:pt x="16355" y="12486"/>
                    <a:pt x="16384" y="12488"/>
                    <a:pt x="16414" y="12493"/>
                  </a:cubicBezTo>
                  <a:cubicBezTo>
                    <a:pt x="17630" y="12706"/>
                    <a:pt x="18845" y="12888"/>
                    <a:pt x="20061" y="13101"/>
                  </a:cubicBezTo>
                  <a:cubicBezTo>
                    <a:pt x="20274" y="13131"/>
                    <a:pt x="20396" y="13374"/>
                    <a:pt x="20396" y="13557"/>
                  </a:cubicBezTo>
                  <a:cubicBezTo>
                    <a:pt x="21976" y="27873"/>
                    <a:pt x="22949" y="42220"/>
                    <a:pt x="23314" y="56627"/>
                  </a:cubicBezTo>
                  <a:cubicBezTo>
                    <a:pt x="24242" y="56932"/>
                    <a:pt x="25195" y="57091"/>
                    <a:pt x="26147" y="57091"/>
                  </a:cubicBezTo>
                  <a:cubicBezTo>
                    <a:pt x="27285" y="57091"/>
                    <a:pt x="28422" y="56864"/>
                    <a:pt x="29514" y="56384"/>
                  </a:cubicBezTo>
                  <a:cubicBezTo>
                    <a:pt x="29605" y="55259"/>
                    <a:pt x="29636" y="54104"/>
                    <a:pt x="29636" y="52980"/>
                  </a:cubicBezTo>
                  <a:cubicBezTo>
                    <a:pt x="29575" y="52919"/>
                    <a:pt x="29545" y="52797"/>
                    <a:pt x="29545" y="52676"/>
                  </a:cubicBezTo>
                  <a:lnTo>
                    <a:pt x="30700" y="25988"/>
                  </a:lnTo>
                  <a:cubicBezTo>
                    <a:pt x="31064" y="17356"/>
                    <a:pt x="31764" y="8633"/>
                    <a:pt x="3121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630;p60"/>
            <p:cNvSpPr/>
            <p:nvPr/>
          </p:nvSpPr>
          <p:spPr>
            <a:xfrm>
              <a:off x="6800714" y="2106522"/>
              <a:ext cx="121085" cy="125836"/>
            </a:xfrm>
            <a:custGeom>
              <a:avLst/>
              <a:gdLst/>
              <a:ahLst/>
              <a:cxnLst/>
              <a:rect l="l" t="t" r="r" b="b"/>
              <a:pathLst>
                <a:path w="5199" h="5403" extrusionOk="0">
                  <a:moveTo>
                    <a:pt x="2417" y="1"/>
                  </a:moveTo>
                  <a:cubicBezTo>
                    <a:pt x="1880" y="1"/>
                    <a:pt x="1361" y="157"/>
                    <a:pt x="943" y="452"/>
                  </a:cubicBezTo>
                  <a:cubicBezTo>
                    <a:pt x="608" y="665"/>
                    <a:pt x="365" y="939"/>
                    <a:pt x="244" y="1273"/>
                  </a:cubicBezTo>
                  <a:cubicBezTo>
                    <a:pt x="92" y="1577"/>
                    <a:pt x="31" y="1911"/>
                    <a:pt x="0" y="2276"/>
                  </a:cubicBezTo>
                  <a:cubicBezTo>
                    <a:pt x="0" y="2945"/>
                    <a:pt x="152" y="3613"/>
                    <a:pt x="487" y="4191"/>
                  </a:cubicBezTo>
                  <a:cubicBezTo>
                    <a:pt x="852" y="4829"/>
                    <a:pt x="1490" y="5255"/>
                    <a:pt x="2250" y="5376"/>
                  </a:cubicBezTo>
                  <a:cubicBezTo>
                    <a:pt x="2371" y="5394"/>
                    <a:pt x="2492" y="5402"/>
                    <a:pt x="2612" y="5402"/>
                  </a:cubicBezTo>
                  <a:cubicBezTo>
                    <a:pt x="3125" y="5402"/>
                    <a:pt x="3619" y="5246"/>
                    <a:pt x="4013" y="4951"/>
                  </a:cubicBezTo>
                  <a:cubicBezTo>
                    <a:pt x="4590" y="4525"/>
                    <a:pt x="4985" y="3917"/>
                    <a:pt x="5077" y="3218"/>
                  </a:cubicBezTo>
                  <a:cubicBezTo>
                    <a:pt x="5198" y="2458"/>
                    <a:pt x="5016" y="1699"/>
                    <a:pt x="4560" y="1121"/>
                  </a:cubicBezTo>
                  <a:cubicBezTo>
                    <a:pt x="4195" y="604"/>
                    <a:pt x="3648" y="240"/>
                    <a:pt x="3010" y="88"/>
                  </a:cubicBezTo>
                  <a:cubicBezTo>
                    <a:pt x="2949" y="57"/>
                    <a:pt x="2858" y="57"/>
                    <a:pt x="2797" y="27"/>
                  </a:cubicBezTo>
                  <a:cubicBezTo>
                    <a:pt x="2670" y="9"/>
                    <a:pt x="2543" y="1"/>
                    <a:pt x="241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631;p60"/>
            <p:cNvSpPr/>
            <p:nvPr/>
          </p:nvSpPr>
          <p:spPr>
            <a:xfrm>
              <a:off x="6818414" y="2125154"/>
              <a:ext cx="87105" cy="88688"/>
            </a:xfrm>
            <a:custGeom>
              <a:avLst/>
              <a:gdLst/>
              <a:ahLst/>
              <a:cxnLst/>
              <a:rect l="l" t="t" r="r" b="b"/>
              <a:pathLst>
                <a:path w="3740" h="3808" extrusionOk="0">
                  <a:moveTo>
                    <a:pt x="1682" y="1"/>
                  </a:moveTo>
                  <a:cubicBezTo>
                    <a:pt x="1308" y="1"/>
                    <a:pt x="932" y="126"/>
                    <a:pt x="639" y="351"/>
                  </a:cubicBezTo>
                  <a:cubicBezTo>
                    <a:pt x="183" y="686"/>
                    <a:pt x="0" y="1172"/>
                    <a:pt x="31" y="1719"/>
                  </a:cubicBezTo>
                  <a:cubicBezTo>
                    <a:pt x="61" y="2145"/>
                    <a:pt x="183" y="2601"/>
                    <a:pt x="395" y="2996"/>
                  </a:cubicBezTo>
                  <a:cubicBezTo>
                    <a:pt x="709" y="3530"/>
                    <a:pt x="1268" y="3808"/>
                    <a:pt x="1836" y="3808"/>
                  </a:cubicBezTo>
                  <a:cubicBezTo>
                    <a:pt x="2205" y="3808"/>
                    <a:pt x="2577" y="3691"/>
                    <a:pt x="2888" y="3452"/>
                  </a:cubicBezTo>
                  <a:cubicBezTo>
                    <a:pt x="3648" y="2844"/>
                    <a:pt x="3739" y="1810"/>
                    <a:pt x="3253" y="990"/>
                  </a:cubicBezTo>
                  <a:cubicBezTo>
                    <a:pt x="2979" y="534"/>
                    <a:pt x="2554" y="199"/>
                    <a:pt x="2067" y="47"/>
                  </a:cubicBezTo>
                  <a:cubicBezTo>
                    <a:pt x="1942" y="16"/>
                    <a:pt x="1812" y="1"/>
                    <a:pt x="16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632;p60"/>
            <p:cNvSpPr/>
            <p:nvPr/>
          </p:nvSpPr>
          <p:spPr>
            <a:xfrm>
              <a:off x="7167407" y="2096973"/>
              <a:ext cx="121783" cy="125463"/>
            </a:xfrm>
            <a:custGeom>
              <a:avLst/>
              <a:gdLst/>
              <a:ahLst/>
              <a:cxnLst/>
              <a:rect l="l" t="t" r="r" b="b"/>
              <a:pathLst>
                <a:path w="5229" h="5387" extrusionOk="0">
                  <a:moveTo>
                    <a:pt x="2358" y="0"/>
                  </a:moveTo>
                  <a:cubicBezTo>
                    <a:pt x="1862" y="0"/>
                    <a:pt x="1372" y="155"/>
                    <a:pt x="973" y="437"/>
                  </a:cubicBezTo>
                  <a:cubicBezTo>
                    <a:pt x="639" y="650"/>
                    <a:pt x="396" y="923"/>
                    <a:pt x="244" y="1257"/>
                  </a:cubicBezTo>
                  <a:cubicBezTo>
                    <a:pt x="122" y="1561"/>
                    <a:pt x="61" y="1896"/>
                    <a:pt x="31" y="2261"/>
                  </a:cubicBezTo>
                  <a:cubicBezTo>
                    <a:pt x="0" y="2929"/>
                    <a:pt x="183" y="3598"/>
                    <a:pt x="517" y="4175"/>
                  </a:cubicBezTo>
                  <a:cubicBezTo>
                    <a:pt x="852" y="4814"/>
                    <a:pt x="1520" y="5239"/>
                    <a:pt x="2250" y="5361"/>
                  </a:cubicBezTo>
                  <a:cubicBezTo>
                    <a:pt x="2371" y="5378"/>
                    <a:pt x="2492" y="5387"/>
                    <a:pt x="2612" y="5387"/>
                  </a:cubicBezTo>
                  <a:cubicBezTo>
                    <a:pt x="3126" y="5387"/>
                    <a:pt x="3624" y="5231"/>
                    <a:pt x="4043" y="4935"/>
                  </a:cubicBezTo>
                  <a:cubicBezTo>
                    <a:pt x="4621" y="4510"/>
                    <a:pt x="5016" y="3902"/>
                    <a:pt x="5107" y="3203"/>
                  </a:cubicBezTo>
                  <a:cubicBezTo>
                    <a:pt x="5228" y="2473"/>
                    <a:pt x="5046" y="1683"/>
                    <a:pt x="4590" y="1105"/>
                  </a:cubicBezTo>
                  <a:cubicBezTo>
                    <a:pt x="4225" y="589"/>
                    <a:pt x="3678" y="224"/>
                    <a:pt x="3040" y="72"/>
                  </a:cubicBezTo>
                  <a:cubicBezTo>
                    <a:pt x="2949" y="42"/>
                    <a:pt x="2888" y="42"/>
                    <a:pt x="2797" y="42"/>
                  </a:cubicBezTo>
                  <a:cubicBezTo>
                    <a:pt x="2651" y="14"/>
                    <a:pt x="2504" y="0"/>
                    <a:pt x="2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633;p60"/>
            <p:cNvSpPr/>
            <p:nvPr/>
          </p:nvSpPr>
          <p:spPr>
            <a:xfrm>
              <a:off x="7185805" y="2115256"/>
              <a:ext cx="87105" cy="88688"/>
            </a:xfrm>
            <a:custGeom>
              <a:avLst/>
              <a:gdLst/>
              <a:ahLst/>
              <a:cxnLst/>
              <a:rect l="l" t="t" r="r" b="b"/>
              <a:pathLst>
                <a:path w="3740" h="3808" extrusionOk="0">
                  <a:moveTo>
                    <a:pt x="1682" y="0"/>
                  </a:moveTo>
                  <a:cubicBezTo>
                    <a:pt x="1307" y="0"/>
                    <a:pt x="924" y="125"/>
                    <a:pt x="609" y="351"/>
                  </a:cubicBezTo>
                  <a:cubicBezTo>
                    <a:pt x="153" y="685"/>
                    <a:pt x="1" y="1172"/>
                    <a:pt x="31" y="1719"/>
                  </a:cubicBezTo>
                  <a:cubicBezTo>
                    <a:pt x="31" y="2144"/>
                    <a:pt x="183" y="2600"/>
                    <a:pt x="396" y="2995"/>
                  </a:cubicBezTo>
                  <a:cubicBezTo>
                    <a:pt x="709" y="3530"/>
                    <a:pt x="1269" y="3807"/>
                    <a:pt x="1830" y="3807"/>
                  </a:cubicBezTo>
                  <a:cubicBezTo>
                    <a:pt x="2194" y="3807"/>
                    <a:pt x="2559" y="3690"/>
                    <a:pt x="2858" y="3451"/>
                  </a:cubicBezTo>
                  <a:cubicBezTo>
                    <a:pt x="3648" y="2843"/>
                    <a:pt x="3739" y="1810"/>
                    <a:pt x="3253" y="989"/>
                  </a:cubicBezTo>
                  <a:cubicBezTo>
                    <a:pt x="2980" y="533"/>
                    <a:pt x="2554" y="199"/>
                    <a:pt x="2068" y="47"/>
                  </a:cubicBezTo>
                  <a:cubicBezTo>
                    <a:pt x="1942" y="15"/>
                    <a:pt x="1812" y="0"/>
                    <a:pt x="16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634;p60"/>
            <p:cNvSpPr/>
            <p:nvPr/>
          </p:nvSpPr>
          <p:spPr>
            <a:xfrm>
              <a:off x="6831852" y="1724784"/>
              <a:ext cx="426906" cy="852903"/>
            </a:xfrm>
            <a:custGeom>
              <a:avLst/>
              <a:gdLst/>
              <a:ahLst/>
              <a:cxnLst/>
              <a:rect l="l" t="t" r="r" b="b"/>
              <a:pathLst>
                <a:path w="18330" h="36621" extrusionOk="0">
                  <a:moveTo>
                    <a:pt x="9135" y="1"/>
                  </a:moveTo>
                  <a:cubicBezTo>
                    <a:pt x="8179" y="1"/>
                    <a:pt x="7191" y="171"/>
                    <a:pt x="6232" y="490"/>
                  </a:cubicBezTo>
                  <a:cubicBezTo>
                    <a:pt x="4104" y="1190"/>
                    <a:pt x="2341" y="2861"/>
                    <a:pt x="1277" y="5171"/>
                  </a:cubicBezTo>
                  <a:cubicBezTo>
                    <a:pt x="487" y="6965"/>
                    <a:pt x="62" y="9092"/>
                    <a:pt x="31" y="11554"/>
                  </a:cubicBezTo>
                  <a:cubicBezTo>
                    <a:pt x="1" y="14655"/>
                    <a:pt x="487" y="17269"/>
                    <a:pt x="1460" y="19275"/>
                  </a:cubicBezTo>
                  <a:cubicBezTo>
                    <a:pt x="1916" y="20248"/>
                    <a:pt x="2585" y="21068"/>
                    <a:pt x="3375" y="21767"/>
                  </a:cubicBezTo>
                  <a:cubicBezTo>
                    <a:pt x="3679" y="21980"/>
                    <a:pt x="3952" y="22223"/>
                    <a:pt x="4256" y="22406"/>
                  </a:cubicBezTo>
                  <a:cubicBezTo>
                    <a:pt x="4439" y="22497"/>
                    <a:pt x="4439" y="22588"/>
                    <a:pt x="4469" y="22831"/>
                  </a:cubicBezTo>
                  <a:lnTo>
                    <a:pt x="4469" y="22983"/>
                  </a:lnTo>
                  <a:cubicBezTo>
                    <a:pt x="4499" y="23196"/>
                    <a:pt x="4530" y="23439"/>
                    <a:pt x="4530" y="23682"/>
                  </a:cubicBezTo>
                  <a:cubicBezTo>
                    <a:pt x="4560" y="24138"/>
                    <a:pt x="4591" y="24625"/>
                    <a:pt x="4621" y="25081"/>
                  </a:cubicBezTo>
                  <a:cubicBezTo>
                    <a:pt x="4651" y="26053"/>
                    <a:pt x="4621" y="26995"/>
                    <a:pt x="4530" y="27877"/>
                  </a:cubicBezTo>
                  <a:cubicBezTo>
                    <a:pt x="4530" y="27906"/>
                    <a:pt x="7490" y="36620"/>
                    <a:pt x="9984" y="36620"/>
                  </a:cubicBezTo>
                  <a:cubicBezTo>
                    <a:pt x="10092" y="36620"/>
                    <a:pt x="10199" y="36604"/>
                    <a:pt x="10305" y="36570"/>
                  </a:cubicBezTo>
                  <a:cubicBezTo>
                    <a:pt x="11551" y="36175"/>
                    <a:pt x="12585" y="34534"/>
                    <a:pt x="12858" y="33287"/>
                  </a:cubicBezTo>
                  <a:cubicBezTo>
                    <a:pt x="13223" y="31828"/>
                    <a:pt x="13253" y="30309"/>
                    <a:pt x="13314" y="28819"/>
                  </a:cubicBezTo>
                  <a:cubicBezTo>
                    <a:pt x="13314" y="28485"/>
                    <a:pt x="13345" y="28181"/>
                    <a:pt x="13375" y="27847"/>
                  </a:cubicBezTo>
                  <a:cubicBezTo>
                    <a:pt x="13375" y="27573"/>
                    <a:pt x="13405" y="27330"/>
                    <a:pt x="13405" y="27056"/>
                  </a:cubicBezTo>
                  <a:cubicBezTo>
                    <a:pt x="13405" y="26479"/>
                    <a:pt x="13405" y="25901"/>
                    <a:pt x="13345" y="25324"/>
                  </a:cubicBezTo>
                  <a:cubicBezTo>
                    <a:pt x="13314" y="24777"/>
                    <a:pt x="13345" y="24199"/>
                    <a:pt x="13345" y="23652"/>
                  </a:cubicBezTo>
                  <a:cubicBezTo>
                    <a:pt x="13345" y="23409"/>
                    <a:pt x="13284" y="23105"/>
                    <a:pt x="13436" y="22892"/>
                  </a:cubicBezTo>
                  <a:cubicBezTo>
                    <a:pt x="13557" y="22679"/>
                    <a:pt x="13892" y="22588"/>
                    <a:pt x="14104" y="22466"/>
                  </a:cubicBezTo>
                  <a:cubicBezTo>
                    <a:pt x="14408" y="22254"/>
                    <a:pt x="14682" y="22041"/>
                    <a:pt x="14956" y="21798"/>
                  </a:cubicBezTo>
                  <a:cubicBezTo>
                    <a:pt x="15533" y="21281"/>
                    <a:pt x="16050" y="20704"/>
                    <a:pt x="16445" y="20035"/>
                  </a:cubicBezTo>
                  <a:cubicBezTo>
                    <a:pt x="17752" y="17938"/>
                    <a:pt x="18329" y="15172"/>
                    <a:pt x="18208" y="11676"/>
                  </a:cubicBezTo>
                  <a:cubicBezTo>
                    <a:pt x="18117" y="8485"/>
                    <a:pt x="17235" y="2831"/>
                    <a:pt x="12797" y="855"/>
                  </a:cubicBezTo>
                  <a:cubicBezTo>
                    <a:pt x="12737" y="855"/>
                    <a:pt x="12676" y="825"/>
                    <a:pt x="12645" y="794"/>
                  </a:cubicBezTo>
                  <a:cubicBezTo>
                    <a:pt x="12585" y="794"/>
                    <a:pt x="12554" y="764"/>
                    <a:pt x="12494" y="734"/>
                  </a:cubicBezTo>
                  <a:cubicBezTo>
                    <a:pt x="11825" y="430"/>
                    <a:pt x="11095" y="187"/>
                    <a:pt x="10335" y="95"/>
                  </a:cubicBezTo>
                  <a:cubicBezTo>
                    <a:pt x="9944" y="32"/>
                    <a:pt x="9543" y="1"/>
                    <a:pt x="913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635;p60"/>
            <p:cNvSpPr/>
            <p:nvPr/>
          </p:nvSpPr>
          <p:spPr>
            <a:xfrm>
              <a:off x="6847433" y="1742787"/>
              <a:ext cx="392926" cy="809258"/>
            </a:xfrm>
            <a:custGeom>
              <a:avLst/>
              <a:gdLst/>
              <a:ahLst/>
              <a:cxnLst/>
              <a:rect l="l" t="t" r="r" b="b"/>
              <a:pathLst>
                <a:path w="16871" h="34747" extrusionOk="0">
                  <a:moveTo>
                    <a:pt x="8655" y="1"/>
                  </a:moveTo>
                  <a:cubicBezTo>
                    <a:pt x="7901" y="1"/>
                    <a:pt x="7135" y="107"/>
                    <a:pt x="6384" y="295"/>
                  </a:cubicBezTo>
                  <a:cubicBezTo>
                    <a:pt x="4469" y="781"/>
                    <a:pt x="2888" y="2028"/>
                    <a:pt x="1885" y="3699"/>
                  </a:cubicBezTo>
                  <a:cubicBezTo>
                    <a:pt x="882" y="5371"/>
                    <a:pt x="396" y="7316"/>
                    <a:pt x="213" y="9231"/>
                  </a:cubicBezTo>
                  <a:cubicBezTo>
                    <a:pt x="1" y="11602"/>
                    <a:pt x="213" y="14095"/>
                    <a:pt x="852" y="16405"/>
                  </a:cubicBezTo>
                  <a:cubicBezTo>
                    <a:pt x="1399" y="18320"/>
                    <a:pt x="2402" y="19931"/>
                    <a:pt x="4043" y="20994"/>
                  </a:cubicBezTo>
                  <a:cubicBezTo>
                    <a:pt x="4134" y="21055"/>
                    <a:pt x="4226" y="21146"/>
                    <a:pt x="4286" y="21268"/>
                  </a:cubicBezTo>
                  <a:cubicBezTo>
                    <a:pt x="4347" y="21329"/>
                    <a:pt x="4378" y="21420"/>
                    <a:pt x="4438" y="21511"/>
                  </a:cubicBezTo>
                  <a:cubicBezTo>
                    <a:pt x="4499" y="21785"/>
                    <a:pt x="4590" y="22058"/>
                    <a:pt x="4621" y="22332"/>
                  </a:cubicBezTo>
                  <a:cubicBezTo>
                    <a:pt x="4621" y="22362"/>
                    <a:pt x="4621" y="22362"/>
                    <a:pt x="4621" y="22362"/>
                  </a:cubicBezTo>
                  <a:cubicBezTo>
                    <a:pt x="4773" y="23912"/>
                    <a:pt x="4803" y="25432"/>
                    <a:pt x="4651" y="26982"/>
                  </a:cubicBezTo>
                  <a:cubicBezTo>
                    <a:pt x="4888" y="28818"/>
                    <a:pt x="8123" y="34746"/>
                    <a:pt x="9527" y="34746"/>
                  </a:cubicBezTo>
                  <a:cubicBezTo>
                    <a:pt x="9565" y="34746"/>
                    <a:pt x="9601" y="34742"/>
                    <a:pt x="9636" y="34733"/>
                  </a:cubicBezTo>
                  <a:cubicBezTo>
                    <a:pt x="10548" y="34490"/>
                    <a:pt x="10973" y="33365"/>
                    <a:pt x="11217" y="32545"/>
                  </a:cubicBezTo>
                  <a:cubicBezTo>
                    <a:pt x="11581" y="31390"/>
                    <a:pt x="11733" y="30174"/>
                    <a:pt x="11855" y="28988"/>
                  </a:cubicBezTo>
                  <a:cubicBezTo>
                    <a:pt x="11916" y="28168"/>
                    <a:pt x="12007" y="27347"/>
                    <a:pt x="12007" y="26526"/>
                  </a:cubicBezTo>
                  <a:cubicBezTo>
                    <a:pt x="12007" y="25736"/>
                    <a:pt x="11885" y="24946"/>
                    <a:pt x="11855" y="24156"/>
                  </a:cubicBezTo>
                  <a:cubicBezTo>
                    <a:pt x="11855" y="23426"/>
                    <a:pt x="11764" y="22636"/>
                    <a:pt x="12068" y="21967"/>
                  </a:cubicBezTo>
                  <a:cubicBezTo>
                    <a:pt x="12402" y="21207"/>
                    <a:pt x="13162" y="20964"/>
                    <a:pt x="13770" y="20447"/>
                  </a:cubicBezTo>
                  <a:cubicBezTo>
                    <a:pt x="14378" y="19931"/>
                    <a:pt x="14894" y="19323"/>
                    <a:pt x="15290" y="18624"/>
                  </a:cubicBezTo>
                  <a:cubicBezTo>
                    <a:pt x="16353" y="16769"/>
                    <a:pt x="16688" y="14551"/>
                    <a:pt x="16749" y="12453"/>
                  </a:cubicBezTo>
                  <a:cubicBezTo>
                    <a:pt x="16870" y="8563"/>
                    <a:pt x="16110" y="3274"/>
                    <a:pt x="12402" y="1146"/>
                  </a:cubicBezTo>
                  <a:cubicBezTo>
                    <a:pt x="12220" y="1024"/>
                    <a:pt x="12159" y="994"/>
                    <a:pt x="12068" y="903"/>
                  </a:cubicBezTo>
                  <a:cubicBezTo>
                    <a:pt x="11023" y="269"/>
                    <a:pt x="9853" y="1"/>
                    <a:pt x="865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636;p60"/>
            <p:cNvSpPr/>
            <p:nvPr/>
          </p:nvSpPr>
          <p:spPr>
            <a:xfrm>
              <a:off x="6848853" y="1742787"/>
              <a:ext cx="391505" cy="337216"/>
            </a:xfrm>
            <a:custGeom>
              <a:avLst/>
              <a:gdLst/>
              <a:ahLst/>
              <a:cxnLst/>
              <a:rect l="l" t="t" r="r" b="b"/>
              <a:pathLst>
                <a:path w="16810" h="14479" extrusionOk="0">
                  <a:moveTo>
                    <a:pt x="8601" y="1"/>
                  </a:moveTo>
                  <a:cubicBezTo>
                    <a:pt x="7851" y="1"/>
                    <a:pt x="7093" y="107"/>
                    <a:pt x="6353" y="295"/>
                  </a:cubicBezTo>
                  <a:cubicBezTo>
                    <a:pt x="4408" y="781"/>
                    <a:pt x="2827" y="2028"/>
                    <a:pt x="1824" y="3699"/>
                  </a:cubicBezTo>
                  <a:cubicBezTo>
                    <a:pt x="821" y="5371"/>
                    <a:pt x="335" y="7286"/>
                    <a:pt x="152" y="9231"/>
                  </a:cubicBezTo>
                  <a:cubicBezTo>
                    <a:pt x="0" y="10903"/>
                    <a:pt x="61" y="12666"/>
                    <a:pt x="335" y="14368"/>
                  </a:cubicBezTo>
                  <a:cubicBezTo>
                    <a:pt x="411" y="14445"/>
                    <a:pt x="509" y="14478"/>
                    <a:pt x="603" y="14478"/>
                  </a:cubicBezTo>
                  <a:cubicBezTo>
                    <a:pt x="734" y="14478"/>
                    <a:pt x="859" y="14413"/>
                    <a:pt x="912" y="14307"/>
                  </a:cubicBezTo>
                  <a:cubicBezTo>
                    <a:pt x="943" y="14277"/>
                    <a:pt x="943" y="14277"/>
                    <a:pt x="943" y="14277"/>
                  </a:cubicBezTo>
                  <a:cubicBezTo>
                    <a:pt x="1672" y="13000"/>
                    <a:pt x="2280" y="11693"/>
                    <a:pt x="2736" y="10326"/>
                  </a:cubicBezTo>
                  <a:cubicBezTo>
                    <a:pt x="3010" y="9566"/>
                    <a:pt x="3253" y="8775"/>
                    <a:pt x="3435" y="8015"/>
                  </a:cubicBezTo>
                  <a:cubicBezTo>
                    <a:pt x="3648" y="7164"/>
                    <a:pt x="3557" y="6131"/>
                    <a:pt x="4499" y="5979"/>
                  </a:cubicBezTo>
                  <a:cubicBezTo>
                    <a:pt x="4661" y="5952"/>
                    <a:pt x="4832" y="5941"/>
                    <a:pt x="5009" y="5941"/>
                  </a:cubicBezTo>
                  <a:cubicBezTo>
                    <a:pt x="5626" y="5941"/>
                    <a:pt x="6309" y="6070"/>
                    <a:pt x="6900" y="6070"/>
                  </a:cubicBezTo>
                  <a:cubicBezTo>
                    <a:pt x="7599" y="6040"/>
                    <a:pt x="8329" y="5979"/>
                    <a:pt x="9028" y="5888"/>
                  </a:cubicBezTo>
                  <a:cubicBezTo>
                    <a:pt x="10517" y="5675"/>
                    <a:pt x="11976" y="5280"/>
                    <a:pt x="13405" y="4733"/>
                  </a:cubicBezTo>
                  <a:cubicBezTo>
                    <a:pt x="14469" y="7833"/>
                    <a:pt x="15533" y="10903"/>
                    <a:pt x="16596" y="14003"/>
                  </a:cubicBezTo>
                  <a:cubicBezTo>
                    <a:pt x="16627" y="13456"/>
                    <a:pt x="16688" y="12970"/>
                    <a:pt x="16688" y="12453"/>
                  </a:cubicBezTo>
                  <a:cubicBezTo>
                    <a:pt x="16809" y="8563"/>
                    <a:pt x="16049" y="3274"/>
                    <a:pt x="12341" y="1116"/>
                  </a:cubicBezTo>
                  <a:cubicBezTo>
                    <a:pt x="12159" y="1024"/>
                    <a:pt x="12128" y="994"/>
                    <a:pt x="12007" y="903"/>
                  </a:cubicBezTo>
                  <a:cubicBezTo>
                    <a:pt x="10962" y="269"/>
                    <a:pt x="9792" y="1"/>
                    <a:pt x="86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637;p60"/>
            <p:cNvSpPr/>
            <p:nvPr/>
          </p:nvSpPr>
          <p:spPr>
            <a:xfrm>
              <a:off x="6987589" y="2239505"/>
              <a:ext cx="151525" cy="214920"/>
            </a:xfrm>
            <a:custGeom>
              <a:avLst/>
              <a:gdLst/>
              <a:ahLst/>
              <a:cxnLst/>
              <a:rect l="l" t="t" r="r" b="b"/>
              <a:pathLst>
                <a:path w="6506" h="9228" extrusionOk="0">
                  <a:moveTo>
                    <a:pt x="6506" y="1"/>
                  </a:moveTo>
                  <a:lnTo>
                    <a:pt x="6506" y="1"/>
                  </a:lnTo>
                  <a:cubicBezTo>
                    <a:pt x="5168" y="335"/>
                    <a:pt x="3800" y="548"/>
                    <a:pt x="2402" y="639"/>
                  </a:cubicBezTo>
                  <a:cubicBezTo>
                    <a:pt x="2358" y="641"/>
                    <a:pt x="2312" y="642"/>
                    <a:pt x="2265" y="642"/>
                  </a:cubicBezTo>
                  <a:cubicBezTo>
                    <a:pt x="2039" y="642"/>
                    <a:pt x="1790" y="624"/>
                    <a:pt x="1545" y="624"/>
                  </a:cubicBezTo>
                  <a:cubicBezTo>
                    <a:pt x="974" y="624"/>
                    <a:pt x="424" y="718"/>
                    <a:pt x="244" y="1338"/>
                  </a:cubicBezTo>
                  <a:cubicBezTo>
                    <a:pt x="1" y="2250"/>
                    <a:pt x="791" y="3739"/>
                    <a:pt x="1095" y="4560"/>
                  </a:cubicBezTo>
                  <a:cubicBezTo>
                    <a:pt x="1642" y="5867"/>
                    <a:pt x="2311" y="7296"/>
                    <a:pt x="3253" y="8390"/>
                  </a:cubicBezTo>
                  <a:cubicBezTo>
                    <a:pt x="3744" y="8966"/>
                    <a:pt x="4339" y="9227"/>
                    <a:pt x="4923" y="9227"/>
                  </a:cubicBezTo>
                  <a:cubicBezTo>
                    <a:pt x="5172" y="9227"/>
                    <a:pt x="5419" y="9180"/>
                    <a:pt x="5655" y="9089"/>
                  </a:cubicBezTo>
                  <a:cubicBezTo>
                    <a:pt x="5715" y="8603"/>
                    <a:pt x="5776" y="8116"/>
                    <a:pt x="5837" y="7660"/>
                  </a:cubicBezTo>
                  <a:cubicBezTo>
                    <a:pt x="5898" y="6840"/>
                    <a:pt x="5989" y="6019"/>
                    <a:pt x="5989" y="5198"/>
                  </a:cubicBezTo>
                  <a:cubicBezTo>
                    <a:pt x="5989" y="4408"/>
                    <a:pt x="5867" y="3618"/>
                    <a:pt x="5837" y="2828"/>
                  </a:cubicBezTo>
                  <a:cubicBezTo>
                    <a:pt x="5837" y="2098"/>
                    <a:pt x="5746" y="1338"/>
                    <a:pt x="6050" y="639"/>
                  </a:cubicBezTo>
                  <a:cubicBezTo>
                    <a:pt x="6171" y="396"/>
                    <a:pt x="6323" y="183"/>
                    <a:pt x="650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638;p60"/>
            <p:cNvSpPr/>
            <p:nvPr/>
          </p:nvSpPr>
          <p:spPr>
            <a:xfrm>
              <a:off x="6817692" y="1589915"/>
              <a:ext cx="480612" cy="532340"/>
            </a:xfrm>
            <a:custGeom>
              <a:avLst/>
              <a:gdLst/>
              <a:ahLst/>
              <a:cxnLst/>
              <a:rect l="l" t="t" r="r" b="b"/>
              <a:pathLst>
                <a:path w="20636" h="22857" extrusionOk="0">
                  <a:moveTo>
                    <a:pt x="11127" y="1"/>
                  </a:moveTo>
                  <a:cubicBezTo>
                    <a:pt x="11085" y="1"/>
                    <a:pt x="11044" y="7"/>
                    <a:pt x="11004" y="20"/>
                  </a:cubicBezTo>
                  <a:cubicBezTo>
                    <a:pt x="9576" y="537"/>
                    <a:pt x="8360" y="1388"/>
                    <a:pt x="7205" y="2391"/>
                  </a:cubicBezTo>
                  <a:cubicBezTo>
                    <a:pt x="6536" y="2938"/>
                    <a:pt x="5928" y="3515"/>
                    <a:pt x="5290" y="4063"/>
                  </a:cubicBezTo>
                  <a:cubicBezTo>
                    <a:pt x="5066" y="4246"/>
                    <a:pt x="4964" y="4443"/>
                    <a:pt x="4830" y="4443"/>
                  </a:cubicBezTo>
                  <a:cubicBezTo>
                    <a:pt x="4765" y="4443"/>
                    <a:pt x="4691" y="4396"/>
                    <a:pt x="4591" y="4275"/>
                  </a:cubicBezTo>
                  <a:cubicBezTo>
                    <a:pt x="4378" y="4063"/>
                    <a:pt x="4560" y="2725"/>
                    <a:pt x="4560" y="2421"/>
                  </a:cubicBezTo>
                  <a:cubicBezTo>
                    <a:pt x="4560" y="2150"/>
                    <a:pt x="4317" y="1950"/>
                    <a:pt x="4075" y="1950"/>
                  </a:cubicBezTo>
                  <a:cubicBezTo>
                    <a:pt x="3965" y="1950"/>
                    <a:pt x="3856" y="1992"/>
                    <a:pt x="3770" y="2087"/>
                  </a:cubicBezTo>
                  <a:cubicBezTo>
                    <a:pt x="1551" y="4549"/>
                    <a:pt x="913" y="7892"/>
                    <a:pt x="487" y="11084"/>
                  </a:cubicBezTo>
                  <a:cubicBezTo>
                    <a:pt x="1" y="14944"/>
                    <a:pt x="62" y="18865"/>
                    <a:pt x="1126" y="22634"/>
                  </a:cubicBezTo>
                  <a:cubicBezTo>
                    <a:pt x="1160" y="22796"/>
                    <a:pt x="1291" y="22857"/>
                    <a:pt x="1442" y="22857"/>
                  </a:cubicBezTo>
                  <a:cubicBezTo>
                    <a:pt x="1688" y="22857"/>
                    <a:pt x="1988" y="22694"/>
                    <a:pt x="2007" y="22543"/>
                  </a:cubicBezTo>
                  <a:cubicBezTo>
                    <a:pt x="2706" y="18683"/>
                    <a:pt x="3405" y="14640"/>
                    <a:pt x="3679" y="10719"/>
                  </a:cubicBezTo>
                  <a:cubicBezTo>
                    <a:pt x="5272" y="10744"/>
                    <a:pt x="6956" y="10839"/>
                    <a:pt x="8641" y="10839"/>
                  </a:cubicBezTo>
                  <a:cubicBezTo>
                    <a:pt x="11101" y="10839"/>
                    <a:pt x="13563" y="10636"/>
                    <a:pt x="15746" y="9716"/>
                  </a:cubicBezTo>
                  <a:cubicBezTo>
                    <a:pt x="16627" y="13728"/>
                    <a:pt x="17387" y="18014"/>
                    <a:pt x="17691" y="22118"/>
                  </a:cubicBezTo>
                  <a:cubicBezTo>
                    <a:pt x="17703" y="22289"/>
                    <a:pt x="17826" y="22353"/>
                    <a:pt x="17977" y="22353"/>
                  </a:cubicBezTo>
                  <a:cubicBezTo>
                    <a:pt x="18228" y="22353"/>
                    <a:pt x="18554" y="22178"/>
                    <a:pt x="18573" y="22026"/>
                  </a:cubicBezTo>
                  <a:cubicBezTo>
                    <a:pt x="19150" y="19534"/>
                    <a:pt x="19545" y="16768"/>
                    <a:pt x="19424" y="14184"/>
                  </a:cubicBezTo>
                  <a:cubicBezTo>
                    <a:pt x="19333" y="12209"/>
                    <a:pt x="18147" y="8044"/>
                    <a:pt x="18299" y="7862"/>
                  </a:cubicBezTo>
                  <a:cubicBezTo>
                    <a:pt x="18725" y="7224"/>
                    <a:pt x="19120" y="6585"/>
                    <a:pt x="19545" y="5947"/>
                  </a:cubicBezTo>
                  <a:cubicBezTo>
                    <a:pt x="19880" y="5461"/>
                    <a:pt x="20366" y="4914"/>
                    <a:pt x="20457" y="4336"/>
                  </a:cubicBezTo>
                  <a:cubicBezTo>
                    <a:pt x="20635" y="3415"/>
                    <a:pt x="20082" y="3121"/>
                    <a:pt x="19311" y="3121"/>
                  </a:cubicBezTo>
                  <a:cubicBezTo>
                    <a:pt x="18631" y="3121"/>
                    <a:pt x="17783" y="3349"/>
                    <a:pt x="17114" y="3576"/>
                  </a:cubicBezTo>
                  <a:cubicBezTo>
                    <a:pt x="17327" y="2786"/>
                    <a:pt x="17539" y="2026"/>
                    <a:pt x="17752" y="1236"/>
                  </a:cubicBezTo>
                  <a:cubicBezTo>
                    <a:pt x="17843" y="962"/>
                    <a:pt x="17630" y="658"/>
                    <a:pt x="17327" y="658"/>
                  </a:cubicBezTo>
                  <a:cubicBezTo>
                    <a:pt x="16019" y="658"/>
                    <a:pt x="14895" y="1084"/>
                    <a:pt x="13740" y="1661"/>
                  </a:cubicBezTo>
                  <a:cubicBezTo>
                    <a:pt x="13223" y="1935"/>
                    <a:pt x="12463" y="2543"/>
                    <a:pt x="11886" y="2604"/>
                  </a:cubicBezTo>
                  <a:cubicBezTo>
                    <a:pt x="11794" y="2664"/>
                    <a:pt x="11734" y="2695"/>
                    <a:pt x="11643" y="2756"/>
                  </a:cubicBezTo>
                  <a:cubicBezTo>
                    <a:pt x="11582" y="2391"/>
                    <a:pt x="11551" y="2026"/>
                    <a:pt x="11521" y="1661"/>
                  </a:cubicBezTo>
                  <a:cubicBezTo>
                    <a:pt x="11521" y="1266"/>
                    <a:pt x="11551" y="871"/>
                    <a:pt x="11612" y="476"/>
                  </a:cubicBezTo>
                  <a:cubicBezTo>
                    <a:pt x="11638" y="216"/>
                    <a:pt x="11375" y="1"/>
                    <a:pt x="1112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639;p60"/>
            <p:cNvSpPr/>
            <p:nvPr/>
          </p:nvSpPr>
          <p:spPr>
            <a:xfrm>
              <a:off x="7205625" y="1802734"/>
              <a:ext cx="43925" cy="240003"/>
            </a:xfrm>
            <a:custGeom>
              <a:avLst/>
              <a:gdLst/>
              <a:ahLst/>
              <a:cxnLst/>
              <a:rect l="l" t="t" r="r" b="b"/>
              <a:pathLst>
                <a:path w="1886" h="10305" extrusionOk="0">
                  <a:moveTo>
                    <a:pt x="609" y="1"/>
                  </a:moveTo>
                  <a:cubicBezTo>
                    <a:pt x="426" y="153"/>
                    <a:pt x="244" y="274"/>
                    <a:pt x="1" y="396"/>
                  </a:cubicBezTo>
                  <a:cubicBezTo>
                    <a:pt x="700" y="3679"/>
                    <a:pt x="1247" y="6992"/>
                    <a:pt x="1581" y="10305"/>
                  </a:cubicBezTo>
                  <a:cubicBezTo>
                    <a:pt x="1794" y="8876"/>
                    <a:pt x="1885" y="7387"/>
                    <a:pt x="1855" y="5928"/>
                  </a:cubicBezTo>
                  <a:cubicBezTo>
                    <a:pt x="1825" y="4013"/>
                    <a:pt x="1825" y="1581"/>
                    <a:pt x="60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640;p60"/>
            <p:cNvSpPr/>
            <p:nvPr/>
          </p:nvSpPr>
          <p:spPr>
            <a:xfrm>
              <a:off x="6841075" y="1617280"/>
              <a:ext cx="428303" cy="455203"/>
            </a:xfrm>
            <a:custGeom>
              <a:avLst/>
              <a:gdLst/>
              <a:ahLst/>
              <a:cxnLst/>
              <a:rect l="l" t="t" r="r" b="b"/>
              <a:pathLst>
                <a:path w="18390" h="19545" extrusionOk="0">
                  <a:moveTo>
                    <a:pt x="9605" y="0"/>
                  </a:moveTo>
                  <a:lnTo>
                    <a:pt x="9605" y="0"/>
                  </a:lnTo>
                  <a:cubicBezTo>
                    <a:pt x="7599" y="942"/>
                    <a:pt x="6079" y="2614"/>
                    <a:pt x="4377" y="4012"/>
                  </a:cubicBezTo>
                  <a:cubicBezTo>
                    <a:pt x="4074" y="4234"/>
                    <a:pt x="3731" y="4496"/>
                    <a:pt x="3402" y="4496"/>
                  </a:cubicBezTo>
                  <a:cubicBezTo>
                    <a:pt x="3235" y="4496"/>
                    <a:pt x="3071" y="4429"/>
                    <a:pt x="2918" y="4255"/>
                  </a:cubicBezTo>
                  <a:cubicBezTo>
                    <a:pt x="2584" y="3921"/>
                    <a:pt x="2523" y="3344"/>
                    <a:pt x="2553" y="2705"/>
                  </a:cubicBezTo>
                  <a:lnTo>
                    <a:pt x="2553" y="2705"/>
                  </a:lnTo>
                  <a:cubicBezTo>
                    <a:pt x="1033" y="5076"/>
                    <a:pt x="608" y="8055"/>
                    <a:pt x="304" y="10760"/>
                  </a:cubicBezTo>
                  <a:cubicBezTo>
                    <a:pt x="0" y="13708"/>
                    <a:pt x="30" y="16687"/>
                    <a:pt x="608" y="19544"/>
                  </a:cubicBezTo>
                  <a:cubicBezTo>
                    <a:pt x="547" y="19210"/>
                    <a:pt x="760" y="18633"/>
                    <a:pt x="821" y="18268"/>
                  </a:cubicBezTo>
                  <a:cubicBezTo>
                    <a:pt x="851" y="17842"/>
                    <a:pt x="942" y="17417"/>
                    <a:pt x="1003" y="16961"/>
                  </a:cubicBezTo>
                  <a:cubicBezTo>
                    <a:pt x="1094" y="16110"/>
                    <a:pt x="1216" y="15259"/>
                    <a:pt x="1307" y="14377"/>
                  </a:cubicBezTo>
                  <a:cubicBezTo>
                    <a:pt x="1520" y="12645"/>
                    <a:pt x="1581" y="10882"/>
                    <a:pt x="1824" y="9119"/>
                  </a:cubicBezTo>
                  <a:cubicBezTo>
                    <a:pt x="1876" y="8666"/>
                    <a:pt x="2228" y="8562"/>
                    <a:pt x="2622" y="8562"/>
                  </a:cubicBezTo>
                  <a:cubicBezTo>
                    <a:pt x="2915" y="8562"/>
                    <a:pt x="3232" y="8619"/>
                    <a:pt x="3465" y="8632"/>
                  </a:cubicBezTo>
                  <a:cubicBezTo>
                    <a:pt x="4134" y="8632"/>
                    <a:pt x="4772" y="8663"/>
                    <a:pt x="5410" y="8693"/>
                  </a:cubicBezTo>
                  <a:lnTo>
                    <a:pt x="5684" y="8693"/>
                  </a:lnTo>
                  <a:cubicBezTo>
                    <a:pt x="6501" y="8722"/>
                    <a:pt x="7317" y="8750"/>
                    <a:pt x="8134" y="8750"/>
                  </a:cubicBezTo>
                  <a:cubicBezTo>
                    <a:pt x="9050" y="8750"/>
                    <a:pt x="9966" y="8714"/>
                    <a:pt x="10882" y="8602"/>
                  </a:cubicBezTo>
                  <a:cubicBezTo>
                    <a:pt x="11733" y="8480"/>
                    <a:pt x="12584" y="8328"/>
                    <a:pt x="13405" y="8055"/>
                  </a:cubicBezTo>
                  <a:cubicBezTo>
                    <a:pt x="14256" y="7781"/>
                    <a:pt x="15137" y="7508"/>
                    <a:pt x="15867" y="6961"/>
                  </a:cubicBezTo>
                  <a:cubicBezTo>
                    <a:pt x="16596" y="6383"/>
                    <a:pt x="16991" y="5532"/>
                    <a:pt x="17478" y="4772"/>
                  </a:cubicBezTo>
                  <a:cubicBezTo>
                    <a:pt x="17569" y="4620"/>
                    <a:pt x="17690" y="4499"/>
                    <a:pt x="17812" y="4347"/>
                  </a:cubicBezTo>
                  <a:cubicBezTo>
                    <a:pt x="18085" y="4012"/>
                    <a:pt x="18389" y="3678"/>
                    <a:pt x="18359" y="3313"/>
                  </a:cubicBezTo>
                  <a:cubicBezTo>
                    <a:pt x="18359" y="2965"/>
                    <a:pt x="18293" y="2871"/>
                    <a:pt x="18121" y="2871"/>
                  </a:cubicBezTo>
                  <a:cubicBezTo>
                    <a:pt x="18007" y="2871"/>
                    <a:pt x="17847" y="2912"/>
                    <a:pt x="17630" y="2948"/>
                  </a:cubicBezTo>
                  <a:cubicBezTo>
                    <a:pt x="16930" y="3040"/>
                    <a:pt x="16262" y="3252"/>
                    <a:pt x="15623" y="3556"/>
                  </a:cubicBezTo>
                  <a:cubicBezTo>
                    <a:pt x="15551" y="3596"/>
                    <a:pt x="15474" y="3614"/>
                    <a:pt x="15397" y="3614"/>
                  </a:cubicBezTo>
                  <a:cubicBezTo>
                    <a:pt x="15119" y="3614"/>
                    <a:pt x="14859" y="3373"/>
                    <a:pt x="14955" y="3040"/>
                  </a:cubicBezTo>
                  <a:cubicBezTo>
                    <a:pt x="15198" y="2189"/>
                    <a:pt x="15441" y="1307"/>
                    <a:pt x="15684" y="456"/>
                  </a:cubicBezTo>
                  <a:lnTo>
                    <a:pt x="15684" y="456"/>
                  </a:lnTo>
                  <a:cubicBezTo>
                    <a:pt x="14742" y="578"/>
                    <a:pt x="13891" y="942"/>
                    <a:pt x="13040" y="1368"/>
                  </a:cubicBezTo>
                  <a:cubicBezTo>
                    <a:pt x="12341" y="1733"/>
                    <a:pt x="11459" y="2432"/>
                    <a:pt x="10699" y="2492"/>
                  </a:cubicBezTo>
                  <a:cubicBezTo>
                    <a:pt x="10655" y="2497"/>
                    <a:pt x="10613" y="2499"/>
                    <a:pt x="10573" y="2499"/>
                  </a:cubicBezTo>
                  <a:cubicBezTo>
                    <a:pt x="9542" y="2499"/>
                    <a:pt x="9517" y="1053"/>
                    <a:pt x="96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641;p60"/>
            <p:cNvSpPr/>
            <p:nvPr/>
          </p:nvSpPr>
          <p:spPr>
            <a:xfrm>
              <a:off x="6957149" y="2033044"/>
              <a:ext cx="32606" cy="44694"/>
            </a:xfrm>
            <a:custGeom>
              <a:avLst/>
              <a:gdLst/>
              <a:ahLst/>
              <a:cxnLst/>
              <a:rect l="l" t="t" r="r" b="b"/>
              <a:pathLst>
                <a:path w="1400" h="1919" extrusionOk="0">
                  <a:moveTo>
                    <a:pt x="732" y="1"/>
                  </a:moveTo>
                  <a:cubicBezTo>
                    <a:pt x="574" y="1"/>
                    <a:pt x="418" y="102"/>
                    <a:pt x="305" y="264"/>
                  </a:cubicBezTo>
                  <a:cubicBezTo>
                    <a:pt x="1" y="689"/>
                    <a:pt x="92" y="1419"/>
                    <a:pt x="457" y="1784"/>
                  </a:cubicBezTo>
                  <a:cubicBezTo>
                    <a:pt x="558" y="1872"/>
                    <a:pt x="691" y="1918"/>
                    <a:pt x="820" y="1918"/>
                  </a:cubicBezTo>
                  <a:cubicBezTo>
                    <a:pt x="1001" y="1918"/>
                    <a:pt x="1176" y="1827"/>
                    <a:pt x="1247" y="1632"/>
                  </a:cubicBezTo>
                  <a:cubicBezTo>
                    <a:pt x="1399" y="1176"/>
                    <a:pt x="1369" y="659"/>
                    <a:pt x="1126" y="264"/>
                  </a:cubicBezTo>
                  <a:cubicBezTo>
                    <a:pt x="1012" y="79"/>
                    <a:pt x="871" y="1"/>
                    <a:pt x="7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642;p60"/>
            <p:cNvSpPr/>
            <p:nvPr/>
          </p:nvSpPr>
          <p:spPr>
            <a:xfrm>
              <a:off x="7098749" y="2022727"/>
              <a:ext cx="31162" cy="44880"/>
            </a:xfrm>
            <a:custGeom>
              <a:avLst/>
              <a:gdLst/>
              <a:ahLst/>
              <a:cxnLst/>
              <a:rect l="l" t="t" r="r" b="b"/>
              <a:pathLst>
                <a:path w="1338" h="1927" extrusionOk="0">
                  <a:moveTo>
                    <a:pt x="768" y="0"/>
                  </a:moveTo>
                  <a:cubicBezTo>
                    <a:pt x="616" y="0"/>
                    <a:pt x="456" y="84"/>
                    <a:pt x="334" y="220"/>
                  </a:cubicBezTo>
                  <a:cubicBezTo>
                    <a:pt x="0" y="616"/>
                    <a:pt x="0" y="1345"/>
                    <a:pt x="334" y="1740"/>
                  </a:cubicBezTo>
                  <a:cubicBezTo>
                    <a:pt x="438" y="1859"/>
                    <a:pt x="592" y="1927"/>
                    <a:pt x="740" y="1927"/>
                  </a:cubicBezTo>
                  <a:cubicBezTo>
                    <a:pt x="897" y="1927"/>
                    <a:pt x="1047" y="1851"/>
                    <a:pt x="1125" y="1679"/>
                  </a:cubicBezTo>
                  <a:cubicBezTo>
                    <a:pt x="1337" y="1224"/>
                    <a:pt x="1337" y="737"/>
                    <a:pt x="1155" y="281"/>
                  </a:cubicBezTo>
                  <a:cubicBezTo>
                    <a:pt x="1064" y="84"/>
                    <a:pt x="920" y="0"/>
                    <a:pt x="7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643;p60"/>
            <p:cNvSpPr/>
            <p:nvPr/>
          </p:nvSpPr>
          <p:spPr>
            <a:xfrm>
              <a:off x="7023944" y="2020165"/>
              <a:ext cx="46510" cy="76019"/>
            </a:xfrm>
            <a:custGeom>
              <a:avLst/>
              <a:gdLst/>
              <a:ahLst/>
              <a:cxnLst/>
              <a:rect l="l" t="t" r="r" b="b"/>
              <a:pathLst>
                <a:path w="1997" h="3264" extrusionOk="0">
                  <a:moveTo>
                    <a:pt x="992" y="0"/>
                  </a:moveTo>
                  <a:cubicBezTo>
                    <a:pt x="723" y="0"/>
                    <a:pt x="434" y="227"/>
                    <a:pt x="507" y="574"/>
                  </a:cubicBezTo>
                  <a:cubicBezTo>
                    <a:pt x="568" y="999"/>
                    <a:pt x="963" y="2215"/>
                    <a:pt x="476" y="2428"/>
                  </a:cubicBezTo>
                  <a:cubicBezTo>
                    <a:pt x="1" y="2639"/>
                    <a:pt x="283" y="3264"/>
                    <a:pt x="725" y="3264"/>
                  </a:cubicBezTo>
                  <a:cubicBezTo>
                    <a:pt x="791" y="3264"/>
                    <a:pt x="861" y="3250"/>
                    <a:pt x="932" y="3218"/>
                  </a:cubicBezTo>
                  <a:cubicBezTo>
                    <a:pt x="1996" y="2732"/>
                    <a:pt x="1571" y="1212"/>
                    <a:pt x="1388" y="330"/>
                  </a:cubicBezTo>
                  <a:cubicBezTo>
                    <a:pt x="1340" y="100"/>
                    <a:pt x="1170" y="0"/>
                    <a:pt x="9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644;p60"/>
            <p:cNvSpPr/>
            <p:nvPr/>
          </p:nvSpPr>
          <p:spPr>
            <a:xfrm>
              <a:off x="7017492" y="2098301"/>
              <a:ext cx="88945" cy="40175"/>
            </a:xfrm>
            <a:custGeom>
              <a:avLst/>
              <a:gdLst/>
              <a:ahLst/>
              <a:cxnLst/>
              <a:rect l="l" t="t" r="r" b="b"/>
              <a:pathLst>
                <a:path w="3819" h="1725" extrusionOk="0">
                  <a:moveTo>
                    <a:pt x="3130" y="0"/>
                  </a:moveTo>
                  <a:cubicBezTo>
                    <a:pt x="3025" y="0"/>
                    <a:pt x="2916" y="41"/>
                    <a:pt x="2820" y="137"/>
                  </a:cubicBezTo>
                  <a:cubicBezTo>
                    <a:pt x="2402" y="555"/>
                    <a:pt x="1877" y="778"/>
                    <a:pt x="1313" y="778"/>
                  </a:cubicBezTo>
                  <a:cubicBezTo>
                    <a:pt x="1139" y="778"/>
                    <a:pt x="962" y="757"/>
                    <a:pt x="784" y="714"/>
                  </a:cubicBezTo>
                  <a:cubicBezTo>
                    <a:pt x="747" y="706"/>
                    <a:pt x="711" y="703"/>
                    <a:pt x="677" y="703"/>
                  </a:cubicBezTo>
                  <a:cubicBezTo>
                    <a:pt x="178" y="703"/>
                    <a:pt x="0" y="1484"/>
                    <a:pt x="541" y="1626"/>
                  </a:cubicBezTo>
                  <a:cubicBezTo>
                    <a:pt x="798" y="1692"/>
                    <a:pt x="1056" y="1724"/>
                    <a:pt x="1312" y="1724"/>
                  </a:cubicBezTo>
                  <a:cubicBezTo>
                    <a:pt x="2115" y="1724"/>
                    <a:pt x="2890" y="1405"/>
                    <a:pt x="3489" y="805"/>
                  </a:cubicBezTo>
                  <a:cubicBezTo>
                    <a:pt x="3819" y="476"/>
                    <a:pt x="3492" y="0"/>
                    <a:pt x="313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645;p60"/>
            <p:cNvSpPr/>
            <p:nvPr/>
          </p:nvSpPr>
          <p:spPr>
            <a:xfrm>
              <a:off x="7205625" y="1660342"/>
              <a:ext cx="958547" cy="973848"/>
            </a:xfrm>
            <a:custGeom>
              <a:avLst/>
              <a:gdLst/>
              <a:ahLst/>
              <a:cxnLst/>
              <a:rect l="l" t="t" r="r" b="b"/>
              <a:pathLst>
                <a:path w="41157" h="41814" extrusionOk="0">
                  <a:moveTo>
                    <a:pt x="33515" y="0"/>
                  </a:moveTo>
                  <a:cubicBezTo>
                    <a:pt x="32590" y="0"/>
                    <a:pt x="31837" y="1153"/>
                    <a:pt x="31339" y="1768"/>
                  </a:cubicBezTo>
                  <a:cubicBezTo>
                    <a:pt x="30579" y="2680"/>
                    <a:pt x="29910" y="3622"/>
                    <a:pt x="29272" y="4595"/>
                  </a:cubicBezTo>
                  <a:cubicBezTo>
                    <a:pt x="28859" y="3527"/>
                    <a:pt x="28155" y="2264"/>
                    <a:pt x="27176" y="2264"/>
                  </a:cubicBezTo>
                  <a:cubicBezTo>
                    <a:pt x="26930" y="2264"/>
                    <a:pt x="26666" y="2344"/>
                    <a:pt x="26384" y="2528"/>
                  </a:cubicBezTo>
                  <a:cubicBezTo>
                    <a:pt x="25776" y="2923"/>
                    <a:pt x="25655" y="3683"/>
                    <a:pt x="25685" y="4321"/>
                  </a:cubicBezTo>
                  <a:cubicBezTo>
                    <a:pt x="25807" y="5659"/>
                    <a:pt x="26263" y="7027"/>
                    <a:pt x="26567" y="8334"/>
                  </a:cubicBezTo>
                  <a:cubicBezTo>
                    <a:pt x="18937" y="16784"/>
                    <a:pt x="10244" y="24230"/>
                    <a:pt x="700" y="30462"/>
                  </a:cubicBezTo>
                  <a:lnTo>
                    <a:pt x="670" y="30462"/>
                  </a:lnTo>
                  <a:cubicBezTo>
                    <a:pt x="457" y="30614"/>
                    <a:pt x="244" y="30796"/>
                    <a:pt x="1" y="30948"/>
                  </a:cubicBezTo>
                  <a:cubicBezTo>
                    <a:pt x="31" y="30948"/>
                    <a:pt x="31" y="30948"/>
                    <a:pt x="31" y="30978"/>
                  </a:cubicBezTo>
                  <a:cubicBezTo>
                    <a:pt x="1490" y="34869"/>
                    <a:pt x="3587" y="38486"/>
                    <a:pt x="6262" y="41677"/>
                  </a:cubicBezTo>
                  <a:cubicBezTo>
                    <a:pt x="6333" y="41766"/>
                    <a:pt x="6466" y="41813"/>
                    <a:pt x="6594" y="41813"/>
                  </a:cubicBezTo>
                  <a:cubicBezTo>
                    <a:pt x="6686" y="41813"/>
                    <a:pt x="6776" y="41789"/>
                    <a:pt x="6840" y="41738"/>
                  </a:cubicBezTo>
                  <a:cubicBezTo>
                    <a:pt x="16414" y="34504"/>
                    <a:pt x="24561" y="25537"/>
                    <a:pt x="30852" y="15294"/>
                  </a:cubicBezTo>
                  <a:cubicBezTo>
                    <a:pt x="30944" y="15173"/>
                    <a:pt x="31035" y="15051"/>
                    <a:pt x="31126" y="14929"/>
                  </a:cubicBezTo>
                  <a:cubicBezTo>
                    <a:pt x="31369" y="14625"/>
                    <a:pt x="31673" y="13896"/>
                    <a:pt x="32007" y="13714"/>
                  </a:cubicBezTo>
                  <a:cubicBezTo>
                    <a:pt x="32433" y="13410"/>
                    <a:pt x="33193" y="13440"/>
                    <a:pt x="33679" y="13227"/>
                  </a:cubicBezTo>
                  <a:cubicBezTo>
                    <a:pt x="34378" y="12954"/>
                    <a:pt x="34986" y="12559"/>
                    <a:pt x="35503" y="12042"/>
                  </a:cubicBezTo>
                  <a:cubicBezTo>
                    <a:pt x="35929" y="11555"/>
                    <a:pt x="36141" y="11434"/>
                    <a:pt x="36810" y="11312"/>
                  </a:cubicBezTo>
                  <a:cubicBezTo>
                    <a:pt x="37175" y="11252"/>
                    <a:pt x="37540" y="11252"/>
                    <a:pt x="37904" y="11191"/>
                  </a:cubicBezTo>
                  <a:cubicBezTo>
                    <a:pt x="38847" y="11008"/>
                    <a:pt x="40579" y="10309"/>
                    <a:pt x="40002" y="9033"/>
                  </a:cubicBezTo>
                  <a:cubicBezTo>
                    <a:pt x="39819" y="8607"/>
                    <a:pt x="39394" y="8334"/>
                    <a:pt x="38907" y="8182"/>
                  </a:cubicBezTo>
                  <a:cubicBezTo>
                    <a:pt x="40093" y="7726"/>
                    <a:pt x="41157" y="7027"/>
                    <a:pt x="40822" y="5963"/>
                  </a:cubicBezTo>
                  <a:cubicBezTo>
                    <a:pt x="40581" y="5200"/>
                    <a:pt x="39783" y="4954"/>
                    <a:pt x="38831" y="4954"/>
                  </a:cubicBezTo>
                  <a:cubicBezTo>
                    <a:pt x="38342" y="4954"/>
                    <a:pt x="37812" y="5019"/>
                    <a:pt x="37296" y="5112"/>
                  </a:cubicBezTo>
                  <a:cubicBezTo>
                    <a:pt x="38543" y="4139"/>
                    <a:pt x="39637" y="2893"/>
                    <a:pt x="38330" y="2042"/>
                  </a:cubicBezTo>
                  <a:cubicBezTo>
                    <a:pt x="38086" y="1888"/>
                    <a:pt x="37813" y="1829"/>
                    <a:pt x="37529" y="1829"/>
                  </a:cubicBezTo>
                  <a:cubicBezTo>
                    <a:pt x="36858" y="1829"/>
                    <a:pt x="36128" y="2162"/>
                    <a:pt x="35594" y="2376"/>
                  </a:cubicBezTo>
                  <a:cubicBezTo>
                    <a:pt x="35108" y="2589"/>
                    <a:pt x="34591" y="2802"/>
                    <a:pt x="34135" y="3075"/>
                  </a:cubicBezTo>
                  <a:cubicBezTo>
                    <a:pt x="34470" y="2558"/>
                    <a:pt x="34713" y="2042"/>
                    <a:pt x="34773" y="1555"/>
                  </a:cubicBezTo>
                  <a:cubicBezTo>
                    <a:pt x="34834" y="826"/>
                    <a:pt x="34409" y="36"/>
                    <a:pt x="33618" y="5"/>
                  </a:cubicBezTo>
                  <a:cubicBezTo>
                    <a:pt x="33584" y="2"/>
                    <a:pt x="33549" y="0"/>
                    <a:pt x="335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646;p60"/>
            <p:cNvSpPr/>
            <p:nvPr/>
          </p:nvSpPr>
          <p:spPr>
            <a:xfrm>
              <a:off x="7231825" y="1686589"/>
              <a:ext cx="901905" cy="921772"/>
            </a:xfrm>
            <a:custGeom>
              <a:avLst/>
              <a:gdLst/>
              <a:ahLst/>
              <a:cxnLst/>
              <a:rect l="l" t="t" r="r" b="b"/>
              <a:pathLst>
                <a:path w="38725" h="39578" extrusionOk="0">
                  <a:moveTo>
                    <a:pt x="32134" y="0"/>
                  </a:moveTo>
                  <a:cubicBezTo>
                    <a:pt x="32103" y="0"/>
                    <a:pt x="32071" y="1"/>
                    <a:pt x="32038" y="3"/>
                  </a:cubicBezTo>
                  <a:cubicBezTo>
                    <a:pt x="31855" y="33"/>
                    <a:pt x="31490" y="580"/>
                    <a:pt x="31369" y="702"/>
                  </a:cubicBezTo>
                  <a:cubicBezTo>
                    <a:pt x="30275" y="1918"/>
                    <a:pt x="29363" y="3255"/>
                    <a:pt x="28481" y="4623"/>
                  </a:cubicBezTo>
                  <a:cubicBezTo>
                    <a:pt x="28500" y="4919"/>
                    <a:pt x="28248" y="5091"/>
                    <a:pt x="27999" y="5091"/>
                  </a:cubicBezTo>
                  <a:cubicBezTo>
                    <a:pt x="27840" y="5091"/>
                    <a:pt x="27683" y="5021"/>
                    <a:pt x="27600" y="4866"/>
                  </a:cubicBezTo>
                  <a:cubicBezTo>
                    <a:pt x="27539" y="4775"/>
                    <a:pt x="27509" y="4653"/>
                    <a:pt x="27509" y="4532"/>
                  </a:cubicBezTo>
                  <a:cubicBezTo>
                    <a:pt x="27357" y="3985"/>
                    <a:pt x="27205" y="3468"/>
                    <a:pt x="26931" y="2982"/>
                  </a:cubicBezTo>
                  <a:cubicBezTo>
                    <a:pt x="26688" y="2592"/>
                    <a:pt x="26620" y="2437"/>
                    <a:pt x="26291" y="2437"/>
                  </a:cubicBezTo>
                  <a:cubicBezTo>
                    <a:pt x="26209" y="2437"/>
                    <a:pt x="26110" y="2447"/>
                    <a:pt x="25989" y="2465"/>
                  </a:cubicBezTo>
                  <a:cubicBezTo>
                    <a:pt x="25290" y="2586"/>
                    <a:pt x="25472" y="2921"/>
                    <a:pt x="25563" y="3559"/>
                  </a:cubicBezTo>
                  <a:cubicBezTo>
                    <a:pt x="25715" y="4714"/>
                    <a:pt x="26080" y="5900"/>
                    <a:pt x="26354" y="7055"/>
                  </a:cubicBezTo>
                  <a:cubicBezTo>
                    <a:pt x="26384" y="7146"/>
                    <a:pt x="26354" y="7237"/>
                    <a:pt x="26323" y="7328"/>
                  </a:cubicBezTo>
                  <a:cubicBezTo>
                    <a:pt x="26354" y="7450"/>
                    <a:pt x="26323" y="7602"/>
                    <a:pt x="26232" y="7723"/>
                  </a:cubicBezTo>
                  <a:cubicBezTo>
                    <a:pt x="18481" y="16295"/>
                    <a:pt x="9666" y="23833"/>
                    <a:pt x="0" y="30155"/>
                  </a:cubicBezTo>
                  <a:cubicBezTo>
                    <a:pt x="1338" y="33560"/>
                    <a:pt x="3222" y="36721"/>
                    <a:pt x="5532" y="39578"/>
                  </a:cubicBezTo>
                  <a:cubicBezTo>
                    <a:pt x="7934" y="37724"/>
                    <a:pt x="10274" y="35778"/>
                    <a:pt x="12523" y="33711"/>
                  </a:cubicBezTo>
                  <a:cubicBezTo>
                    <a:pt x="15533" y="30915"/>
                    <a:pt x="18359" y="27936"/>
                    <a:pt x="20973" y="24775"/>
                  </a:cubicBezTo>
                  <a:cubicBezTo>
                    <a:pt x="22341" y="23134"/>
                    <a:pt x="23618" y="21462"/>
                    <a:pt x="24864" y="19730"/>
                  </a:cubicBezTo>
                  <a:cubicBezTo>
                    <a:pt x="25502" y="18848"/>
                    <a:pt x="26110" y="17967"/>
                    <a:pt x="26718" y="17055"/>
                  </a:cubicBezTo>
                  <a:cubicBezTo>
                    <a:pt x="27387" y="16082"/>
                    <a:pt x="27934" y="15049"/>
                    <a:pt x="28633" y="14076"/>
                  </a:cubicBezTo>
                  <a:cubicBezTo>
                    <a:pt x="29059" y="13468"/>
                    <a:pt x="29545" y="12921"/>
                    <a:pt x="29940" y="12283"/>
                  </a:cubicBezTo>
                  <a:cubicBezTo>
                    <a:pt x="30123" y="12009"/>
                    <a:pt x="30214" y="11705"/>
                    <a:pt x="30518" y="11553"/>
                  </a:cubicBezTo>
                  <a:cubicBezTo>
                    <a:pt x="31095" y="11340"/>
                    <a:pt x="31794" y="11462"/>
                    <a:pt x="32402" y="11158"/>
                  </a:cubicBezTo>
                  <a:cubicBezTo>
                    <a:pt x="32949" y="10915"/>
                    <a:pt x="33405" y="10550"/>
                    <a:pt x="33800" y="10125"/>
                  </a:cubicBezTo>
                  <a:cubicBezTo>
                    <a:pt x="34560" y="9304"/>
                    <a:pt x="34925" y="9334"/>
                    <a:pt x="36050" y="9243"/>
                  </a:cubicBezTo>
                  <a:cubicBezTo>
                    <a:pt x="36627" y="9182"/>
                    <a:pt x="38725" y="8696"/>
                    <a:pt x="37357" y="7966"/>
                  </a:cubicBezTo>
                  <a:cubicBezTo>
                    <a:pt x="37111" y="7837"/>
                    <a:pt x="36766" y="7796"/>
                    <a:pt x="36401" y="7796"/>
                  </a:cubicBezTo>
                  <a:cubicBezTo>
                    <a:pt x="35910" y="7796"/>
                    <a:pt x="35383" y="7871"/>
                    <a:pt x="35016" y="7906"/>
                  </a:cubicBezTo>
                  <a:cubicBezTo>
                    <a:pt x="34997" y="7908"/>
                    <a:pt x="34978" y="7909"/>
                    <a:pt x="34960" y="7909"/>
                  </a:cubicBezTo>
                  <a:cubicBezTo>
                    <a:pt x="34466" y="7909"/>
                    <a:pt x="34426" y="7140"/>
                    <a:pt x="34895" y="6994"/>
                  </a:cubicBezTo>
                  <a:cubicBezTo>
                    <a:pt x="35563" y="6751"/>
                    <a:pt x="36263" y="6538"/>
                    <a:pt x="36931" y="6295"/>
                  </a:cubicBezTo>
                  <a:cubicBezTo>
                    <a:pt x="37235" y="6173"/>
                    <a:pt x="37600" y="6082"/>
                    <a:pt x="37904" y="5930"/>
                  </a:cubicBezTo>
                  <a:cubicBezTo>
                    <a:pt x="38390" y="5717"/>
                    <a:pt x="38664" y="5687"/>
                    <a:pt x="38390" y="5170"/>
                  </a:cubicBezTo>
                  <a:cubicBezTo>
                    <a:pt x="38240" y="4878"/>
                    <a:pt x="37847" y="4773"/>
                    <a:pt x="37350" y="4773"/>
                  </a:cubicBezTo>
                  <a:cubicBezTo>
                    <a:pt x="36242" y="4773"/>
                    <a:pt x="34612" y="5297"/>
                    <a:pt x="33983" y="5444"/>
                  </a:cubicBezTo>
                  <a:cubicBezTo>
                    <a:pt x="33938" y="5454"/>
                    <a:pt x="33896" y="5458"/>
                    <a:pt x="33855" y="5458"/>
                  </a:cubicBezTo>
                  <a:cubicBezTo>
                    <a:pt x="33405" y="5458"/>
                    <a:pt x="33255" y="4872"/>
                    <a:pt x="33618" y="4593"/>
                  </a:cubicBezTo>
                  <a:cubicBezTo>
                    <a:pt x="34287" y="4106"/>
                    <a:pt x="34956" y="3620"/>
                    <a:pt x="35624" y="3134"/>
                  </a:cubicBezTo>
                  <a:cubicBezTo>
                    <a:pt x="35807" y="3012"/>
                    <a:pt x="35989" y="2890"/>
                    <a:pt x="36141" y="2738"/>
                  </a:cubicBezTo>
                  <a:cubicBezTo>
                    <a:pt x="37260" y="1905"/>
                    <a:pt x="37167" y="1613"/>
                    <a:pt x="36665" y="1613"/>
                  </a:cubicBezTo>
                  <a:cubicBezTo>
                    <a:pt x="36526" y="1613"/>
                    <a:pt x="36356" y="1635"/>
                    <a:pt x="36171" y="1675"/>
                  </a:cubicBezTo>
                  <a:cubicBezTo>
                    <a:pt x="36159" y="1669"/>
                    <a:pt x="36142" y="1666"/>
                    <a:pt x="36121" y="1666"/>
                  </a:cubicBezTo>
                  <a:cubicBezTo>
                    <a:pt x="35929" y="1666"/>
                    <a:pt x="35399" y="1893"/>
                    <a:pt x="35290" y="1948"/>
                  </a:cubicBezTo>
                  <a:cubicBezTo>
                    <a:pt x="33831" y="2465"/>
                    <a:pt x="32524" y="3225"/>
                    <a:pt x="31308" y="4137"/>
                  </a:cubicBezTo>
                  <a:cubicBezTo>
                    <a:pt x="31234" y="4188"/>
                    <a:pt x="31155" y="4211"/>
                    <a:pt x="31078" y="4211"/>
                  </a:cubicBezTo>
                  <a:cubicBezTo>
                    <a:pt x="30746" y="4211"/>
                    <a:pt x="30448" y="3794"/>
                    <a:pt x="30670" y="3498"/>
                  </a:cubicBezTo>
                  <a:cubicBezTo>
                    <a:pt x="31186" y="2769"/>
                    <a:pt x="31734" y="2039"/>
                    <a:pt x="32220" y="1279"/>
                  </a:cubicBezTo>
                  <a:cubicBezTo>
                    <a:pt x="32397" y="1013"/>
                    <a:pt x="33207" y="0"/>
                    <a:pt x="32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647;p60"/>
            <p:cNvSpPr/>
            <p:nvPr/>
          </p:nvSpPr>
          <p:spPr>
            <a:xfrm>
              <a:off x="7124228" y="2169450"/>
              <a:ext cx="460863" cy="1146450"/>
            </a:xfrm>
            <a:custGeom>
              <a:avLst/>
              <a:gdLst/>
              <a:ahLst/>
              <a:cxnLst/>
              <a:rect l="l" t="t" r="r" b="b"/>
              <a:pathLst>
                <a:path w="19788" h="49225" extrusionOk="0">
                  <a:moveTo>
                    <a:pt x="13885" y="1"/>
                  </a:moveTo>
                  <a:cubicBezTo>
                    <a:pt x="13712" y="1"/>
                    <a:pt x="13524" y="47"/>
                    <a:pt x="13314" y="152"/>
                  </a:cubicBezTo>
                  <a:cubicBezTo>
                    <a:pt x="11703" y="942"/>
                    <a:pt x="10213" y="2249"/>
                    <a:pt x="8724" y="3282"/>
                  </a:cubicBezTo>
                  <a:cubicBezTo>
                    <a:pt x="7082" y="4377"/>
                    <a:pt x="5472" y="5471"/>
                    <a:pt x="3830" y="6565"/>
                  </a:cubicBezTo>
                  <a:cubicBezTo>
                    <a:pt x="3800" y="6595"/>
                    <a:pt x="3769" y="6626"/>
                    <a:pt x="3739" y="6656"/>
                  </a:cubicBezTo>
                  <a:cubicBezTo>
                    <a:pt x="3891" y="6474"/>
                    <a:pt x="2037" y="5805"/>
                    <a:pt x="1854" y="5775"/>
                  </a:cubicBezTo>
                  <a:cubicBezTo>
                    <a:pt x="1754" y="5766"/>
                    <a:pt x="1651" y="5761"/>
                    <a:pt x="1549" y="5761"/>
                  </a:cubicBezTo>
                  <a:cubicBezTo>
                    <a:pt x="912" y="5761"/>
                    <a:pt x="287" y="5953"/>
                    <a:pt x="183" y="6687"/>
                  </a:cubicBezTo>
                  <a:cubicBezTo>
                    <a:pt x="0" y="7811"/>
                    <a:pt x="213" y="9149"/>
                    <a:pt x="243" y="10273"/>
                  </a:cubicBezTo>
                  <a:cubicBezTo>
                    <a:pt x="274" y="11580"/>
                    <a:pt x="335" y="12918"/>
                    <a:pt x="395" y="14225"/>
                  </a:cubicBezTo>
                  <a:cubicBezTo>
                    <a:pt x="517" y="16869"/>
                    <a:pt x="699" y="19514"/>
                    <a:pt x="943" y="22128"/>
                  </a:cubicBezTo>
                  <a:cubicBezTo>
                    <a:pt x="1429" y="27112"/>
                    <a:pt x="2128" y="32067"/>
                    <a:pt x="3009" y="36991"/>
                  </a:cubicBezTo>
                  <a:cubicBezTo>
                    <a:pt x="3496" y="39453"/>
                    <a:pt x="4134" y="41915"/>
                    <a:pt x="4560" y="44408"/>
                  </a:cubicBezTo>
                  <a:cubicBezTo>
                    <a:pt x="4712" y="45167"/>
                    <a:pt x="4742" y="46049"/>
                    <a:pt x="4924" y="46870"/>
                  </a:cubicBezTo>
                  <a:cubicBezTo>
                    <a:pt x="5107" y="47690"/>
                    <a:pt x="5472" y="48420"/>
                    <a:pt x="6231" y="48876"/>
                  </a:cubicBezTo>
                  <a:cubicBezTo>
                    <a:pt x="6707" y="49173"/>
                    <a:pt x="7390" y="49225"/>
                    <a:pt x="8043" y="49225"/>
                  </a:cubicBezTo>
                  <a:cubicBezTo>
                    <a:pt x="8392" y="49225"/>
                    <a:pt x="8732" y="49210"/>
                    <a:pt x="9028" y="49210"/>
                  </a:cubicBezTo>
                  <a:cubicBezTo>
                    <a:pt x="11004" y="49180"/>
                    <a:pt x="13618" y="48967"/>
                    <a:pt x="15289" y="47812"/>
                  </a:cubicBezTo>
                  <a:cubicBezTo>
                    <a:pt x="15350" y="47751"/>
                    <a:pt x="15381" y="47721"/>
                    <a:pt x="15411" y="47660"/>
                  </a:cubicBezTo>
                  <a:cubicBezTo>
                    <a:pt x="15533" y="47569"/>
                    <a:pt x="15593" y="47447"/>
                    <a:pt x="15563" y="47265"/>
                  </a:cubicBezTo>
                  <a:cubicBezTo>
                    <a:pt x="14833" y="39787"/>
                    <a:pt x="13526" y="32401"/>
                    <a:pt x="11824" y="25076"/>
                  </a:cubicBezTo>
                  <a:cubicBezTo>
                    <a:pt x="11611" y="24194"/>
                    <a:pt x="11368" y="23313"/>
                    <a:pt x="11095" y="22432"/>
                  </a:cubicBezTo>
                  <a:cubicBezTo>
                    <a:pt x="10943" y="22006"/>
                    <a:pt x="10578" y="21520"/>
                    <a:pt x="10669" y="21064"/>
                  </a:cubicBezTo>
                  <a:cubicBezTo>
                    <a:pt x="10760" y="20547"/>
                    <a:pt x="11338" y="20213"/>
                    <a:pt x="11703" y="19969"/>
                  </a:cubicBezTo>
                  <a:cubicBezTo>
                    <a:pt x="13010" y="19149"/>
                    <a:pt x="14256" y="18237"/>
                    <a:pt x="15533" y="17355"/>
                  </a:cubicBezTo>
                  <a:cubicBezTo>
                    <a:pt x="16292" y="16808"/>
                    <a:pt x="17022" y="16292"/>
                    <a:pt x="17782" y="15775"/>
                  </a:cubicBezTo>
                  <a:cubicBezTo>
                    <a:pt x="18299" y="15380"/>
                    <a:pt x="19150" y="14985"/>
                    <a:pt x="19484" y="14377"/>
                  </a:cubicBezTo>
                  <a:cubicBezTo>
                    <a:pt x="19788" y="13799"/>
                    <a:pt x="19575" y="13222"/>
                    <a:pt x="19423" y="12644"/>
                  </a:cubicBezTo>
                  <a:cubicBezTo>
                    <a:pt x="19241" y="11854"/>
                    <a:pt x="19058" y="11064"/>
                    <a:pt x="18846" y="10273"/>
                  </a:cubicBezTo>
                  <a:cubicBezTo>
                    <a:pt x="18450" y="8632"/>
                    <a:pt x="18025" y="7021"/>
                    <a:pt x="17478" y="5440"/>
                  </a:cubicBezTo>
                  <a:cubicBezTo>
                    <a:pt x="16961" y="3981"/>
                    <a:pt x="16323" y="2583"/>
                    <a:pt x="15441" y="1337"/>
                  </a:cubicBezTo>
                  <a:cubicBezTo>
                    <a:pt x="14981" y="707"/>
                    <a:pt x="14560" y="1"/>
                    <a:pt x="1388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648;p60"/>
            <p:cNvSpPr/>
            <p:nvPr/>
          </p:nvSpPr>
          <p:spPr>
            <a:xfrm>
              <a:off x="7151826" y="2327400"/>
              <a:ext cx="115425" cy="170529"/>
            </a:xfrm>
            <a:custGeom>
              <a:avLst/>
              <a:gdLst/>
              <a:ahLst/>
              <a:cxnLst/>
              <a:rect l="l" t="t" r="r" b="b"/>
              <a:pathLst>
                <a:path w="4956" h="7322" extrusionOk="0">
                  <a:moveTo>
                    <a:pt x="429" y="0"/>
                  </a:moveTo>
                  <a:cubicBezTo>
                    <a:pt x="290" y="0"/>
                    <a:pt x="147" y="18"/>
                    <a:pt x="1" y="57"/>
                  </a:cubicBezTo>
                  <a:cubicBezTo>
                    <a:pt x="1" y="2458"/>
                    <a:pt x="62" y="4889"/>
                    <a:pt x="183" y="7321"/>
                  </a:cubicBezTo>
                  <a:cubicBezTo>
                    <a:pt x="1022" y="6616"/>
                    <a:pt x="2040" y="6293"/>
                    <a:pt x="3088" y="6293"/>
                  </a:cubicBezTo>
                  <a:cubicBezTo>
                    <a:pt x="3711" y="6293"/>
                    <a:pt x="4344" y="6407"/>
                    <a:pt x="4955" y="6622"/>
                  </a:cubicBezTo>
                  <a:cubicBezTo>
                    <a:pt x="4621" y="5406"/>
                    <a:pt x="4165" y="4221"/>
                    <a:pt x="3557" y="3096"/>
                  </a:cubicBezTo>
                  <a:cubicBezTo>
                    <a:pt x="3344" y="2701"/>
                    <a:pt x="3101" y="2245"/>
                    <a:pt x="2797" y="1789"/>
                  </a:cubicBezTo>
                  <a:cubicBezTo>
                    <a:pt x="2767" y="1759"/>
                    <a:pt x="2767" y="1759"/>
                    <a:pt x="2767" y="1759"/>
                  </a:cubicBezTo>
                  <a:cubicBezTo>
                    <a:pt x="2183" y="856"/>
                    <a:pt x="1390" y="0"/>
                    <a:pt x="4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649;p60"/>
            <p:cNvSpPr/>
            <p:nvPr/>
          </p:nvSpPr>
          <p:spPr>
            <a:xfrm>
              <a:off x="7157485" y="2192064"/>
              <a:ext cx="401426" cy="1101384"/>
            </a:xfrm>
            <a:custGeom>
              <a:avLst/>
              <a:gdLst/>
              <a:ahLst/>
              <a:cxnLst/>
              <a:rect l="l" t="t" r="r" b="b"/>
              <a:pathLst>
                <a:path w="17236" h="47290" extrusionOk="0">
                  <a:moveTo>
                    <a:pt x="12325" y="1"/>
                  </a:moveTo>
                  <a:cubicBezTo>
                    <a:pt x="11914" y="1"/>
                    <a:pt x="10757" y="1068"/>
                    <a:pt x="10457" y="1278"/>
                  </a:cubicBezTo>
                  <a:cubicBezTo>
                    <a:pt x="7965" y="2980"/>
                    <a:pt x="5442" y="4682"/>
                    <a:pt x="2949" y="6354"/>
                  </a:cubicBezTo>
                  <a:cubicBezTo>
                    <a:pt x="4591" y="8330"/>
                    <a:pt x="5563" y="11643"/>
                    <a:pt x="5928" y="13254"/>
                  </a:cubicBezTo>
                  <a:cubicBezTo>
                    <a:pt x="5995" y="13589"/>
                    <a:pt x="5717" y="13793"/>
                    <a:pt x="5433" y="13793"/>
                  </a:cubicBezTo>
                  <a:cubicBezTo>
                    <a:pt x="5330" y="13793"/>
                    <a:pt x="5226" y="13766"/>
                    <a:pt x="5138" y="13710"/>
                  </a:cubicBezTo>
                  <a:cubicBezTo>
                    <a:pt x="4433" y="13312"/>
                    <a:pt x="3646" y="13099"/>
                    <a:pt x="2879" y="13099"/>
                  </a:cubicBezTo>
                  <a:cubicBezTo>
                    <a:pt x="1828" y="13099"/>
                    <a:pt x="813" y="13500"/>
                    <a:pt x="92" y="14378"/>
                  </a:cubicBezTo>
                  <a:cubicBezTo>
                    <a:pt x="62" y="14409"/>
                    <a:pt x="31" y="14439"/>
                    <a:pt x="1" y="14439"/>
                  </a:cubicBezTo>
                  <a:cubicBezTo>
                    <a:pt x="609" y="24986"/>
                    <a:pt x="2189" y="35473"/>
                    <a:pt x="4712" y="45747"/>
                  </a:cubicBezTo>
                  <a:cubicBezTo>
                    <a:pt x="4834" y="46081"/>
                    <a:pt x="4895" y="46476"/>
                    <a:pt x="5077" y="46780"/>
                  </a:cubicBezTo>
                  <a:cubicBezTo>
                    <a:pt x="5368" y="47198"/>
                    <a:pt x="6169" y="47290"/>
                    <a:pt x="6915" y="47290"/>
                  </a:cubicBezTo>
                  <a:cubicBezTo>
                    <a:pt x="7418" y="47290"/>
                    <a:pt x="7896" y="47248"/>
                    <a:pt x="8177" y="47236"/>
                  </a:cubicBezTo>
                  <a:cubicBezTo>
                    <a:pt x="9697" y="47145"/>
                    <a:pt x="11794" y="46993"/>
                    <a:pt x="13101" y="46142"/>
                  </a:cubicBezTo>
                  <a:cubicBezTo>
                    <a:pt x="12463" y="39424"/>
                    <a:pt x="11308" y="32768"/>
                    <a:pt x="9849" y="26172"/>
                  </a:cubicBezTo>
                  <a:cubicBezTo>
                    <a:pt x="9576" y="25017"/>
                    <a:pt x="9302" y="23862"/>
                    <a:pt x="9028" y="22707"/>
                  </a:cubicBezTo>
                  <a:cubicBezTo>
                    <a:pt x="8876" y="22099"/>
                    <a:pt x="8755" y="21491"/>
                    <a:pt x="8603" y="20883"/>
                  </a:cubicBezTo>
                  <a:cubicBezTo>
                    <a:pt x="8360" y="19941"/>
                    <a:pt x="8147" y="19576"/>
                    <a:pt x="8968" y="18938"/>
                  </a:cubicBezTo>
                  <a:cubicBezTo>
                    <a:pt x="9728" y="18299"/>
                    <a:pt x="10548" y="17691"/>
                    <a:pt x="11369" y="17084"/>
                  </a:cubicBezTo>
                  <a:cubicBezTo>
                    <a:pt x="13010" y="15929"/>
                    <a:pt x="14712" y="14804"/>
                    <a:pt x="16354" y="13649"/>
                  </a:cubicBezTo>
                  <a:cubicBezTo>
                    <a:pt x="17174" y="13071"/>
                    <a:pt x="17235" y="12463"/>
                    <a:pt x="17022" y="11582"/>
                  </a:cubicBezTo>
                  <a:cubicBezTo>
                    <a:pt x="16840" y="10792"/>
                    <a:pt x="16658" y="10001"/>
                    <a:pt x="16445" y="9241"/>
                  </a:cubicBezTo>
                  <a:cubicBezTo>
                    <a:pt x="16111" y="7934"/>
                    <a:pt x="15776" y="6627"/>
                    <a:pt x="15351" y="5351"/>
                  </a:cubicBezTo>
                  <a:cubicBezTo>
                    <a:pt x="14925" y="4044"/>
                    <a:pt x="14408" y="2737"/>
                    <a:pt x="13679" y="1551"/>
                  </a:cubicBezTo>
                  <a:cubicBezTo>
                    <a:pt x="13436" y="1156"/>
                    <a:pt x="12858" y="32"/>
                    <a:pt x="12342" y="1"/>
                  </a:cubicBezTo>
                  <a:cubicBezTo>
                    <a:pt x="12336" y="1"/>
                    <a:pt x="12331" y="1"/>
                    <a:pt x="123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650;p60"/>
            <p:cNvSpPr/>
            <p:nvPr/>
          </p:nvSpPr>
          <p:spPr>
            <a:xfrm>
              <a:off x="5891050" y="1693413"/>
              <a:ext cx="993249" cy="930109"/>
            </a:xfrm>
            <a:custGeom>
              <a:avLst/>
              <a:gdLst/>
              <a:ahLst/>
              <a:cxnLst/>
              <a:rect l="l" t="t" r="r" b="b"/>
              <a:pathLst>
                <a:path w="42647" h="39936" extrusionOk="0">
                  <a:moveTo>
                    <a:pt x="7224" y="0"/>
                  </a:moveTo>
                  <a:cubicBezTo>
                    <a:pt x="7167" y="0"/>
                    <a:pt x="7110" y="5"/>
                    <a:pt x="7053" y="14"/>
                  </a:cubicBezTo>
                  <a:cubicBezTo>
                    <a:pt x="6262" y="105"/>
                    <a:pt x="5898" y="926"/>
                    <a:pt x="6019" y="1625"/>
                  </a:cubicBezTo>
                  <a:cubicBezTo>
                    <a:pt x="6111" y="2141"/>
                    <a:pt x="6384" y="2628"/>
                    <a:pt x="6749" y="3114"/>
                  </a:cubicBezTo>
                  <a:cubicBezTo>
                    <a:pt x="6262" y="2901"/>
                    <a:pt x="5746" y="2689"/>
                    <a:pt x="5259" y="2537"/>
                  </a:cubicBezTo>
                  <a:cubicBezTo>
                    <a:pt x="4739" y="2356"/>
                    <a:pt x="4034" y="2084"/>
                    <a:pt x="3396" y="2084"/>
                  </a:cubicBezTo>
                  <a:cubicBezTo>
                    <a:pt x="3065" y="2084"/>
                    <a:pt x="2753" y="2157"/>
                    <a:pt x="2493" y="2354"/>
                  </a:cubicBezTo>
                  <a:cubicBezTo>
                    <a:pt x="1217" y="3296"/>
                    <a:pt x="2402" y="4452"/>
                    <a:pt x="3740" y="5363"/>
                  </a:cubicBezTo>
                  <a:cubicBezTo>
                    <a:pt x="3361" y="5319"/>
                    <a:pt x="2978" y="5291"/>
                    <a:pt x="2609" y="5291"/>
                  </a:cubicBezTo>
                  <a:cubicBezTo>
                    <a:pt x="1468" y="5291"/>
                    <a:pt x="474" y="5561"/>
                    <a:pt x="244" y="6458"/>
                  </a:cubicBezTo>
                  <a:cubicBezTo>
                    <a:pt x="1" y="7521"/>
                    <a:pt x="1095" y="8129"/>
                    <a:pt x="2311" y="8525"/>
                  </a:cubicBezTo>
                  <a:cubicBezTo>
                    <a:pt x="1825" y="8707"/>
                    <a:pt x="1430" y="9011"/>
                    <a:pt x="1278" y="9467"/>
                  </a:cubicBezTo>
                  <a:cubicBezTo>
                    <a:pt x="822" y="10774"/>
                    <a:pt x="2585" y="11351"/>
                    <a:pt x="3527" y="11473"/>
                  </a:cubicBezTo>
                  <a:cubicBezTo>
                    <a:pt x="3709" y="11488"/>
                    <a:pt x="3892" y="11488"/>
                    <a:pt x="4074" y="11488"/>
                  </a:cubicBezTo>
                  <a:cubicBezTo>
                    <a:pt x="4256" y="11488"/>
                    <a:pt x="4439" y="11488"/>
                    <a:pt x="4621" y="11503"/>
                  </a:cubicBezTo>
                  <a:cubicBezTo>
                    <a:pt x="5290" y="11564"/>
                    <a:pt x="5503" y="11716"/>
                    <a:pt x="5989" y="12142"/>
                  </a:cubicBezTo>
                  <a:cubicBezTo>
                    <a:pt x="6536" y="12628"/>
                    <a:pt x="7174" y="12993"/>
                    <a:pt x="7873" y="13205"/>
                  </a:cubicBezTo>
                  <a:cubicBezTo>
                    <a:pt x="8390" y="13388"/>
                    <a:pt x="9120" y="13327"/>
                    <a:pt x="9576" y="13570"/>
                  </a:cubicBezTo>
                  <a:cubicBezTo>
                    <a:pt x="9910" y="13783"/>
                    <a:pt x="10275" y="14452"/>
                    <a:pt x="10518" y="14756"/>
                  </a:cubicBezTo>
                  <a:cubicBezTo>
                    <a:pt x="10609" y="14877"/>
                    <a:pt x="10731" y="14968"/>
                    <a:pt x="10852" y="15090"/>
                  </a:cubicBezTo>
                  <a:cubicBezTo>
                    <a:pt x="17782" y="24877"/>
                    <a:pt x="26536" y="33297"/>
                    <a:pt x="36567" y="39893"/>
                  </a:cubicBezTo>
                  <a:cubicBezTo>
                    <a:pt x="36616" y="39922"/>
                    <a:pt x="36680" y="39936"/>
                    <a:pt x="36749" y="39936"/>
                  </a:cubicBezTo>
                  <a:cubicBezTo>
                    <a:pt x="36895" y="39936"/>
                    <a:pt x="37062" y="39874"/>
                    <a:pt x="37145" y="39771"/>
                  </a:cubicBezTo>
                  <a:cubicBezTo>
                    <a:pt x="39576" y="36397"/>
                    <a:pt x="41430" y="32659"/>
                    <a:pt x="42646" y="28677"/>
                  </a:cubicBezTo>
                  <a:cubicBezTo>
                    <a:pt x="42646" y="28646"/>
                    <a:pt x="42646" y="28646"/>
                    <a:pt x="42646" y="28646"/>
                  </a:cubicBezTo>
                  <a:cubicBezTo>
                    <a:pt x="42403" y="28494"/>
                    <a:pt x="42190" y="28342"/>
                    <a:pt x="41977" y="28190"/>
                  </a:cubicBezTo>
                  <a:cubicBezTo>
                    <a:pt x="41947" y="28190"/>
                    <a:pt x="41947" y="28190"/>
                    <a:pt x="41947" y="28221"/>
                  </a:cubicBezTo>
                  <a:cubicBezTo>
                    <a:pt x="32008" y="22628"/>
                    <a:pt x="22828" y="15789"/>
                    <a:pt x="14652" y="7856"/>
                  </a:cubicBezTo>
                  <a:cubicBezTo>
                    <a:pt x="14864" y="6549"/>
                    <a:pt x="15229" y="5151"/>
                    <a:pt x="15260" y="3813"/>
                  </a:cubicBezTo>
                  <a:cubicBezTo>
                    <a:pt x="15260" y="3144"/>
                    <a:pt x="15077" y="2415"/>
                    <a:pt x="14439" y="2050"/>
                  </a:cubicBezTo>
                  <a:cubicBezTo>
                    <a:pt x="14175" y="1902"/>
                    <a:pt x="13931" y="1836"/>
                    <a:pt x="13705" y="1836"/>
                  </a:cubicBezTo>
                  <a:cubicBezTo>
                    <a:pt x="12686" y="1836"/>
                    <a:pt x="12052" y="3185"/>
                    <a:pt x="11703" y="4330"/>
                  </a:cubicBezTo>
                  <a:cubicBezTo>
                    <a:pt x="11004" y="3388"/>
                    <a:pt x="10244" y="2476"/>
                    <a:pt x="9454" y="1625"/>
                  </a:cubicBezTo>
                  <a:cubicBezTo>
                    <a:pt x="8912" y="1054"/>
                    <a:pt x="8101" y="0"/>
                    <a:pt x="722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651;p60"/>
            <p:cNvSpPr/>
            <p:nvPr/>
          </p:nvSpPr>
          <p:spPr>
            <a:xfrm>
              <a:off x="5922211" y="1719195"/>
              <a:ext cx="935885" cy="878545"/>
            </a:xfrm>
            <a:custGeom>
              <a:avLst/>
              <a:gdLst/>
              <a:ahLst/>
              <a:cxnLst/>
              <a:rect l="l" t="t" r="r" b="b"/>
              <a:pathLst>
                <a:path w="40184" h="37722" extrusionOk="0">
                  <a:moveTo>
                    <a:pt x="6232" y="1"/>
                  </a:moveTo>
                  <a:cubicBezTo>
                    <a:pt x="5016" y="31"/>
                    <a:pt x="5928" y="1034"/>
                    <a:pt x="6140" y="1308"/>
                  </a:cubicBezTo>
                  <a:cubicBezTo>
                    <a:pt x="6687" y="2007"/>
                    <a:pt x="7265" y="2706"/>
                    <a:pt x="7842" y="3405"/>
                  </a:cubicBezTo>
                  <a:cubicBezTo>
                    <a:pt x="8071" y="3684"/>
                    <a:pt x="7770" y="4132"/>
                    <a:pt x="7435" y="4132"/>
                  </a:cubicBezTo>
                  <a:cubicBezTo>
                    <a:pt x="7368" y="4132"/>
                    <a:pt x="7300" y="4114"/>
                    <a:pt x="7235" y="4074"/>
                  </a:cubicBezTo>
                  <a:cubicBezTo>
                    <a:pt x="5958" y="3253"/>
                    <a:pt x="4590" y="2585"/>
                    <a:pt x="3131" y="2159"/>
                  </a:cubicBezTo>
                  <a:cubicBezTo>
                    <a:pt x="3027" y="2133"/>
                    <a:pt x="2497" y="1928"/>
                    <a:pt x="2291" y="1928"/>
                  </a:cubicBezTo>
                  <a:cubicBezTo>
                    <a:pt x="2257" y="1928"/>
                    <a:pt x="2232" y="1933"/>
                    <a:pt x="2219" y="1946"/>
                  </a:cubicBezTo>
                  <a:cubicBezTo>
                    <a:pt x="2079" y="1926"/>
                    <a:pt x="1947" y="1915"/>
                    <a:pt x="1831" y="1915"/>
                  </a:cubicBezTo>
                  <a:cubicBezTo>
                    <a:pt x="1243" y="1915"/>
                    <a:pt x="1066" y="2198"/>
                    <a:pt x="2310" y="3010"/>
                  </a:cubicBezTo>
                  <a:cubicBezTo>
                    <a:pt x="2493" y="3132"/>
                    <a:pt x="2675" y="3253"/>
                    <a:pt x="2888" y="3375"/>
                  </a:cubicBezTo>
                  <a:cubicBezTo>
                    <a:pt x="3557" y="3800"/>
                    <a:pt x="4256" y="4256"/>
                    <a:pt x="4955" y="4682"/>
                  </a:cubicBezTo>
                  <a:cubicBezTo>
                    <a:pt x="5355" y="4939"/>
                    <a:pt x="5218" y="5572"/>
                    <a:pt x="4746" y="5572"/>
                  </a:cubicBezTo>
                  <a:cubicBezTo>
                    <a:pt x="4716" y="5572"/>
                    <a:pt x="4684" y="5569"/>
                    <a:pt x="4651" y="5563"/>
                  </a:cubicBezTo>
                  <a:cubicBezTo>
                    <a:pt x="4075" y="5467"/>
                    <a:pt x="2637" y="5117"/>
                    <a:pt x="1549" y="5117"/>
                  </a:cubicBezTo>
                  <a:cubicBezTo>
                    <a:pt x="915" y="5117"/>
                    <a:pt x="400" y="5236"/>
                    <a:pt x="244" y="5594"/>
                  </a:cubicBezTo>
                  <a:cubicBezTo>
                    <a:pt x="0" y="6110"/>
                    <a:pt x="304" y="6110"/>
                    <a:pt x="760" y="6293"/>
                  </a:cubicBezTo>
                  <a:cubicBezTo>
                    <a:pt x="1095" y="6414"/>
                    <a:pt x="1429" y="6506"/>
                    <a:pt x="1763" y="6597"/>
                  </a:cubicBezTo>
                  <a:cubicBezTo>
                    <a:pt x="2462" y="6779"/>
                    <a:pt x="3162" y="6962"/>
                    <a:pt x="3861" y="7144"/>
                  </a:cubicBezTo>
                  <a:cubicBezTo>
                    <a:pt x="4317" y="7296"/>
                    <a:pt x="4347" y="8086"/>
                    <a:pt x="3800" y="8086"/>
                  </a:cubicBezTo>
                  <a:cubicBezTo>
                    <a:pt x="3521" y="8073"/>
                    <a:pt x="3144" y="8042"/>
                    <a:pt x="2762" y="8042"/>
                  </a:cubicBezTo>
                  <a:cubicBezTo>
                    <a:pt x="2269" y="8042"/>
                    <a:pt x="1768" y="8093"/>
                    <a:pt x="1459" y="8299"/>
                  </a:cubicBezTo>
                  <a:cubicBezTo>
                    <a:pt x="152" y="9089"/>
                    <a:pt x="2250" y="9454"/>
                    <a:pt x="2827" y="9454"/>
                  </a:cubicBezTo>
                  <a:cubicBezTo>
                    <a:pt x="3952" y="9484"/>
                    <a:pt x="4317" y="9424"/>
                    <a:pt x="5137" y="10184"/>
                  </a:cubicBezTo>
                  <a:cubicBezTo>
                    <a:pt x="5563" y="10609"/>
                    <a:pt x="6049" y="10943"/>
                    <a:pt x="6596" y="11156"/>
                  </a:cubicBezTo>
                  <a:cubicBezTo>
                    <a:pt x="7235" y="11399"/>
                    <a:pt x="7934" y="11217"/>
                    <a:pt x="8511" y="11430"/>
                  </a:cubicBezTo>
                  <a:cubicBezTo>
                    <a:pt x="8846" y="11551"/>
                    <a:pt x="8937" y="11855"/>
                    <a:pt x="9119" y="12098"/>
                  </a:cubicBezTo>
                  <a:cubicBezTo>
                    <a:pt x="9575" y="12706"/>
                    <a:pt x="10122" y="13223"/>
                    <a:pt x="10578" y="13801"/>
                  </a:cubicBezTo>
                  <a:cubicBezTo>
                    <a:pt x="11308" y="14743"/>
                    <a:pt x="11946" y="15746"/>
                    <a:pt x="12675" y="16658"/>
                  </a:cubicBezTo>
                  <a:cubicBezTo>
                    <a:pt x="13344" y="17509"/>
                    <a:pt x="14013" y="18360"/>
                    <a:pt x="14712" y="19211"/>
                  </a:cubicBezTo>
                  <a:cubicBezTo>
                    <a:pt x="16049" y="20822"/>
                    <a:pt x="17448" y="22433"/>
                    <a:pt x="18907" y="23953"/>
                  </a:cubicBezTo>
                  <a:cubicBezTo>
                    <a:pt x="21733" y="26931"/>
                    <a:pt x="24773" y="29728"/>
                    <a:pt x="27964" y="32311"/>
                  </a:cubicBezTo>
                  <a:cubicBezTo>
                    <a:pt x="30335" y="34226"/>
                    <a:pt x="32767" y="36050"/>
                    <a:pt x="35320" y="37722"/>
                  </a:cubicBezTo>
                  <a:cubicBezTo>
                    <a:pt x="37448" y="34713"/>
                    <a:pt x="39089" y="31430"/>
                    <a:pt x="40184" y="27935"/>
                  </a:cubicBezTo>
                  <a:cubicBezTo>
                    <a:pt x="30123" y="22281"/>
                    <a:pt x="20821" y="15351"/>
                    <a:pt x="12554" y="7296"/>
                  </a:cubicBezTo>
                  <a:cubicBezTo>
                    <a:pt x="12432" y="7205"/>
                    <a:pt x="12371" y="7053"/>
                    <a:pt x="12402" y="6901"/>
                  </a:cubicBezTo>
                  <a:cubicBezTo>
                    <a:pt x="12371" y="6840"/>
                    <a:pt x="12341" y="6749"/>
                    <a:pt x="12371" y="6658"/>
                  </a:cubicBezTo>
                  <a:cubicBezTo>
                    <a:pt x="12554" y="5472"/>
                    <a:pt x="12827" y="4287"/>
                    <a:pt x="12919" y="3101"/>
                  </a:cubicBezTo>
                  <a:cubicBezTo>
                    <a:pt x="12979" y="2463"/>
                    <a:pt x="13131" y="2129"/>
                    <a:pt x="12402" y="2068"/>
                  </a:cubicBezTo>
                  <a:cubicBezTo>
                    <a:pt x="12313" y="2059"/>
                    <a:pt x="12238" y="2054"/>
                    <a:pt x="12172" y="2054"/>
                  </a:cubicBezTo>
                  <a:cubicBezTo>
                    <a:pt x="11809" y="2054"/>
                    <a:pt x="11752" y="2208"/>
                    <a:pt x="11520" y="2645"/>
                  </a:cubicBezTo>
                  <a:cubicBezTo>
                    <a:pt x="11277" y="3132"/>
                    <a:pt x="11156" y="3679"/>
                    <a:pt x="11034" y="4226"/>
                  </a:cubicBezTo>
                  <a:cubicBezTo>
                    <a:pt x="11064" y="4348"/>
                    <a:pt x="11034" y="4439"/>
                    <a:pt x="10973" y="4530"/>
                  </a:cubicBezTo>
                  <a:cubicBezTo>
                    <a:pt x="10897" y="4721"/>
                    <a:pt x="10730" y="4805"/>
                    <a:pt x="10559" y="4805"/>
                  </a:cubicBezTo>
                  <a:cubicBezTo>
                    <a:pt x="10323" y="4805"/>
                    <a:pt x="10079" y="4643"/>
                    <a:pt x="10061" y="4378"/>
                  </a:cubicBezTo>
                  <a:cubicBezTo>
                    <a:pt x="9119" y="3071"/>
                    <a:pt x="8116" y="1794"/>
                    <a:pt x="6961" y="670"/>
                  </a:cubicBezTo>
                  <a:cubicBezTo>
                    <a:pt x="6809" y="548"/>
                    <a:pt x="6414" y="1"/>
                    <a:pt x="62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652;p60"/>
            <p:cNvSpPr/>
            <p:nvPr/>
          </p:nvSpPr>
          <p:spPr>
            <a:xfrm>
              <a:off x="6513298" y="2165491"/>
              <a:ext cx="452385" cy="1136762"/>
            </a:xfrm>
            <a:custGeom>
              <a:avLst/>
              <a:gdLst/>
              <a:ahLst/>
              <a:cxnLst/>
              <a:rect l="l" t="t" r="r" b="b"/>
              <a:pathLst>
                <a:path w="19424" h="48809" extrusionOk="0">
                  <a:moveTo>
                    <a:pt x="5036" y="1"/>
                  </a:moveTo>
                  <a:cubicBezTo>
                    <a:pt x="4329" y="1"/>
                    <a:pt x="3928" y="739"/>
                    <a:pt x="3527" y="1416"/>
                  </a:cubicBezTo>
                  <a:cubicBezTo>
                    <a:pt x="2706" y="2723"/>
                    <a:pt x="2159" y="4182"/>
                    <a:pt x="1764" y="5641"/>
                  </a:cubicBezTo>
                  <a:cubicBezTo>
                    <a:pt x="1308" y="7252"/>
                    <a:pt x="1004" y="8924"/>
                    <a:pt x="700" y="10565"/>
                  </a:cubicBezTo>
                  <a:cubicBezTo>
                    <a:pt x="548" y="11386"/>
                    <a:pt x="396" y="12176"/>
                    <a:pt x="274" y="12997"/>
                  </a:cubicBezTo>
                  <a:cubicBezTo>
                    <a:pt x="183" y="13574"/>
                    <a:pt x="1" y="14182"/>
                    <a:pt x="335" y="14699"/>
                  </a:cubicBezTo>
                  <a:cubicBezTo>
                    <a:pt x="700" y="15276"/>
                    <a:pt x="1581" y="15641"/>
                    <a:pt x="2129" y="15975"/>
                  </a:cubicBezTo>
                  <a:cubicBezTo>
                    <a:pt x="2919" y="16462"/>
                    <a:pt x="3709" y="16948"/>
                    <a:pt x="4469" y="17434"/>
                  </a:cubicBezTo>
                  <a:cubicBezTo>
                    <a:pt x="5806" y="18225"/>
                    <a:pt x="7113" y="19045"/>
                    <a:pt x="8451" y="19775"/>
                  </a:cubicBezTo>
                  <a:cubicBezTo>
                    <a:pt x="8876" y="19987"/>
                    <a:pt x="9454" y="20291"/>
                    <a:pt x="9575" y="20778"/>
                  </a:cubicBezTo>
                  <a:cubicBezTo>
                    <a:pt x="9697" y="21264"/>
                    <a:pt x="9363" y="21750"/>
                    <a:pt x="9241" y="22176"/>
                  </a:cubicBezTo>
                  <a:cubicBezTo>
                    <a:pt x="9028" y="23088"/>
                    <a:pt x="8846" y="23969"/>
                    <a:pt x="8694" y="24881"/>
                  </a:cubicBezTo>
                  <a:cubicBezTo>
                    <a:pt x="7478" y="32298"/>
                    <a:pt x="6657" y="39775"/>
                    <a:pt x="6445" y="47283"/>
                  </a:cubicBezTo>
                  <a:cubicBezTo>
                    <a:pt x="6445" y="47435"/>
                    <a:pt x="6505" y="47587"/>
                    <a:pt x="6627" y="47678"/>
                  </a:cubicBezTo>
                  <a:cubicBezTo>
                    <a:pt x="6657" y="47708"/>
                    <a:pt x="6688" y="47739"/>
                    <a:pt x="6749" y="47799"/>
                  </a:cubicBezTo>
                  <a:cubicBezTo>
                    <a:pt x="8089" y="48622"/>
                    <a:pt x="9975" y="48809"/>
                    <a:pt x="11675" y="48809"/>
                  </a:cubicBezTo>
                  <a:cubicBezTo>
                    <a:pt x="12172" y="48809"/>
                    <a:pt x="12654" y="48793"/>
                    <a:pt x="13101" y="48772"/>
                  </a:cubicBezTo>
                  <a:cubicBezTo>
                    <a:pt x="13922" y="48711"/>
                    <a:pt x="15168" y="48772"/>
                    <a:pt x="15867" y="48255"/>
                  </a:cubicBezTo>
                  <a:cubicBezTo>
                    <a:pt x="16597" y="47739"/>
                    <a:pt x="16901" y="46979"/>
                    <a:pt x="17022" y="46158"/>
                  </a:cubicBezTo>
                  <a:cubicBezTo>
                    <a:pt x="17174" y="45337"/>
                    <a:pt x="17144" y="44456"/>
                    <a:pt x="17205" y="43696"/>
                  </a:cubicBezTo>
                  <a:cubicBezTo>
                    <a:pt x="17478" y="41173"/>
                    <a:pt x="17965" y="38681"/>
                    <a:pt x="18269" y="36158"/>
                  </a:cubicBezTo>
                  <a:cubicBezTo>
                    <a:pt x="18846" y="31203"/>
                    <a:pt x="19211" y="26219"/>
                    <a:pt x="19332" y="21234"/>
                  </a:cubicBezTo>
                  <a:cubicBezTo>
                    <a:pt x="19424" y="18589"/>
                    <a:pt x="19424" y="15945"/>
                    <a:pt x="19393" y="13300"/>
                  </a:cubicBezTo>
                  <a:cubicBezTo>
                    <a:pt x="19363" y="11963"/>
                    <a:pt x="19302" y="10656"/>
                    <a:pt x="19272" y="9319"/>
                  </a:cubicBezTo>
                  <a:cubicBezTo>
                    <a:pt x="19211" y="8194"/>
                    <a:pt x="19332" y="6857"/>
                    <a:pt x="19089" y="5762"/>
                  </a:cubicBezTo>
                  <a:cubicBezTo>
                    <a:pt x="18950" y="5114"/>
                    <a:pt x="18441" y="4924"/>
                    <a:pt x="17884" y="4924"/>
                  </a:cubicBezTo>
                  <a:cubicBezTo>
                    <a:pt x="17710" y="4924"/>
                    <a:pt x="17531" y="4943"/>
                    <a:pt x="17357" y="4972"/>
                  </a:cubicBezTo>
                  <a:cubicBezTo>
                    <a:pt x="17174" y="5002"/>
                    <a:pt x="15351" y="5793"/>
                    <a:pt x="15533" y="5975"/>
                  </a:cubicBezTo>
                  <a:cubicBezTo>
                    <a:pt x="15503" y="5945"/>
                    <a:pt x="15472" y="5914"/>
                    <a:pt x="15442" y="5884"/>
                  </a:cubicBezTo>
                  <a:cubicBezTo>
                    <a:pt x="13740" y="4881"/>
                    <a:pt x="12038" y="3908"/>
                    <a:pt x="10335" y="2905"/>
                  </a:cubicBezTo>
                  <a:cubicBezTo>
                    <a:pt x="8785" y="1993"/>
                    <a:pt x="7205" y="808"/>
                    <a:pt x="5533" y="109"/>
                  </a:cubicBezTo>
                  <a:cubicBezTo>
                    <a:pt x="5351" y="34"/>
                    <a:pt x="5187" y="1"/>
                    <a:pt x="503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653;p60"/>
            <p:cNvSpPr/>
            <p:nvPr/>
          </p:nvSpPr>
          <p:spPr>
            <a:xfrm>
              <a:off x="6829733" y="2303272"/>
              <a:ext cx="111885" cy="169877"/>
            </a:xfrm>
            <a:custGeom>
              <a:avLst/>
              <a:gdLst/>
              <a:ahLst/>
              <a:cxnLst/>
              <a:rect l="l" t="t" r="r" b="b"/>
              <a:pathLst>
                <a:path w="4804" h="7294" extrusionOk="0">
                  <a:moveTo>
                    <a:pt x="4190" y="1"/>
                  </a:moveTo>
                  <a:cubicBezTo>
                    <a:pt x="3164" y="1"/>
                    <a:pt x="2408" y="944"/>
                    <a:pt x="1855" y="1913"/>
                  </a:cubicBezTo>
                  <a:cubicBezTo>
                    <a:pt x="1855" y="1944"/>
                    <a:pt x="1824" y="1944"/>
                    <a:pt x="1824" y="1944"/>
                  </a:cubicBezTo>
                  <a:cubicBezTo>
                    <a:pt x="1551" y="2430"/>
                    <a:pt x="1338" y="2916"/>
                    <a:pt x="1156" y="3311"/>
                  </a:cubicBezTo>
                  <a:cubicBezTo>
                    <a:pt x="639" y="4497"/>
                    <a:pt x="244" y="5682"/>
                    <a:pt x="1" y="6929"/>
                  </a:cubicBezTo>
                  <a:cubicBezTo>
                    <a:pt x="697" y="6634"/>
                    <a:pt x="1434" y="6475"/>
                    <a:pt x="2163" y="6475"/>
                  </a:cubicBezTo>
                  <a:cubicBezTo>
                    <a:pt x="3090" y="6475"/>
                    <a:pt x="4004" y="6732"/>
                    <a:pt x="4803" y="7293"/>
                  </a:cubicBezTo>
                  <a:cubicBezTo>
                    <a:pt x="4742" y="4892"/>
                    <a:pt x="4651" y="2460"/>
                    <a:pt x="4499" y="29"/>
                  </a:cubicBezTo>
                  <a:cubicBezTo>
                    <a:pt x="4393" y="10"/>
                    <a:pt x="4290" y="1"/>
                    <a:pt x="419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654;p60"/>
            <p:cNvSpPr/>
            <p:nvPr/>
          </p:nvSpPr>
          <p:spPr>
            <a:xfrm>
              <a:off x="6538800" y="2187779"/>
              <a:ext cx="405642" cy="1093093"/>
            </a:xfrm>
            <a:custGeom>
              <a:avLst/>
              <a:gdLst/>
              <a:ahLst/>
              <a:cxnLst/>
              <a:rect l="l" t="t" r="r" b="b"/>
              <a:pathLst>
                <a:path w="17417" h="46934" extrusionOk="0">
                  <a:moveTo>
                    <a:pt x="4080" y="0"/>
                  </a:moveTo>
                  <a:cubicBezTo>
                    <a:pt x="4067" y="0"/>
                    <a:pt x="4054" y="1"/>
                    <a:pt x="4043" y="3"/>
                  </a:cubicBezTo>
                  <a:cubicBezTo>
                    <a:pt x="3526" y="64"/>
                    <a:pt x="3040" y="1219"/>
                    <a:pt x="2827" y="1644"/>
                  </a:cubicBezTo>
                  <a:cubicBezTo>
                    <a:pt x="2158" y="2860"/>
                    <a:pt x="1733" y="4197"/>
                    <a:pt x="1398" y="5535"/>
                  </a:cubicBezTo>
                  <a:cubicBezTo>
                    <a:pt x="1064" y="6842"/>
                    <a:pt x="790" y="8149"/>
                    <a:pt x="547" y="9486"/>
                  </a:cubicBezTo>
                  <a:cubicBezTo>
                    <a:pt x="426" y="10277"/>
                    <a:pt x="274" y="11067"/>
                    <a:pt x="152" y="11857"/>
                  </a:cubicBezTo>
                  <a:cubicBezTo>
                    <a:pt x="0" y="12769"/>
                    <a:pt x="122" y="13377"/>
                    <a:pt x="973" y="13894"/>
                  </a:cubicBezTo>
                  <a:cubicBezTo>
                    <a:pt x="2675" y="14927"/>
                    <a:pt x="4438" y="15930"/>
                    <a:pt x="6170" y="16994"/>
                  </a:cubicBezTo>
                  <a:cubicBezTo>
                    <a:pt x="7021" y="17511"/>
                    <a:pt x="7873" y="18058"/>
                    <a:pt x="8693" y="18666"/>
                  </a:cubicBezTo>
                  <a:cubicBezTo>
                    <a:pt x="9544" y="19243"/>
                    <a:pt x="9362" y="19638"/>
                    <a:pt x="9180" y="20581"/>
                  </a:cubicBezTo>
                  <a:cubicBezTo>
                    <a:pt x="9088" y="21189"/>
                    <a:pt x="8967" y="21827"/>
                    <a:pt x="8876" y="22435"/>
                  </a:cubicBezTo>
                  <a:cubicBezTo>
                    <a:pt x="8663" y="23620"/>
                    <a:pt x="8480" y="24775"/>
                    <a:pt x="8298" y="25930"/>
                  </a:cubicBezTo>
                  <a:cubicBezTo>
                    <a:pt x="7265" y="32617"/>
                    <a:pt x="6566" y="39335"/>
                    <a:pt x="6353" y="46083"/>
                  </a:cubicBezTo>
                  <a:cubicBezTo>
                    <a:pt x="7554" y="46735"/>
                    <a:pt x="9271" y="46850"/>
                    <a:pt x="10695" y="46850"/>
                  </a:cubicBezTo>
                  <a:cubicBezTo>
                    <a:pt x="10928" y="46850"/>
                    <a:pt x="11154" y="46847"/>
                    <a:pt x="11368" y="46842"/>
                  </a:cubicBezTo>
                  <a:cubicBezTo>
                    <a:pt x="12067" y="46812"/>
                    <a:pt x="13982" y="46934"/>
                    <a:pt x="14408" y="46174"/>
                  </a:cubicBezTo>
                  <a:cubicBezTo>
                    <a:pt x="14560" y="45870"/>
                    <a:pt x="14620" y="45475"/>
                    <a:pt x="14712" y="45110"/>
                  </a:cubicBezTo>
                  <a:cubicBezTo>
                    <a:pt x="16566" y="34715"/>
                    <a:pt x="17417" y="24137"/>
                    <a:pt x="17326" y="13590"/>
                  </a:cubicBezTo>
                  <a:cubicBezTo>
                    <a:pt x="17295" y="13559"/>
                    <a:pt x="17265" y="13559"/>
                    <a:pt x="17234" y="13529"/>
                  </a:cubicBezTo>
                  <a:cubicBezTo>
                    <a:pt x="16513" y="12760"/>
                    <a:pt x="15581" y="12413"/>
                    <a:pt x="14629" y="12413"/>
                  </a:cubicBezTo>
                  <a:cubicBezTo>
                    <a:pt x="13775" y="12413"/>
                    <a:pt x="12906" y="12692"/>
                    <a:pt x="12158" y="13195"/>
                  </a:cubicBezTo>
                  <a:cubicBezTo>
                    <a:pt x="12060" y="13257"/>
                    <a:pt x="11940" y="13288"/>
                    <a:pt x="11822" y="13288"/>
                  </a:cubicBezTo>
                  <a:cubicBezTo>
                    <a:pt x="11541" y="13288"/>
                    <a:pt x="11273" y="13112"/>
                    <a:pt x="11338" y="12769"/>
                  </a:cubicBezTo>
                  <a:cubicBezTo>
                    <a:pt x="11581" y="11158"/>
                    <a:pt x="12341" y="7784"/>
                    <a:pt x="13830" y="5717"/>
                  </a:cubicBezTo>
                  <a:cubicBezTo>
                    <a:pt x="11216" y="4197"/>
                    <a:pt x="8602" y="2678"/>
                    <a:pt x="6018" y="1127"/>
                  </a:cubicBezTo>
                  <a:cubicBezTo>
                    <a:pt x="5694" y="950"/>
                    <a:pt x="4510" y="0"/>
                    <a:pt x="40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0" y="4812224"/>
            <a:ext cx="3409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0236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20000" y="1240564"/>
            <a:ext cx="7903610" cy="1078889"/>
          </a:xfrm>
        </p:spPr>
        <p:txBody>
          <a:bodyPr/>
          <a:lstStyle/>
          <a:p>
            <a:pPr algn="just"/>
            <a:r>
              <a:rPr lang="en-US" sz="1800" dirty="0"/>
              <a:t>Companies have taken a number of approaches to achieve the goal of a </a:t>
            </a:r>
            <a:r>
              <a:rPr lang="en-US" sz="1800" dirty="0" smtClean="0"/>
              <a:t>greener workplace</a:t>
            </a:r>
            <a:r>
              <a:rPr lang="en-US" sz="1800" dirty="0"/>
              <a:t>. Incentivizing car pooling, introducing the paperless office, reducing </a:t>
            </a:r>
            <a:r>
              <a:rPr lang="en-US" sz="1800" dirty="0" smtClean="0"/>
              <a:t>business </a:t>
            </a:r>
            <a:r>
              <a:rPr lang="en-US" sz="1800" dirty="0"/>
              <a:t>travel by using videoconferencing, increasing recycling, moving into low </a:t>
            </a:r>
            <a:r>
              <a:rPr lang="en-US" sz="1800" dirty="0" smtClean="0"/>
              <a:t>energy</a:t>
            </a:r>
            <a:endParaRPr lang="en-US" sz="18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 Jobs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707" y="2681697"/>
            <a:ext cx="2424348" cy="23354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891237" y="4906537"/>
            <a:ext cx="4386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0770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36"/>
          <p:cNvSpPr txBox="1">
            <a:spLocks noGrp="1"/>
          </p:cNvSpPr>
          <p:nvPr>
            <p:ph type="title" idx="2"/>
          </p:nvPr>
        </p:nvSpPr>
        <p:spPr>
          <a:xfrm>
            <a:off x="2769151" y="1059765"/>
            <a:ext cx="3434711" cy="4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 sz="3600" dirty="0" smtClean="0"/>
              <a:t>Conclusion</a:t>
            </a:r>
            <a:endParaRPr sz="3600" dirty="0"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endParaRPr sz="3600" dirty="0"/>
          </a:p>
        </p:txBody>
      </p:sp>
      <p:sp>
        <p:nvSpPr>
          <p:cNvPr id="590" name="Google Shape;590;p36"/>
          <p:cNvSpPr txBox="1">
            <a:spLocks noGrp="1"/>
          </p:cNvSpPr>
          <p:nvPr>
            <p:ph type="title"/>
          </p:nvPr>
        </p:nvSpPr>
        <p:spPr>
          <a:xfrm>
            <a:off x="687657" y="1984351"/>
            <a:ext cx="7597698" cy="221594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just"/>
            <a:r>
              <a:rPr lang="en-US" sz="2000" b="1" dirty="0" smtClean="0"/>
              <a:t>In conclusion, sustainability </a:t>
            </a:r>
            <a:r>
              <a:rPr lang="en-US" sz="2000" b="1" dirty="0"/>
              <a:t>to employment implies that employers should try to organize work in such a way that their human resources are fostered rather than exploited, in order to allow these resources to be deployed in the future</a:t>
            </a:r>
            <a:r>
              <a:rPr lang="en-US" sz="2000" b="1" dirty="0" smtClean="0"/>
              <a:t>.</a:t>
            </a:r>
            <a:endParaRPr sz="2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8824331" y="4861932"/>
            <a:ext cx="557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7771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20000" y="1547661"/>
            <a:ext cx="7509775" cy="2552100"/>
          </a:xfrm>
        </p:spPr>
        <p:txBody>
          <a:bodyPr/>
          <a:lstStyle/>
          <a:p>
            <a:r>
              <a:rPr lang="en-US" sz="2000" dirty="0"/>
              <a:t>Crane, A., Matten, D., </a:t>
            </a:r>
            <a:r>
              <a:rPr lang="en-US" sz="2000" dirty="0" err="1"/>
              <a:t>Glozer</a:t>
            </a:r>
            <a:r>
              <a:rPr lang="en-US" sz="2000" dirty="0"/>
              <a:t>, S., &amp;amp; Spence, L. J. (2019). Business ethics: Managing corporate citizenship and sustainability in the age of globalization. Oxford: Oxford University Press.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772293" y="4847063"/>
            <a:ext cx="4386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2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2250" y="1653395"/>
            <a:ext cx="4951965" cy="1087800"/>
          </a:xfrm>
        </p:spPr>
        <p:txBody>
          <a:bodyPr/>
          <a:lstStyle/>
          <a:p>
            <a:r>
              <a:rPr lang="en-US" sz="6000" dirty="0" smtClean="0"/>
              <a:t>Thank You </a:t>
            </a:r>
            <a:endParaRPr lang="en-US" sz="6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2114" y="2615854"/>
            <a:ext cx="3540300" cy="1030500"/>
          </a:xfrm>
        </p:spPr>
        <p:txBody>
          <a:bodyPr/>
          <a:lstStyle/>
          <a:p>
            <a:pPr marL="114300" indent="0">
              <a:buNone/>
            </a:pPr>
            <a:r>
              <a:rPr lang="en-US" sz="2400" dirty="0" smtClean="0"/>
              <a:t>Any Questions?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0004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6187" y="1887706"/>
            <a:ext cx="6260652" cy="1325100"/>
          </a:xfrm>
        </p:spPr>
        <p:txBody>
          <a:bodyPr/>
          <a:lstStyle/>
          <a:p>
            <a:pPr algn="l"/>
            <a:r>
              <a:rPr lang="en-US" dirty="0" smtClean="0">
                <a:latin typeface="+mj-lt"/>
              </a:rPr>
              <a:t>- Is the Wider Employment a beneficial practice for sustainability or not?</a:t>
            </a:r>
            <a:br>
              <a:rPr lang="en-US" dirty="0" smtClean="0">
                <a:latin typeface="+mj-lt"/>
              </a:rPr>
            </a:br>
            <a:endParaRPr lang="en-US" dirty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idx="2"/>
          </p:nvPr>
        </p:nvSpPr>
        <p:spPr>
          <a:xfrm>
            <a:off x="2991626" y="1028068"/>
            <a:ext cx="2714700" cy="448800"/>
          </a:xfrm>
        </p:spPr>
        <p:txBody>
          <a:bodyPr/>
          <a:lstStyle/>
          <a:p>
            <a:pPr algn="ctr"/>
            <a:r>
              <a:rPr lang="en-US" sz="3200" dirty="0" smtClean="0"/>
              <a:t>Questions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716187" y="2683727"/>
            <a:ext cx="626698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+mj-lt"/>
              </a:rPr>
              <a:t/>
            </a:r>
            <a:br>
              <a:rPr lang="en-US" sz="2500" dirty="0">
                <a:latin typeface="+mj-lt"/>
              </a:rPr>
            </a:br>
            <a:r>
              <a:rPr lang="en-US" sz="2500" dirty="0">
                <a:latin typeface="+mj-lt"/>
              </a:rPr>
              <a:t> - Which Practice would be the best to implement in Libya.</a:t>
            </a:r>
          </a:p>
        </p:txBody>
      </p:sp>
    </p:spTree>
    <p:extLst>
      <p:ext uri="{BB962C8B-B14F-4D97-AF65-F5344CB8AC3E}">
        <p14:creationId xmlns:p14="http://schemas.microsoft.com/office/powerpoint/2010/main" val="3631389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3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6633600" cy="47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Content</a:t>
            </a:r>
            <a:endParaRPr dirty="0"/>
          </a:p>
        </p:txBody>
      </p:sp>
      <p:sp>
        <p:nvSpPr>
          <p:cNvPr id="574" name="Google Shape;574;p35"/>
          <p:cNvSpPr txBox="1">
            <a:spLocks noGrp="1"/>
          </p:cNvSpPr>
          <p:nvPr>
            <p:ph type="subTitle" idx="2"/>
          </p:nvPr>
        </p:nvSpPr>
        <p:spPr>
          <a:xfrm>
            <a:off x="1871188" y="3186429"/>
            <a:ext cx="2234100" cy="72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Conclusion</a:t>
            </a:r>
            <a:endParaRPr dirty="0"/>
          </a:p>
        </p:txBody>
      </p:sp>
      <p:sp>
        <p:nvSpPr>
          <p:cNvPr id="576" name="Google Shape;576;p35"/>
          <p:cNvSpPr txBox="1">
            <a:spLocks noGrp="1"/>
          </p:cNvSpPr>
          <p:nvPr>
            <p:ph type="subTitle" idx="4"/>
          </p:nvPr>
        </p:nvSpPr>
        <p:spPr>
          <a:xfrm>
            <a:off x="1871188" y="1569330"/>
            <a:ext cx="2234100" cy="72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Introduction</a:t>
            </a:r>
            <a:endParaRPr dirty="0"/>
          </a:p>
        </p:txBody>
      </p:sp>
      <p:sp>
        <p:nvSpPr>
          <p:cNvPr id="577" name="Google Shape;577;p35"/>
          <p:cNvSpPr txBox="1">
            <a:spLocks noGrp="1"/>
          </p:cNvSpPr>
          <p:nvPr>
            <p:ph type="title" idx="5"/>
          </p:nvPr>
        </p:nvSpPr>
        <p:spPr>
          <a:xfrm>
            <a:off x="1871188" y="1298538"/>
            <a:ext cx="2234100" cy="44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578" name="Google Shape;578;p35"/>
          <p:cNvSpPr txBox="1">
            <a:spLocks noGrp="1"/>
          </p:cNvSpPr>
          <p:nvPr>
            <p:ph type="title" idx="6"/>
          </p:nvPr>
        </p:nvSpPr>
        <p:spPr>
          <a:xfrm>
            <a:off x="1871188" y="2919687"/>
            <a:ext cx="2234100" cy="44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580" name="Google Shape;580;p35"/>
          <p:cNvSpPr txBox="1">
            <a:spLocks noGrp="1"/>
          </p:cNvSpPr>
          <p:nvPr>
            <p:ph type="subTitle" idx="8"/>
          </p:nvPr>
        </p:nvSpPr>
        <p:spPr>
          <a:xfrm>
            <a:off x="5076813" y="3186429"/>
            <a:ext cx="2234100" cy="72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References </a:t>
            </a:r>
            <a:endParaRPr dirty="0"/>
          </a:p>
        </p:txBody>
      </p:sp>
      <p:sp>
        <p:nvSpPr>
          <p:cNvPr id="582" name="Google Shape;582;p35"/>
          <p:cNvSpPr txBox="1">
            <a:spLocks noGrp="1"/>
          </p:cNvSpPr>
          <p:nvPr>
            <p:ph type="subTitle" idx="13"/>
          </p:nvPr>
        </p:nvSpPr>
        <p:spPr>
          <a:xfrm>
            <a:off x="5076813" y="1569330"/>
            <a:ext cx="2234100" cy="72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Three Practices for Sustainable Employment  </a:t>
            </a:r>
            <a:endParaRPr dirty="0"/>
          </a:p>
        </p:txBody>
      </p:sp>
      <p:sp>
        <p:nvSpPr>
          <p:cNvPr id="583" name="Google Shape;583;p35"/>
          <p:cNvSpPr txBox="1">
            <a:spLocks noGrp="1"/>
          </p:cNvSpPr>
          <p:nvPr>
            <p:ph type="title" idx="14"/>
          </p:nvPr>
        </p:nvSpPr>
        <p:spPr>
          <a:xfrm>
            <a:off x="5076813" y="1298538"/>
            <a:ext cx="2234100" cy="44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584" name="Google Shape;584;p35"/>
          <p:cNvSpPr txBox="1">
            <a:spLocks noGrp="1"/>
          </p:cNvSpPr>
          <p:nvPr>
            <p:ph type="title" idx="15"/>
          </p:nvPr>
        </p:nvSpPr>
        <p:spPr>
          <a:xfrm>
            <a:off x="5076813" y="2919687"/>
            <a:ext cx="2234100" cy="44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36"/>
          <p:cNvSpPr txBox="1">
            <a:spLocks noGrp="1"/>
          </p:cNvSpPr>
          <p:nvPr>
            <p:ph type="title" idx="2"/>
          </p:nvPr>
        </p:nvSpPr>
        <p:spPr>
          <a:xfrm>
            <a:off x="2769152" y="1074633"/>
            <a:ext cx="3434711" cy="4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 sz="3600" dirty="0" smtClean="0"/>
              <a:t>Introduction</a:t>
            </a:r>
            <a:endParaRPr sz="3600" dirty="0"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endParaRPr sz="3600" dirty="0"/>
          </a:p>
        </p:txBody>
      </p:sp>
      <p:sp>
        <p:nvSpPr>
          <p:cNvPr id="590" name="Google Shape;590;p36"/>
          <p:cNvSpPr txBox="1">
            <a:spLocks noGrp="1"/>
          </p:cNvSpPr>
          <p:nvPr>
            <p:ph type="title"/>
          </p:nvPr>
        </p:nvSpPr>
        <p:spPr>
          <a:xfrm>
            <a:off x="788019" y="2199941"/>
            <a:ext cx="7724078" cy="132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just"/>
            <a:r>
              <a:rPr lang="en-US" sz="2000" b="1" dirty="0"/>
              <a:t>Sustainable employment is the ability of the employee to provide added value for an organization now and in the future, while also experiencing added value themselves.</a:t>
            </a:r>
            <a:endParaRPr sz="2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8816898" y="4795024"/>
            <a:ext cx="327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37"/>
          <p:cNvSpPr txBox="1">
            <a:spLocks noGrp="1"/>
          </p:cNvSpPr>
          <p:nvPr>
            <p:ph type="title"/>
          </p:nvPr>
        </p:nvSpPr>
        <p:spPr>
          <a:xfrm>
            <a:off x="2356625" y="1787209"/>
            <a:ext cx="4824760" cy="1335131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 smtClean="0"/>
              <a:t>Three Practices for Sustainability</a:t>
            </a:r>
            <a:endParaRPr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794595" y="4832195"/>
            <a:ext cx="349405" cy="311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39"/>
          <p:cNvSpPr/>
          <p:nvPr/>
        </p:nvSpPr>
        <p:spPr>
          <a:xfrm>
            <a:off x="1014988" y="3643125"/>
            <a:ext cx="1862100" cy="354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1" name="Google Shape;681;p39"/>
          <p:cNvSpPr txBox="1">
            <a:spLocks noGrp="1"/>
          </p:cNvSpPr>
          <p:nvPr>
            <p:ph type="title"/>
          </p:nvPr>
        </p:nvSpPr>
        <p:spPr>
          <a:xfrm>
            <a:off x="3328288" y="2812842"/>
            <a:ext cx="49092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 smtClean="0"/>
              <a:t>Re-humanized Workplaces</a:t>
            </a:r>
            <a:endParaRPr sz="4800" dirty="0"/>
          </a:p>
        </p:txBody>
      </p:sp>
      <p:sp>
        <p:nvSpPr>
          <p:cNvPr id="682" name="Google Shape;682;p39"/>
          <p:cNvSpPr txBox="1">
            <a:spLocks noGrp="1"/>
          </p:cNvSpPr>
          <p:nvPr>
            <p:ph type="title" idx="2"/>
          </p:nvPr>
        </p:nvSpPr>
        <p:spPr>
          <a:xfrm>
            <a:off x="3219800" y="1364025"/>
            <a:ext cx="2841000" cy="128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grpSp>
        <p:nvGrpSpPr>
          <p:cNvPr id="684" name="Google Shape;684;p39"/>
          <p:cNvGrpSpPr/>
          <p:nvPr/>
        </p:nvGrpSpPr>
        <p:grpSpPr>
          <a:xfrm>
            <a:off x="1254077" y="1415795"/>
            <a:ext cx="1383913" cy="2480693"/>
            <a:chOff x="720000" y="1504025"/>
            <a:chExt cx="1288800" cy="2310200"/>
          </a:xfrm>
        </p:grpSpPr>
        <p:sp>
          <p:nvSpPr>
            <p:cNvPr id="685" name="Google Shape;685;p39"/>
            <p:cNvSpPr/>
            <p:nvPr/>
          </p:nvSpPr>
          <p:spPr>
            <a:xfrm>
              <a:off x="1233200" y="1780525"/>
              <a:ext cx="121325" cy="134275"/>
            </a:xfrm>
            <a:custGeom>
              <a:avLst/>
              <a:gdLst/>
              <a:ahLst/>
              <a:cxnLst/>
              <a:rect l="l" t="t" r="r" b="b"/>
              <a:pathLst>
                <a:path w="4853" h="5371" extrusionOk="0">
                  <a:moveTo>
                    <a:pt x="2196" y="1"/>
                  </a:moveTo>
                  <a:cubicBezTo>
                    <a:pt x="2110" y="1"/>
                    <a:pt x="2025" y="47"/>
                    <a:pt x="1965" y="107"/>
                  </a:cubicBezTo>
                  <a:cubicBezTo>
                    <a:pt x="1776" y="53"/>
                    <a:pt x="1594" y="28"/>
                    <a:pt x="1425" y="28"/>
                  </a:cubicBezTo>
                  <a:cubicBezTo>
                    <a:pt x="537" y="28"/>
                    <a:pt x="0" y="732"/>
                    <a:pt x="537" y="1779"/>
                  </a:cubicBezTo>
                  <a:cubicBezTo>
                    <a:pt x="1327" y="3359"/>
                    <a:pt x="2907" y="4605"/>
                    <a:pt x="4488" y="5335"/>
                  </a:cubicBezTo>
                  <a:cubicBezTo>
                    <a:pt x="4529" y="5359"/>
                    <a:pt x="4574" y="5371"/>
                    <a:pt x="4618" y="5371"/>
                  </a:cubicBezTo>
                  <a:cubicBezTo>
                    <a:pt x="4739" y="5371"/>
                    <a:pt x="4853" y="5286"/>
                    <a:pt x="4853" y="5152"/>
                  </a:cubicBezTo>
                  <a:cubicBezTo>
                    <a:pt x="4762" y="3146"/>
                    <a:pt x="3880" y="1323"/>
                    <a:pt x="2330" y="46"/>
                  </a:cubicBezTo>
                  <a:cubicBezTo>
                    <a:pt x="2288" y="14"/>
                    <a:pt x="2241" y="1"/>
                    <a:pt x="21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39"/>
            <p:cNvSpPr/>
            <p:nvPr/>
          </p:nvSpPr>
          <p:spPr>
            <a:xfrm>
              <a:off x="1256650" y="1793825"/>
              <a:ext cx="84950" cy="104875"/>
            </a:xfrm>
            <a:custGeom>
              <a:avLst/>
              <a:gdLst/>
              <a:ahLst/>
              <a:cxnLst/>
              <a:rect l="l" t="t" r="r" b="b"/>
              <a:pathLst>
                <a:path w="3398" h="4195" extrusionOk="0">
                  <a:moveTo>
                    <a:pt x="1210" y="0"/>
                  </a:moveTo>
                  <a:cubicBezTo>
                    <a:pt x="1187" y="45"/>
                    <a:pt x="1132" y="73"/>
                    <a:pt x="1069" y="73"/>
                  </a:cubicBezTo>
                  <a:cubicBezTo>
                    <a:pt x="1046" y="73"/>
                    <a:pt x="1021" y="69"/>
                    <a:pt x="997" y="61"/>
                  </a:cubicBezTo>
                  <a:cubicBezTo>
                    <a:pt x="966" y="49"/>
                    <a:pt x="934" y="44"/>
                    <a:pt x="901" y="44"/>
                  </a:cubicBezTo>
                  <a:cubicBezTo>
                    <a:pt x="511" y="44"/>
                    <a:pt x="1" y="817"/>
                    <a:pt x="85" y="1125"/>
                  </a:cubicBezTo>
                  <a:cubicBezTo>
                    <a:pt x="115" y="1277"/>
                    <a:pt x="298" y="1490"/>
                    <a:pt x="419" y="1642"/>
                  </a:cubicBezTo>
                  <a:cubicBezTo>
                    <a:pt x="693" y="2037"/>
                    <a:pt x="1027" y="2432"/>
                    <a:pt x="1392" y="2766"/>
                  </a:cubicBezTo>
                  <a:cubicBezTo>
                    <a:pt x="2000" y="3344"/>
                    <a:pt x="2669" y="3830"/>
                    <a:pt x="3398" y="4195"/>
                  </a:cubicBezTo>
                  <a:cubicBezTo>
                    <a:pt x="3246" y="2554"/>
                    <a:pt x="2486" y="1095"/>
                    <a:pt x="12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39"/>
            <p:cNvSpPr/>
            <p:nvPr/>
          </p:nvSpPr>
          <p:spPr>
            <a:xfrm>
              <a:off x="1550575" y="2499725"/>
              <a:ext cx="380100" cy="518425"/>
            </a:xfrm>
            <a:custGeom>
              <a:avLst/>
              <a:gdLst/>
              <a:ahLst/>
              <a:cxnLst/>
              <a:rect l="l" t="t" r="r" b="b"/>
              <a:pathLst>
                <a:path w="15204" h="20737" extrusionOk="0">
                  <a:moveTo>
                    <a:pt x="4491" y="0"/>
                  </a:moveTo>
                  <a:cubicBezTo>
                    <a:pt x="1008" y="0"/>
                    <a:pt x="1" y="3655"/>
                    <a:pt x="91" y="6567"/>
                  </a:cubicBezTo>
                  <a:cubicBezTo>
                    <a:pt x="273" y="11218"/>
                    <a:pt x="790" y="15868"/>
                    <a:pt x="1124" y="20488"/>
                  </a:cubicBezTo>
                  <a:cubicBezTo>
                    <a:pt x="1147" y="20646"/>
                    <a:pt x="1236" y="20736"/>
                    <a:pt x="1354" y="20736"/>
                  </a:cubicBezTo>
                  <a:cubicBezTo>
                    <a:pt x="1396" y="20736"/>
                    <a:pt x="1442" y="20725"/>
                    <a:pt x="1489" y="20701"/>
                  </a:cubicBezTo>
                  <a:cubicBezTo>
                    <a:pt x="5464" y="18902"/>
                    <a:pt x="9716" y="17990"/>
                    <a:pt x="14059" y="17990"/>
                  </a:cubicBezTo>
                  <a:cubicBezTo>
                    <a:pt x="14266" y="17990"/>
                    <a:pt x="14474" y="17992"/>
                    <a:pt x="14681" y="17996"/>
                  </a:cubicBezTo>
                  <a:cubicBezTo>
                    <a:pt x="14681" y="18087"/>
                    <a:pt x="14681" y="18148"/>
                    <a:pt x="14711" y="18209"/>
                  </a:cubicBezTo>
                  <a:cubicBezTo>
                    <a:pt x="14736" y="18331"/>
                    <a:pt x="14825" y="18385"/>
                    <a:pt x="14918" y="18385"/>
                  </a:cubicBezTo>
                  <a:cubicBezTo>
                    <a:pt x="15056" y="18385"/>
                    <a:pt x="15204" y="18268"/>
                    <a:pt x="15167" y="18087"/>
                  </a:cubicBezTo>
                  <a:cubicBezTo>
                    <a:pt x="15167" y="18026"/>
                    <a:pt x="15137" y="17966"/>
                    <a:pt x="15137" y="17905"/>
                  </a:cubicBezTo>
                  <a:cubicBezTo>
                    <a:pt x="15198" y="17783"/>
                    <a:pt x="15167" y="17662"/>
                    <a:pt x="15076" y="17570"/>
                  </a:cubicBezTo>
                  <a:cubicBezTo>
                    <a:pt x="14316" y="13619"/>
                    <a:pt x="13070" y="9759"/>
                    <a:pt x="11307" y="6142"/>
                  </a:cubicBezTo>
                  <a:cubicBezTo>
                    <a:pt x="9970" y="3406"/>
                    <a:pt x="8085" y="93"/>
                    <a:pt x="4620" y="2"/>
                  </a:cubicBezTo>
                  <a:cubicBezTo>
                    <a:pt x="4577" y="1"/>
                    <a:pt x="4534" y="0"/>
                    <a:pt x="449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39"/>
            <p:cNvSpPr/>
            <p:nvPr/>
          </p:nvSpPr>
          <p:spPr>
            <a:xfrm>
              <a:off x="1558925" y="2512025"/>
              <a:ext cx="355650" cy="491575"/>
            </a:xfrm>
            <a:custGeom>
              <a:avLst/>
              <a:gdLst/>
              <a:ahLst/>
              <a:cxnLst/>
              <a:rect l="l" t="t" r="r" b="b"/>
              <a:pathLst>
                <a:path w="14226" h="19663" extrusionOk="0">
                  <a:moveTo>
                    <a:pt x="4250" y="0"/>
                  </a:moveTo>
                  <a:cubicBezTo>
                    <a:pt x="2396" y="0"/>
                    <a:pt x="1003" y="1335"/>
                    <a:pt x="487" y="3157"/>
                  </a:cubicBezTo>
                  <a:cubicBezTo>
                    <a:pt x="0" y="4951"/>
                    <a:pt x="304" y="6957"/>
                    <a:pt x="456" y="8811"/>
                  </a:cubicBezTo>
                  <a:cubicBezTo>
                    <a:pt x="699" y="12428"/>
                    <a:pt x="973" y="16045"/>
                    <a:pt x="1246" y="19662"/>
                  </a:cubicBezTo>
                  <a:cubicBezTo>
                    <a:pt x="5157" y="17924"/>
                    <a:pt x="9344" y="17042"/>
                    <a:pt x="13597" y="17042"/>
                  </a:cubicBezTo>
                  <a:cubicBezTo>
                    <a:pt x="13806" y="17042"/>
                    <a:pt x="14016" y="17044"/>
                    <a:pt x="14225" y="17048"/>
                  </a:cubicBezTo>
                  <a:cubicBezTo>
                    <a:pt x="13587" y="13735"/>
                    <a:pt x="12614" y="10543"/>
                    <a:pt x="11277" y="7473"/>
                  </a:cubicBezTo>
                  <a:cubicBezTo>
                    <a:pt x="10031" y="4616"/>
                    <a:pt x="8389" y="665"/>
                    <a:pt x="4924" y="57"/>
                  </a:cubicBezTo>
                  <a:cubicBezTo>
                    <a:pt x="4694" y="19"/>
                    <a:pt x="4469" y="0"/>
                    <a:pt x="42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39"/>
            <p:cNvSpPr/>
            <p:nvPr/>
          </p:nvSpPr>
          <p:spPr>
            <a:xfrm>
              <a:off x="722275" y="1793700"/>
              <a:ext cx="335150" cy="775800"/>
            </a:xfrm>
            <a:custGeom>
              <a:avLst/>
              <a:gdLst/>
              <a:ahLst/>
              <a:cxnLst/>
              <a:rect l="l" t="t" r="r" b="b"/>
              <a:pathLst>
                <a:path w="13406" h="31032" extrusionOk="0">
                  <a:moveTo>
                    <a:pt x="7189" y="1"/>
                  </a:moveTo>
                  <a:cubicBezTo>
                    <a:pt x="6158" y="1"/>
                    <a:pt x="5125" y="264"/>
                    <a:pt x="4226" y="826"/>
                  </a:cubicBezTo>
                  <a:cubicBezTo>
                    <a:pt x="2311" y="2042"/>
                    <a:pt x="1399" y="4656"/>
                    <a:pt x="2615" y="6692"/>
                  </a:cubicBezTo>
                  <a:cubicBezTo>
                    <a:pt x="2918" y="7239"/>
                    <a:pt x="3374" y="7635"/>
                    <a:pt x="3709" y="8151"/>
                  </a:cubicBezTo>
                  <a:cubicBezTo>
                    <a:pt x="4408" y="9246"/>
                    <a:pt x="4256" y="10370"/>
                    <a:pt x="3678" y="11464"/>
                  </a:cubicBezTo>
                  <a:cubicBezTo>
                    <a:pt x="2918" y="12923"/>
                    <a:pt x="1642" y="13987"/>
                    <a:pt x="973" y="15477"/>
                  </a:cubicBezTo>
                  <a:cubicBezTo>
                    <a:pt x="1" y="17635"/>
                    <a:pt x="1034" y="19246"/>
                    <a:pt x="2767" y="20492"/>
                  </a:cubicBezTo>
                  <a:cubicBezTo>
                    <a:pt x="3678" y="21191"/>
                    <a:pt x="4773" y="21799"/>
                    <a:pt x="5381" y="22832"/>
                  </a:cubicBezTo>
                  <a:cubicBezTo>
                    <a:pt x="6414" y="24535"/>
                    <a:pt x="5381" y="26480"/>
                    <a:pt x="5593" y="28334"/>
                  </a:cubicBezTo>
                  <a:cubicBezTo>
                    <a:pt x="5709" y="29534"/>
                    <a:pt x="6770" y="31032"/>
                    <a:pt x="7980" y="31032"/>
                  </a:cubicBezTo>
                  <a:cubicBezTo>
                    <a:pt x="8363" y="31032"/>
                    <a:pt x="8762" y="30881"/>
                    <a:pt x="9150" y="30523"/>
                  </a:cubicBezTo>
                  <a:cubicBezTo>
                    <a:pt x="10213" y="29580"/>
                    <a:pt x="9788" y="28000"/>
                    <a:pt x="10061" y="26784"/>
                  </a:cubicBezTo>
                  <a:cubicBezTo>
                    <a:pt x="10396" y="25416"/>
                    <a:pt x="11460" y="24413"/>
                    <a:pt x="12098" y="23197"/>
                  </a:cubicBezTo>
                  <a:cubicBezTo>
                    <a:pt x="13405" y="20705"/>
                    <a:pt x="11672" y="19276"/>
                    <a:pt x="10061" y="17544"/>
                  </a:cubicBezTo>
                  <a:cubicBezTo>
                    <a:pt x="9332" y="16753"/>
                    <a:pt x="8694" y="15750"/>
                    <a:pt x="9058" y="14626"/>
                  </a:cubicBezTo>
                  <a:cubicBezTo>
                    <a:pt x="9393" y="13623"/>
                    <a:pt x="10335" y="12923"/>
                    <a:pt x="11034" y="12194"/>
                  </a:cubicBezTo>
                  <a:cubicBezTo>
                    <a:pt x="11824" y="11373"/>
                    <a:pt x="12645" y="10340"/>
                    <a:pt x="12463" y="9124"/>
                  </a:cubicBezTo>
                  <a:cubicBezTo>
                    <a:pt x="12189" y="7483"/>
                    <a:pt x="10426" y="6875"/>
                    <a:pt x="9727" y="5507"/>
                  </a:cubicBezTo>
                  <a:cubicBezTo>
                    <a:pt x="8694" y="3531"/>
                    <a:pt x="11460" y="3562"/>
                    <a:pt x="11551" y="1920"/>
                  </a:cubicBezTo>
                  <a:cubicBezTo>
                    <a:pt x="11581" y="887"/>
                    <a:pt x="9058" y="249"/>
                    <a:pt x="8268" y="97"/>
                  </a:cubicBezTo>
                  <a:cubicBezTo>
                    <a:pt x="7913" y="33"/>
                    <a:pt x="7551" y="1"/>
                    <a:pt x="71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39"/>
            <p:cNvSpPr/>
            <p:nvPr/>
          </p:nvSpPr>
          <p:spPr>
            <a:xfrm>
              <a:off x="720000" y="1808000"/>
              <a:ext cx="313100" cy="747200"/>
            </a:xfrm>
            <a:custGeom>
              <a:avLst/>
              <a:gdLst/>
              <a:ahLst/>
              <a:cxnLst/>
              <a:rect l="l" t="t" r="r" b="b"/>
              <a:pathLst>
                <a:path w="12524" h="29888" extrusionOk="0">
                  <a:moveTo>
                    <a:pt x="7091" y="1"/>
                  </a:moveTo>
                  <a:cubicBezTo>
                    <a:pt x="5123" y="1"/>
                    <a:pt x="3285" y="906"/>
                    <a:pt x="2736" y="3172"/>
                  </a:cubicBezTo>
                  <a:cubicBezTo>
                    <a:pt x="2280" y="5087"/>
                    <a:pt x="3405" y="6029"/>
                    <a:pt x="4286" y="7488"/>
                  </a:cubicBezTo>
                  <a:cubicBezTo>
                    <a:pt x="4894" y="8461"/>
                    <a:pt x="4864" y="9525"/>
                    <a:pt x="4468" y="10558"/>
                  </a:cubicBezTo>
                  <a:cubicBezTo>
                    <a:pt x="3557" y="12838"/>
                    <a:pt x="0" y="15178"/>
                    <a:pt x="1459" y="17883"/>
                  </a:cubicBezTo>
                  <a:cubicBezTo>
                    <a:pt x="2341" y="19525"/>
                    <a:pt x="4438" y="20133"/>
                    <a:pt x="5563" y="21561"/>
                  </a:cubicBezTo>
                  <a:cubicBezTo>
                    <a:pt x="7234" y="23628"/>
                    <a:pt x="5624" y="25999"/>
                    <a:pt x="6231" y="28279"/>
                  </a:cubicBezTo>
                  <a:cubicBezTo>
                    <a:pt x="6472" y="29168"/>
                    <a:pt x="7323" y="29888"/>
                    <a:pt x="8109" y="29888"/>
                  </a:cubicBezTo>
                  <a:cubicBezTo>
                    <a:pt x="8612" y="29888"/>
                    <a:pt x="9089" y="29592"/>
                    <a:pt x="9362" y="28856"/>
                  </a:cubicBezTo>
                  <a:cubicBezTo>
                    <a:pt x="9636" y="28127"/>
                    <a:pt x="9514" y="27306"/>
                    <a:pt x="9605" y="26546"/>
                  </a:cubicBezTo>
                  <a:cubicBezTo>
                    <a:pt x="9727" y="25695"/>
                    <a:pt x="10061" y="24996"/>
                    <a:pt x="10517" y="24297"/>
                  </a:cubicBezTo>
                  <a:cubicBezTo>
                    <a:pt x="11095" y="23355"/>
                    <a:pt x="11976" y="22443"/>
                    <a:pt x="12189" y="21318"/>
                  </a:cubicBezTo>
                  <a:cubicBezTo>
                    <a:pt x="12493" y="19646"/>
                    <a:pt x="11095" y="18613"/>
                    <a:pt x="10061" y="17580"/>
                  </a:cubicBezTo>
                  <a:cubicBezTo>
                    <a:pt x="8724" y="16212"/>
                    <a:pt x="8025" y="14601"/>
                    <a:pt x="9241" y="12929"/>
                  </a:cubicBezTo>
                  <a:cubicBezTo>
                    <a:pt x="10061" y="11774"/>
                    <a:pt x="11520" y="11014"/>
                    <a:pt x="11976" y="9616"/>
                  </a:cubicBezTo>
                  <a:cubicBezTo>
                    <a:pt x="12523" y="7883"/>
                    <a:pt x="10791" y="6941"/>
                    <a:pt x="9879" y="5847"/>
                  </a:cubicBezTo>
                  <a:cubicBezTo>
                    <a:pt x="9362" y="5269"/>
                    <a:pt x="8997" y="4540"/>
                    <a:pt x="9089" y="3750"/>
                  </a:cubicBezTo>
                  <a:cubicBezTo>
                    <a:pt x="9149" y="3385"/>
                    <a:pt x="9271" y="3081"/>
                    <a:pt x="9514" y="2807"/>
                  </a:cubicBezTo>
                  <a:cubicBezTo>
                    <a:pt x="9970" y="2321"/>
                    <a:pt x="11247" y="2108"/>
                    <a:pt x="11095" y="1227"/>
                  </a:cubicBezTo>
                  <a:cubicBezTo>
                    <a:pt x="9978" y="465"/>
                    <a:pt x="8501" y="1"/>
                    <a:pt x="70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39"/>
            <p:cNvSpPr/>
            <p:nvPr/>
          </p:nvSpPr>
          <p:spPr>
            <a:xfrm>
              <a:off x="919150" y="1800575"/>
              <a:ext cx="113950" cy="116100"/>
            </a:xfrm>
            <a:custGeom>
              <a:avLst/>
              <a:gdLst/>
              <a:ahLst/>
              <a:cxnLst/>
              <a:rect l="l" t="t" r="r" b="b"/>
              <a:pathLst>
                <a:path w="4558" h="4644" extrusionOk="0">
                  <a:moveTo>
                    <a:pt x="3232" y="1"/>
                  </a:moveTo>
                  <a:cubicBezTo>
                    <a:pt x="1345" y="1"/>
                    <a:pt x="0" y="2148"/>
                    <a:pt x="1305" y="3834"/>
                  </a:cubicBezTo>
                  <a:cubicBezTo>
                    <a:pt x="1649" y="4293"/>
                    <a:pt x="2222" y="4644"/>
                    <a:pt x="2774" y="4644"/>
                  </a:cubicBezTo>
                  <a:cubicBezTo>
                    <a:pt x="3099" y="4644"/>
                    <a:pt x="3417" y="4522"/>
                    <a:pt x="3676" y="4229"/>
                  </a:cubicBezTo>
                  <a:cubicBezTo>
                    <a:pt x="4557" y="3256"/>
                    <a:pt x="4436" y="1432"/>
                    <a:pt x="4253" y="247"/>
                  </a:cubicBezTo>
                  <a:cubicBezTo>
                    <a:pt x="4230" y="129"/>
                    <a:pt x="4133" y="85"/>
                    <a:pt x="4034" y="85"/>
                  </a:cubicBezTo>
                  <a:cubicBezTo>
                    <a:pt x="4006" y="85"/>
                    <a:pt x="3977" y="88"/>
                    <a:pt x="3949" y="95"/>
                  </a:cubicBezTo>
                  <a:lnTo>
                    <a:pt x="3919" y="95"/>
                  </a:lnTo>
                  <a:cubicBezTo>
                    <a:pt x="3685" y="31"/>
                    <a:pt x="3454" y="1"/>
                    <a:pt x="32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39"/>
            <p:cNvSpPr/>
            <p:nvPr/>
          </p:nvSpPr>
          <p:spPr>
            <a:xfrm>
              <a:off x="937575" y="1812475"/>
              <a:ext cx="80325" cy="92350"/>
            </a:xfrm>
            <a:custGeom>
              <a:avLst/>
              <a:gdLst/>
              <a:ahLst/>
              <a:cxnLst/>
              <a:rect l="l" t="t" r="r" b="b"/>
              <a:pathLst>
                <a:path w="3213" h="3694" extrusionOk="0">
                  <a:moveTo>
                    <a:pt x="2506" y="1"/>
                  </a:moveTo>
                  <a:cubicBezTo>
                    <a:pt x="1064" y="1"/>
                    <a:pt x="0" y="1523"/>
                    <a:pt x="811" y="2902"/>
                  </a:cubicBezTo>
                  <a:cubicBezTo>
                    <a:pt x="1046" y="3284"/>
                    <a:pt x="1480" y="3694"/>
                    <a:pt x="1975" y="3694"/>
                  </a:cubicBezTo>
                  <a:cubicBezTo>
                    <a:pt x="1992" y="3694"/>
                    <a:pt x="2009" y="3693"/>
                    <a:pt x="2027" y="3692"/>
                  </a:cubicBezTo>
                  <a:cubicBezTo>
                    <a:pt x="2605" y="3662"/>
                    <a:pt x="2787" y="3175"/>
                    <a:pt x="2908" y="2719"/>
                  </a:cubicBezTo>
                  <a:cubicBezTo>
                    <a:pt x="3182" y="1868"/>
                    <a:pt x="3212" y="956"/>
                    <a:pt x="3060" y="75"/>
                  </a:cubicBezTo>
                  <a:cubicBezTo>
                    <a:pt x="2872" y="25"/>
                    <a:pt x="2686" y="1"/>
                    <a:pt x="25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39"/>
            <p:cNvSpPr/>
            <p:nvPr/>
          </p:nvSpPr>
          <p:spPr>
            <a:xfrm>
              <a:off x="1336275" y="3719625"/>
              <a:ext cx="179350" cy="94600"/>
            </a:xfrm>
            <a:custGeom>
              <a:avLst/>
              <a:gdLst/>
              <a:ahLst/>
              <a:cxnLst/>
              <a:rect l="l" t="t" r="r" b="b"/>
              <a:pathLst>
                <a:path w="7174" h="3784" extrusionOk="0">
                  <a:moveTo>
                    <a:pt x="1337" y="0"/>
                  </a:moveTo>
                  <a:cubicBezTo>
                    <a:pt x="1248" y="0"/>
                    <a:pt x="1163" y="48"/>
                    <a:pt x="1125" y="143"/>
                  </a:cubicBezTo>
                  <a:cubicBezTo>
                    <a:pt x="851" y="720"/>
                    <a:pt x="608" y="1267"/>
                    <a:pt x="365" y="1845"/>
                  </a:cubicBezTo>
                  <a:cubicBezTo>
                    <a:pt x="213" y="2210"/>
                    <a:pt x="0" y="2605"/>
                    <a:pt x="152" y="3000"/>
                  </a:cubicBezTo>
                  <a:cubicBezTo>
                    <a:pt x="456" y="3760"/>
                    <a:pt x="1459" y="3760"/>
                    <a:pt x="2128" y="3760"/>
                  </a:cubicBezTo>
                  <a:cubicBezTo>
                    <a:pt x="2470" y="3776"/>
                    <a:pt x="2814" y="3784"/>
                    <a:pt x="3160" y="3784"/>
                  </a:cubicBezTo>
                  <a:cubicBezTo>
                    <a:pt x="4103" y="3784"/>
                    <a:pt x="5054" y="3727"/>
                    <a:pt x="5988" y="3638"/>
                  </a:cubicBezTo>
                  <a:cubicBezTo>
                    <a:pt x="6566" y="3577"/>
                    <a:pt x="7174" y="3395"/>
                    <a:pt x="7113" y="2666"/>
                  </a:cubicBezTo>
                  <a:cubicBezTo>
                    <a:pt x="7022" y="1936"/>
                    <a:pt x="5897" y="1541"/>
                    <a:pt x="5350" y="1267"/>
                  </a:cubicBezTo>
                  <a:cubicBezTo>
                    <a:pt x="4134" y="659"/>
                    <a:pt x="2827" y="264"/>
                    <a:pt x="1490" y="52"/>
                  </a:cubicBezTo>
                  <a:cubicBezTo>
                    <a:pt x="1444" y="17"/>
                    <a:pt x="1390" y="0"/>
                    <a:pt x="133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39"/>
            <p:cNvSpPr/>
            <p:nvPr/>
          </p:nvSpPr>
          <p:spPr>
            <a:xfrm>
              <a:off x="1352975" y="3733050"/>
              <a:ext cx="151250" cy="67575"/>
            </a:xfrm>
            <a:custGeom>
              <a:avLst/>
              <a:gdLst/>
              <a:ahLst/>
              <a:cxnLst/>
              <a:rect l="l" t="t" r="r" b="b"/>
              <a:pathLst>
                <a:path w="6050" h="2703" extrusionOk="0">
                  <a:moveTo>
                    <a:pt x="791" y="1"/>
                  </a:moveTo>
                  <a:cubicBezTo>
                    <a:pt x="670" y="305"/>
                    <a:pt x="518" y="609"/>
                    <a:pt x="396" y="943"/>
                  </a:cubicBezTo>
                  <a:cubicBezTo>
                    <a:pt x="214" y="1338"/>
                    <a:pt x="1" y="1703"/>
                    <a:pt x="1" y="2129"/>
                  </a:cubicBezTo>
                  <a:cubicBezTo>
                    <a:pt x="1" y="2615"/>
                    <a:pt x="335" y="2645"/>
                    <a:pt x="730" y="2676"/>
                  </a:cubicBezTo>
                  <a:cubicBezTo>
                    <a:pt x="974" y="2696"/>
                    <a:pt x="1220" y="2703"/>
                    <a:pt x="1468" y="2703"/>
                  </a:cubicBezTo>
                  <a:cubicBezTo>
                    <a:pt x="1963" y="2703"/>
                    <a:pt x="2463" y="2676"/>
                    <a:pt x="2949" y="2676"/>
                  </a:cubicBezTo>
                  <a:cubicBezTo>
                    <a:pt x="3496" y="2676"/>
                    <a:pt x="4074" y="2645"/>
                    <a:pt x="4621" y="2645"/>
                  </a:cubicBezTo>
                  <a:cubicBezTo>
                    <a:pt x="4696" y="2645"/>
                    <a:pt x="4789" y="2647"/>
                    <a:pt x="4891" y="2647"/>
                  </a:cubicBezTo>
                  <a:cubicBezTo>
                    <a:pt x="5324" y="2647"/>
                    <a:pt x="5921" y="2608"/>
                    <a:pt x="6019" y="2189"/>
                  </a:cubicBezTo>
                  <a:cubicBezTo>
                    <a:pt x="6050" y="1946"/>
                    <a:pt x="5715" y="1764"/>
                    <a:pt x="5563" y="1642"/>
                  </a:cubicBezTo>
                  <a:cubicBezTo>
                    <a:pt x="5533" y="1642"/>
                    <a:pt x="5533" y="1642"/>
                    <a:pt x="5503" y="1612"/>
                  </a:cubicBezTo>
                  <a:cubicBezTo>
                    <a:pt x="5259" y="1460"/>
                    <a:pt x="5016" y="1338"/>
                    <a:pt x="4773" y="1217"/>
                  </a:cubicBezTo>
                  <a:cubicBezTo>
                    <a:pt x="4256" y="974"/>
                    <a:pt x="3679" y="791"/>
                    <a:pt x="3132" y="578"/>
                  </a:cubicBezTo>
                  <a:cubicBezTo>
                    <a:pt x="2372" y="305"/>
                    <a:pt x="1582" y="122"/>
                    <a:pt x="7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9"/>
            <p:cNvSpPr/>
            <p:nvPr/>
          </p:nvSpPr>
          <p:spPr>
            <a:xfrm>
              <a:off x="1039150" y="3577175"/>
              <a:ext cx="126175" cy="165625"/>
            </a:xfrm>
            <a:custGeom>
              <a:avLst/>
              <a:gdLst/>
              <a:ahLst/>
              <a:cxnLst/>
              <a:rect l="l" t="t" r="r" b="b"/>
              <a:pathLst>
                <a:path w="5047" h="6625" extrusionOk="0">
                  <a:moveTo>
                    <a:pt x="3481" y="1"/>
                  </a:moveTo>
                  <a:cubicBezTo>
                    <a:pt x="3466" y="1"/>
                    <a:pt x="3451" y="2"/>
                    <a:pt x="3435" y="5"/>
                  </a:cubicBezTo>
                  <a:cubicBezTo>
                    <a:pt x="2827" y="96"/>
                    <a:pt x="2219" y="187"/>
                    <a:pt x="1611" y="278"/>
                  </a:cubicBezTo>
                  <a:cubicBezTo>
                    <a:pt x="1216" y="339"/>
                    <a:pt x="760" y="370"/>
                    <a:pt x="487" y="734"/>
                  </a:cubicBezTo>
                  <a:cubicBezTo>
                    <a:pt x="1" y="1373"/>
                    <a:pt x="578" y="2224"/>
                    <a:pt x="882" y="2801"/>
                  </a:cubicBezTo>
                  <a:cubicBezTo>
                    <a:pt x="1551" y="3895"/>
                    <a:pt x="2280" y="4959"/>
                    <a:pt x="3040" y="5993"/>
                  </a:cubicBezTo>
                  <a:cubicBezTo>
                    <a:pt x="3299" y="6316"/>
                    <a:pt x="3619" y="6624"/>
                    <a:pt x="3989" y="6624"/>
                  </a:cubicBezTo>
                  <a:cubicBezTo>
                    <a:pt x="4141" y="6624"/>
                    <a:pt x="4301" y="6572"/>
                    <a:pt x="4469" y="6449"/>
                  </a:cubicBezTo>
                  <a:cubicBezTo>
                    <a:pt x="5046" y="5962"/>
                    <a:pt x="4803" y="4807"/>
                    <a:pt x="4742" y="4199"/>
                  </a:cubicBezTo>
                  <a:cubicBezTo>
                    <a:pt x="4590" y="2832"/>
                    <a:pt x="4226" y="1525"/>
                    <a:pt x="3709" y="278"/>
                  </a:cubicBezTo>
                  <a:cubicBezTo>
                    <a:pt x="3709" y="140"/>
                    <a:pt x="3633" y="1"/>
                    <a:pt x="348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9"/>
            <p:cNvSpPr/>
            <p:nvPr/>
          </p:nvSpPr>
          <p:spPr>
            <a:xfrm>
              <a:off x="1055100" y="3590200"/>
              <a:ext cx="95025" cy="139950"/>
            </a:xfrm>
            <a:custGeom>
              <a:avLst/>
              <a:gdLst/>
              <a:ahLst/>
              <a:cxnLst/>
              <a:rect l="l" t="t" r="r" b="b"/>
              <a:pathLst>
                <a:path w="3801" h="5598" extrusionOk="0">
                  <a:moveTo>
                    <a:pt x="2645" y="0"/>
                  </a:moveTo>
                  <a:cubicBezTo>
                    <a:pt x="2311" y="31"/>
                    <a:pt x="1977" y="92"/>
                    <a:pt x="1642" y="122"/>
                  </a:cubicBezTo>
                  <a:cubicBezTo>
                    <a:pt x="1217" y="183"/>
                    <a:pt x="791" y="183"/>
                    <a:pt x="426" y="426"/>
                  </a:cubicBezTo>
                  <a:cubicBezTo>
                    <a:pt x="1" y="700"/>
                    <a:pt x="153" y="973"/>
                    <a:pt x="366" y="1338"/>
                  </a:cubicBezTo>
                  <a:cubicBezTo>
                    <a:pt x="670" y="2007"/>
                    <a:pt x="1125" y="2615"/>
                    <a:pt x="1521" y="3222"/>
                  </a:cubicBezTo>
                  <a:cubicBezTo>
                    <a:pt x="1825" y="3709"/>
                    <a:pt x="2129" y="4165"/>
                    <a:pt x="2432" y="4651"/>
                  </a:cubicBezTo>
                  <a:cubicBezTo>
                    <a:pt x="2621" y="4921"/>
                    <a:pt x="2954" y="5598"/>
                    <a:pt x="3388" y="5598"/>
                  </a:cubicBezTo>
                  <a:cubicBezTo>
                    <a:pt x="3442" y="5598"/>
                    <a:pt x="3499" y="5587"/>
                    <a:pt x="3557" y="5563"/>
                  </a:cubicBezTo>
                  <a:cubicBezTo>
                    <a:pt x="3800" y="5472"/>
                    <a:pt x="3770" y="5107"/>
                    <a:pt x="3770" y="4894"/>
                  </a:cubicBezTo>
                  <a:lnTo>
                    <a:pt x="3770" y="4833"/>
                  </a:lnTo>
                  <a:cubicBezTo>
                    <a:pt x="3770" y="4560"/>
                    <a:pt x="3770" y="4286"/>
                    <a:pt x="3739" y="4013"/>
                  </a:cubicBezTo>
                  <a:cubicBezTo>
                    <a:pt x="3648" y="3435"/>
                    <a:pt x="3527" y="2858"/>
                    <a:pt x="3405" y="2280"/>
                  </a:cubicBezTo>
                  <a:cubicBezTo>
                    <a:pt x="3223" y="1490"/>
                    <a:pt x="2949" y="730"/>
                    <a:pt x="264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9"/>
            <p:cNvSpPr/>
            <p:nvPr/>
          </p:nvSpPr>
          <p:spPr>
            <a:xfrm>
              <a:off x="840825" y="1688525"/>
              <a:ext cx="1024350" cy="1088800"/>
            </a:xfrm>
            <a:custGeom>
              <a:avLst/>
              <a:gdLst/>
              <a:ahLst/>
              <a:cxnLst/>
              <a:rect l="l" t="t" r="r" b="b"/>
              <a:pathLst>
                <a:path w="40974" h="43552" extrusionOk="0">
                  <a:moveTo>
                    <a:pt x="37406" y="1"/>
                  </a:moveTo>
                  <a:cubicBezTo>
                    <a:pt x="37054" y="1"/>
                    <a:pt x="36672" y="133"/>
                    <a:pt x="36262" y="443"/>
                  </a:cubicBezTo>
                  <a:cubicBezTo>
                    <a:pt x="36202" y="504"/>
                    <a:pt x="36110" y="595"/>
                    <a:pt x="36171" y="717"/>
                  </a:cubicBezTo>
                  <a:cubicBezTo>
                    <a:pt x="38086" y="5671"/>
                    <a:pt x="34743" y="10474"/>
                    <a:pt x="30518" y="12845"/>
                  </a:cubicBezTo>
                  <a:cubicBezTo>
                    <a:pt x="28299" y="14091"/>
                    <a:pt x="25837" y="14881"/>
                    <a:pt x="23375" y="15459"/>
                  </a:cubicBezTo>
                  <a:cubicBezTo>
                    <a:pt x="22128" y="15732"/>
                    <a:pt x="20882" y="15945"/>
                    <a:pt x="19636" y="16158"/>
                  </a:cubicBezTo>
                  <a:cubicBezTo>
                    <a:pt x="18511" y="16371"/>
                    <a:pt x="17417" y="16492"/>
                    <a:pt x="16323" y="16948"/>
                  </a:cubicBezTo>
                  <a:cubicBezTo>
                    <a:pt x="15137" y="17434"/>
                    <a:pt x="14043" y="18103"/>
                    <a:pt x="12979" y="18802"/>
                  </a:cubicBezTo>
                  <a:cubicBezTo>
                    <a:pt x="8420" y="21903"/>
                    <a:pt x="4377" y="25824"/>
                    <a:pt x="1490" y="30535"/>
                  </a:cubicBezTo>
                  <a:cubicBezTo>
                    <a:pt x="699" y="31842"/>
                    <a:pt x="0" y="33271"/>
                    <a:pt x="122" y="34790"/>
                  </a:cubicBezTo>
                  <a:cubicBezTo>
                    <a:pt x="243" y="36188"/>
                    <a:pt x="1064" y="37435"/>
                    <a:pt x="2189" y="38255"/>
                  </a:cubicBezTo>
                  <a:cubicBezTo>
                    <a:pt x="3283" y="39106"/>
                    <a:pt x="4620" y="39562"/>
                    <a:pt x="5988" y="39806"/>
                  </a:cubicBezTo>
                  <a:cubicBezTo>
                    <a:pt x="6981" y="40004"/>
                    <a:pt x="8000" y="40112"/>
                    <a:pt x="9028" y="40112"/>
                  </a:cubicBezTo>
                  <a:cubicBezTo>
                    <a:pt x="9573" y="40112"/>
                    <a:pt x="10121" y="40082"/>
                    <a:pt x="10669" y="40018"/>
                  </a:cubicBezTo>
                  <a:cubicBezTo>
                    <a:pt x="11459" y="39958"/>
                    <a:pt x="12250" y="39806"/>
                    <a:pt x="12918" y="39380"/>
                  </a:cubicBezTo>
                  <a:cubicBezTo>
                    <a:pt x="13587" y="38985"/>
                    <a:pt x="14134" y="38255"/>
                    <a:pt x="14104" y="37465"/>
                  </a:cubicBezTo>
                  <a:cubicBezTo>
                    <a:pt x="14104" y="37344"/>
                    <a:pt x="14104" y="37192"/>
                    <a:pt x="13982" y="37100"/>
                  </a:cubicBezTo>
                  <a:cubicBezTo>
                    <a:pt x="13929" y="37065"/>
                    <a:pt x="13855" y="37050"/>
                    <a:pt x="13784" y="37050"/>
                  </a:cubicBezTo>
                  <a:cubicBezTo>
                    <a:pt x="13734" y="37050"/>
                    <a:pt x="13686" y="37057"/>
                    <a:pt x="13648" y="37070"/>
                  </a:cubicBezTo>
                  <a:cubicBezTo>
                    <a:pt x="13200" y="37121"/>
                    <a:pt x="12744" y="37150"/>
                    <a:pt x="12289" y="37150"/>
                  </a:cubicBezTo>
                  <a:cubicBezTo>
                    <a:pt x="10830" y="37150"/>
                    <a:pt x="9387" y="36842"/>
                    <a:pt x="8298" y="35915"/>
                  </a:cubicBezTo>
                  <a:cubicBezTo>
                    <a:pt x="7934" y="35611"/>
                    <a:pt x="7569" y="35185"/>
                    <a:pt x="7599" y="34699"/>
                  </a:cubicBezTo>
                  <a:cubicBezTo>
                    <a:pt x="7630" y="34061"/>
                    <a:pt x="8268" y="33635"/>
                    <a:pt x="8815" y="33331"/>
                  </a:cubicBezTo>
                  <a:cubicBezTo>
                    <a:pt x="10791" y="32359"/>
                    <a:pt x="12979" y="31903"/>
                    <a:pt x="14955" y="30991"/>
                  </a:cubicBezTo>
                  <a:cubicBezTo>
                    <a:pt x="14955" y="30991"/>
                    <a:pt x="14985" y="30960"/>
                    <a:pt x="14985" y="30960"/>
                  </a:cubicBezTo>
                  <a:cubicBezTo>
                    <a:pt x="14986" y="30960"/>
                    <a:pt x="14986" y="30960"/>
                    <a:pt x="14986" y="30960"/>
                  </a:cubicBezTo>
                  <a:cubicBezTo>
                    <a:pt x="15089" y="30960"/>
                    <a:pt x="16992" y="35673"/>
                    <a:pt x="17143" y="36097"/>
                  </a:cubicBezTo>
                  <a:cubicBezTo>
                    <a:pt x="17478" y="37009"/>
                    <a:pt x="17751" y="37891"/>
                    <a:pt x="18025" y="38803"/>
                  </a:cubicBezTo>
                  <a:cubicBezTo>
                    <a:pt x="18146" y="39258"/>
                    <a:pt x="18268" y="39745"/>
                    <a:pt x="18390" y="40201"/>
                  </a:cubicBezTo>
                  <a:cubicBezTo>
                    <a:pt x="18542" y="40778"/>
                    <a:pt x="18633" y="41173"/>
                    <a:pt x="19150" y="41508"/>
                  </a:cubicBezTo>
                  <a:cubicBezTo>
                    <a:pt x="19605" y="41842"/>
                    <a:pt x="20213" y="42085"/>
                    <a:pt x="20730" y="42328"/>
                  </a:cubicBezTo>
                  <a:cubicBezTo>
                    <a:pt x="21460" y="42693"/>
                    <a:pt x="22250" y="42967"/>
                    <a:pt x="23071" y="43179"/>
                  </a:cubicBezTo>
                  <a:cubicBezTo>
                    <a:pt x="23993" y="43428"/>
                    <a:pt x="24956" y="43552"/>
                    <a:pt x="25918" y="43552"/>
                  </a:cubicBezTo>
                  <a:cubicBezTo>
                    <a:pt x="26606" y="43552"/>
                    <a:pt x="27293" y="43488"/>
                    <a:pt x="27964" y="43362"/>
                  </a:cubicBezTo>
                  <a:cubicBezTo>
                    <a:pt x="29089" y="43179"/>
                    <a:pt x="30183" y="42784"/>
                    <a:pt x="31156" y="42207"/>
                  </a:cubicBezTo>
                  <a:cubicBezTo>
                    <a:pt x="31612" y="41933"/>
                    <a:pt x="32068" y="41569"/>
                    <a:pt x="32493" y="41204"/>
                  </a:cubicBezTo>
                  <a:cubicBezTo>
                    <a:pt x="32706" y="40991"/>
                    <a:pt x="32888" y="40778"/>
                    <a:pt x="33101" y="40565"/>
                  </a:cubicBezTo>
                  <a:cubicBezTo>
                    <a:pt x="33192" y="40444"/>
                    <a:pt x="33618" y="40049"/>
                    <a:pt x="33618" y="39897"/>
                  </a:cubicBezTo>
                  <a:cubicBezTo>
                    <a:pt x="35442" y="37192"/>
                    <a:pt x="34317" y="33483"/>
                    <a:pt x="33436" y="30626"/>
                  </a:cubicBezTo>
                  <a:cubicBezTo>
                    <a:pt x="32584" y="27890"/>
                    <a:pt x="31399" y="25276"/>
                    <a:pt x="29940" y="22845"/>
                  </a:cubicBezTo>
                  <a:cubicBezTo>
                    <a:pt x="34864" y="21143"/>
                    <a:pt x="38785" y="17161"/>
                    <a:pt x="40183" y="12115"/>
                  </a:cubicBezTo>
                  <a:cubicBezTo>
                    <a:pt x="40974" y="9349"/>
                    <a:pt x="40974" y="6340"/>
                    <a:pt x="40183" y="3574"/>
                  </a:cubicBezTo>
                  <a:cubicBezTo>
                    <a:pt x="39840" y="2322"/>
                    <a:pt x="38882" y="1"/>
                    <a:pt x="374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9"/>
            <p:cNvSpPr/>
            <p:nvPr/>
          </p:nvSpPr>
          <p:spPr>
            <a:xfrm>
              <a:off x="854500" y="1703300"/>
              <a:ext cx="1011450" cy="1062475"/>
            </a:xfrm>
            <a:custGeom>
              <a:avLst/>
              <a:gdLst/>
              <a:ahLst/>
              <a:cxnLst/>
              <a:rect l="l" t="t" r="r" b="b"/>
              <a:pathLst>
                <a:path w="40458" h="42499" extrusionOk="0">
                  <a:moveTo>
                    <a:pt x="36929" y="1"/>
                  </a:moveTo>
                  <a:cubicBezTo>
                    <a:pt x="36899" y="1"/>
                    <a:pt x="36870" y="2"/>
                    <a:pt x="36840" y="4"/>
                  </a:cubicBezTo>
                  <a:cubicBezTo>
                    <a:pt x="36019" y="65"/>
                    <a:pt x="36293" y="460"/>
                    <a:pt x="36414" y="1068"/>
                  </a:cubicBezTo>
                  <a:cubicBezTo>
                    <a:pt x="36597" y="1798"/>
                    <a:pt x="36688" y="2588"/>
                    <a:pt x="36658" y="3378"/>
                  </a:cubicBezTo>
                  <a:cubicBezTo>
                    <a:pt x="36566" y="4928"/>
                    <a:pt x="36110" y="6479"/>
                    <a:pt x="35320" y="7816"/>
                  </a:cubicBezTo>
                  <a:cubicBezTo>
                    <a:pt x="34256" y="9700"/>
                    <a:pt x="32676" y="11220"/>
                    <a:pt x="30852" y="12345"/>
                  </a:cubicBezTo>
                  <a:cubicBezTo>
                    <a:pt x="28572" y="13743"/>
                    <a:pt x="26019" y="14564"/>
                    <a:pt x="23466" y="15141"/>
                  </a:cubicBezTo>
                  <a:cubicBezTo>
                    <a:pt x="20396" y="15871"/>
                    <a:pt x="17022" y="15749"/>
                    <a:pt x="14317" y="17634"/>
                  </a:cubicBezTo>
                  <a:cubicBezTo>
                    <a:pt x="9089" y="21220"/>
                    <a:pt x="4286" y="25141"/>
                    <a:pt x="1064" y="30734"/>
                  </a:cubicBezTo>
                  <a:cubicBezTo>
                    <a:pt x="517" y="31676"/>
                    <a:pt x="31" y="32680"/>
                    <a:pt x="0" y="33774"/>
                  </a:cubicBezTo>
                  <a:cubicBezTo>
                    <a:pt x="0" y="35202"/>
                    <a:pt x="882" y="36570"/>
                    <a:pt x="2037" y="37421"/>
                  </a:cubicBezTo>
                  <a:cubicBezTo>
                    <a:pt x="3222" y="38272"/>
                    <a:pt x="4681" y="38637"/>
                    <a:pt x="6110" y="38850"/>
                  </a:cubicBezTo>
                  <a:cubicBezTo>
                    <a:pt x="6873" y="38945"/>
                    <a:pt x="7635" y="38991"/>
                    <a:pt x="8398" y="38991"/>
                  </a:cubicBezTo>
                  <a:cubicBezTo>
                    <a:pt x="9094" y="38991"/>
                    <a:pt x="9791" y="38953"/>
                    <a:pt x="10487" y="38880"/>
                  </a:cubicBezTo>
                  <a:cubicBezTo>
                    <a:pt x="11064" y="38819"/>
                    <a:pt x="11672" y="38698"/>
                    <a:pt x="12189" y="38394"/>
                  </a:cubicBezTo>
                  <a:cubicBezTo>
                    <a:pt x="12675" y="38090"/>
                    <a:pt x="13101" y="37543"/>
                    <a:pt x="13071" y="36965"/>
                  </a:cubicBezTo>
                  <a:lnTo>
                    <a:pt x="13071" y="36965"/>
                  </a:lnTo>
                  <a:cubicBezTo>
                    <a:pt x="12642" y="37034"/>
                    <a:pt x="12208" y="37068"/>
                    <a:pt x="11773" y="37068"/>
                  </a:cubicBezTo>
                  <a:cubicBezTo>
                    <a:pt x="10483" y="37068"/>
                    <a:pt x="9192" y="36766"/>
                    <a:pt x="8055" y="36175"/>
                  </a:cubicBezTo>
                  <a:cubicBezTo>
                    <a:pt x="7204" y="35719"/>
                    <a:pt x="6383" y="34959"/>
                    <a:pt x="6475" y="34017"/>
                  </a:cubicBezTo>
                  <a:cubicBezTo>
                    <a:pt x="6596" y="33105"/>
                    <a:pt x="7538" y="32558"/>
                    <a:pt x="8359" y="32193"/>
                  </a:cubicBezTo>
                  <a:cubicBezTo>
                    <a:pt x="10274" y="31342"/>
                    <a:pt x="12250" y="30613"/>
                    <a:pt x="14256" y="30005"/>
                  </a:cubicBezTo>
                  <a:cubicBezTo>
                    <a:pt x="13922" y="29336"/>
                    <a:pt x="13557" y="28698"/>
                    <a:pt x="13192" y="28029"/>
                  </a:cubicBezTo>
                  <a:cubicBezTo>
                    <a:pt x="13085" y="27857"/>
                    <a:pt x="13251" y="27685"/>
                    <a:pt x="13411" y="27685"/>
                  </a:cubicBezTo>
                  <a:cubicBezTo>
                    <a:pt x="13477" y="27685"/>
                    <a:pt x="13543" y="27715"/>
                    <a:pt x="13587" y="27786"/>
                  </a:cubicBezTo>
                  <a:cubicBezTo>
                    <a:pt x="15806" y="31676"/>
                    <a:pt x="17447" y="35810"/>
                    <a:pt x="18451" y="40126"/>
                  </a:cubicBezTo>
                  <a:lnTo>
                    <a:pt x="18481" y="40126"/>
                  </a:lnTo>
                  <a:cubicBezTo>
                    <a:pt x="20345" y="41675"/>
                    <a:pt x="22707" y="42498"/>
                    <a:pt x="25138" y="42498"/>
                  </a:cubicBezTo>
                  <a:cubicBezTo>
                    <a:pt x="25522" y="42498"/>
                    <a:pt x="25907" y="42478"/>
                    <a:pt x="26293" y="42436"/>
                  </a:cubicBezTo>
                  <a:cubicBezTo>
                    <a:pt x="29028" y="42163"/>
                    <a:pt x="32189" y="40704"/>
                    <a:pt x="33192" y="37968"/>
                  </a:cubicBezTo>
                  <a:cubicBezTo>
                    <a:pt x="34256" y="35142"/>
                    <a:pt x="32919" y="31494"/>
                    <a:pt x="31977" y="28789"/>
                  </a:cubicBezTo>
                  <a:cubicBezTo>
                    <a:pt x="30943" y="25901"/>
                    <a:pt x="29545" y="23196"/>
                    <a:pt x="27812" y="20673"/>
                  </a:cubicBezTo>
                  <a:cubicBezTo>
                    <a:pt x="27705" y="20501"/>
                    <a:pt x="27871" y="20329"/>
                    <a:pt x="28042" y="20329"/>
                  </a:cubicBezTo>
                  <a:cubicBezTo>
                    <a:pt x="28113" y="20329"/>
                    <a:pt x="28185" y="20359"/>
                    <a:pt x="28238" y="20430"/>
                  </a:cubicBezTo>
                  <a:cubicBezTo>
                    <a:pt x="28542" y="20886"/>
                    <a:pt x="28846" y="21342"/>
                    <a:pt x="29119" y="21828"/>
                  </a:cubicBezTo>
                  <a:cubicBezTo>
                    <a:pt x="33101" y="20491"/>
                    <a:pt x="36506" y="17603"/>
                    <a:pt x="38299" y="13804"/>
                  </a:cubicBezTo>
                  <a:cubicBezTo>
                    <a:pt x="40001" y="10126"/>
                    <a:pt x="40457" y="5050"/>
                    <a:pt x="38542" y="1342"/>
                  </a:cubicBezTo>
                  <a:cubicBezTo>
                    <a:pt x="38220" y="728"/>
                    <a:pt x="37674" y="1"/>
                    <a:pt x="369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9"/>
            <p:cNvSpPr/>
            <p:nvPr/>
          </p:nvSpPr>
          <p:spPr>
            <a:xfrm>
              <a:off x="1684350" y="1504025"/>
              <a:ext cx="241625" cy="221950"/>
            </a:xfrm>
            <a:custGeom>
              <a:avLst/>
              <a:gdLst/>
              <a:ahLst/>
              <a:cxnLst/>
              <a:rect l="l" t="t" r="r" b="b"/>
              <a:pathLst>
                <a:path w="9665" h="8878" extrusionOk="0">
                  <a:moveTo>
                    <a:pt x="6035" y="0"/>
                  </a:moveTo>
                  <a:cubicBezTo>
                    <a:pt x="4314" y="0"/>
                    <a:pt x="2278" y="3461"/>
                    <a:pt x="1792" y="4510"/>
                  </a:cubicBezTo>
                  <a:cubicBezTo>
                    <a:pt x="1792" y="4541"/>
                    <a:pt x="1792" y="4571"/>
                    <a:pt x="1792" y="4601"/>
                  </a:cubicBezTo>
                  <a:cubicBezTo>
                    <a:pt x="1640" y="4449"/>
                    <a:pt x="1518" y="4237"/>
                    <a:pt x="1366" y="4054"/>
                  </a:cubicBezTo>
                  <a:cubicBezTo>
                    <a:pt x="1214" y="3872"/>
                    <a:pt x="1032" y="3689"/>
                    <a:pt x="789" y="3629"/>
                  </a:cubicBezTo>
                  <a:cubicBezTo>
                    <a:pt x="748" y="3622"/>
                    <a:pt x="709" y="3619"/>
                    <a:pt x="672" y="3619"/>
                  </a:cubicBezTo>
                  <a:cubicBezTo>
                    <a:pt x="207" y="3619"/>
                    <a:pt x="1" y="4121"/>
                    <a:pt x="29" y="4571"/>
                  </a:cubicBezTo>
                  <a:cubicBezTo>
                    <a:pt x="150" y="5787"/>
                    <a:pt x="1002" y="6881"/>
                    <a:pt x="1853" y="7702"/>
                  </a:cubicBezTo>
                  <a:cubicBezTo>
                    <a:pt x="2309" y="8097"/>
                    <a:pt x="2795" y="8492"/>
                    <a:pt x="3312" y="8826"/>
                  </a:cubicBezTo>
                  <a:cubicBezTo>
                    <a:pt x="3366" y="8863"/>
                    <a:pt x="3416" y="8878"/>
                    <a:pt x="3463" y="8878"/>
                  </a:cubicBezTo>
                  <a:cubicBezTo>
                    <a:pt x="3573" y="8878"/>
                    <a:pt x="3670" y="8799"/>
                    <a:pt x="3798" y="8735"/>
                  </a:cubicBezTo>
                  <a:cubicBezTo>
                    <a:pt x="3950" y="8644"/>
                    <a:pt x="4071" y="8583"/>
                    <a:pt x="4223" y="8492"/>
                  </a:cubicBezTo>
                  <a:cubicBezTo>
                    <a:pt x="4497" y="8279"/>
                    <a:pt x="4801" y="8097"/>
                    <a:pt x="5044" y="7884"/>
                  </a:cubicBezTo>
                  <a:cubicBezTo>
                    <a:pt x="5591" y="7459"/>
                    <a:pt x="6108" y="7003"/>
                    <a:pt x="6625" y="6577"/>
                  </a:cubicBezTo>
                  <a:cubicBezTo>
                    <a:pt x="7263" y="6060"/>
                    <a:pt x="7901" y="5544"/>
                    <a:pt x="8509" y="4997"/>
                  </a:cubicBezTo>
                  <a:cubicBezTo>
                    <a:pt x="8752" y="4814"/>
                    <a:pt x="9148" y="4571"/>
                    <a:pt x="9148" y="4237"/>
                  </a:cubicBezTo>
                  <a:cubicBezTo>
                    <a:pt x="9178" y="4024"/>
                    <a:pt x="9117" y="3872"/>
                    <a:pt x="9056" y="3781"/>
                  </a:cubicBezTo>
                  <a:cubicBezTo>
                    <a:pt x="9360" y="3598"/>
                    <a:pt x="9664" y="3325"/>
                    <a:pt x="9664" y="2930"/>
                  </a:cubicBezTo>
                  <a:cubicBezTo>
                    <a:pt x="9664" y="2504"/>
                    <a:pt x="9330" y="2200"/>
                    <a:pt x="8935" y="2139"/>
                  </a:cubicBezTo>
                  <a:cubicBezTo>
                    <a:pt x="8868" y="2129"/>
                    <a:pt x="8800" y="2124"/>
                    <a:pt x="8731" y="2124"/>
                  </a:cubicBezTo>
                  <a:cubicBezTo>
                    <a:pt x="8205" y="2124"/>
                    <a:pt x="7629" y="2407"/>
                    <a:pt x="7172" y="2595"/>
                  </a:cubicBezTo>
                  <a:cubicBezTo>
                    <a:pt x="7354" y="2443"/>
                    <a:pt x="7537" y="2261"/>
                    <a:pt x="7719" y="2079"/>
                  </a:cubicBezTo>
                  <a:cubicBezTo>
                    <a:pt x="8023" y="1835"/>
                    <a:pt x="8448" y="1531"/>
                    <a:pt x="8600" y="1167"/>
                  </a:cubicBezTo>
                  <a:cubicBezTo>
                    <a:pt x="8813" y="680"/>
                    <a:pt x="8540" y="255"/>
                    <a:pt x="8023" y="194"/>
                  </a:cubicBezTo>
                  <a:cubicBezTo>
                    <a:pt x="7980" y="190"/>
                    <a:pt x="7938" y="188"/>
                    <a:pt x="7894" y="188"/>
                  </a:cubicBezTo>
                  <a:cubicBezTo>
                    <a:pt x="7596" y="188"/>
                    <a:pt x="7281" y="278"/>
                    <a:pt x="6989" y="437"/>
                  </a:cubicBezTo>
                  <a:cubicBezTo>
                    <a:pt x="6989" y="407"/>
                    <a:pt x="6959" y="407"/>
                    <a:pt x="6959" y="407"/>
                  </a:cubicBezTo>
                  <a:cubicBezTo>
                    <a:pt x="6670" y="123"/>
                    <a:pt x="6358" y="0"/>
                    <a:pt x="603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9"/>
            <p:cNvSpPr/>
            <p:nvPr/>
          </p:nvSpPr>
          <p:spPr>
            <a:xfrm>
              <a:off x="1694950" y="1516275"/>
              <a:ext cx="214850" cy="196275"/>
            </a:xfrm>
            <a:custGeom>
              <a:avLst/>
              <a:gdLst/>
              <a:ahLst/>
              <a:cxnLst/>
              <a:rect l="l" t="t" r="r" b="b"/>
              <a:pathLst>
                <a:path w="8594" h="7851" extrusionOk="0">
                  <a:moveTo>
                    <a:pt x="5667" y="1"/>
                  </a:moveTo>
                  <a:cubicBezTo>
                    <a:pt x="4780" y="1"/>
                    <a:pt x="3666" y="1346"/>
                    <a:pt x="3283" y="1832"/>
                  </a:cubicBezTo>
                  <a:cubicBezTo>
                    <a:pt x="2644" y="2561"/>
                    <a:pt x="2280" y="3443"/>
                    <a:pt x="1763" y="4233"/>
                  </a:cubicBezTo>
                  <a:cubicBezTo>
                    <a:pt x="1581" y="4567"/>
                    <a:pt x="2067" y="4719"/>
                    <a:pt x="2462" y="4750"/>
                  </a:cubicBezTo>
                  <a:cubicBezTo>
                    <a:pt x="2756" y="4779"/>
                    <a:pt x="2766" y="5207"/>
                    <a:pt x="2490" y="5207"/>
                  </a:cubicBezTo>
                  <a:cubicBezTo>
                    <a:pt x="2481" y="5207"/>
                    <a:pt x="2472" y="5207"/>
                    <a:pt x="2462" y="5206"/>
                  </a:cubicBezTo>
                  <a:cubicBezTo>
                    <a:pt x="2067" y="5175"/>
                    <a:pt x="1702" y="5054"/>
                    <a:pt x="1368" y="4841"/>
                  </a:cubicBezTo>
                  <a:cubicBezTo>
                    <a:pt x="1155" y="4658"/>
                    <a:pt x="973" y="4476"/>
                    <a:pt x="821" y="4233"/>
                  </a:cubicBezTo>
                  <a:cubicBezTo>
                    <a:pt x="726" y="4101"/>
                    <a:pt x="608" y="3757"/>
                    <a:pt x="452" y="3757"/>
                  </a:cubicBezTo>
                  <a:cubicBezTo>
                    <a:pt x="357" y="3757"/>
                    <a:pt x="248" y="3884"/>
                    <a:pt x="122" y="4263"/>
                  </a:cubicBezTo>
                  <a:cubicBezTo>
                    <a:pt x="0" y="4689"/>
                    <a:pt x="1033" y="6026"/>
                    <a:pt x="1277" y="6361"/>
                  </a:cubicBezTo>
                  <a:cubicBezTo>
                    <a:pt x="1307" y="6391"/>
                    <a:pt x="1368" y="6452"/>
                    <a:pt x="1398" y="6513"/>
                  </a:cubicBezTo>
                  <a:cubicBezTo>
                    <a:pt x="1550" y="6665"/>
                    <a:pt x="1733" y="6847"/>
                    <a:pt x="1885" y="6999"/>
                  </a:cubicBezTo>
                  <a:cubicBezTo>
                    <a:pt x="2067" y="7181"/>
                    <a:pt x="2280" y="7364"/>
                    <a:pt x="2492" y="7516"/>
                  </a:cubicBezTo>
                  <a:cubicBezTo>
                    <a:pt x="2644" y="7668"/>
                    <a:pt x="2857" y="7850"/>
                    <a:pt x="3070" y="7850"/>
                  </a:cubicBezTo>
                  <a:cubicBezTo>
                    <a:pt x="3222" y="7850"/>
                    <a:pt x="3344" y="7789"/>
                    <a:pt x="3435" y="7698"/>
                  </a:cubicBezTo>
                  <a:cubicBezTo>
                    <a:pt x="3647" y="7516"/>
                    <a:pt x="3891" y="7394"/>
                    <a:pt x="4103" y="7242"/>
                  </a:cubicBezTo>
                  <a:cubicBezTo>
                    <a:pt x="4438" y="6999"/>
                    <a:pt x="4772" y="6725"/>
                    <a:pt x="5076" y="6452"/>
                  </a:cubicBezTo>
                  <a:cubicBezTo>
                    <a:pt x="5684" y="5965"/>
                    <a:pt x="6262" y="5449"/>
                    <a:pt x="6839" y="4962"/>
                  </a:cubicBezTo>
                  <a:cubicBezTo>
                    <a:pt x="7021" y="4810"/>
                    <a:pt x="7234" y="4689"/>
                    <a:pt x="7417" y="4537"/>
                  </a:cubicBezTo>
                  <a:cubicBezTo>
                    <a:pt x="7569" y="4415"/>
                    <a:pt x="7721" y="4294"/>
                    <a:pt x="7872" y="4172"/>
                  </a:cubicBezTo>
                  <a:cubicBezTo>
                    <a:pt x="7994" y="4081"/>
                    <a:pt x="8146" y="3990"/>
                    <a:pt x="8146" y="3807"/>
                  </a:cubicBezTo>
                  <a:cubicBezTo>
                    <a:pt x="8146" y="3716"/>
                    <a:pt x="8085" y="3595"/>
                    <a:pt x="7994" y="3564"/>
                  </a:cubicBezTo>
                  <a:cubicBezTo>
                    <a:pt x="7964" y="3549"/>
                    <a:pt x="7933" y="3541"/>
                    <a:pt x="7899" y="3541"/>
                  </a:cubicBezTo>
                  <a:cubicBezTo>
                    <a:pt x="7865" y="3541"/>
                    <a:pt x="7827" y="3549"/>
                    <a:pt x="7781" y="3564"/>
                  </a:cubicBezTo>
                  <a:cubicBezTo>
                    <a:pt x="7569" y="3595"/>
                    <a:pt x="7325" y="3747"/>
                    <a:pt x="7113" y="3868"/>
                  </a:cubicBezTo>
                  <a:cubicBezTo>
                    <a:pt x="6383" y="4203"/>
                    <a:pt x="5714" y="4628"/>
                    <a:pt x="5106" y="5145"/>
                  </a:cubicBezTo>
                  <a:cubicBezTo>
                    <a:pt x="5054" y="5184"/>
                    <a:pt x="4998" y="5201"/>
                    <a:pt x="4946" y="5201"/>
                  </a:cubicBezTo>
                  <a:cubicBezTo>
                    <a:pt x="4756" y="5201"/>
                    <a:pt x="4606" y="4984"/>
                    <a:pt x="4772" y="4841"/>
                  </a:cubicBezTo>
                  <a:cubicBezTo>
                    <a:pt x="4863" y="4780"/>
                    <a:pt x="4924" y="4719"/>
                    <a:pt x="5015" y="4658"/>
                  </a:cubicBezTo>
                  <a:cubicBezTo>
                    <a:pt x="5410" y="4385"/>
                    <a:pt x="5806" y="4111"/>
                    <a:pt x="6231" y="3868"/>
                  </a:cubicBezTo>
                  <a:cubicBezTo>
                    <a:pt x="6505" y="3716"/>
                    <a:pt x="6778" y="3564"/>
                    <a:pt x="7052" y="3443"/>
                  </a:cubicBezTo>
                  <a:cubicBezTo>
                    <a:pt x="7356" y="3291"/>
                    <a:pt x="7721" y="3260"/>
                    <a:pt x="8024" y="3108"/>
                  </a:cubicBezTo>
                  <a:cubicBezTo>
                    <a:pt x="8176" y="3048"/>
                    <a:pt x="8298" y="2956"/>
                    <a:pt x="8420" y="2835"/>
                  </a:cubicBezTo>
                  <a:cubicBezTo>
                    <a:pt x="8480" y="2744"/>
                    <a:pt x="8572" y="2622"/>
                    <a:pt x="8572" y="2500"/>
                  </a:cubicBezTo>
                  <a:cubicBezTo>
                    <a:pt x="8593" y="2241"/>
                    <a:pt x="8324" y="2166"/>
                    <a:pt x="8078" y="2166"/>
                  </a:cubicBezTo>
                  <a:cubicBezTo>
                    <a:pt x="7978" y="2166"/>
                    <a:pt x="7882" y="2179"/>
                    <a:pt x="7812" y="2196"/>
                  </a:cubicBezTo>
                  <a:cubicBezTo>
                    <a:pt x="7295" y="2348"/>
                    <a:pt x="6778" y="2561"/>
                    <a:pt x="6292" y="2804"/>
                  </a:cubicBezTo>
                  <a:cubicBezTo>
                    <a:pt x="5654" y="3108"/>
                    <a:pt x="5046" y="3503"/>
                    <a:pt x="4499" y="3929"/>
                  </a:cubicBezTo>
                  <a:cubicBezTo>
                    <a:pt x="4455" y="3962"/>
                    <a:pt x="4412" y="3976"/>
                    <a:pt x="4373" y="3976"/>
                  </a:cubicBezTo>
                  <a:cubicBezTo>
                    <a:pt x="4194" y="3976"/>
                    <a:pt x="4086" y="3683"/>
                    <a:pt x="4286" y="3534"/>
                  </a:cubicBezTo>
                  <a:cubicBezTo>
                    <a:pt x="4468" y="3412"/>
                    <a:pt x="4651" y="3260"/>
                    <a:pt x="4863" y="3139"/>
                  </a:cubicBezTo>
                  <a:cubicBezTo>
                    <a:pt x="5623" y="2622"/>
                    <a:pt x="6292" y="1923"/>
                    <a:pt x="6991" y="1285"/>
                  </a:cubicBezTo>
                  <a:cubicBezTo>
                    <a:pt x="7143" y="1133"/>
                    <a:pt x="7325" y="981"/>
                    <a:pt x="7508" y="829"/>
                  </a:cubicBezTo>
                  <a:cubicBezTo>
                    <a:pt x="7767" y="454"/>
                    <a:pt x="7698" y="188"/>
                    <a:pt x="7249" y="188"/>
                  </a:cubicBezTo>
                  <a:cubicBezTo>
                    <a:pt x="7225" y="188"/>
                    <a:pt x="7200" y="189"/>
                    <a:pt x="7173" y="190"/>
                  </a:cubicBezTo>
                  <a:cubicBezTo>
                    <a:pt x="7158" y="186"/>
                    <a:pt x="7142" y="184"/>
                    <a:pt x="7124" y="184"/>
                  </a:cubicBezTo>
                  <a:cubicBezTo>
                    <a:pt x="6889" y="184"/>
                    <a:pt x="6429" y="533"/>
                    <a:pt x="6231" y="646"/>
                  </a:cubicBezTo>
                  <a:cubicBezTo>
                    <a:pt x="5167" y="1224"/>
                    <a:pt x="4377" y="2136"/>
                    <a:pt x="3799" y="3199"/>
                  </a:cubicBezTo>
                  <a:cubicBezTo>
                    <a:pt x="3764" y="3271"/>
                    <a:pt x="3705" y="3300"/>
                    <a:pt x="3642" y="3300"/>
                  </a:cubicBezTo>
                  <a:cubicBezTo>
                    <a:pt x="3491" y="3300"/>
                    <a:pt x="3318" y="3128"/>
                    <a:pt x="3404" y="2956"/>
                  </a:cubicBezTo>
                  <a:cubicBezTo>
                    <a:pt x="3830" y="2136"/>
                    <a:pt x="4407" y="1437"/>
                    <a:pt x="5137" y="859"/>
                  </a:cubicBezTo>
                  <a:cubicBezTo>
                    <a:pt x="5380" y="646"/>
                    <a:pt x="5745" y="373"/>
                    <a:pt x="6140" y="160"/>
                  </a:cubicBezTo>
                  <a:cubicBezTo>
                    <a:pt x="5995" y="49"/>
                    <a:pt x="5835" y="1"/>
                    <a:pt x="56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9"/>
            <p:cNvSpPr/>
            <p:nvPr/>
          </p:nvSpPr>
          <p:spPr>
            <a:xfrm>
              <a:off x="1086275" y="2571450"/>
              <a:ext cx="633775" cy="1188050"/>
            </a:xfrm>
            <a:custGeom>
              <a:avLst/>
              <a:gdLst/>
              <a:ahLst/>
              <a:cxnLst/>
              <a:rect l="l" t="t" r="r" b="b"/>
              <a:pathLst>
                <a:path w="25351" h="47522" extrusionOk="0">
                  <a:moveTo>
                    <a:pt x="24834" y="0"/>
                  </a:moveTo>
                  <a:cubicBezTo>
                    <a:pt x="24793" y="0"/>
                    <a:pt x="24750" y="8"/>
                    <a:pt x="24712" y="20"/>
                  </a:cubicBezTo>
                  <a:cubicBezTo>
                    <a:pt x="19727" y="2391"/>
                    <a:pt x="14316" y="3729"/>
                    <a:pt x="8784" y="3972"/>
                  </a:cubicBezTo>
                  <a:cubicBezTo>
                    <a:pt x="8663" y="3972"/>
                    <a:pt x="8055" y="4093"/>
                    <a:pt x="8146" y="4337"/>
                  </a:cubicBezTo>
                  <a:cubicBezTo>
                    <a:pt x="8602" y="6221"/>
                    <a:pt x="8936" y="8136"/>
                    <a:pt x="9119" y="10051"/>
                  </a:cubicBezTo>
                  <a:cubicBezTo>
                    <a:pt x="9332" y="11966"/>
                    <a:pt x="9392" y="13881"/>
                    <a:pt x="9301" y="15826"/>
                  </a:cubicBezTo>
                  <a:cubicBezTo>
                    <a:pt x="9240" y="17741"/>
                    <a:pt x="9028" y="19656"/>
                    <a:pt x="8693" y="21571"/>
                  </a:cubicBezTo>
                  <a:cubicBezTo>
                    <a:pt x="8359" y="23455"/>
                    <a:pt x="7873" y="25340"/>
                    <a:pt x="7295" y="27164"/>
                  </a:cubicBezTo>
                  <a:cubicBezTo>
                    <a:pt x="6687" y="28987"/>
                    <a:pt x="5958" y="30781"/>
                    <a:pt x="5137" y="32513"/>
                  </a:cubicBezTo>
                  <a:cubicBezTo>
                    <a:pt x="4286" y="34246"/>
                    <a:pt x="3313" y="35948"/>
                    <a:pt x="2219" y="37529"/>
                  </a:cubicBezTo>
                  <a:cubicBezTo>
                    <a:pt x="1915" y="38015"/>
                    <a:pt x="1581" y="38501"/>
                    <a:pt x="1216" y="38957"/>
                  </a:cubicBezTo>
                  <a:cubicBezTo>
                    <a:pt x="1034" y="39200"/>
                    <a:pt x="882" y="39413"/>
                    <a:pt x="699" y="39656"/>
                  </a:cubicBezTo>
                  <a:cubicBezTo>
                    <a:pt x="517" y="39869"/>
                    <a:pt x="304" y="40082"/>
                    <a:pt x="182" y="40355"/>
                  </a:cubicBezTo>
                  <a:cubicBezTo>
                    <a:pt x="0" y="40690"/>
                    <a:pt x="274" y="40842"/>
                    <a:pt x="486" y="41054"/>
                  </a:cubicBezTo>
                  <a:cubicBezTo>
                    <a:pt x="730" y="41267"/>
                    <a:pt x="942" y="41450"/>
                    <a:pt x="1155" y="41662"/>
                  </a:cubicBezTo>
                  <a:cubicBezTo>
                    <a:pt x="1398" y="41875"/>
                    <a:pt x="1611" y="42149"/>
                    <a:pt x="1915" y="42331"/>
                  </a:cubicBezTo>
                  <a:cubicBezTo>
                    <a:pt x="1991" y="42377"/>
                    <a:pt x="2059" y="42396"/>
                    <a:pt x="2123" y="42396"/>
                  </a:cubicBezTo>
                  <a:cubicBezTo>
                    <a:pt x="2314" y="42396"/>
                    <a:pt x="2462" y="42225"/>
                    <a:pt x="2644" y="42088"/>
                  </a:cubicBezTo>
                  <a:lnTo>
                    <a:pt x="3222" y="41632"/>
                  </a:lnTo>
                  <a:cubicBezTo>
                    <a:pt x="3617" y="41328"/>
                    <a:pt x="3982" y="41024"/>
                    <a:pt x="4347" y="40720"/>
                  </a:cubicBezTo>
                  <a:cubicBezTo>
                    <a:pt x="5107" y="40082"/>
                    <a:pt x="5836" y="39443"/>
                    <a:pt x="6535" y="38744"/>
                  </a:cubicBezTo>
                  <a:cubicBezTo>
                    <a:pt x="7903" y="37377"/>
                    <a:pt x="9210" y="35948"/>
                    <a:pt x="10365" y="34398"/>
                  </a:cubicBezTo>
                  <a:cubicBezTo>
                    <a:pt x="11550" y="32848"/>
                    <a:pt x="12614" y="31237"/>
                    <a:pt x="13587" y="29565"/>
                  </a:cubicBezTo>
                  <a:cubicBezTo>
                    <a:pt x="14529" y="27863"/>
                    <a:pt x="15350" y="26100"/>
                    <a:pt x="16049" y="24306"/>
                  </a:cubicBezTo>
                  <a:cubicBezTo>
                    <a:pt x="16059" y="24286"/>
                    <a:pt x="16069" y="24266"/>
                    <a:pt x="16078" y="24246"/>
                  </a:cubicBezTo>
                  <a:lnTo>
                    <a:pt x="16078" y="24246"/>
                  </a:lnTo>
                  <a:cubicBezTo>
                    <a:pt x="16027" y="24507"/>
                    <a:pt x="16049" y="24836"/>
                    <a:pt x="16049" y="25097"/>
                  </a:cubicBezTo>
                  <a:cubicBezTo>
                    <a:pt x="15988" y="25431"/>
                    <a:pt x="15958" y="25765"/>
                    <a:pt x="15927" y="26100"/>
                  </a:cubicBezTo>
                  <a:cubicBezTo>
                    <a:pt x="15867" y="26769"/>
                    <a:pt x="15775" y="27468"/>
                    <a:pt x="15684" y="28106"/>
                  </a:cubicBezTo>
                  <a:cubicBezTo>
                    <a:pt x="15502" y="29474"/>
                    <a:pt x="15289" y="30811"/>
                    <a:pt x="15016" y="32118"/>
                  </a:cubicBezTo>
                  <a:cubicBezTo>
                    <a:pt x="14529" y="34793"/>
                    <a:pt x="13891" y="37407"/>
                    <a:pt x="13101" y="39991"/>
                  </a:cubicBezTo>
                  <a:cubicBezTo>
                    <a:pt x="12766" y="41146"/>
                    <a:pt x="12401" y="42270"/>
                    <a:pt x="12006" y="43395"/>
                  </a:cubicBezTo>
                  <a:cubicBezTo>
                    <a:pt x="11642" y="44489"/>
                    <a:pt x="11186" y="45523"/>
                    <a:pt x="10882" y="46617"/>
                  </a:cubicBezTo>
                  <a:cubicBezTo>
                    <a:pt x="10851" y="46678"/>
                    <a:pt x="10851" y="46708"/>
                    <a:pt x="10851" y="46738"/>
                  </a:cubicBezTo>
                  <a:cubicBezTo>
                    <a:pt x="10882" y="46982"/>
                    <a:pt x="11520" y="47103"/>
                    <a:pt x="11672" y="47164"/>
                  </a:cubicBezTo>
                  <a:cubicBezTo>
                    <a:pt x="12067" y="47286"/>
                    <a:pt x="12432" y="47407"/>
                    <a:pt x="12857" y="47438"/>
                  </a:cubicBezTo>
                  <a:cubicBezTo>
                    <a:pt x="13115" y="47466"/>
                    <a:pt x="13460" y="47522"/>
                    <a:pt x="13801" y="47522"/>
                  </a:cubicBezTo>
                  <a:cubicBezTo>
                    <a:pt x="14184" y="47522"/>
                    <a:pt x="14562" y="47452"/>
                    <a:pt x="14803" y="47194"/>
                  </a:cubicBezTo>
                  <a:cubicBezTo>
                    <a:pt x="14894" y="47103"/>
                    <a:pt x="14955" y="46951"/>
                    <a:pt x="15016" y="46799"/>
                  </a:cubicBezTo>
                  <a:cubicBezTo>
                    <a:pt x="15411" y="45918"/>
                    <a:pt x="15958" y="45097"/>
                    <a:pt x="16383" y="44216"/>
                  </a:cubicBezTo>
                  <a:cubicBezTo>
                    <a:pt x="16870" y="43304"/>
                    <a:pt x="17326" y="42361"/>
                    <a:pt x="17782" y="41389"/>
                  </a:cubicBezTo>
                  <a:cubicBezTo>
                    <a:pt x="18663" y="39504"/>
                    <a:pt x="19453" y="37559"/>
                    <a:pt x="20183" y="35583"/>
                  </a:cubicBezTo>
                  <a:cubicBezTo>
                    <a:pt x="20912" y="33638"/>
                    <a:pt x="21581" y="31632"/>
                    <a:pt x="22159" y="29626"/>
                  </a:cubicBezTo>
                  <a:cubicBezTo>
                    <a:pt x="22736" y="27620"/>
                    <a:pt x="23222" y="25583"/>
                    <a:pt x="23648" y="23547"/>
                  </a:cubicBezTo>
                  <a:cubicBezTo>
                    <a:pt x="24073" y="21480"/>
                    <a:pt x="24408" y="19413"/>
                    <a:pt x="24681" y="17346"/>
                  </a:cubicBezTo>
                  <a:cubicBezTo>
                    <a:pt x="24925" y="15249"/>
                    <a:pt x="25107" y="13182"/>
                    <a:pt x="25228" y="11084"/>
                  </a:cubicBezTo>
                  <a:cubicBezTo>
                    <a:pt x="25320" y="8987"/>
                    <a:pt x="25350" y="6890"/>
                    <a:pt x="25289" y="4762"/>
                  </a:cubicBezTo>
                  <a:cubicBezTo>
                    <a:pt x="25259" y="3334"/>
                    <a:pt x="25259" y="1844"/>
                    <a:pt x="25046" y="385"/>
                  </a:cubicBezTo>
                  <a:cubicBezTo>
                    <a:pt x="25046" y="324"/>
                    <a:pt x="25016" y="264"/>
                    <a:pt x="25016" y="172"/>
                  </a:cubicBezTo>
                  <a:cubicBezTo>
                    <a:pt x="25016" y="142"/>
                    <a:pt x="25016" y="112"/>
                    <a:pt x="24985" y="51"/>
                  </a:cubicBezTo>
                  <a:cubicBezTo>
                    <a:pt x="24950" y="15"/>
                    <a:pt x="24893" y="0"/>
                    <a:pt x="248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9"/>
            <p:cNvSpPr/>
            <p:nvPr/>
          </p:nvSpPr>
          <p:spPr>
            <a:xfrm>
              <a:off x="1102225" y="2587150"/>
              <a:ext cx="631500" cy="1158300"/>
            </a:xfrm>
            <a:custGeom>
              <a:avLst/>
              <a:gdLst/>
              <a:ahLst/>
              <a:cxnLst/>
              <a:rect l="l" t="t" r="r" b="b"/>
              <a:pathLst>
                <a:path w="25260" h="46332" extrusionOk="0">
                  <a:moveTo>
                    <a:pt x="23952" y="0"/>
                  </a:moveTo>
                  <a:cubicBezTo>
                    <a:pt x="23952" y="61"/>
                    <a:pt x="23131" y="365"/>
                    <a:pt x="23040" y="395"/>
                  </a:cubicBezTo>
                  <a:cubicBezTo>
                    <a:pt x="22736" y="517"/>
                    <a:pt x="22402" y="669"/>
                    <a:pt x="22098" y="791"/>
                  </a:cubicBezTo>
                  <a:cubicBezTo>
                    <a:pt x="19849" y="1702"/>
                    <a:pt x="17508" y="2432"/>
                    <a:pt x="15137" y="2918"/>
                  </a:cubicBezTo>
                  <a:cubicBezTo>
                    <a:pt x="13952" y="3192"/>
                    <a:pt x="12767" y="3405"/>
                    <a:pt x="11551" y="3557"/>
                  </a:cubicBezTo>
                  <a:cubicBezTo>
                    <a:pt x="10943" y="3617"/>
                    <a:pt x="10335" y="3678"/>
                    <a:pt x="9727" y="3739"/>
                  </a:cubicBezTo>
                  <a:cubicBezTo>
                    <a:pt x="9649" y="3744"/>
                    <a:pt x="9569" y="3746"/>
                    <a:pt x="9489" y="3746"/>
                  </a:cubicBezTo>
                  <a:cubicBezTo>
                    <a:pt x="9284" y="3746"/>
                    <a:pt x="9072" y="3734"/>
                    <a:pt x="8858" y="3734"/>
                  </a:cubicBezTo>
                  <a:cubicBezTo>
                    <a:pt x="8630" y="3734"/>
                    <a:pt x="8401" y="3747"/>
                    <a:pt x="8177" y="3800"/>
                  </a:cubicBezTo>
                  <a:cubicBezTo>
                    <a:pt x="7964" y="3861"/>
                    <a:pt x="8055" y="3982"/>
                    <a:pt x="8086" y="4165"/>
                  </a:cubicBezTo>
                  <a:cubicBezTo>
                    <a:pt x="8177" y="4590"/>
                    <a:pt x="8298" y="4955"/>
                    <a:pt x="8359" y="5350"/>
                  </a:cubicBezTo>
                  <a:cubicBezTo>
                    <a:pt x="8481" y="5867"/>
                    <a:pt x="8572" y="6383"/>
                    <a:pt x="8633" y="6870"/>
                  </a:cubicBezTo>
                  <a:cubicBezTo>
                    <a:pt x="8815" y="7903"/>
                    <a:pt x="8937" y="8937"/>
                    <a:pt x="9028" y="9970"/>
                  </a:cubicBezTo>
                  <a:cubicBezTo>
                    <a:pt x="9210" y="12098"/>
                    <a:pt x="9241" y="14225"/>
                    <a:pt x="9089" y="16353"/>
                  </a:cubicBezTo>
                  <a:cubicBezTo>
                    <a:pt x="8937" y="18481"/>
                    <a:pt x="8633" y="20609"/>
                    <a:pt x="8177" y="22675"/>
                  </a:cubicBezTo>
                  <a:cubicBezTo>
                    <a:pt x="7721" y="24773"/>
                    <a:pt x="7113" y="26809"/>
                    <a:pt x="6353" y="28815"/>
                  </a:cubicBezTo>
                  <a:cubicBezTo>
                    <a:pt x="5563" y="30791"/>
                    <a:pt x="4651" y="32736"/>
                    <a:pt x="3587" y="34590"/>
                  </a:cubicBezTo>
                  <a:cubicBezTo>
                    <a:pt x="3070" y="35502"/>
                    <a:pt x="2493" y="36414"/>
                    <a:pt x="1885" y="37296"/>
                  </a:cubicBezTo>
                  <a:cubicBezTo>
                    <a:pt x="1733" y="37539"/>
                    <a:pt x="0" y="39879"/>
                    <a:pt x="0" y="39879"/>
                  </a:cubicBezTo>
                  <a:cubicBezTo>
                    <a:pt x="487" y="40335"/>
                    <a:pt x="973" y="40761"/>
                    <a:pt x="1490" y="41217"/>
                  </a:cubicBezTo>
                  <a:cubicBezTo>
                    <a:pt x="1946" y="40882"/>
                    <a:pt x="2402" y="40548"/>
                    <a:pt x="2858" y="40183"/>
                  </a:cubicBezTo>
                  <a:cubicBezTo>
                    <a:pt x="10548" y="33952"/>
                    <a:pt x="15715" y="24894"/>
                    <a:pt x="17235" y="15137"/>
                  </a:cubicBezTo>
                  <a:cubicBezTo>
                    <a:pt x="17265" y="14803"/>
                    <a:pt x="17326" y="14438"/>
                    <a:pt x="17356" y="14104"/>
                  </a:cubicBezTo>
                  <a:cubicBezTo>
                    <a:pt x="17417" y="13830"/>
                    <a:pt x="17356" y="13526"/>
                    <a:pt x="17478" y="13283"/>
                  </a:cubicBezTo>
                  <a:cubicBezTo>
                    <a:pt x="17630" y="13010"/>
                    <a:pt x="17964" y="12888"/>
                    <a:pt x="18238" y="12706"/>
                  </a:cubicBezTo>
                  <a:cubicBezTo>
                    <a:pt x="18542" y="12493"/>
                    <a:pt x="18876" y="12311"/>
                    <a:pt x="19210" y="12098"/>
                  </a:cubicBezTo>
                  <a:cubicBezTo>
                    <a:pt x="19253" y="12074"/>
                    <a:pt x="19295" y="12064"/>
                    <a:pt x="19334" y="12064"/>
                  </a:cubicBezTo>
                  <a:cubicBezTo>
                    <a:pt x="19547" y="12064"/>
                    <a:pt x="19685" y="12369"/>
                    <a:pt x="19454" y="12523"/>
                  </a:cubicBezTo>
                  <a:cubicBezTo>
                    <a:pt x="18967" y="12827"/>
                    <a:pt x="18451" y="13131"/>
                    <a:pt x="17934" y="13466"/>
                  </a:cubicBezTo>
                  <a:cubicBezTo>
                    <a:pt x="17630" y="16292"/>
                    <a:pt x="16992" y="19089"/>
                    <a:pt x="16110" y="21794"/>
                  </a:cubicBezTo>
                  <a:cubicBezTo>
                    <a:pt x="15593" y="30062"/>
                    <a:pt x="13770" y="38177"/>
                    <a:pt x="10760" y="45867"/>
                  </a:cubicBezTo>
                  <a:cubicBezTo>
                    <a:pt x="11371" y="46182"/>
                    <a:pt x="12032" y="46331"/>
                    <a:pt x="12703" y="46331"/>
                  </a:cubicBezTo>
                  <a:cubicBezTo>
                    <a:pt x="13068" y="46331"/>
                    <a:pt x="13436" y="46287"/>
                    <a:pt x="13800" y="46202"/>
                  </a:cubicBezTo>
                  <a:cubicBezTo>
                    <a:pt x="21703" y="32220"/>
                    <a:pt x="25259" y="15988"/>
                    <a:pt x="239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9"/>
            <p:cNvSpPr/>
            <p:nvPr/>
          </p:nvSpPr>
          <p:spPr>
            <a:xfrm>
              <a:off x="1484450" y="2899450"/>
              <a:ext cx="123875" cy="415700"/>
            </a:xfrm>
            <a:custGeom>
              <a:avLst/>
              <a:gdLst/>
              <a:ahLst/>
              <a:cxnLst/>
              <a:rect l="l" t="t" r="r" b="b"/>
              <a:pathLst>
                <a:path w="4955" h="16628" extrusionOk="0">
                  <a:moveTo>
                    <a:pt x="4195" y="1"/>
                  </a:moveTo>
                  <a:lnTo>
                    <a:pt x="4195" y="31"/>
                  </a:lnTo>
                  <a:cubicBezTo>
                    <a:pt x="3678" y="335"/>
                    <a:pt x="3162" y="639"/>
                    <a:pt x="2645" y="974"/>
                  </a:cubicBezTo>
                  <a:cubicBezTo>
                    <a:pt x="2341" y="3800"/>
                    <a:pt x="1733" y="6597"/>
                    <a:pt x="821" y="9302"/>
                  </a:cubicBezTo>
                  <a:cubicBezTo>
                    <a:pt x="669" y="11734"/>
                    <a:pt x="396" y="14196"/>
                    <a:pt x="0" y="16627"/>
                  </a:cubicBezTo>
                  <a:cubicBezTo>
                    <a:pt x="2371" y="13284"/>
                    <a:pt x="3921" y="9424"/>
                    <a:pt x="4469" y="5351"/>
                  </a:cubicBezTo>
                  <a:cubicBezTo>
                    <a:pt x="4681" y="3740"/>
                    <a:pt x="4955" y="1581"/>
                    <a:pt x="41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39"/>
            <p:cNvSpPr/>
            <p:nvPr/>
          </p:nvSpPr>
          <p:spPr>
            <a:xfrm>
              <a:off x="1548275" y="2628950"/>
              <a:ext cx="66900" cy="276625"/>
            </a:xfrm>
            <a:custGeom>
              <a:avLst/>
              <a:gdLst/>
              <a:ahLst/>
              <a:cxnLst/>
              <a:rect l="l" t="t" r="r" b="b"/>
              <a:pathLst>
                <a:path w="2676" h="11065" extrusionOk="0">
                  <a:moveTo>
                    <a:pt x="1824" y="0"/>
                  </a:moveTo>
                  <a:cubicBezTo>
                    <a:pt x="1764" y="30"/>
                    <a:pt x="1672" y="61"/>
                    <a:pt x="1612" y="91"/>
                  </a:cubicBezTo>
                  <a:cubicBezTo>
                    <a:pt x="1916" y="1337"/>
                    <a:pt x="2128" y="2584"/>
                    <a:pt x="2250" y="3830"/>
                  </a:cubicBezTo>
                  <a:cubicBezTo>
                    <a:pt x="2402" y="5198"/>
                    <a:pt x="2584" y="7477"/>
                    <a:pt x="882" y="7873"/>
                  </a:cubicBezTo>
                  <a:cubicBezTo>
                    <a:pt x="973" y="5410"/>
                    <a:pt x="730" y="2948"/>
                    <a:pt x="244" y="517"/>
                  </a:cubicBezTo>
                  <a:cubicBezTo>
                    <a:pt x="153" y="547"/>
                    <a:pt x="61" y="547"/>
                    <a:pt x="1" y="578"/>
                  </a:cubicBezTo>
                  <a:cubicBezTo>
                    <a:pt x="517" y="3009"/>
                    <a:pt x="730" y="5471"/>
                    <a:pt x="639" y="7933"/>
                  </a:cubicBezTo>
                  <a:cubicBezTo>
                    <a:pt x="609" y="7964"/>
                    <a:pt x="609" y="8025"/>
                    <a:pt x="639" y="8055"/>
                  </a:cubicBezTo>
                  <a:cubicBezTo>
                    <a:pt x="578" y="9028"/>
                    <a:pt x="517" y="10031"/>
                    <a:pt x="365" y="11003"/>
                  </a:cubicBezTo>
                  <a:cubicBezTo>
                    <a:pt x="365" y="11034"/>
                    <a:pt x="365" y="11034"/>
                    <a:pt x="365" y="11064"/>
                  </a:cubicBezTo>
                  <a:cubicBezTo>
                    <a:pt x="365" y="11064"/>
                    <a:pt x="365" y="11064"/>
                    <a:pt x="396" y="11034"/>
                  </a:cubicBezTo>
                  <a:cubicBezTo>
                    <a:pt x="457" y="11003"/>
                    <a:pt x="548" y="10942"/>
                    <a:pt x="639" y="10912"/>
                  </a:cubicBezTo>
                  <a:cubicBezTo>
                    <a:pt x="761" y="9970"/>
                    <a:pt x="821" y="9058"/>
                    <a:pt x="882" y="8116"/>
                  </a:cubicBezTo>
                  <a:cubicBezTo>
                    <a:pt x="2402" y="7812"/>
                    <a:pt x="2675" y="6049"/>
                    <a:pt x="2584" y="4742"/>
                  </a:cubicBezTo>
                  <a:cubicBezTo>
                    <a:pt x="2463" y="3161"/>
                    <a:pt x="2220" y="1581"/>
                    <a:pt x="182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39"/>
            <p:cNvSpPr/>
            <p:nvPr/>
          </p:nvSpPr>
          <p:spPr>
            <a:xfrm>
              <a:off x="1108300" y="2679100"/>
              <a:ext cx="254600" cy="933925"/>
            </a:xfrm>
            <a:custGeom>
              <a:avLst/>
              <a:gdLst/>
              <a:ahLst/>
              <a:cxnLst/>
              <a:rect l="l" t="t" r="r" b="b"/>
              <a:pathLst>
                <a:path w="10184" h="37357" extrusionOk="0">
                  <a:moveTo>
                    <a:pt x="10153" y="0"/>
                  </a:moveTo>
                  <a:lnTo>
                    <a:pt x="9910" y="31"/>
                  </a:lnTo>
                  <a:cubicBezTo>
                    <a:pt x="10001" y="9940"/>
                    <a:pt x="9666" y="20213"/>
                    <a:pt x="4985" y="29180"/>
                  </a:cubicBezTo>
                  <a:cubicBezTo>
                    <a:pt x="3709" y="31581"/>
                    <a:pt x="2159" y="33830"/>
                    <a:pt x="274" y="35806"/>
                  </a:cubicBezTo>
                  <a:lnTo>
                    <a:pt x="153" y="35654"/>
                  </a:lnTo>
                  <a:cubicBezTo>
                    <a:pt x="92" y="35745"/>
                    <a:pt x="61" y="35806"/>
                    <a:pt x="1" y="35867"/>
                  </a:cubicBezTo>
                  <a:cubicBezTo>
                    <a:pt x="426" y="36444"/>
                    <a:pt x="912" y="36931"/>
                    <a:pt x="1520" y="37356"/>
                  </a:cubicBezTo>
                  <a:cubicBezTo>
                    <a:pt x="1581" y="37296"/>
                    <a:pt x="1642" y="37265"/>
                    <a:pt x="1703" y="37204"/>
                  </a:cubicBezTo>
                  <a:cubicBezTo>
                    <a:pt x="1216" y="36870"/>
                    <a:pt x="791" y="36475"/>
                    <a:pt x="396" y="36019"/>
                  </a:cubicBezTo>
                  <a:lnTo>
                    <a:pt x="426" y="36019"/>
                  </a:lnTo>
                  <a:cubicBezTo>
                    <a:pt x="7569" y="28481"/>
                    <a:pt x="9697" y="17873"/>
                    <a:pt x="10092" y="7812"/>
                  </a:cubicBezTo>
                  <a:cubicBezTo>
                    <a:pt x="10183" y="5228"/>
                    <a:pt x="10183" y="2614"/>
                    <a:pt x="1015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9"/>
            <p:cNvSpPr/>
            <p:nvPr/>
          </p:nvSpPr>
          <p:spPr>
            <a:xfrm>
              <a:off x="1367850" y="3718375"/>
              <a:ext cx="88500" cy="20875"/>
            </a:xfrm>
            <a:custGeom>
              <a:avLst/>
              <a:gdLst/>
              <a:ahLst/>
              <a:cxnLst/>
              <a:rect l="l" t="t" r="r" b="b"/>
              <a:pathLst>
                <a:path w="3540" h="835" extrusionOk="0">
                  <a:moveTo>
                    <a:pt x="149" y="1"/>
                  </a:moveTo>
                  <a:cubicBezTo>
                    <a:pt x="33" y="1"/>
                    <a:pt x="0" y="196"/>
                    <a:pt x="135" y="223"/>
                  </a:cubicBezTo>
                  <a:cubicBezTo>
                    <a:pt x="1096" y="647"/>
                    <a:pt x="2109" y="834"/>
                    <a:pt x="3150" y="834"/>
                  </a:cubicBezTo>
                  <a:cubicBezTo>
                    <a:pt x="3229" y="834"/>
                    <a:pt x="3308" y="833"/>
                    <a:pt x="3388" y="831"/>
                  </a:cubicBezTo>
                  <a:cubicBezTo>
                    <a:pt x="3540" y="831"/>
                    <a:pt x="3540" y="588"/>
                    <a:pt x="3388" y="588"/>
                  </a:cubicBezTo>
                  <a:cubicBezTo>
                    <a:pt x="3310" y="590"/>
                    <a:pt x="3232" y="591"/>
                    <a:pt x="3155" y="591"/>
                  </a:cubicBezTo>
                  <a:cubicBezTo>
                    <a:pt x="2142" y="591"/>
                    <a:pt x="1156" y="406"/>
                    <a:pt x="196" y="10"/>
                  </a:cubicBezTo>
                  <a:cubicBezTo>
                    <a:pt x="179" y="4"/>
                    <a:pt x="164" y="1"/>
                    <a:pt x="14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9"/>
            <p:cNvSpPr/>
            <p:nvPr/>
          </p:nvSpPr>
          <p:spPr>
            <a:xfrm>
              <a:off x="1046000" y="2127250"/>
              <a:ext cx="388325" cy="1137675"/>
            </a:xfrm>
            <a:custGeom>
              <a:avLst/>
              <a:gdLst/>
              <a:ahLst/>
              <a:cxnLst/>
              <a:rect l="l" t="t" r="r" b="b"/>
              <a:pathLst>
                <a:path w="15533" h="45507" extrusionOk="0">
                  <a:moveTo>
                    <a:pt x="5904" y="0"/>
                  </a:moveTo>
                  <a:cubicBezTo>
                    <a:pt x="5882" y="0"/>
                    <a:pt x="5859" y="2"/>
                    <a:pt x="5836" y="7"/>
                  </a:cubicBezTo>
                  <a:cubicBezTo>
                    <a:pt x="5745" y="7"/>
                    <a:pt x="5654" y="68"/>
                    <a:pt x="5562" y="129"/>
                  </a:cubicBezTo>
                  <a:cubicBezTo>
                    <a:pt x="4863" y="706"/>
                    <a:pt x="4134" y="1284"/>
                    <a:pt x="3404" y="1831"/>
                  </a:cubicBezTo>
                  <a:cubicBezTo>
                    <a:pt x="3040" y="2104"/>
                    <a:pt x="2675" y="2378"/>
                    <a:pt x="2310" y="2651"/>
                  </a:cubicBezTo>
                  <a:cubicBezTo>
                    <a:pt x="2128" y="2773"/>
                    <a:pt x="1216" y="3351"/>
                    <a:pt x="1216" y="3533"/>
                  </a:cubicBezTo>
                  <a:cubicBezTo>
                    <a:pt x="334" y="4323"/>
                    <a:pt x="0" y="5205"/>
                    <a:pt x="456" y="6360"/>
                  </a:cubicBezTo>
                  <a:cubicBezTo>
                    <a:pt x="1034" y="7879"/>
                    <a:pt x="2219" y="9247"/>
                    <a:pt x="3100" y="10585"/>
                  </a:cubicBezTo>
                  <a:lnTo>
                    <a:pt x="6322" y="15418"/>
                  </a:lnTo>
                  <a:cubicBezTo>
                    <a:pt x="9301" y="24354"/>
                    <a:pt x="8085" y="34476"/>
                    <a:pt x="2979" y="42439"/>
                  </a:cubicBezTo>
                  <a:cubicBezTo>
                    <a:pt x="2918" y="42470"/>
                    <a:pt x="2857" y="42530"/>
                    <a:pt x="2857" y="42622"/>
                  </a:cubicBezTo>
                  <a:cubicBezTo>
                    <a:pt x="2827" y="42713"/>
                    <a:pt x="2857" y="42774"/>
                    <a:pt x="2888" y="42834"/>
                  </a:cubicBezTo>
                  <a:cubicBezTo>
                    <a:pt x="3268" y="44951"/>
                    <a:pt x="5070" y="45507"/>
                    <a:pt x="6992" y="45507"/>
                  </a:cubicBezTo>
                  <a:cubicBezTo>
                    <a:pt x="8298" y="45507"/>
                    <a:pt x="9660" y="45250"/>
                    <a:pt x="10669" y="45053"/>
                  </a:cubicBezTo>
                  <a:cubicBezTo>
                    <a:pt x="11277" y="44932"/>
                    <a:pt x="11854" y="44749"/>
                    <a:pt x="12462" y="44628"/>
                  </a:cubicBezTo>
                  <a:lnTo>
                    <a:pt x="12584" y="44597"/>
                  </a:lnTo>
                  <a:cubicBezTo>
                    <a:pt x="12797" y="44567"/>
                    <a:pt x="13009" y="44537"/>
                    <a:pt x="13161" y="44415"/>
                  </a:cubicBezTo>
                  <a:cubicBezTo>
                    <a:pt x="13496" y="44202"/>
                    <a:pt x="13465" y="43777"/>
                    <a:pt x="13557" y="43442"/>
                  </a:cubicBezTo>
                  <a:cubicBezTo>
                    <a:pt x="13861" y="42318"/>
                    <a:pt x="14134" y="41193"/>
                    <a:pt x="14347" y="40038"/>
                  </a:cubicBezTo>
                  <a:cubicBezTo>
                    <a:pt x="14803" y="37758"/>
                    <a:pt x="15107" y="35448"/>
                    <a:pt x="15259" y="33138"/>
                  </a:cubicBezTo>
                  <a:cubicBezTo>
                    <a:pt x="15532" y="28488"/>
                    <a:pt x="15228" y="23837"/>
                    <a:pt x="14286" y="19278"/>
                  </a:cubicBezTo>
                  <a:cubicBezTo>
                    <a:pt x="13374" y="14718"/>
                    <a:pt x="11824" y="10311"/>
                    <a:pt x="9727" y="6147"/>
                  </a:cubicBezTo>
                  <a:cubicBezTo>
                    <a:pt x="9149" y="4992"/>
                    <a:pt x="8511" y="3837"/>
                    <a:pt x="7842" y="2743"/>
                  </a:cubicBezTo>
                  <a:cubicBezTo>
                    <a:pt x="7508" y="2165"/>
                    <a:pt x="7143" y="1618"/>
                    <a:pt x="6778" y="1040"/>
                  </a:cubicBezTo>
                  <a:cubicBezTo>
                    <a:pt x="6605" y="781"/>
                    <a:pt x="6322" y="0"/>
                    <a:pt x="590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9"/>
            <p:cNvSpPr/>
            <p:nvPr/>
          </p:nvSpPr>
          <p:spPr>
            <a:xfrm>
              <a:off x="1062700" y="2141100"/>
              <a:ext cx="411900" cy="1112275"/>
            </a:xfrm>
            <a:custGeom>
              <a:avLst/>
              <a:gdLst/>
              <a:ahLst/>
              <a:cxnLst/>
              <a:rect l="l" t="t" r="r" b="b"/>
              <a:pathLst>
                <a:path w="16476" h="44491" extrusionOk="0">
                  <a:moveTo>
                    <a:pt x="5168" y="0"/>
                  </a:moveTo>
                  <a:cubicBezTo>
                    <a:pt x="3952" y="942"/>
                    <a:pt x="2736" y="1885"/>
                    <a:pt x="1521" y="2857"/>
                  </a:cubicBezTo>
                  <a:cubicBezTo>
                    <a:pt x="852" y="3374"/>
                    <a:pt x="1" y="3891"/>
                    <a:pt x="31" y="4863"/>
                  </a:cubicBezTo>
                  <a:cubicBezTo>
                    <a:pt x="31" y="5623"/>
                    <a:pt x="578" y="6353"/>
                    <a:pt x="973" y="6961"/>
                  </a:cubicBezTo>
                  <a:cubicBezTo>
                    <a:pt x="2280" y="8936"/>
                    <a:pt x="3587" y="10912"/>
                    <a:pt x="4894" y="12857"/>
                  </a:cubicBezTo>
                  <a:cubicBezTo>
                    <a:pt x="4773" y="12614"/>
                    <a:pt x="4651" y="12341"/>
                    <a:pt x="4530" y="12067"/>
                  </a:cubicBezTo>
                  <a:cubicBezTo>
                    <a:pt x="4446" y="11878"/>
                    <a:pt x="4622" y="11704"/>
                    <a:pt x="4780" y="11704"/>
                  </a:cubicBezTo>
                  <a:cubicBezTo>
                    <a:pt x="4851" y="11704"/>
                    <a:pt x="4918" y="11739"/>
                    <a:pt x="4955" y="11824"/>
                  </a:cubicBezTo>
                  <a:cubicBezTo>
                    <a:pt x="5381" y="12766"/>
                    <a:pt x="5746" y="13709"/>
                    <a:pt x="6080" y="14651"/>
                  </a:cubicBezTo>
                  <a:cubicBezTo>
                    <a:pt x="6110" y="14712"/>
                    <a:pt x="6141" y="14772"/>
                    <a:pt x="6171" y="14803"/>
                  </a:cubicBezTo>
                  <a:cubicBezTo>
                    <a:pt x="6232" y="14894"/>
                    <a:pt x="6232" y="14955"/>
                    <a:pt x="6202" y="15046"/>
                  </a:cubicBezTo>
                  <a:cubicBezTo>
                    <a:pt x="9119" y="24043"/>
                    <a:pt x="7873" y="34195"/>
                    <a:pt x="2706" y="42189"/>
                  </a:cubicBezTo>
                  <a:cubicBezTo>
                    <a:pt x="2987" y="43972"/>
                    <a:pt x="4506" y="44490"/>
                    <a:pt x="6302" y="44490"/>
                  </a:cubicBezTo>
                  <a:cubicBezTo>
                    <a:pt x="8395" y="44490"/>
                    <a:pt x="10864" y="43786"/>
                    <a:pt x="12189" y="43557"/>
                  </a:cubicBezTo>
                  <a:cubicBezTo>
                    <a:pt x="16475" y="28876"/>
                    <a:pt x="13831" y="12584"/>
                    <a:pt x="51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9"/>
            <p:cNvSpPr/>
            <p:nvPr/>
          </p:nvSpPr>
          <p:spPr>
            <a:xfrm>
              <a:off x="1157700" y="2523475"/>
              <a:ext cx="178975" cy="172450"/>
            </a:xfrm>
            <a:custGeom>
              <a:avLst/>
              <a:gdLst/>
              <a:ahLst/>
              <a:cxnLst/>
              <a:rect l="l" t="t" r="r" b="b"/>
              <a:pathLst>
                <a:path w="7159" h="6898" extrusionOk="0">
                  <a:moveTo>
                    <a:pt x="6184" y="1"/>
                  </a:moveTo>
                  <a:cubicBezTo>
                    <a:pt x="6086" y="1"/>
                    <a:pt x="5989" y="9"/>
                    <a:pt x="5897" y="24"/>
                  </a:cubicBezTo>
                  <a:cubicBezTo>
                    <a:pt x="4560" y="237"/>
                    <a:pt x="3344" y="967"/>
                    <a:pt x="2341" y="1879"/>
                  </a:cubicBezTo>
                  <a:cubicBezTo>
                    <a:pt x="1885" y="2304"/>
                    <a:pt x="1459" y="2790"/>
                    <a:pt x="1064" y="3277"/>
                  </a:cubicBezTo>
                  <a:cubicBezTo>
                    <a:pt x="760" y="3702"/>
                    <a:pt x="243" y="4219"/>
                    <a:pt x="122" y="4736"/>
                  </a:cubicBezTo>
                  <a:cubicBezTo>
                    <a:pt x="0" y="5283"/>
                    <a:pt x="304" y="5860"/>
                    <a:pt x="791" y="6164"/>
                  </a:cubicBezTo>
                  <a:cubicBezTo>
                    <a:pt x="1173" y="6414"/>
                    <a:pt x="1619" y="6522"/>
                    <a:pt x="2074" y="6522"/>
                  </a:cubicBezTo>
                  <a:cubicBezTo>
                    <a:pt x="2560" y="6522"/>
                    <a:pt x="3056" y="6399"/>
                    <a:pt x="3496" y="6195"/>
                  </a:cubicBezTo>
                  <a:cubicBezTo>
                    <a:pt x="3496" y="6225"/>
                    <a:pt x="3496" y="6225"/>
                    <a:pt x="3496" y="6256"/>
                  </a:cubicBezTo>
                  <a:cubicBezTo>
                    <a:pt x="3627" y="6684"/>
                    <a:pt x="3991" y="6898"/>
                    <a:pt x="4364" y="6898"/>
                  </a:cubicBezTo>
                  <a:cubicBezTo>
                    <a:pt x="4680" y="6898"/>
                    <a:pt x="5003" y="6744"/>
                    <a:pt x="5198" y="6438"/>
                  </a:cubicBezTo>
                  <a:cubicBezTo>
                    <a:pt x="5380" y="6195"/>
                    <a:pt x="5441" y="5921"/>
                    <a:pt x="5411" y="5648"/>
                  </a:cubicBezTo>
                  <a:cubicBezTo>
                    <a:pt x="5897" y="5526"/>
                    <a:pt x="6201" y="5070"/>
                    <a:pt x="6171" y="4553"/>
                  </a:cubicBezTo>
                  <a:cubicBezTo>
                    <a:pt x="6900" y="4189"/>
                    <a:pt x="6809" y="3246"/>
                    <a:pt x="6383" y="2639"/>
                  </a:cubicBezTo>
                  <a:cubicBezTo>
                    <a:pt x="6140" y="2274"/>
                    <a:pt x="5806" y="2031"/>
                    <a:pt x="5441" y="1909"/>
                  </a:cubicBezTo>
                  <a:cubicBezTo>
                    <a:pt x="6019" y="1575"/>
                    <a:pt x="7022" y="1605"/>
                    <a:pt x="7082" y="815"/>
                  </a:cubicBezTo>
                  <a:cubicBezTo>
                    <a:pt x="7158" y="208"/>
                    <a:pt x="6666" y="1"/>
                    <a:pt x="618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39"/>
            <p:cNvSpPr/>
            <p:nvPr/>
          </p:nvSpPr>
          <p:spPr>
            <a:xfrm>
              <a:off x="1166800" y="2538250"/>
              <a:ext cx="163450" cy="146250"/>
            </a:xfrm>
            <a:custGeom>
              <a:avLst/>
              <a:gdLst/>
              <a:ahLst/>
              <a:cxnLst/>
              <a:rect l="l" t="t" r="r" b="b"/>
              <a:pathLst>
                <a:path w="6538" h="5850" extrusionOk="0">
                  <a:moveTo>
                    <a:pt x="5723" y="1"/>
                  </a:moveTo>
                  <a:cubicBezTo>
                    <a:pt x="5444" y="1"/>
                    <a:pt x="5097" y="48"/>
                    <a:pt x="4834" y="133"/>
                  </a:cubicBezTo>
                  <a:cubicBezTo>
                    <a:pt x="4469" y="254"/>
                    <a:pt x="4104" y="437"/>
                    <a:pt x="3770" y="619"/>
                  </a:cubicBezTo>
                  <a:cubicBezTo>
                    <a:pt x="3101" y="984"/>
                    <a:pt x="2463" y="1470"/>
                    <a:pt x="1916" y="2017"/>
                  </a:cubicBezTo>
                  <a:cubicBezTo>
                    <a:pt x="1399" y="2564"/>
                    <a:pt x="943" y="3233"/>
                    <a:pt x="457" y="3810"/>
                  </a:cubicBezTo>
                  <a:cubicBezTo>
                    <a:pt x="1" y="4388"/>
                    <a:pt x="275" y="4996"/>
                    <a:pt x="913" y="5269"/>
                  </a:cubicBezTo>
                  <a:cubicBezTo>
                    <a:pt x="1186" y="5391"/>
                    <a:pt x="1490" y="5421"/>
                    <a:pt x="1794" y="5421"/>
                  </a:cubicBezTo>
                  <a:cubicBezTo>
                    <a:pt x="2463" y="5421"/>
                    <a:pt x="3041" y="5178"/>
                    <a:pt x="3557" y="4783"/>
                  </a:cubicBezTo>
                  <a:cubicBezTo>
                    <a:pt x="3601" y="4750"/>
                    <a:pt x="3645" y="4736"/>
                    <a:pt x="3686" y="4736"/>
                  </a:cubicBezTo>
                  <a:cubicBezTo>
                    <a:pt x="3872" y="4736"/>
                    <a:pt x="4000" y="5029"/>
                    <a:pt x="3800" y="5178"/>
                  </a:cubicBezTo>
                  <a:cubicBezTo>
                    <a:pt x="3709" y="5269"/>
                    <a:pt x="3618" y="5330"/>
                    <a:pt x="3496" y="5391"/>
                  </a:cubicBezTo>
                  <a:cubicBezTo>
                    <a:pt x="3557" y="5421"/>
                    <a:pt x="3588" y="5452"/>
                    <a:pt x="3588" y="5513"/>
                  </a:cubicBezTo>
                  <a:cubicBezTo>
                    <a:pt x="3658" y="5754"/>
                    <a:pt x="3792" y="5849"/>
                    <a:pt x="3939" y="5849"/>
                  </a:cubicBezTo>
                  <a:cubicBezTo>
                    <a:pt x="4234" y="5849"/>
                    <a:pt x="4581" y="5463"/>
                    <a:pt x="4560" y="5117"/>
                  </a:cubicBezTo>
                  <a:cubicBezTo>
                    <a:pt x="4530" y="4601"/>
                    <a:pt x="4104" y="4236"/>
                    <a:pt x="3679" y="3993"/>
                  </a:cubicBezTo>
                  <a:cubicBezTo>
                    <a:pt x="3477" y="3842"/>
                    <a:pt x="3610" y="3523"/>
                    <a:pt x="3800" y="3523"/>
                  </a:cubicBezTo>
                  <a:cubicBezTo>
                    <a:pt x="3839" y="3523"/>
                    <a:pt x="3881" y="3536"/>
                    <a:pt x="3922" y="3567"/>
                  </a:cubicBezTo>
                  <a:cubicBezTo>
                    <a:pt x="4317" y="3810"/>
                    <a:pt x="4712" y="4175"/>
                    <a:pt x="4925" y="4601"/>
                  </a:cubicBezTo>
                  <a:cubicBezTo>
                    <a:pt x="5442" y="4510"/>
                    <a:pt x="5381" y="3841"/>
                    <a:pt x="5138" y="3476"/>
                  </a:cubicBezTo>
                  <a:cubicBezTo>
                    <a:pt x="4895" y="3111"/>
                    <a:pt x="4500" y="2899"/>
                    <a:pt x="4104" y="2716"/>
                  </a:cubicBezTo>
                  <a:cubicBezTo>
                    <a:pt x="3871" y="2587"/>
                    <a:pt x="4013" y="2258"/>
                    <a:pt x="4230" y="2258"/>
                  </a:cubicBezTo>
                  <a:cubicBezTo>
                    <a:pt x="4267" y="2258"/>
                    <a:pt x="4307" y="2268"/>
                    <a:pt x="4348" y="2291"/>
                  </a:cubicBezTo>
                  <a:cubicBezTo>
                    <a:pt x="4864" y="2564"/>
                    <a:pt x="5442" y="2929"/>
                    <a:pt x="5685" y="3476"/>
                  </a:cubicBezTo>
                  <a:cubicBezTo>
                    <a:pt x="6171" y="3142"/>
                    <a:pt x="5685" y="2321"/>
                    <a:pt x="5381" y="2017"/>
                  </a:cubicBezTo>
                  <a:cubicBezTo>
                    <a:pt x="5074" y="1751"/>
                    <a:pt x="4699" y="1623"/>
                    <a:pt x="4319" y="1623"/>
                  </a:cubicBezTo>
                  <a:cubicBezTo>
                    <a:pt x="4135" y="1623"/>
                    <a:pt x="3949" y="1653"/>
                    <a:pt x="3770" y="1713"/>
                  </a:cubicBezTo>
                  <a:cubicBezTo>
                    <a:pt x="3751" y="1717"/>
                    <a:pt x="3733" y="1719"/>
                    <a:pt x="3716" y="1719"/>
                  </a:cubicBezTo>
                  <a:cubicBezTo>
                    <a:pt x="3453" y="1719"/>
                    <a:pt x="3363" y="1312"/>
                    <a:pt x="3648" y="1227"/>
                  </a:cubicBezTo>
                  <a:cubicBezTo>
                    <a:pt x="3849" y="1182"/>
                    <a:pt x="4049" y="1154"/>
                    <a:pt x="4249" y="1154"/>
                  </a:cubicBezTo>
                  <a:cubicBezTo>
                    <a:pt x="4323" y="1154"/>
                    <a:pt x="4396" y="1158"/>
                    <a:pt x="4469" y="1166"/>
                  </a:cubicBezTo>
                  <a:cubicBezTo>
                    <a:pt x="4743" y="862"/>
                    <a:pt x="5320" y="710"/>
                    <a:pt x="5563" y="589"/>
                  </a:cubicBezTo>
                  <a:cubicBezTo>
                    <a:pt x="6537" y="171"/>
                    <a:pt x="6251" y="1"/>
                    <a:pt x="572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39"/>
            <p:cNvSpPr/>
            <p:nvPr/>
          </p:nvSpPr>
          <p:spPr>
            <a:xfrm>
              <a:off x="1298275" y="2046000"/>
              <a:ext cx="710525" cy="1021225"/>
            </a:xfrm>
            <a:custGeom>
              <a:avLst/>
              <a:gdLst/>
              <a:ahLst/>
              <a:cxnLst/>
              <a:rect l="l" t="t" r="r" b="b"/>
              <a:pathLst>
                <a:path w="28421" h="40849" extrusionOk="0">
                  <a:moveTo>
                    <a:pt x="6945" y="1"/>
                  </a:moveTo>
                  <a:cubicBezTo>
                    <a:pt x="6743" y="1"/>
                    <a:pt x="6536" y="13"/>
                    <a:pt x="6323" y="35"/>
                  </a:cubicBezTo>
                  <a:cubicBezTo>
                    <a:pt x="5259" y="157"/>
                    <a:pt x="4195" y="400"/>
                    <a:pt x="3131" y="643"/>
                  </a:cubicBezTo>
                  <a:cubicBezTo>
                    <a:pt x="2614" y="765"/>
                    <a:pt x="2067" y="886"/>
                    <a:pt x="1520" y="1038"/>
                  </a:cubicBezTo>
                  <a:cubicBezTo>
                    <a:pt x="1004" y="1129"/>
                    <a:pt x="0" y="1312"/>
                    <a:pt x="730" y="1980"/>
                  </a:cubicBezTo>
                  <a:cubicBezTo>
                    <a:pt x="1004" y="2224"/>
                    <a:pt x="1368" y="2345"/>
                    <a:pt x="1672" y="2558"/>
                  </a:cubicBezTo>
                  <a:cubicBezTo>
                    <a:pt x="2098" y="2801"/>
                    <a:pt x="2493" y="3105"/>
                    <a:pt x="2858" y="3439"/>
                  </a:cubicBezTo>
                  <a:cubicBezTo>
                    <a:pt x="3587" y="4108"/>
                    <a:pt x="4195" y="4868"/>
                    <a:pt x="4742" y="5689"/>
                  </a:cubicBezTo>
                  <a:cubicBezTo>
                    <a:pt x="5806" y="7330"/>
                    <a:pt x="6536" y="9154"/>
                    <a:pt x="7295" y="10977"/>
                  </a:cubicBezTo>
                  <a:cubicBezTo>
                    <a:pt x="8025" y="12710"/>
                    <a:pt x="8754" y="14412"/>
                    <a:pt x="9818" y="15962"/>
                  </a:cubicBezTo>
                  <a:cubicBezTo>
                    <a:pt x="10791" y="17361"/>
                    <a:pt x="11976" y="18637"/>
                    <a:pt x="13131" y="19883"/>
                  </a:cubicBezTo>
                  <a:cubicBezTo>
                    <a:pt x="15806" y="22710"/>
                    <a:pt x="18025" y="25719"/>
                    <a:pt x="19423" y="29367"/>
                  </a:cubicBezTo>
                  <a:cubicBezTo>
                    <a:pt x="20092" y="31191"/>
                    <a:pt x="20578" y="33105"/>
                    <a:pt x="20852" y="35020"/>
                  </a:cubicBezTo>
                  <a:cubicBezTo>
                    <a:pt x="20973" y="35993"/>
                    <a:pt x="21065" y="36996"/>
                    <a:pt x="21065" y="37969"/>
                  </a:cubicBezTo>
                  <a:cubicBezTo>
                    <a:pt x="21095" y="38820"/>
                    <a:pt x="20700" y="39792"/>
                    <a:pt x="21034" y="40583"/>
                  </a:cubicBezTo>
                  <a:cubicBezTo>
                    <a:pt x="21065" y="40704"/>
                    <a:pt x="21156" y="40796"/>
                    <a:pt x="21277" y="40826"/>
                  </a:cubicBezTo>
                  <a:cubicBezTo>
                    <a:pt x="21323" y="40841"/>
                    <a:pt x="21361" y="40849"/>
                    <a:pt x="21399" y="40849"/>
                  </a:cubicBezTo>
                  <a:cubicBezTo>
                    <a:pt x="21437" y="40849"/>
                    <a:pt x="21475" y="40841"/>
                    <a:pt x="21521" y="40826"/>
                  </a:cubicBezTo>
                  <a:cubicBezTo>
                    <a:pt x="22129" y="40704"/>
                    <a:pt x="22767" y="40461"/>
                    <a:pt x="23375" y="40248"/>
                  </a:cubicBezTo>
                  <a:cubicBezTo>
                    <a:pt x="24195" y="39944"/>
                    <a:pt x="24986" y="39549"/>
                    <a:pt x="25776" y="39093"/>
                  </a:cubicBezTo>
                  <a:cubicBezTo>
                    <a:pt x="25956" y="39003"/>
                    <a:pt x="27880" y="37702"/>
                    <a:pt x="27904" y="37607"/>
                  </a:cubicBezTo>
                  <a:lnTo>
                    <a:pt x="27904" y="37607"/>
                  </a:lnTo>
                  <a:cubicBezTo>
                    <a:pt x="27906" y="37634"/>
                    <a:pt x="27934" y="37634"/>
                    <a:pt x="27934" y="37634"/>
                  </a:cubicBezTo>
                  <a:cubicBezTo>
                    <a:pt x="27934" y="37634"/>
                    <a:pt x="28208" y="37270"/>
                    <a:pt x="28238" y="37239"/>
                  </a:cubicBezTo>
                  <a:cubicBezTo>
                    <a:pt x="28268" y="37178"/>
                    <a:pt x="28299" y="37118"/>
                    <a:pt x="28329" y="37026"/>
                  </a:cubicBezTo>
                  <a:cubicBezTo>
                    <a:pt x="28420" y="36692"/>
                    <a:pt x="28329" y="36236"/>
                    <a:pt x="28299" y="35871"/>
                  </a:cubicBezTo>
                  <a:cubicBezTo>
                    <a:pt x="28299" y="35416"/>
                    <a:pt x="28238" y="34960"/>
                    <a:pt x="28177" y="34504"/>
                  </a:cubicBezTo>
                  <a:cubicBezTo>
                    <a:pt x="28086" y="33622"/>
                    <a:pt x="27904" y="32741"/>
                    <a:pt x="27661" y="31890"/>
                  </a:cubicBezTo>
                  <a:cubicBezTo>
                    <a:pt x="27174" y="30157"/>
                    <a:pt x="26506" y="28516"/>
                    <a:pt x="25654" y="26966"/>
                  </a:cubicBezTo>
                  <a:cubicBezTo>
                    <a:pt x="23952" y="23744"/>
                    <a:pt x="21703" y="20886"/>
                    <a:pt x="19484" y="18029"/>
                  </a:cubicBezTo>
                  <a:cubicBezTo>
                    <a:pt x="18359" y="16601"/>
                    <a:pt x="17235" y="15202"/>
                    <a:pt x="16171" y="13774"/>
                  </a:cubicBezTo>
                  <a:cubicBezTo>
                    <a:pt x="15624" y="13044"/>
                    <a:pt x="15107" y="12284"/>
                    <a:pt x="14590" y="11525"/>
                  </a:cubicBezTo>
                  <a:cubicBezTo>
                    <a:pt x="14347" y="11129"/>
                    <a:pt x="14104" y="10765"/>
                    <a:pt x="13861" y="10400"/>
                  </a:cubicBezTo>
                  <a:cubicBezTo>
                    <a:pt x="13709" y="10157"/>
                    <a:pt x="13223" y="9610"/>
                    <a:pt x="13253" y="9336"/>
                  </a:cubicBezTo>
                  <a:cubicBezTo>
                    <a:pt x="13253" y="9275"/>
                    <a:pt x="13283" y="9215"/>
                    <a:pt x="13314" y="9154"/>
                  </a:cubicBezTo>
                  <a:cubicBezTo>
                    <a:pt x="13375" y="8850"/>
                    <a:pt x="13223" y="8363"/>
                    <a:pt x="13162" y="8060"/>
                  </a:cubicBezTo>
                  <a:cubicBezTo>
                    <a:pt x="13071" y="7664"/>
                    <a:pt x="12979" y="7300"/>
                    <a:pt x="12888" y="6904"/>
                  </a:cubicBezTo>
                  <a:cubicBezTo>
                    <a:pt x="12675" y="6145"/>
                    <a:pt x="12402" y="5354"/>
                    <a:pt x="12068" y="4625"/>
                  </a:cubicBezTo>
                  <a:cubicBezTo>
                    <a:pt x="11460" y="3196"/>
                    <a:pt x="10578" y="1828"/>
                    <a:pt x="9362" y="856"/>
                  </a:cubicBezTo>
                  <a:cubicBezTo>
                    <a:pt x="8619" y="236"/>
                    <a:pt x="7835" y="1"/>
                    <a:pt x="69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9"/>
            <p:cNvSpPr/>
            <p:nvPr/>
          </p:nvSpPr>
          <p:spPr>
            <a:xfrm>
              <a:off x="1323350" y="2059300"/>
              <a:ext cx="672525" cy="994450"/>
            </a:xfrm>
            <a:custGeom>
              <a:avLst/>
              <a:gdLst/>
              <a:ahLst/>
              <a:cxnLst/>
              <a:rect l="l" t="t" r="r" b="b"/>
              <a:pathLst>
                <a:path w="26901" h="39778" extrusionOk="0">
                  <a:moveTo>
                    <a:pt x="5847" y="0"/>
                  </a:moveTo>
                  <a:cubicBezTo>
                    <a:pt x="5274" y="0"/>
                    <a:pt x="4673" y="98"/>
                    <a:pt x="4043" y="233"/>
                  </a:cubicBezTo>
                  <a:cubicBezTo>
                    <a:pt x="2675" y="537"/>
                    <a:pt x="1338" y="810"/>
                    <a:pt x="1" y="1114"/>
                  </a:cubicBezTo>
                  <a:cubicBezTo>
                    <a:pt x="3192" y="2603"/>
                    <a:pt x="4864" y="5795"/>
                    <a:pt x="6171" y="8926"/>
                  </a:cubicBezTo>
                  <a:cubicBezTo>
                    <a:pt x="7022" y="10932"/>
                    <a:pt x="7782" y="13029"/>
                    <a:pt x="8998" y="14853"/>
                  </a:cubicBezTo>
                  <a:cubicBezTo>
                    <a:pt x="10153" y="16585"/>
                    <a:pt x="11642" y="18075"/>
                    <a:pt x="13040" y="19595"/>
                  </a:cubicBezTo>
                  <a:cubicBezTo>
                    <a:pt x="18177" y="25127"/>
                    <a:pt x="21004" y="32178"/>
                    <a:pt x="20487" y="39777"/>
                  </a:cubicBezTo>
                  <a:cubicBezTo>
                    <a:pt x="22858" y="39169"/>
                    <a:pt x="24986" y="38075"/>
                    <a:pt x="26840" y="36494"/>
                  </a:cubicBezTo>
                  <a:cubicBezTo>
                    <a:pt x="26901" y="24549"/>
                    <a:pt x="15472" y="16981"/>
                    <a:pt x="10700" y="6980"/>
                  </a:cubicBezTo>
                  <a:cubicBezTo>
                    <a:pt x="10595" y="6792"/>
                    <a:pt x="10765" y="6617"/>
                    <a:pt x="10931" y="6617"/>
                  </a:cubicBezTo>
                  <a:cubicBezTo>
                    <a:pt x="11005" y="6617"/>
                    <a:pt x="11078" y="6652"/>
                    <a:pt x="11125" y="6737"/>
                  </a:cubicBezTo>
                  <a:cubicBezTo>
                    <a:pt x="11308" y="7132"/>
                    <a:pt x="11520" y="7558"/>
                    <a:pt x="11733" y="7953"/>
                  </a:cubicBezTo>
                  <a:cubicBezTo>
                    <a:pt x="11277" y="5491"/>
                    <a:pt x="10274" y="2938"/>
                    <a:pt x="8542" y="1144"/>
                  </a:cubicBezTo>
                  <a:cubicBezTo>
                    <a:pt x="7718" y="283"/>
                    <a:pt x="6823" y="0"/>
                    <a:pt x="58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9"/>
            <p:cNvSpPr/>
            <p:nvPr/>
          </p:nvSpPr>
          <p:spPr>
            <a:xfrm>
              <a:off x="1094625" y="2031650"/>
              <a:ext cx="95000" cy="85800"/>
            </a:xfrm>
            <a:custGeom>
              <a:avLst/>
              <a:gdLst/>
              <a:ahLst/>
              <a:cxnLst/>
              <a:rect l="l" t="t" r="r" b="b"/>
              <a:pathLst>
                <a:path w="3800" h="3432" extrusionOk="0">
                  <a:moveTo>
                    <a:pt x="1927" y="0"/>
                  </a:moveTo>
                  <a:cubicBezTo>
                    <a:pt x="1281" y="0"/>
                    <a:pt x="618" y="393"/>
                    <a:pt x="365" y="1004"/>
                  </a:cubicBezTo>
                  <a:cubicBezTo>
                    <a:pt x="0" y="1855"/>
                    <a:pt x="335" y="2889"/>
                    <a:pt x="1186" y="3284"/>
                  </a:cubicBezTo>
                  <a:cubicBezTo>
                    <a:pt x="1411" y="3384"/>
                    <a:pt x="1649" y="3431"/>
                    <a:pt x="1885" y="3431"/>
                  </a:cubicBezTo>
                  <a:cubicBezTo>
                    <a:pt x="2510" y="3431"/>
                    <a:pt x="3118" y="3098"/>
                    <a:pt x="3405" y="2524"/>
                  </a:cubicBezTo>
                  <a:cubicBezTo>
                    <a:pt x="3800" y="1734"/>
                    <a:pt x="3435" y="731"/>
                    <a:pt x="2766" y="244"/>
                  </a:cubicBezTo>
                  <a:lnTo>
                    <a:pt x="2736" y="244"/>
                  </a:lnTo>
                  <a:cubicBezTo>
                    <a:pt x="2494" y="77"/>
                    <a:pt x="2212" y="0"/>
                    <a:pt x="192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9"/>
            <p:cNvSpPr/>
            <p:nvPr/>
          </p:nvSpPr>
          <p:spPr>
            <a:xfrm>
              <a:off x="1107550" y="2045075"/>
              <a:ext cx="73325" cy="60450"/>
            </a:xfrm>
            <a:custGeom>
              <a:avLst/>
              <a:gdLst/>
              <a:ahLst/>
              <a:cxnLst/>
              <a:rect l="l" t="t" r="r" b="b"/>
              <a:pathLst>
                <a:path w="2933" h="2418" extrusionOk="0">
                  <a:moveTo>
                    <a:pt x="1282" y="1"/>
                  </a:moveTo>
                  <a:cubicBezTo>
                    <a:pt x="918" y="1"/>
                    <a:pt x="561" y="173"/>
                    <a:pt x="334" y="589"/>
                  </a:cubicBezTo>
                  <a:cubicBezTo>
                    <a:pt x="0" y="1136"/>
                    <a:pt x="213" y="1926"/>
                    <a:pt x="790" y="2261"/>
                  </a:cubicBezTo>
                  <a:cubicBezTo>
                    <a:pt x="973" y="2366"/>
                    <a:pt x="1181" y="2417"/>
                    <a:pt x="1388" y="2417"/>
                  </a:cubicBezTo>
                  <a:cubicBezTo>
                    <a:pt x="1836" y="2417"/>
                    <a:pt x="2285" y="2180"/>
                    <a:pt x="2493" y="1744"/>
                  </a:cubicBezTo>
                  <a:cubicBezTo>
                    <a:pt x="2932" y="843"/>
                    <a:pt x="2088" y="1"/>
                    <a:pt x="12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9"/>
            <p:cNvSpPr/>
            <p:nvPr/>
          </p:nvSpPr>
          <p:spPr>
            <a:xfrm>
              <a:off x="1315000" y="1896400"/>
              <a:ext cx="95775" cy="85775"/>
            </a:xfrm>
            <a:custGeom>
              <a:avLst/>
              <a:gdLst/>
              <a:ahLst/>
              <a:cxnLst/>
              <a:rect l="l" t="t" r="r" b="b"/>
              <a:pathLst>
                <a:path w="3831" h="3431" extrusionOk="0">
                  <a:moveTo>
                    <a:pt x="1943" y="0"/>
                  </a:moveTo>
                  <a:cubicBezTo>
                    <a:pt x="1294" y="0"/>
                    <a:pt x="639" y="392"/>
                    <a:pt x="365" y="1004"/>
                  </a:cubicBezTo>
                  <a:cubicBezTo>
                    <a:pt x="0" y="1824"/>
                    <a:pt x="365" y="2888"/>
                    <a:pt x="1186" y="3283"/>
                  </a:cubicBezTo>
                  <a:cubicBezTo>
                    <a:pt x="1410" y="3383"/>
                    <a:pt x="1651" y="3431"/>
                    <a:pt x="1890" y="3431"/>
                  </a:cubicBezTo>
                  <a:cubicBezTo>
                    <a:pt x="2525" y="3431"/>
                    <a:pt x="3148" y="3097"/>
                    <a:pt x="3435" y="2524"/>
                  </a:cubicBezTo>
                  <a:cubicBezTo>
                    <a:pt x="3830" y="1733"/>
                    <a:pt x="3435" y="730"/>
                    <a:pt x="2766" y="244"/>
                  </a:cubicBezTo>
                  <a:cubicBezTo>
                    <a:pt x="2515" y="76"/>
                    <a:pt x="2229" y="0"/>
                    <a:pt x="194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9"/>
            <p:cNvSpPr/>
            <p:nvPr/>
          </p:nvSpPr>
          <p:spPr>
            <a:xfrm>
              <a:off x="1328675" y="1909075"/>
              <a:ext cx="72575" cy="61025"/>
            </a:xfrm>
            <a:custGeom>
              <a:avLst/>
              <a:gdLst/>
              <a:ahLst/>
              <a:cxnLst/>
              <a:rect l="l" t="t" r="r" b="b"/>
              <a:pathLst>
                <a:path w="2903" h="2441" extrusionOk="0">
                  <a:moveTo>
                    <a:pt x="1262" y="1"/>
                  </a:moveTo>
                  <a:cubicBezTo>
                    <a:pt x="899" y="1"/>
                    <a:pt x="540" y="173"/>
                    <a:pt x="304" y="588"/>
                  </a:cubicBezTo>
                  <a:cubicBezTo>
                    <a:pt x="0" y="1166"/>
                    <a:pt x="183" y="1956"/>
                    <a:pt x="760" y="2290"/>
                  </a:cubicBezTo>
                  <a:cubicBezTo>
                    <a:pt x="947" y="2393"/>
                    <a:pt x="1150" y="2441"/>
                    <a:pt x="1352" y="2441"/>
                  </a:cubicBezTo>
                  <a:cubicBezTo>
                    <a:pt x="1807" y="2441"/>
                    <a:pt x="2252" y="2195"/>
                    <a:pt x="2462" y="1773"/>
                  </a:cubicBezTo>
                  <a:cubicBezTo>
                    <a:pt x="2903" y="851"/>
                    <a:pt x="2070" y="1"/>
                    <a:pt x="126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9"/>
            <p:cNvSpPr/>
            <p:nvPr/>
          </p:nvSpPr>
          <p:spPr>
            <a:xfrm>
              <a:off x="1013325" y="1729025"/>
              <a:ext cx="359450" cy="471325"/>
            </a:xfrm>
            <a:custGeom>
              <a:avLst/>
              <a:gdLst/>
              <a:ahLst/>
              <a:cxnLst/>
              <a:rect l="l" t="t" r="r" b="b"/>
              <a:pathLst>
                <a:path w="14378" h="18853" extrusionOk="0">
                  <a:moveTo>
                    <a:pt x="5508" y="0"/>
                  </a:moveTo>
                  <a:cubicBezTo>
                    <a:pt x="5414" y="0"/>
                    <a:pt x="5321" y="3"/>
                    <a:pt x="5228" y="9"/>
                  </a:cubicBezTo>
                  <a:cubicBezTo>
                    <a:pt x="4620" y="70"/>
                    <a:pt x="4012" y="221"/>
                    <a:pt x="3465" y="495"/>
                  </a:cubicBezTo>
                  <a:cubicBezTo>
                    <a:pt x="2371" y="1012"/>
                    <a:pt x="1459" y="1984"/>
                    <a:pt x="912" y="3079"/>
                  </a:cubicBezTo>
                  <a:cubicBezTo>
                    <a:pt x="547" y="3778"/>
                    <a:pt x="243" y="4659"/>
                    <a:pt x="243" y="5480"/>
                  </a:cubicBezTo>
                  <a:cubicBezTo>
                    <a:pt x="0" y="9857"/>
                    <a:pt x="3678" y="12988"/>
                    <a:pt x="7295" y="14659"/>
                  </a:cubicBezTo>
                  <a:lnTo>
                    <a:pt x="7325" y="14659"/>
                  </a:lnTo>
                  <a:cubicBezTo>
                    <a:pt x="7477" y="15328"/>
                    <a:pt x="7629" y="15997"/>
                    <a:pt x="7781" y="16665"/>
                  </a:cubicBezTo>
                  <a:cubicBezTo>
                    <a:pt x="7903" y="17182"/>
                    <a:pt x="7933" y="17790"/>
                    <a:pt x="8268" y="18216"/>
                  </a:cubicBezTo>
                  <a:cubicBezTo>
                    <a:pt x="8630" y="18737"/>
                    <a:pt x="9212" y="18853"/>
                    <a:pt x="9787" y="18853"/>
                  </a:cubicBezTo>
                  <a:cubicBezTo>
                    <a:pt x="9984" y="18853"/>
                    <a:pt x="10179" y="18839"/>
                    <a:pt x="10365" y="18824"/>
                  </a:cubicBezTo>
                  <a:cubicBezTo>
                    <a:pt x="11398" y="18702"/>
                    <a:pt x="12553" y="18368"/>
                    <a:pt x="13101" y="17395"/>
                  </a:cubicBezTo>
                  <a:cubicBezTo>
                    <a:pt x="13496" y="16696"/>
                    <a:pt x="13374" y="15875"/>
                    <a:pt x="12797" y="15298"/>
                  </a:cubicBezTo>
                  <a:cubicBezTo>
                    <a:pt x="12766" y="15298"/>
                    <a:pt x="12736" y="15267"/>
                    <a:pt x="12736" y="15267"/>
                  </a:cubicBezTo>
                  <a:cubicBezTo>
                    <a:pt x="12341" y="14751"/>
                    <a:pt x="12189" y="14112"/>
                    <a:pt x="12280" y="13474"/>
                  </a:cubicBezTo>
                  <a:cubicBezTo>
                    <a:pt x="14134" y="11711"/>
                    <a:pt x="14377" y="9006"/>
                    <a:pt x="13465" y="6696"/>
                  </a:cubicBezTo>
                  <a:cubicBezTo>
                    <a:pt x="12888" y="5298"/>
                    <a:pt x="11976" y="4082"/>
                    <a:pt x="10912" y="3018"/>
                  </a:cubicBezTo>
                  <a:cubicBezTo>
                    <a:pt x="10395" y="2501"/>
                    <a:pt x="9818" y="2015"/>
                    <a:pt x="9240" y="1529"/>
                  </a:cubicBezTo>
                  <a:cubicBezTo>
                    <a:pt x="8906" y="1255"/>
                    <a:pt x="8572" y="921"/>
                    <a:pt x="8177" y="708"/>
                  </a:cubicBezTo>
                  <a:cubicBezTo>
                    <a:pt x="7377" y="266"/>
                    <a:pt x="6426" y="0"/>
                    <a:pt x="55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39"/>
            <p:cNvSpPr/>
            <p:nvPr/>
          </p:nvSpPr>
          <p:spPr>
            <a:xfrm>
              <a:off x="1028500" y="1741250"/>
              <a:ext cx="327550" cy="449325"/>
            </a:xfrm>
            <a:custGeom>
              <a:avLst/>
              <a:gdLst/>
              <a:ahLst/>
              <a:cxnLst/>
              <a:rect l="l" t="t" r="r" b="b"/>
              <a:pathLst>
                <a:path w="13102" h="17973" extrusionOk="0">
                  <a:moveTo>
                    <a:pt x="4967" y="0"/>
                  </a:moveTo>
                  <a:cubicBezTo>
                    <a:pt x="4882" y="0"/>
                    <a:pt x="4797" y="2"/>
                    <a:pt x="4712" y="6"/>
                  </a:cubicBezTo>
                  <a:cubicBezTo>
                    <a:pt x="4226" y="36"/>
                    <a:pt x="3709" y="128"/>
                    <a:pt x="3253" y="340"/>
                  </a:cubicBezTo>
                  <a:cubicBezTo>
                    <a:pt x="2159" y="827"/>
                    <a:pt x="1308" y="1739"/>
                    <a:pt x="761" y="2772"/>
                  </a:cubicBezTo>
                  <a:cubicBezTo>
                    <a:pt x="214" y="3897"/>
                    <a:pt x="1" y="5173"/>
                    <a:pt x="214" y="6420"/>
                  </a:cubicBezTo>
                  <a:cubicBezTo>
                    <a:pt x="214" y="6511"/>
                    <a:pt x="214" y="6602"/>
                    <a:pt x="244" y="6663"/>
                  </a:cubicBezTo>
                  <a:cubicBezTo>
                    <a:pt x="578" y="8334"/>
                    <a:pt x="1490" y="9763"/>
                    <a:pt x="2676" y="10918"/>
                  </a:cubicBezTo>
                  <a:cubicBezTo>
                    <a:pt x="3284" y="11496"/>
                    <a:pt x="3952" y="12012"/>
                    <a:pt x="4652" y="12468"/>
                  </a:cubicBezTo>
                  <a:cubicBezTo>
                    <a:pt x="5016" y="12711"/>
                    <a:pt x="5381" y="13015"/>
                    <a:pt x="5776" y="13228"/>
                  </a:cubicBezTo>
                  <a:cubicBezTo>
                    <a:pt x="6202" y="13471"/>
                    <a:pt x="6779" y="13471"/>
                    <a:pt x="7114" y="13866"/>
                  </a:cubicBezTo>
                  <a:cubicBezTo>
                    <a:pt x="7418" y="14231"/>
                    <a:pt x="7478" y="14869"/>
                    <a:pt x="7509" y="15356"/>
                  </a:cubicBezTo>
                  <a:cubicBezTo>
                    <a:pt x="7570" y="16268"/>
                    <a:pt x="7661" y="17362"/>
                    <a:pt x="8603" y="17818"/>
                  </a:cubicBezTo>
                  <a:cubicBezTo>
                    <a:pt x="8816" y="17924"/>
                    <a:pt x="9080" y="17973"/>
                    <a:pt x="9367" y="17973"/>
                  </a:cubicBezTo>
                  <a:cubicBezTo>
                    <a:pt x="10885" y="17973"/>
                    <a:pt x="13061" y="16614"/>
                    <a:pt x="11886" y="15234"/>
                  </a:cubicBezTo>
                  <a:cubicBezTo>
                    <a:pt x="11430" y="14718"/>
                    <a:pt x="11217" y="14049"/>
                    <a:pt x="11187" y="13350"/>
                  </a:cubicBezTo>
                  <a:cubicBezTo>
                    <a:pt x="11156" y="12803"/>
                    <a:pt x="11308" y="12742"/>
                    <a:pt x="11643" y="12347"/>
                  </a:cubicBezTo>
                  <a:cubicBezTo>
                    <a:pt x="12190" y="11739"/>
                    <a:pt x="12554" y="11009"/>
                    <a:pt x="12737" y="10219"/>
                  </a:cubicBezTo>
                  <a:cubicBezTo>
                    <a:pt x="13102" y="8669"/>
                    <a:pt x="12767" y="6967"/>
                    <a:pt x="12038" y="5568"/>
                  </a:cubicBezTo>
                  <a:cubicBezTo>
                    <a:pt x="11521" y="4626"/>
                    <a:pt x="10852" y="3775"/>
                    <a:pt x="10123" y="3015"/>
                  </a:cubicBezTo>
                  <a:cubicBezTo>
                    <a:pt x="9120" y="2012"/>
                    <a:pt x="8117" y="857"/>
                    <a:pt x="6779" y="340"/>
                  </a:cubicBezTo>
                  <a:cubicBezTo>
                    <a:pt x="6192" y="100"/>
                    <a:pt x="5581" y="0"/>
                    <a:pt x="49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39"/>
            <p:cNvSpPr/>
            <p:nvPr/>
          </p:nvSpPr>
          <p:spPr>
            <a:xfrm>
              <a:off x="1222275" y="2062825"/>
              <a:ext cx="111750" cy="86300"/>
            </a:xfrm>
            <a:custGeom>
              <a:avLst/>
              <a:gdLst/>
              <a:ahLst/>
              <a:cxnLst/>
              <a:rect l="l" t="t" r="r" b="b"/>
              <a:pathLst>
                <a:path w="4470" h="3452" extrusionOk="0">
                  <a:moveTo>
                    <a:pt x="3496" y="0"/>
                  </a:moveTo>
                  <a:lnTo>
                    <a:pt x="3496" y="0"/>
                  </a:lnTo>
                  <a:cubicBezTo>
                    <a:pt x="3071" y="122"/>
                    <a:pt x="2615" y="244"/>
                    <a:pt x="2129" y="274"/>
                  </a:cubicBezTo>
                  <a:cubicBezTo>
                    <a:pt x="1673" y="335"/>
                    <a:pt x="1156" y="335"/>
                    <a:pt x="822" y="669"/>
                  </a:cubicBezTo>
                  <a:cubicBezTo>
                    <a:pt x="1" y="1490"/>
                    <a:pt x="1004" y="2462"/>
                    <a:pt x="1703" y="2858"/>
                  </a:cubicBezTo>
                  <a:cubicBezTo>
                    <a:pt x="2278" y="3177"/>
                    <a:pt x="2972" y="3452"/>
                    <a:pt x="3640" y="3452"/>
                  </a:cubicBezTo>
                  <a:cubicBezTo>
                    <a:pt x="3925" y="3452"/>
                    <a:pt x="4205" y="3401"/>
                    <a:pt x="4469" y="3283"/>
                  </a:cubicBezTo>
                  <a:cubicBezTo>
                    <a:pt x="4469" y="2979"/>
                    <a:pt x="4378" y="2675"/>
                    <a:pt x="4135" y="2371"/>
                  </a:cubicBezTo>
                  <a:cubicBezTo>
                    <a:pt x="3679" y="1855"/>
                    <a:pt x="3466" y="1186"/>
                    <a:pt x="3436" y="487"/>
                  </a:cubicBezTo>
                  <a:cubicBezTo>
                    <a:pt x="3436" y="274"/>
                    <a:pt x="3436" y="122"/>
                    <a:pt x="349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39"/>
            <p:cNvSpPr/>
            <p:nvPr/>
          </p:nvSpPr>
          <p:spPr>
            <a:xfrm>
              <a:off x="1028500" y="1741275"/>
              <a:ext cx="271325" cy="305625"/>
            </a:xfrm>
            <a:custGeom>
              <a:avLst/>
              <a:gdLst/>
              <a:ahLst/>
              <a:cxnLst/>
              <a:rect l="l" t="t" r="r" b="b"/>
              <a:pathLst>
                <a:path w="10853" h="12225" extrusionOk="0">
                  <a:moveTo>
                    <a:pt x="4924" y="0"/>
                  </a:moveTo>
                  <a:cubicBezTo>
                    <a:pt x="4854" y="0"/>
                    <a:pt x="4783" y="2"/>
                    <a:pt x="4712" y="5"/>
                  </a:cubicBezTo>
                  <a:cubicBezTo>
                    <a:pt x="4226" y="35"/>
                    <a:pt x="3709" y="157"/>
                    <a:pt x="3253" y="339"/>
                  </a:cubicBezTo>
                  <a:cubicBezTo>
                    <a:pt x="2159" y="826"/>
                    <a:pt x="1308" y="1738"/>
                    <a:pt x="761" y="2801"/>
                  </a:cubicBezTo>
                  <a:cubicBezTo>
                    <a:pt x="214" y="3896"/>
                    <a:pt x="1" y="5172"/>
                    <a:pt x="183" y="6419"/>
                  </a:cubicBezTo>
                  <a:cubicBezTo>
                    <a:pt x="214" y="6510"/>
                    <a:pt x="214" y="6601"/>
                    <a:pt x="244" y="6662"/>
                  </a:cubicBezTo>
                  <a:cubicBezTo>
                    <a:pt x="578" y="8333"/>
                    <a:pt x="1490" y="9762"/>
                    <a:pt x="2676" y="10917"/>
                  </a:cubicBezTo>
                  <a:cubicBezTo>
                    <a:pt x="3162" y="11403"/>
                    <a:pt x="3709" y="11829"/>
                    <a:pt x="4256" y="12224"/>
                  </a:cubicBezTo>
                  <a:cubicBezTo>
                    <a:pt x="4469" y="12133"/>
                    <a:pt x="4408" y="11890"/>
                    <a:pt x="4256" y="11829"/>
                  </a:cubicBezTo>
                  <a:cubicBezTo>
                    <a:pt x="4682" y="9671"/>
                    <a:pt x="4652" y="7543"/>
                    <a:pt x="4165" y="5415"/>
                  </a:cubicBezTo>
                  <a:cubicBezTo>
                    <a:pt x="6445" y="5355"/>
                    <a:pt x="8633" y="4108"/>
                    <a:pt x="10852" y="3835"/>
                  </a:cubicBezTo>
                  <a:cubicBezTo>
                    <a:pt x="10609" y="3561"/>
                    <a:pt x="10366" y="3288"/>
                    <a:pt x="10123" y="3014"/>
                  </a:cubicBezTo>
                  <a:cubicBezTo>
                    <a:pt x="9120" y="2011"/>
                    <a:pt x="8117" y="887"/>
                    <a:pt x="6749" y="339"/>
                  </a:cubicBezTo>
                  <a:cubicBezTo>
                    <a:pt x="6175" y="121"/>
                    <a:pt x="5552" y="0"/>
                    <a:pt x="49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39"/>
            <p:cNvSpPr/>
            <p:nvPr/>
          </p:nvSpPr>
          <p:spPr>
            <a:xfrm>
              <a:off x="960125" y="1818450"/>
              <a:ext cx="177825" cy="237900"/>
            </a:xfrm>
            <a:custGeom>
              <a:avLst/>
              <a:gdLst/>
              <a:ahLst/>
              <a:cxnLst/>
              <a:rect l="l" t="t" r="r" b="b"/>
              <a:pathLst>
                <a:path w="7113" h="9516" extrusionOk="0">
                  <a:moveTo>
                    <a:pt x="2375" y="1"/>
                  </a:moveTo>
                  <a:cubicBezTo>
                    <a:pt x="1946" y="1"/>
                    <a:pt x="1518" y="188"/>
                    <a:pt x="1125" y="657"/>
                  </a:cubicBezTo>
                  <a:cubicBezTo>
                    <a:pt x="0" y="1994"/>
                    <a:pt x="760" y="4365"/>
                    <a:pt x="1520" y="5702"/>
                  </a:cubicBezTo>
                  <a:cubicBezTo>
                    <a:pt x="2098" y="6766"/>
                    <a:pt x="2949" y="7678"/>
                    <a:pt x="3952" y="8377"/>
                  </a:cubicBezTo>
                  <a:cubicBezTo>
                    <a:pt x="4311" y="8617"/>
                    <a:pt x="5669" y="9516"/>
                    <a:pt x="6438" y="9516"/>
                  </a:cubicBezTo>
                  <a:cubicBezTo>
                    <a:pt x="6645" y="9516"/>
                    <a:pt x="6810" y="9450"/>
                    <a:pt x="6900" y="9289"/>
                  </a:cubicBezTo>
                  <a:cubicBezTo>
                    <a:pt x="7113" y="8955"/>
                    <a:pt x="6931" y="8043"/>
                    <a:pt x="6900" y="7648"/>
                  </a:cubicBezTo>
                  <a:cubicBezTo>
                    <a:pt x="6870" y="7040"/>
                    <a:pt x="6779" y="6401"/>
                    <a:pt x="6627" y="5794"/>
                  </a:cubicBezTo>
                  <a:cubicBezTo>
                    <a:pt x="6353" y="4578"/>
                    <a:pt x="5897" y="3423"/>
                    <a:pt x="5289" y="2328"/>
                  </a:cubicBezTo>
                  <a:cubicBezTo>
                    <a:pt x="5259" y="2298"/>
                    <a:pt x="5228" y="2268"/>
                    <a:pt x="5198" y="2207"/>
                  </a:cubicBezTo>
                  <a:cubicBezTo>
                    <a:pt x="4647" y="1304"/>
                    <a:pt x="3505" y="1"/>
                    <a:pt x="23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39"/>
            <p:cNvSpPr/>
            <p:nvPr/>
          </p:nvSpPr>
          <p:spPr>
            <a:xfrm>
              <a:off x="976075" y="1834650"/>
              <a:ext cx="146700" cy="209200"/>
            </a:xfrm>
            <a:custGeom>
              <a:avLst/>
              <a:gdLst/>
              <a:ahLst/>
              <a:cxnLst/>
              <a:rect l="l" t="t" r="r" b="b"/>
              <a:pathLst>
                <a:path w="5868" h="8368" extrusionOk="0">
                  <a:moveTo>
                    <a:pt x="1790" y="1"/>
                  </a:moveTo>
                  <a:cubicBezTo>
                    <a:pt x="1155" y="1"/>
                    <a:pt x="596" y="385"/>
                    <a:pt x="457" y="1316"/>
                  </a:cubicBezTo>
                  <a:cubicBezTo>
                    <a:pt x="1" y="4538"/>
                    <a:pt x="2949" y="7577"/>
                    <a:pt x="5806" y="8367"/>
                  </a:cubicBezTo>
                  <a:cubicBezTo>
                    <a:pt x="5867" y="6544"/>
                    <a:pt x="5563" y="4750"/>
                    <a:pt x="4803" y="3079"/>
                  </a:cubicBezTo>
                  <a:cubicBezTo>
                    <a:pt x="4469" y="2319"/>
                    <a:pt x="4043" y="1559"/>
                    <a:pt x="3527" y="921"/>
                  </a:cubicBezTo>
                  <a:cubicBezTo>
                    <a:pt x="3080" y="355"/>
                    <a:pt x="2400" y="1"/>
                    <a:pt x="179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39"/>
            <p:cNvSpPr/>
            <p:nvPr/>
          </p:nvSpPr>
          <p:spPr>
            <a:xfrm>
              <a:off x="971525" y="1658125"/>
              <a:ext cx="375400" cy="197925"/>
            </a:xfrm>
            <a:custGeom>
              <a:avLst/>
              <a:gdLst/>
              <a:ahLst/>
              <a:cxnLst/>
              <a:rect l="l" t="t" r="r" b="b"/>
              <a:pathLst>
                <a:path w="15016" h="7917" extrusionOk="0">
                  <a:moveTo>
                    <a:pt x="8480" y="1"/>
                  </a:moveTo>
                  <a:cubicBezTo>
                    <a:pt x="8208" y="1"/>
                    <a:pt x="7934" y="16"/>
                    <a:pt x="7660" y="48"/>
                  </a:cubicBezTo>
                  <a:cubicBezTo>
                    <a:pt x="4286" y="413"/>
                    <a:pt x="0" y="3301"/>
                    <a:pt x="1338" y="7191"/>
                  </a:cubicBezTo>
                  <a:cubicBezTo>
                    <a:pt x="1368" y="7282"/>
                    <a:pt x="1459" y="7343"/>
                    <a:pt x="1550" y="7374"/>
                  </a:cubicBezTo>
                  <a:cubicBezTo>
                    <a:pt x="1550" y="7374"/>
                    <a:pt x="1581" y="7404"/>
                    <a:pt x="1611" y="7404"/>
                  </a:cubicBezTo>
                  <a:cubicBezTo>
                    <a:pt x="2422" y="7771"/>
                    <a:pt x="3219" y="7916"/>
                    <a:pt x="4006" y="7916"/>
                  </a:cubicBezTo>
                  <a:cubicBezTo>
                    <a:pt x="6946" y="7916"/>
                    <a:pt x="9754" y="5893"/>
                    <a:pt x="12709" y="5893"/>
                  </a:cubicBezTo>
                  <a:cubicBezTo>
                    <a:pt x="13349" y="5893"/>
                    <a:pt x="13995" y="5988"/>
                    <a:pt x="14651" y="6219"/>
                  </a:cubicBezTo>
                  <a:cubicBezTo>
                    <a:pt x="14672" y="6227"/>
                    <a:pt x="14693" y="6231"/>
                    <a:pt x="14715" y="6231"/>
                  </a:cubicBezTo>
                  <a:cubicBezTo>
                    <a:pt x="14857" y="6231"/>
                    <a:pt x="15016" y="6076"/>
                    <a:pt x="15016" y="5945"/>
                  </a:cubicBezTo>
                  <a:cubicBezTo>
                    <a:pt x="14931" y="2375"/>
                    <a:pt x="11831" y="1"/>
                    <a:pt x="848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39"/>
            <p:cNvSpPr/>
            <p:nvPr/>
          </p:nvSpPr>
          <p:spPr>
            <a:xfrm>
              <a:off x="989750" y="1671950"/>
              <a:ext cx="341975" cy="171225"/>
            </a:xfrm>
            <a:custGeom>
              <a:avLst/>
              <a:gdLst/>
              <a:ahLst/>
              <a:cxnLst/>
              <a:rect l="l" t="t" r="r" b="b"/>
              <a:pathLst>
                <a:path w="13679" h="6849" extrusionOk="0">
                  <a:moveTo>
                    <a:pt x="7768" y="1"/>
                  </a:moveTo>
                  <a:cubicBezTo>
                    <a:pt x="7642" y="1"/>
                    <a:pt x="7514" y="4"/>
                    <a:pt x="7387" y="12"/>
                  </a:cubicBezTo>
                  <a:cubicBezTo>
                    <a:pt x="4287" y="194"/>
                    <a:pt x="1" y="2748"/>
                    <a:pt x="1125" y="6365"/>
                  </a:cubicBezTo>
                  <a:lnTo>
                    <a:pt x="1156" y="6365"/>
                  </a:lnTo>
                  <a:cubicBezTo>
                    <a:pt x="1920" y="6711"/>
                    <a:pt x="2676" y="6849"/>
                    <a:pt x="3427" y="6849"/>
                  </a:cubicBezTo>
                  <a:cubicBezTo>
                    <a:pt x="6332" y="6849"/>
                    <a:pt x="9169" y="4794"/>
                    <a:pt x="12136" y="4794"/>
                  </a:cubicBezTo>
                  <a:cubicBezTo>
                    <a:pt x="12646" y="4794"/>
                    <a:pt x="13160" y="4854"/>
                    <a:pt x="13679" y="4997"/>
                  </a:cubicBezTo>
                  <a:cubicBezTo>
                    <a:pt x="13388" y="1996"/>
                    <a:pt x="10695" y="1"/>
                    <a:pt x="77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39"/>
            <p:cNvSpPr/>
            <p:nvPr/>
          </p:nvSpPr>
          <p:spPr>
            <a:xfrm>
              <a:off x="1198100" y="1918175"/>
              <a:ext cx="24200" cy="27650"/>
            </a:xfrm>
            <a:custGeom>
              <a:avLst/>
              <a:gdLst/>
              <a:ahLst/>
              <a:cxnLst/>
              <a:rect l="l" t="t" r="r" b="b"/>
              <a:pathLst>
                <a:path w="968" h="1106" extrusionOk="0">
                  <a:moveTo>
                    <a:pt x="476" y="0"/>
                  </a:moveTo>
                  <a:cubicBezTo>
                    <a:pt x="168" y="0"/>
                    <a:pt x="1" y="509"/>
                    <a:pt x="147" y="802"/>
                  </a:cubicBezTo>
                  <a:cubicBezTo>
                    <a:pt x="208" y="953"/>
                    <a:pt x="360" y="1105"/>
                    <a:pt x="512" y="1105"/>
                  </a:cubicBezTo>
                  <a:cubicBezTo>
                    <a:pt x="877" y="1105"/>
                    <a:pt x="968" y="680"/>
                    <a:pt x="877" y="376"/>
                  </a:cubicBezTo>
                  <a:cubicBezTo>
                    <a:pt x="846" y="254"/>
                    <a:pt x="786" y="163"/>
                    <a:pt x="725" y="102"/>
                  </a:cubicBezTo>
                  <a:cubicBezTo>
                    <a:pt x="635" y="31"/>
                    <a:pt x="551" y="0"/>
                    <a:pt x="47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39"/>
            <p:cNvSpPr/>
            <p:nvPr/>
          </p:nvSpPr>
          <p:spPr>
            <a:xfrm>
              <a:off x="1276350" y="1884800"/>
              <a:ext cx="24225" cy="28350"/>
            </a:xfrm>
            <a:custGeom>
              <a:avLst/>
              <a:gdLst/>
              <a:ahLst/>
              <a:cxnLst/>
              <a:rect l="l" t="t" r="r" b="b"/>
              <a:pathLst>
                <a:path w="969" h="1134" extrusionOk="0">
                  <a:moveTo>
                    <a:pt x="456" y="1"/>
                  </a:moveTo>
                  <a:cubicBezTo>
                    <a:pt x="151" y="1"/>
                    <a:pt x="0" y="534"/>
                    <a:pt x="148" y="829"/>
                  </a:cubicBezTo>
                  <a:cubicBezTo>
                    <a:pt x="209" y="981"/>
                    <a:pt x="330" y="1133"/>
                    <a:pt x="513" y="1133"/>
                  </a:cubicBezTo>
                  <a:cubicBezTo>
                    <a:pt x="877" y="1103"/>
                    <a:pt x="969" y="678"/>
                    <a:pt x="877" y="374"/>
                  </a:cubicBezTo>
                  <a:cubicBezTo>
                    <a:pt x="847" y="252"/>
                    <a:pt x="786" y="161"/>
                    <a:pt x="695" y="100"/>
                  </a:cubicBezTo>
                  <a:cubicBezTo>
                    <a:pt x="608" y="30"/>
                    <a:pt x="528" y="1"/>
                    <a:pt x="4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39"/>
            <p:cNvSpPr/>
            <p:nvPr/>
          </p:nvSpPr>
          <p:spPr>
            <a:xfrm>
              <a:off x="1248875" y="1894500"/>
              <a:ext cx="39925" cy="62900"/>
            </a:xfrm>
            <a:custGeom>
              <a:avLst/>
              <a:gdLst/>
              <a:ahLst/>
              <a:cxnLst/>
              <a:rect l="l" t="t" r="r" b="b"/>
              <a:pathLst>
                <a:path w="1597" h="2516" extrusionOk="0">
                  <a:moveTo>
                    <a:pt x="327" y="1"/>
                  </a:moveTo>
                  <a:cubicBezTo>
                    <a:pt x="206" y="1"/>
                    <a:pt x="77" y="77"/>
                    <a:pt x="62" y="229"/>
                  </a:cubicBezTo>
                  <a:cubicBezTo>
                    <a:pt x="1" y="928"/>
                    <a:pt x="426" y="1475"/>
                    <a:pt x="1065" y="1627"/>
                  </a:cubicBezTo>
                  <a:cubicBezTo>
                    <a:pt x="1095" y="1840"/>
                    <a:pt x="1095" y="2052"/>
                    <a:pt x="1095" y="2265"/>
                  </a:cubicBezTo>
                  <a:cubicBezTo>
                    <a:pt x="1110" y="2432"/>
                    <a:pt x="1239" y="2516"/>
                    <a:pt x="1361" y="2516"/>
                  </a:cubicBezTo>
                  <a:cubicBezTo>
                    <a:pt x="1483" y="2516"/>
                    <a:pt x="1597" y="2432"/>
                    <a:pt x="1581" y="2265"/>
                  </a:cubicBezTo>
                  <a:cubicBezTo>
                    <a:pt x="1581" y="1992"/>
                    <a:pt x="1551" y="1718"/>
                    <a:pt x="1551" y="1414"/>
                  </a:cubicBezTo>
                  <a:cubicBezTo>
                    <a:pt x="1551" y="1293"/>
                    <a:pt x="1429" y="1201"/>
                    <a:pt x="1308" y="1171"/>
                  </a:cubicBezTo>
                  <a:cubicBezTo>
                    <a:pt x="791" y="1141"/>
                    <a:pt x="517" y="715"/>
                    <a:pt x="548" y="229"/>
                  </a:cubicBezTo>
                  <a:cubicBezTo>
                    <a:pt x="563" y="77"/>
                    <a:pt x="449" y="1"/>
                    <a:pt x="32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39"/>
            <p:cNvSpPr/>
            <p:nvPr/>
          </p:nvSpPr>
          <p:spPr>
            <a:xfrm>
              <a:off x="1221525" y="1958725"/>
              <a:ext cx="53975" cy="46675"/>
            </a:xfrm>
            <a:custGeom>
              <a:avLst/>
              <a:gdLst/>
              <a:ahLst/>
              <a:cxnLst/>
              <a:rect l="l" t="t" r="r" b="b"/>
              <a:pathLst>
                <a:path w="2159" h="1867" extrusionOk="0">
                  <a:moveTo>
                    <a:pt x="821" y="0"/>
                  </a:moveTo>
                  <a:cubicBezTo>
                    <a:pt x="608" y="0"/>
                    <a:pt x="396" y="0"/>
                    <a:pt x="244" y="183"/>
                  </a:cubicBezTo>
                  <a:cubicBezTo>
                    <a:pt x="0" y="578"/>
                    <a:pt x="274" y="1277"/>
                    <a:pt x="517" y="1550"/>
                  </a:cubicBezTo>
                  <a:cubicBezTo>
                    <a:pt x="690" y="1757"/>
                    <a:pt x="931" y="1867"/>
                    <a:pt x="1174" y="1867"/>
                  </a:cubicBezTo>
                  <a:cubicBezTo>
                    <a:pt x="1359" y="1867"/>
                    <a:pt x="1545" y="1803"/>
                    <a:pt x="1703" y="1672"/>
                  </a:cubicBezTo>
                  <a:cubicBezTo>
                    <a:pt x="2128" y="1338"/>
                    <a:pt x="2159" y="760"/>
                    <a:pt x="2159" y="243"/>
                  </a:cubicBezTo>
                  <a:cubicBezTo>
                    <a:pt x="2159" y="99"/>
                    <a:pt x="2044" y="12"/>
                    <a:pt x="1921" y="12"/>
                  </a:cubicBezTo>
                  <a:cubicBezTo>
                    <a:pt x="1889" y="12"/>
                    <a:pt x="1856" y="18"/>
                    <a:pt x="1824" y="31"/>
                  </a:cubicBezTo>
                  <a:cubicBezTo>
                    <a:pt x="1490" y="0"/>
                    <a:pt x="1156" y="0"/>
                    <a:pt x="82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0" y="4726983"/>
            <a:ext cx="333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20000" y="1240564"/>
            <a:ext cx="7247190" cy="1078889"/>
          </a:xfrm>
        </p:spPr>
        <p:txBody>
          <a:bodyPr/>
          <a:lstStyle/>
          <a:p>
            <a:pPr algn="just"/>
            <a:r>
              <a:rPr lang="en-US" sz="1800" b="1" dirty="0"/>
              <a:t>Humanizing</a:t>
            </a:r>
            <a:r>
              <a:rPr lang="en-US" sz="1800" dirty="0"/>
              <a:t> your </a:t>
            </a:r>
            <a:r>
              <a:rPr lang="en-US" sz="1800" b="1" dirty="0"/>
              <a:t>workplace</a:t>
            </a:r>
            <a:r>
              <a:rPr lang="en-US" sz="1800" dirty="0"/>
              <a:t> starts with acknowledging the people you work with and do business with. It means taking every opportunity to recognize and praise those who contribute on a daily basis for their efforts and achievements.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Wider Employment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137" y="2646555"/>
            <a:ext cx="3533071" cy="26498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09463" y="4847063"/>
            <a:ext cx="334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62578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39"/>
          <p:cNvSpPr/>
          <p:nvPr/>
        </p:nvSpPr>
        <p:spPr>
          <a:xfrm>
            <a:off x="5177263" y="4212988"/>
            <a:ext cx="1862100" cy="354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1" name="Google Shape;681;p39"/>
          <p:cNvSpPr txBox="1">
            <a:spLocks noGrp="1"/>
          </p:cNvSpPr>
          <p:nvPr>
            <p:ph type="title"/>
          </p:nvPr>
        </p:nvSpPr>
        <p:spPr>
          <a:xfrm>
            <a:off x="1003278" y="2790877"/>
            <a:ext cx="49092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 smtClean="0"/>
              <a:t>Wider Employment</a:t>
            </a:r>
            <a:endParaRPr sz="4800" dirty="0"/>
          </a:p>
        </p:txBody>
      </p:sp>
      <p:sp>
        <p:nvSpPr>
          <p:cNvPr id="682" name="Google Shape;682;p39"/>
          <p:cNvSpPr txBox="1">
            <a:spLocks noGrp="1"/>
          </p:cNvSpPr>
          <p:nvPr>
            <p:ph type="title" idx="2"/>
          </p:nvPr>
        </p:nvSpPr>
        <p:spPr>
          <a:xfrm>
            <a:off x="894790" y="1342060"/>
            <a:ext cx="2841000" cy="128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02</a:t>
            </a:r>
            <a:endParaRPr dirty="0"/>
          </a:p>
        </p:txBody>
      </p:sp>
      <p:grpSp>
        <p:nvGrpSpPr>
          <p:cNvPr id="50" name="Google Shape;1160;p48"/>
          <p:cNvGrpSpPr/>
          <p:nvPr/>
        </p:nvGrpSpPr>
        <p:grpSpPr>
          <a:xfrm>
            <a:off x="5502213" y="1472513"/>
            <a:ext cx="3169370" cy="2979428"/>
            <a:chOff x="640943" y="1609700"/>
            <a:chExt cx="3169370" cy="2979428"/>
          </a:xfrm>
        </p:grpSpPr>
        <p:sp>
          <p:nvSpPr>
            <p:cNvPr id="51" name="Google Shape;1161;p48"/>
            <p:cNvSpPr/>
            <p:nvPr/>
          </p:nvSpPr>
          <p:spPr>
            <a:xfrm flipH="1">
              <a:off x="1459836" y="1609700"/>
              <a:ext cx="2350477" cy="1650674"/>
            </a:xfrm>
            <a:custGeom>
              <a:avLst/>
              <a:gdLst/>
              <a:ahLst/>
              <a:cxnLst/>
              <a:rect l="l" t="t" r="r" b="b"/>
              <a:pathLst>
                <a:path w="99030" h="69546" extrusionOk="0">
                  <a:moveTo>
                    <a:pt x="9939" y="0"/>
                  </a:moveTo>
                  <a:cubicBezTo>
                    <a:pt x="7113" y="30"/>
                    <a:pt x="4803" y="30"/>
                    <a:pt x="3131" y="61"/>
                  </a:cubicBezTo>
                  <a:cubicBezTo>
                    <a:pt x="2310" y="61"/>
                    <a:pt x="1672" y="61"/>
                    <a:pt x="1186" y="91"/>
                  </a:cubicBezTo>
                  <a:lnTo>
                    <a:pt x="456" y="91"/>
                  </a:lnTo>
                  <a:cubicBezTo>
                    <a:pt x="395" y="91"/>
                    <a:pt x="365" y="122"/>
                    <a:pt x="334" y="122"/>
                  </a:cubicBezTo>
                  <a:lnTo>
                    <a:pt x="0" y="152"/>
                  </a:lnTo>
                  <a:lnTo>
                    <a:pt x="0" y="486"/>
                  </a:lnTo>
                  <a:lnTo>
                    <a:pt x="1338" y="69454"/>
                  </a:lnTo>
                  <a:lnTo>
                    <a:pt x="99029" y="69545"/>
                  </a:lnTo>
                  <a:lnTo>
                    <a:pt x="98969" y="61"/>
                  </a:lnTo>
                  <a:lnTo>
                    <a:pt x="98604" y="61"/>
                  </a:lnTo>
                  <a:cubicBezTo>
                    <a:pt x="98604" y="61"/>
                    <a:pt x="60548" y="0"/>
                    <a:pt x="317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162;p48"/>
            <p:cNvSpPr/>
            <p:nvPr/>
          </p:nvSpPr>
          <p:spPr>
            <a:xfrm flipH="1">
              <a:off x="1478609" y="1627715"/>
              <a:ext cx="2313688" cy="1614621"/>
            </a:xfrm>
            <a:custGeom>
              <a:avLst/>
              <a:gdLst/>
              <a:ahLst/>
              <a:cxnLst/>
              <a:rect l="l" t="t" r="r" b="b"/>
              <a:pathLst>
                <a:path w="97480" h="68027" extrusionOk="0">
                  <a:moveTo>
                    <a:pt x="10396" y="1"/>
                  </a:moveTo>
                  <a:cubicBezTo>
                    <a:pt x="4955" y="31"/>
                    <a:pt x="1186" y="62"/>
                    <a:pt x="1" y="92"/>
                  </a:cubicBezTo>
                  <a:lnTo>
                    <a:pt x="1308" y="67935"/>
                  </a:lnTo>
                  <a:lnTo>
                    <a:pt x="97480" y="68026"/>
                  </a:lnTo>
                  <a:lnTo>
                    <a:pt x="97450" y="62"/>
                  </a:lnTo>
                  <a:lnTo>
                    <a:pt x="91431" y="62"/>
                  </a:lnTo>
                  <a:cubicBezTo>
                    <a:pt x="87419" y="62"/>
                    <a:pt x="81765" y="31"/>
                    <a:pt x="75200" y="31"/>
                  </a:cubicBezTo>
                  <a:cubicBezTo>
                    <a:pt x="62099" y="1"/>
                    <a:pt x="45412" y="1"/>
                    <a:pt x="310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163;p48"/>
            <p:cNvSpPr/>
            <p:nvPr/>
          </p:nvSpPr>
          <p:spPr>
            <a:xfrm flipH="1">
              <a:off x="1398318" y="2357285"/>
              <a:ext cx="844846" cy="586793"/>
            </a:xfrm>
            <a:custGeom>
              <a:avLst/>
              <a:gdLst/>
              <a:ahLst/>
              <a:cxnLst/>
              <a:rect l="l" t="t" r="r" b="b"/>
              <a:pathLst>
                <a:path w="40518" h="28142" extrusionOk="0">
                  <a:moveTo>
                    <a:pt x="13245" y="1"/>
                  </a:moveTo>
                  <a:cubicBezTo>
                    <a:pt x="12903" y="1"/>
                    <a:pt x="12559" y="172"/>
                    <a:pt x="12310" y="439"/>
                  </a:cubicBezTo>
                  <a:cubicBezTo>
                    <a:pt x="11703" y="1108"/>
                    <a:pt x="11915" y="2081"/>
                    <a:pt x="11855" y="2932"/>
                  </a:cubicBezTo>
                  <a:cubicBezTo>
                    <a:pt x="11672" y="2993"/>
                    <a:pt x="11520" y="3114"/>
                    <a:pt x="11368" y="3236"/>
                  </a:cubicBezTo>
                  <a:cubicBezTo>
                    <a:pt x="9332" y="2780"/>
                    <a:pt x="7265" y="2111"/>
                    <a:pt x="5198" y="1838"/>
                  </a:cubicBezTo>
                  <a:cubicBezTo>
                    <a:pt x="4999" y="1809"/>
                    <a:pt x="4811" y="1794"/>
                    <a:pt x="4635" y="1794"/>
                  </a:cubicBezTo>
                  <a:cubicBezTo>
                    <a:pt x="3863" y="1794"/>
                    <a:pt x="3300" y="2091"/>
                    <a:pt x="2979" y="2932"/>
                  </a:cubicBezTo>
                  <a:cubicBezTo>
                    <a:pt x="2979" y="2962"/>
                    <a:pt x="2979" y="2962"/>
                    <a:pt x="2979" y="2962"/>
                  </a:cubicBezTo>
                  <a:cubicBezTo>
                    <a:pt x="2736" y="2962"/>
                    <a:pt x="2462" y="2993"/>
                    <a:pt x="2219" y="3023"/>
                  </a:cubicBezTo>
                  <a:cubicBezTo>
                    <a:pt x="1155" y="3145"/>
                    <a:pt x="365" y="4087"/>
                    <a:pt x="1034" y="4968"/>
                  </a:cubicBezTo>
                  <a:cubicBezTo>
                    <a:pt x="1003" y="5029"/>
                    <a:pt x="942" y="5060"/>
                    <a:pt x="912" y="5090"/>
                  </a:cubicBezTo>
                  <a:cubicBezTo>
                    <a:pt x="0" y="6458"/>
                    <a:pt x="1581" y="7339"/>
                    <a:pt x="2736" y="7643"/>
                  </a:cubicBezTo>
                  <a:cubicBezTo>
                    <a:pt x="2736" y="7795"/>
                    <a:pt x="2766" y="7947"/>
                    <a:pt x="2827" y="8129"/>
                  </a:cubicBezTo>
                  <a:cubicBezTo>
                    <a:pt x="3070" y="9011"/>
                    <a:pt x="4134" y="9254"/>
                    <a:pt x="4894" y="9497"/>
                  </a:cubicBezTo>
                  <a:cubicBezTo>
                    <a:pt x="6809" y="10166"/>
                    <a:pt x="8724" y="10774"/>
                    <a:pt x="10608" y="11412"/>
                  </a:cubicBezTo>
                  <a:lnTo>
                    <a:pt x="10639" y="11412"/>
                  </a:lnTo>
                  <a:cubicBezTo>
                    <a:pt x="18146" y="19771"/>
                    <a:pt x="28055" y="25607"/>
                    <a:pt x="38998" y="28130"/>
                  </a:cubicBezTo>
                  <a:cubicBezTo>
                    <a:pt x="39033" y="28138"/>
                    <a:pt x="39066" y="28142"/>
                    <a:pt x="39098" y="28142"/>
                  </a:cubicBezTo>
                  <a:cubicBezTo>
                    <a:pt x="39423" y="28142"/>
                    <a:pt x="39559" y="27743"/>
                    <a:pt x="39393" y="27522"/>
                  </a:cubicBezTo>
                  <a:cubicBezTo>
                    <a:pt x="40305" y="23783"/>
                    <a:pt x="40518" y="20014"/>
                    <a:pt x="39971" y="16184"/>
                  </a:cubicBezTo>
                  <a:cubicBezTo>
                    <a:pt x="39971" y="16063"/>
                    <a:pt x="39910" y="15972"/>
                    <a:pt x="39819" y="15941"/>
                  </a:cubicBezTo>
                  <a:cubicBezTo>
                    <a:pt x="39758" y="15911"/>
                    <a:pt x="39667" y="15880"/>
                    <a:pt x="39575" y="15880"/>
                  </a:cubicBezTo>
                  <a:cubicBezTo>
                    <a:pt x="38976" y="15915"/>
                    <a:pt x="38377" y="15932"/>
                    <a:pt x="37780" y="15932"/>
                  </a:cubicBezTo>
                  <a:cubicBezTo>
                    <a:pt x="28894" y="15932"/>
                    <a:pt x="20297" y="12151"/>
                    <a:pt x="14317" y="5515"/>
                  </a:cubicBezTo>
                  <a:cubicBezTo>
                    <a:pt x="14469" y="4360"/>
                    <a:pt x="14529" y="3175"/>
                    <a:pt x="14469" y="1990"/>
                  </a:cubicBezTo>
                  <a:cubicBezTo>
                    <a:pt x="14438" y="1382"/>
                    <a:pt x="14408" y="591"/>
                    <a:pt x="13830" y="196"/>
                  </a:cubicBezTo>
                  <a:cubicBezTo>
                    <a:pt x="13649" y="61"/>
                    <a:pt x="13448" y="1"/>
                    <a:pt x="132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164;p48"/>
            <p:cNvSpPr/>
            <p:nvPr/>
          </p:nvSpPr>
          <p:spPr>
            <a:xfrm flipH="1">
              <a:off x="1414165" y="2680165"/>
              <a:ext cx="235785" cy="245293"/>
            </a:xfrm>
            <a:custGeom>
              <a:avLst/>
              <a:gdLst/>
              <a:ahLst/>
              <a:cxnLst/>
              <a:rect l="l" t="t" r="r" b="b"/>
              <a:pathLst>
                <a:path w="11308" h="11764" extrusionOk="0">
                  <a:moveTo>
                    <a:pt x="548" y="0"/>
                  </a:moveTo>
                  <a:cubicBezTo>
                    <a:pt x="791" y="2766"/>
                    <a:pt x="609" y="5471"/>
                    <a:pt x="1" y="8207"/>
                  </a:cubicBezTo>
                  <a:cubicBezTo>
                    <a:pt x="3283" y="9727"/>
                    <a:pt x="6688" y="10912"/>
                    <a:pt x="10244" y="11763"/>
                  </a:cubicBezTo>
                  <a:cubicBezTo>
                    <a:pt x="11095" y="8268"/>
                    <a:pt x="11308" y="4742"/>
                    <a:pt x="10821" y="1155"/>
                  </a:cubicBezTo>
                  <a:lnTo>
                    <a:pt x="10821" y="1155"/>
                  </a:lnTo>
                  <a:cubicBezTo>
                    <a:pt x="10294" y="1183"/>
                    <a:pt x="9765" y="1197"/>
                    <a:pt x="9237" y="1197"/>
                  </a:cubicBezTo>
                  <a:cubicBezTo>
                    <a:pt x="6296" y="1197"/>
                    <a:pt x="3356" y="773"/>
                    <a:pt x="5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165;p48"/>
            <p:cNvSpPr/>
            <p:nvPr/>
          </p:nvSpPr>
          <p:spPr>
            <a:xfrm flipH="1">
              <a:off x="1649303" y="2671282"/>
              <a:ext cx="35509" cy="173044"/>
            </a:xfrm>
            <a:custGeom>
              <a:avLst/>
              <a:gdLst/>
              <a:ahLst/>
              <a:cxnLst/>
              <a:rect l="l" t="t" r="r" b="b"/>
              <a:pathLst>
                <a:path w="1703" h="8299" extrusionOk="0">
                  <a:moveTo>
                    <a:pt x="882" y="1"/>
                  </a:moveTo>
                  <a:cubicBezTo>
                    <a:pt x="913" y="2645"/>
                    <a:pt x="609" y="5229"/>
                    <a:pt x="1" y="7812"/>
                  </a:cubicBezTo>
                  <a:cubicBezTo>
                    <a:pt x="335" y="7964"/>
                    <a:pt x="639" y="8147"/>
                    <a:pt x="973" y="8299"/>
                  </a:cubicBezTo>
                  <a:cubicBezTo>
                    <a:pt x="1551" y="5624"/>
                    <a:pt x="1703" y="2919"/>
                    <a:pt x="1460" y="183"/>
                  </a:cubicBezTo>
                  <a:cubicBezTo>
                    <a:pt x="1247" y="122"/>
                    <a:pt x="1065" y="61"/>
                    <a:pt x="8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166;p48"/>
            <p:cNvSpPr/>
            <p:nvPr/>
          </p:nvSpPr>
          <p:spPr>
            <a:xfrm flipH="1">
              <a:off x="1681623" y="2373549"/>
              <a:ext cx="542359" cy="452407"/>
            </a:xfrm>
            <a:custGeom>
              <a:avLst/>
              <a:gdLst/>
              <a:ahLst/>
              <a:cxnLst/>
              <a:rect l="l" t="t" r="r" b="b"/>
              <a:pathLst>
                <a:path w="26011" h="21697" extrusionOk="0">
                  <a:moveTo>
                    <a:pt x="12306" y="0"/>
                  </a:moveTo>
                  <a:cubicBezTo>
                    <a:pt x="12120" y="0"/>
                    <a:pt x="11906" y="229"/>
                    <a:pt x="11725" y="875"/>
                  </a:cubicBezTo>
                  <a:cubicBezTo>
                    <a:pt x="11603" y="1210"/>
                    <a:pt x="11725" y="1939"/>
                    <a:pt x="11664" y="2304"/>
                  </a:cubicBezTo>
                  <a:cubicBezTo>
                    <a:pt x="11664" y="2395"/>
                    <a:pt x="11603" y="2486"/>
                    <a:pt x="11542" y="2547"/>
                  </a:cubicBezTo>
                  <a:cubicBezTo>
                    <a:pt x="11512" y="2638"/>
                    <a:pt x="11451" y="2729"/>
                    <a:pt x="11299" y="2790"/>
                  </a:cubicBezTo>
                  <a:cubicBezTo>
                    <a:pt x="11026" y="2881"/>
                    <a:pt x="10813" y="3094"/>
                    <a:pt x="10691" y="3368"/>
                  </a:cubicBezTo>
                  <a:cubicBezTo>
                    <a:pt x="10632" y="3507"/>
                    <a:pt x="10494" y="3568"/>
                    <a:pt x="10363" y="3568"/>
                  </a:cubicBezTo>
                  <a:cubicBezTo>
                    <a:pt x="10294" y="3568"/>
                    <a:pt x="10227" y="3551"/>
                    <a:pt x="10175" y="3520"/>
                  </a:cubicBezTo>
                  <a:cubicBezTo>
                    <a:pt x="10023" y="3428"/>
                    <a:pt x="9992" y="3276"/>
                    <a:pt x="9992" y="3125"/>
                  </a:cubicBezTo>
                  <a:cubicBezTo>
                    <a:pt x="8883" y="2808"/>
                    <a:pt x="5853" y="1833"/>
                    <a:pt x="4089" y="1833"/>
                  </a:cubicBezTo>
                  <a:cubicBezTo>
                    <a:pt x="3484" y="1833"/>
                    <a:pt x="3028" y="1948"/>
                    <a:pt x="2849" y="2243"/>
                  </a:cubicBezTo>
                  <a:cubicBezTo>
                    <a:pt x="4217" y="2456"/>
                    <a:pt x="5615" y="3003"/>
                    <a:pt x="6740" y="3489"/>
                  </a:cubicBezTo>
                  <a:cubicBezTo>
                    <a:pt x="7134" y="3647"/>
                    <a:pt x="6892" y="4169"/>
                    <a:pt x="6544" y="4169"/>
                  </a:cubicBezTo>
                  <a:cubicBezTo>
                    <a:pt x="6489" y="4169"/>
                    <a:pt x="6433" y="4156"/>
                    <a:pt x="6375" y="4128"/>
                  </a:cubicBezTo>
                  <a:cubicBezTo>
                    <a:pt x="5463" y="3763"/>
                    <a:pt x="4551" y="3428"/>
                    <a:pt x="3579" y="3246"/>
                  </a:cubicBezTo>
                  <a:cubicBezTo>
                    <a:pt x="3062" y="3125"/>
                    <a:pt x="2515" y="3033"/>
                    <a:pt x="1998" y="3003"/>
                  </a:cubicBezTo>
                  <a:cubicBezTo>
                    <a:pt x="1988" y="3003"/>
                    <a:pt x="1970" y="3003"/>
                    <a:pt x="1946" y="3003"/>
                  </a:cubicBezTo>
                  <a:cubicBezTo>
                    <a:pt x="1607" y="3003"/>
                    <a:pt x="14" y="3029"/>
                    <a:pt x="752" y="3824"/>
                  </a:cubicBezTo>
                  <a:cubicBezTo>
                    <a:pt x="903" y="3782"/>
                    <a:pt x="1054" y="3766"/>
                    <a:pt x="1205" y="3766"/>
                  </a:cubicBezTo>
                  <a:cubicBezTo>
                    <a:pt x="1388" y="3766"/>
                    <a:pt x="1572" y="3790"/>
                    <a:pt x="1755" y="3824"/>
                  </a:cubicBezTo>
                  <a:cubicBezTo>
                    <a:pt x="3092" y="4097"/>
                    <a:pt x="4399" y="4553"/>
                    <a:pt x="5737" y="4918"/>
                  </a:cubicBezTo>
                  <a:cubicBezTo>
                    <a:pt x="6152" y="5028"/>
                    <a:pt x="6038" y="5667"/>
                    <a:pt x="5648" y="5667"/>
                  </a:cubicBezTo>
                  <a:cubicBezTo>
                    <a:pt x="5609" y="5667"/>
                    <a:pt x="5568" y="5661"/>
                    <a:pt x="5524" y="5647"/>
                  </a:cubicBezTo>
                  <a:cubicBezTo>
                    <a:pt x="4521" y="5374"/>
                    <a:pt x="3488" y="5100"/>
                    <a:pt x="2485" y="4827"/>
                  </a:cubicBezTo>
                  <a:cubicBezTo>
                    <a:pt x="2272" y="4766"/>
                    <a:pt x="2059" y="4705"/>
                    <a:pt x="1877" y="4644"/>
                  </a:cubicBezTo>
                  <a:cubicBezTo>
                    <a:pt x="1760" y="4592"/>
                    <a:pt x="1609" y="4566"/>
                    <a:pt x="1452" y="4566"/>
                  </a:cubicBezTo>
                  <a:cubicBezTo>
                    <a:pt x="789" y="4566"/>
                    <a:pt x="0" y="5019"/>
                    <a:pt x="1056" y="5830"/>
                  </a:cubicBezTo>
                  <a:cubicBezTo>
                    <a:pt x="1269" y="6042"/>
                    <a:pt x="1725" y="6134"/>
                    <a:pt x="2089" y="6194"/>
                  </a:cubicBezTo>
                  <a:cubicBezTo>
                    <a:pt x="2337" y="5973"/>
                    <a:pt x="2736" y="5889"/>
                    <a:pt x="3195" y="5889"/>
                  </a:cubicBezTo>
                  <a:cubicBezTo>
                    <a:pt x="4312" y="5889"/>
                    <a:pt x="5779" y="6392"/>
                    <a:pt x="6254" y="6650"/>
                  </a:cubicBezTo>
                  <a:cubicBezTo>
                    <a:pt x="6648" y="6835"/>
                    <a:pt x="6405" y="7360"/>
                    <a:pt x="6057" y="7360"/>
                  </a:cubicBezTo>
                  <a:cubicBezTo>
                    <a:pt x="6003" y="7360"/>
                    <a:pt x="5946" y="7348"/>
                    <a:pt x="5889" y="7319"/>
                  </a:cubicBezTo>
                  <a:cubicBezTo>
                    <a:pt x="5433" y="7046"/>
                    <a:pt x="4977" y="6924"/>
                    <a:pt x="4491" y="6742"/>
                  </a:cubicBezTo>
                  <a:cubicBezTo>
                    <a:pt x="4218" y="6629"/>
                    <a:pt x="3875" y="6568"/>
                    <a:pt x="3563" y="6568"/>
                  </a:cubicBezTo>
                  <a:cubicBezTo>
                    <a:pt x="2865" y="6568"/>
                    <a:pt x="2318" y="6870"/>
                    <a:pt x="3032" y="7562"/>
                  </a:cubicBezTo>
                  <a:cubicBezTo>
                    <a:pt x="3366" y="7988"/>
                    <a:pt x="4825" y="8201"/>
                    <a:pt x="5311" y="8383"/>
                  </a:cubicBezTo>
                  <a:cubicBezTo>
                    <a:pt x="6770" y="8869"/>
                    <a:pt x="8229" y="9356"/>
                    <a:pt x="9688" y="9842"/>
                  </a:cubicBezTo>
                  <a:cubicBezTo>
                    <a:pt x="9747" y="9818"/>
                    <a:pt x="9806" y="9804"/>
                    <a:pt x="9863" y="9804"/>
                  </a:cubicBezTo>
                  <a:cubicBezTo>
                    <a:pt x="9953" y="9804"/>
                    <a:pt x="10039" y="9840"/>
                    <a:pt x="10114" y="9933"/>
                  </a:cubicBezTo>
                  <a:cubicBezTo>
                    <a:pt x="14400" y="14766"/>
                    <a:pt x="19506" y="18748"/>
                    <a:pt x="25160" y="21696"/>
                  </a:cubicBezTo>
                  <a:cubicBezTo>
                    <a:pt x="25737" y="19173"/>
                    <a:pt x="26011" y="16620"/>
                    <a:pt x="25950" y="14006"/>
                  </a:cubicBezTo>
                  <a:cubicBezTo>
                    <a:pt x="20904" y="12213"/>
                    <a:pt x="16315" y="9143"/>
                    <a:pt x="12667" y="5070"/>
                  </a:cubicBezTo>
                  <a:cubicBezTo>
                    <a:pt x="12546" y="4948"/>
                    <a:pt x="12546" y="4766"/>
                    <a:pt x="12637" y="4644"/>
                  </a:cubicBezTo>
                  <a:cubicBezTo>
                    <a:pt x="12789" y="3550"/>
                    <a:pt x="12849" y="2486"/>
                    <a:pt x="12789" y="1392"/>
                  </a:cubicBezTo>
                  <a:cubicBezTo>
                    <a:pt x="12789" y="1179"/>
                    <a:pt x="12758" y="997"/>
                    <a:pt x="12758" y="784"/>
                  </a:cubicBezTo>
                  <a:cubicBezTo>
                    <a:pt x="12758" y="417"/>
                    <a:pt x="12558" y="0"/>
                    <a:pt x="123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167;p48"/>
            <p:cNvSpPr/>
            <p:nvPr/>
          </p:nvSpPr>
          <p:spPr>
            <a:xfrm flipH="1">
              <a:off x="1045288" y="2687484"/>
              <a:ext cx="515941" cy="885715"/>
            </a:xfrm>
            <a:custGeom>
              <a:avLst/>
              <a:gdLst/>
              <a:ahLst/>
              <a:cxnLst/>
              <a:rect l="l" t="t" r="r" b="b"/>
              <a:pathLst>
                <a:path w="24744" h="42478" extrusionOk="0">
                  <a:moveTo>
                    <a:pt x="7147" y="0"/>
                  </a:moveTo>
                  <a:cubicBezTo>
                    <a:pt x="6830" y="0"/>
                    <a:pt x="6515" y="14"/>
                    <a:pt x="6202" y="44"/>
                  </a:cubicBezTo>
                  <a:cubicBezTo>
                    <a:pt x="6111" y="44"/>
                    <a:pt x="6019" y="44"/>
                    <a:pt x="5928" y="105"/>
                  </a:cubicBezTo>
                  <a:cubicBezTo>
                    <a:pt x="5411" y="348"/>
                    <a:pt x="5320" y="1382"/>
                    <a:pt x="5107" y="1838"/>
                  </a:cubicBezTo>
                  <a:cubicBezTo>
                    <a:pt x="4804" y="2598"/>
                    <a:pt x="4469" y="3357"/>
                    <a:pt x="4196" y="4117"/>
                  </a:cubicBezTo>
                  <a:cubicBezTo>
                    <a:pt x="3618" y="5637"/>
                    <a:pt x="3071" y="7187"/>
                    <a:pt x="2645" y="8768"/>
                  </a:cubicBezTo>
                  <a:cubicBezTo>
                    <a:pt x="2220" y="10227"/>
                    <a:pt x="1855" y="11716"/>
                    <a:pt x="1551" y="13236"/>
                  </a:cubicBezTo>
                  <a:cubicBezTo>
                    <a:pt x="1278" y="14665"/>
                    <a:pt x="882" y="16276"/>
                    <a:pt x="882" y="17765"/>
                  </a:cubicBezTo>
                  <a:cubicBezTo>
                    <a:pt x="244" y="23419"/>
                    <a:pt x="1" y="30197"/>
                    <a:pt x="2220" y="35546"/>
                  </a:cubicBezTo>
                  <a:cubicBezTo>
                    <a:pt x="3911" y="39674"/>
                    <a:pt x="7954" y="42477"/>
                    <a:pt x="12411" y="42477"/>
                  </a:cubicBezTo>
                  <a:cubicBezTo>
                    <a:pt x="12681" y="42477"/>
                    <a:pt x="12951" y="42467"/>
                    <a:pt x="13223" y="42446"/>
                  </a:cubicBezTo>
                  <a:cubicBezTo>
                    <a:pt x="17083" y="42173"/>
                    <a:pt x="20761" y="39467"/>
                    <a:pt x="20944" y="35607"/>
                  </a:cubicBezTo>
                  <a:cubicBezTo>
                    <a:pt x="20974" y="35577"/>
                    <a:pt x="21004" y="35516"/>
                    <a:pt x="21004" y="35455"/>
                  </a:cubicBezTo>
                  <a:cubicBezTo>
                    <a:pt x="21704" y="30744"/>
                    <a:pt x="22372" y="26033"/>
                    <a:pt x="23041" y="21352"/>
                  </a:cubicBezTo>
                  <a:cubicBezTo>
                    <a:pt x="23588" y="17522"/>
                    <a:pt x="24743" y="13236"/>
                    <a:pt x="23922" y="9406"/>
                  </a:cubicBezTo>
                  <a:cubicBezTo>
                    <a:pt x="22950" y="5029"/>
                    <a:pt x="19333" y="2476"/>
                    <a:pt x="15260" y="1291"/>
                  </a:cubicBezTo>
                  <a:cubicBezTo>
                    <a:pt x="13831" y="865"/>
                    <a:pt x="12342" y="591"/>
                    <a:pt x="10883" y="379"/>
                  </a:cubicBezTo>
                  <a:cubicBezTo>
                    <a:pt x="9670" y="209"/>
                    <a:pt x="8399" y="0"/>
                    <a:pt x="714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168;p48"/>
            <p:cNvSpPr/>
            <p:nvPr/>
          </p:nvSpPr>
          <p:spPr>
            <a:xfrm flipH="1">
              <a:off x="1072540" y="2702351"/>
              <a:ext cx="478534" cy="853646"/>
            </a:xfrm>
            <a:custGeom>
              <a:avLst/>
              <a:gdLst/>
              <a:ahLst/>
              <a:cxnLst/>
              <a:rect l="l" t="t" r="r" b="b"/>
              <a:pathLst>
                <a:path w="22950" h="40940" extrusionOk="0">
                  <a:moveTo>
                    <a:pt x="5927" y="0"/>
                  </a:moveTo>
                  <a:cubicBezTo>
                    <a:pt x="1763" y="8997"/>
                    <a:pt x="0" y="19088"/>
                    <a:pt x="1125" y="28937"/>
                  </a:cubicBezTo>
                  <a:cubicBezTo>
                    <a:pt x="1733" y="34043"/>
                    <a:pt x="3709" y="38937"/>
                    <a:pt x="9028" y="40578"/>
                  </a:cubicBezTo>
                  <a:cubicBezTo>
                    <a:pt x="9840" y="40825"/>
                    <a:pt x="10709" y="40940"/>
                    <a:pt x="11588" y="40940"/>
                  </a:cubicBezTo>
                  <a:cubicBezTo>
                    <a:pt x="13307" y="40940"/>
                    <a:pt x="15068" y="40502"/>
                    <a:pt x="16536" y="39757"/>
                  </a:cubicBezTo>
                  <a:cubicBezTo>
                    <a:pt x="18177" y="38937"/>
                    <a:pt x="19089" y="37113"/>
                    <a:pt x="19575" y="35441"/>
                  </a:cubicBezTo>
                  <a:cubicBezTo>
                    <a:pt x="20244" y="33253"/>
                    <a:pt x="20274" y="30973"/>
                    <a:pt x="20548" y="28724"/>
                  </a:cubicBezTo>
                  <a:cubicBezTo>
                    <a:pt x="20791" y="26779"/>
                    <a:pt x="21186" y="24894"/>
                    <a:pt x="21460" y="22949"/>
                  </a:cubicBezTo>
                  <a:cubicBezTo>
                    <a:pt x="22007" y="19149"/>
                    <a:pt x="22949" y="15198"/>
                    <a:pt x="22919" y="11307"/>
                  </a:cubicBezTo>
                  <a:cubicBezTo>
                    <a:pt x="22888" y="2067"/>
                    <a:pt x="13192" y="456"/>
                    <a:pt x="59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169;p48"/>
            <p:cNvSpPr/>
            <p:nvPr/>
          </p:nvSpPr>
          <p:spPr>
            <a:xfrm flipH="1">
              <a:off x="1391980" y="2491108"/>
              <a:ext cx="94456" cy="89076"/>
            </a:xfrm>
            <a:custGeom>
              <a:avLst/>
              <a:gdLst/>
              <a:ahLst/>
              <a:cxnLst/>
              <a:rect l="l" t="t" r="r" b="b"/>
              <a:pathLst>
                <a:path w="4530" h="4272" extrusionOk="0">
                  <a:moveTo>
                    <a:pt x="2587" y="0"/>
                  </a:moveTo>
                  <a:cubicBezTo>
                    <a:pt x="2536" y="0"/>
                    <a:pt x="2484" y="3"/>
                    <a:pt x="2432" y="9"/>
                  </a:cubicBezTo>
                  <a:cubicBezTo>
                    <a:pt x="2250" y="9"/>
                    <a:pt x="2098" y="40"/>
                    <a:pt x="1916" y="101"/>
                  </a:cubicBezTo>
                  <a:cubicBezTo>
                    <a:pt x="913" y="404"/>
                    <a:pt x="1" y="1286"/>
                    <a:pt x="122" y="2411"/>
                  </a:cubicBezTo>
                  <a:cubicBezTo>
                    <a:pt x="267" y="3478"/>
                    <a:pt x="1232" y="4272"/>
                    <a:pt x="2292" y="4272"/>
                  </a:cubicBezTo>
                  <a:cubicBezTo>
                    <a:pt x="2348" y="4272"/>
                    <a:pt x="2406" y="4269"/>
                    <a:pt x="2463" y="4265"/>
                  </a:cubicBezTo>
                  <a:cubicBezTo>
                    <a:pt x="3618" y="4174"/>
                    <a:pt x="4530" y="3170"/>
                    <a:pt x="4469" y="1985"/>
                  </a:cubicBezTo>
                  <a:cubicBezTo>
                    <a:pt x="4440" y="1061"/>
                    <a:pt x="3561" y="0"/>
                    <a:pt x="25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170;p48"/>
            <p:cNvSpPr/>
            <p:nvPr/>
          </p:nvSpPr>
          <p:spPr>
            <a:xfrm flipH="1">
              <a:off x="1409724" y="2508518"/>
              <a:ext cx="58112" cy="55777"/>
            </a:xfrm>
            <a:custGeom>
              <a:avLst/>
              <a:gdLst/>
              <a:ahLst/>
              <a:cxnLst/>
              <a:rect l="l" t="t" r="r" b="b"/>
              <a:pathLst>
                <a:path w="2787" h="2675" extrusionOk="0">
                  <a:moveTo>
                    <a:pt x="1567" y="1"/>
                  </a:moveTo>
                  <a:cubicBezTo>
                    <a:pt x="814" y="1"/>
                    <a:pt x="0" y="574"/>
                    <a:pt x="21" y="1363"/>
                  </a:cubicBezTo>
                  <a:cubicBezTo>
                    <a:pt x="49" y="2115"/>
                    <a:pt x="656" y="2674"/>
                    <a:pt x="1396" y="2674"/>
                  </a:cubicBezTo>
                  <a:cubicBezTo>
                    <a:pt x="1434" y="2674"/>
                    <a:pt x="1472" y="2673"/>
                    <a:pt x="1510" y="2670"/>
                  </a:cubicBezTo>
                  <a:cubicBezTo>
                    <a:pt x="2209" y="2609"/>
                    <a:pt x="2756" y="2092"/>
                    <a:pt x="2787" y="1363"/>
                  </a:cubicBezTo>
                  <a:cubicBezTo>
                    <a:pt x="2787" y="1059"/>
                    <a:pt x="2726" y="725"/>
                    <a:pt x="2543" y="481"/>
                  </a:cubicBezTo>
                  <a:cubicBezTo>
                    <a:pt x="2309" y="146"/>
                    <a:pt x="1946" y="1"/>
                    <a:pt x="15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171;p48"/>
            <p:cNvSpPr/>
            <p:nvPr/>
          </p:nvSpPr>
          <p:spPr>
            <a:xfrm flipH="1">
              <a:off x="1113116" y="2635481"/>
              <a:ext cx="340145" cy="247294"/>
            </a:xfrm>
            <a:custGeom>
              <a:avLst/>
              <a:gdLst/>
              <a:ahLst/>
              <a:cxnLst/>
              <a:rect l="l" t="t" r="r" b="b"/>
              <a:pathLst>
                <a:path w="16313" h="11860" extrusionOk="0">
                  <a:moveTo>
                    <a:pt x="7351" y="1"/>
                  </a:moveTo>
                  <a:cubicBezTo>
                    <a:pt x="6418" y="1"/>
                    <a:pt x="5433" y="323"/>
                    <a:pt x="4610" y="897"/>
                  </a:cubicBezTo>
                  <a:cubicBezTo>
                    <a:pt x="1723" y="2903"/>
                    <a:pt x="233" y="6672"/>
                    <a:pt x="21" y="10076"/>
                  </a:cubicBezTo>
                  <a:cubicBezTo>
                    <a:pt x="1" y="10314"/>
                    <a:pt x="225" y="10487"/>
                    <a:pt x="435" y="10487"/>
                  </a:cubicBezTo>
                  <a:cubicBezTo>
                    <a:pt x="548" y="10487"/>
                    <a:pt x="656" y="10437"/>
                    <a:pt x="720" y="10320"/>
                  </a:cubicBezTo>
                  <a:cubicBezTo>
                    <a:pt x="1553" y="8811"/>
                    <a:pt x="2886" y="8020"/>
                    <a:pt x="4387" y="8020"/>
                  </a:cubicBezTo>
                  <a:cubicBezTo>
                    <a:pt x="4912" y="8020"/>
                    <a:pt x="5457" y="8117"/>
                    <a:pt x="6009" y="8314"/>
                  </a:cubicBezTo>
                  <a:cubicBezTo>
                    <a:pt x="6077" y="8495"/>
                    <a:pt x="6246" y="8591"/>
                    <a:pt x="6403" y="8591"/>
                  </a:cubicBezTo>
                  <a:cubicBezTo>
                    <a:pt x="6457" y="8591"/>
                    <a:pt x="6509" y="8580"/>
                    <a:pt x="6556" y="8557"/>
                  </a:cubicBezTo>
                  <a:lnTo>
                    <a:pt x="6586" y="8557"/>
                  </a:lnTo>
                  <a:cubicBezTo>
                    <a:pt x="6845" y="8514"/>
                    <a:pt x="7098" y="8493"/>
                    <a:pt x="7345" y="8493"/>
                  </a:cubicBezTo>
                  <a:cubicBezTo>
                    <a:pt x="9188" y="8493"/>
                    <a:pt x="10659" y="9663"/>
                    <a:pt x="11115" y="11566"/>
                  </a:cubicBezTo>
                  <a:cubicBezTo>
                    <a:pt x="11167" y="11758"/>
                    <a:pt x="11320" y="11860"/>
                    <a:pt x="11481" y="11860"/>
                  </a:cubicBezTo>
                  <a:cubicBezTo>
                    <a:pt x="11600" y="11860"/>
                    <a:pt x="11724" y="11804"/>
                    <a:pt x="11814" y="11687"/>
                  </a:cubicBezTo>
                  <a:cubicBezTo>
                    <a:pt x="13395" y="9651"/>
                    <a:pt x="16313" y="3876"/>
                    <a:pt x="13060" y="1991"/>
                  </a:cubicBezTo>
                  <a:cubicBezTo>
                    <a:pt x="12552" y="1689"/>
                    <a:pt x="12052" y="1554"/>
                    <a:pt x="11568" y="1554"/>
                  </a:cubicBezTo>
                  <a:cubicBezTo>
                    <a:pt x="11127" y="1554"/>
                    <a:pt x="10701" y="1667"/>
                    <a:pt x="10294" y="1870"/>
                  </a:cubicBezTo>
                  <a:cubicBezTo>
                    <a:pt x="9739" y="569"/>
                    <a:pt x="8591" y="1"/>
                    <a:pt x="73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172;p48"/>
            <p:cNvSpPr/>
            <p:nvPr/>
          </p:nvSpPr>
          <p:spPr>
            <a:xfrm flipH="1">
              <a:off x="1251902" y="2651057"/>
              <a:ext cx="181926" cy="166017"/>
            </a:xfrm>
            <a:custGeom>
              <a:avLst/>
              <a:gdLst/>
              <a:ahLst/>
              <a:cxnLst/>
              <a:rect l="l" t="t" r="r" b="b"/>
              <a:pathLst>
                <a:path w="8725" h="7962" extrusionOk="0">
                  <a:moveTo>
                    <a:pt x="6395" y="0"/>
                  </a:moveTo>
                  <a:cubicBezTo>
                    <a:pt x="5765" y="0"/>
                    <a:pt x="5112" y="179"/>
                    <a:pt x="4560" y="484"/>
                  </a:cubicBezTo>
                  <a:cubicBezTo>
                    <a:pt x="3526" y="1062"/>
                    <a:pt x="2675" y="2065"/>
                    <a:pt x="1976" y="3038"/>
                  </a:cubicBezTo>
                  <a:cubicBezTo>
                    <a:pt x="943" y="4527"/>
                    <a:pt x="304" y="6199"/>
                    <a:pt x="1" y="7962"/>
                  </a:cubicBezTo>
                  <a:cubicBezTo>
                    <a:pt x="934" y="7008"/>
                    <a:pt x="2150" y="6506"/>
                    <a:pt x="3437" y="6506"/>
                  </a:cubicBezTo>
                  <a:cubicBezTo>
                    <a:pt x="4036" y="6506"/>
                    <a:pt x="4651" y="6615"/>
                    <a:pt x="5259" y="6837"/>
                  </a:cubicBezTo>
                  <a:cubicBezTo>
                    <a:pt x="5867" y="5226"/>
                    <a:pt x="7113" y="2764"/>
                    <a:pt x="8724" y="1548"/>
                  </a:cubicBezTo>
                  <a:cubicBezTo>
                    <a:pt x="8333" y="449"/>
                    <a:pt x="7393" y="0"/>
                    <a:pt x="639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173;p48"/>
            <p:cNvSpPr/>
            <p:nvPr/>
          </p:nvSpPr>
          <p:spPr>
            <a:xfrm flipH="1">
              <a:off x="1154297" y="2680540"/>
              <a:ext cx="153402" cy="177089"/>
            </a:xfrm>
            <a:custGeom>
              <a:avLst/>
              <a:gdLst/>
              <a:ahLst/>
              <a:cxnLst/>
              <a:rect l="l" t="t" r="r" b="b"/>
              <a:pathLst>
                <a:path w="7357" h="8493" extrusionOk="0">
                  <a:moveTo>
                    <a:pt x="4798" y="1"/>
                  </a:moveTo>
                  <a:cubicBezTo>
                    <a:pt x="2964" y="1"/>
                    <a:pt x="771" y="3829"/>
                    <a:pt x="0" y="5575"/>
                  </a:cubicBezTo>
                  <a:cubicBezTo>
                    <a:pt x="107" y="5569"/>
                    <a:pt x="214" y="5566"/>
                    <a:pt x="319" y="5566"/>
                  </a:cubicBezTo>
                  <a:cubicBezTo>
                    <a:pt x="2300" y="5566"/>
                    <a:pt x="3900" y="6646"/>
                    <a:pt x="4651" y="8493"/>
                  </a:cubicBezTo>
                  <a:cubicBezTo>
                    <a:pt x="5927" y="6639"/>
                    <a:pt x="7356" y="3660"/>
                    <a:pt x="6475" y="1563"/>
                  </a:cubicBezTo>
                  <a:cubicBezTo>
                    <a:pt x="6004" y="444"/>
                    <a:pt x="5422" y="1"/>
                    <a:pt x="47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174;p48"/>
            <p:cNvSpPr/>
            <p:nvPr/>
          </p:nvSpPr>
          <p:spPr>
            <a:xfrm flipH="1">
              <a:off x="1288662" y="2749307"/>
              <a:ext cx="95728" cy="198962"/>
            </a:xfrm>
            <a:custGeom>
              <a:avLst/>
              <a:gdLst/>
              <a:ahLst/>
              <a:cxnLst/>
              <a:rect l="l" t="t" r="r" b="b"/>
              <a:pathLst>
                <a:path w="4591" h="9542" extrusionOk="0">
                  <a:moveTo>
                    <a:pt x="2496" y="0"/>
                  </a:moveTo>
                  <a:cubicBezTo>
                    <a:pt x="2380" y="0"/>
                    <a:pt x="2262" y="51"/>
                    <a:pt x="2189" y="180"/>
                  </a:cubicBezTo>
                  <a:cubicBezTo>
                    <a:pt x="851" y="2672"/>
                    <a:pt x="0" y="5681"/>
                    <a:pt x="213" y="8538"/>
                  </a:cubicBezTo>
                  <a:cubicBezTo>
                    <a:pt x="274" y="9268"/>
                    <a:pt x="1247" y="9511"/>
                    <a:pt x="1885" y="9542"/>
                  </a:cubicBezTo>
                  <a:cubicBezTo>
                    <a:pt x="2189" y="9542"/>
                    <a:pt x="3101" y="9511"/>
                    <a:pt x="3253" y="9146"/>
                  </a:cubicBezTo>
                  <a:cubicBezTo>
                    <a:pt x="3253" y="9086"/>
                    <a:pt x="3253" y="9025"/>
                    <a:pt x="3253" y="8964"/>
                  </a:cubicBezTo>
                  <a:cubicBezTo>
                    <a:pt x="3253" y="7657"/>
                    <a:pt x="3314" y="6350"/>
                    <a:pt x="3496" y="5043"/>
                  </a:cubicBezTo>
                  <a:cubicBezTo>
                    <a:pt x="3587" y="4405"/>
                    <a:pt x="3709" y="3736"/>
                    <a:pt x="3861" y="3098"/>
                  </a:cubicBezTo>
                  <a:cubicBezTo>
                    <a:pt x="3952" y="2763"/>
                    <a:pt x="4013" y="2429"/>
                    <a:pt x="4104" y="2125"/>
                  </a:cubicBezTo>
                  <a:cubicBezTo>
                    <a:pt x="4195" y="1821"/>
                    <a:pt x="4408" y="1426"/>
                    <a:pt x="4408" y="1152"/>
                  </a:cubicBezTo>
                  <a:cubicBezTo>
                    <a:pt x="4590" y="970"/>
                    <a:pt x="4560" y="605"/>
                    <a:pt x="4256" y="484"/>
                  </a:cubicBezTo>
                  <a:cubicBezTo>
                    <a:pt x="3769" y="362"/>
                    <a:pt x="3283" y="210"/>
                    <a:pt x="2797" y="58"/>
                  </a:cubicBezTo>
                  <a:lnTo>
                    <a:pt x="2706" y="58"/>
                  </a:lnTo>
                  <a:cubicBezTo>
                    <a:pt x="2645" y="22"/>
                    <a:pt x="2571" y="0"/>
                    <a:pt x="24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175;p48"/>
            <p:cNvSpPr/>
            <p:nvPr/>
          </p:nvSpPr>
          <p:spPr>
            <a:xfrm flipH="1">
              <a:off x="1308950" y="2766364"/>
              <a:ext cx="57070" cy="166330"/>
            </a:xfrm>
            <a:custGeom>
              <a:avLst/>
              <a:gdLst/>
              <a:ahLst/>
              <a:cxnLst/>
              <a:rect l="l" t="t" r="r" b="b"/>
              <a:pathLst>
                <a:path w="2737" h="7977" extrusionOk="0">
                  <a:moveTo>
                    <a:pt x="1825" y="0"/>
                  </a:moveTo>
                  <a:cubicBezTo>
                    <a:pt x="578" y="2432"/>
                    <a:pt x="1" y="4985"/>
                    <a:pt x="122" y="7690"/>
                  </a:cubicBezTo>
                  <a:cubicBezTo>
                    <a:pt x="430" y="7875"/>
                    <a:pt x="765" y="7976"/>
                    <a:pt x="1109" y="7976"/>
                  </a:cubicBezTo>
                  <a:cubicBezTo>
                    <a:pt x="1275" y="7976"/>
                    <a:pt x="1444" y="7952"/>
                    <a:pt x="1612" y="7903"/>
                  </a:cubicBezTo>
                  <a:cubicBezTo>
                    <a:pt x="1581" y="5289"/>
                    <a:pt x="1946" y="2766"/>
                    <a:pt x="2736" y="274"/>
                  </a:cubicBezTo>
                  <a:cubicBezTo>
                    <a:pt x="2433" y="182"/>
                    <a:pt x="2129" y="91"/>
                    <a:pt x="18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176;p48"/>
            <p:cNvSpPr/>
            <p:nvPr/>
          </p:nvSpPr>
          <p:spPr>
            <a:xfrm flipH="1">
              <a:off x="1086490" y="2257158"/>
              <a:ext cx="361913" cy="556725"/>
            </a:xfrm>
            <a:custGeom>
              <a:avLst/>
              <a:gdLst/>
              <a:ahLst/>
              <a:cxnLst/>
              <a:rect l="l" t="t" r="r" b="b"/>
              <a:pathLst>
                <a:path w="17357" h="26700" extrusionOk="0">
                  <a:moveTo>
                    <a:pt x="8629" y="0"/>
                  </a:moveTo>
                  <a:cubicBezTo>
                    <a:pt x="7961" y="0"/>
                    <a:pt x="7306" y="100"/>
                    <a:pt x="6687" y="317"/>
                  </a:cubicBezTo>
                  <a:cubicBezTo>
                    <a:pt x="4894" y="956"/>
                    <a:pt x="3587" y="2445"/>
                    <a:pt x="2706" y="4086"/>
                  </a:cubicBezTo>
                  <a:cubicBezTo>
                    <a:pt x="1520" y="6336"/>
                    <a:pt x="608" y="9162"/>
                    <a:pt x="244" y="11685"/>
                  </a:cubicBezTo>
                  <a:cubicBezTo>
                    <a:pt x="0" y="13479"/>
                    <a:pt x="183" y="15394"/>
                    <a:pt x="1247" y="16913"/>
                  </a:cubicBezTo>
                  <a:cubicBezTo>
                    <a:pt x="1733" y="17582"/>
                    <a:pt x="2280" y="17947"/>
                    <a:pt x="2949" y="18403"/>
                  </a:cubicBezTo>
                  <a:cubicBezTo>
                    <a:pt x="4195" y="19254"/>
                    <a:pt x="5168" y="19710"/>
                    <a:pt x="4925" y="21442"/>
                  </a:cubicBezTo>
                  <a:cubicBezTo>
                    <a:pt x="4833" y="22050"/>
                    <a:pt x="4529" y="22658"/>
                    <a:pt x="4256" y="23236"/>
                  </a:cubicBezTo>
                  <a:cubicBezTo>
                    <a:pt x="4225" y="23266"/>
                    <a:pt x="4195" y="23296"/>
                    <a:pt x="4195" y="23327"/>
                  </a:cubicBezTo>
                  <a:cubicBezTo>
                    <a:pt x="3709" y="24391"/>
                    <a:pt x="3283" y="25880"/>
                    <a:pt x="4621" y="26488"/>
                  </a:cubicBezTo>
                  <a:cubicBezTo>
                    <a:pt x="4930" y="26639"/>
                    <a:pt x="5289" y="26700"/>
                    <a:pt x="5673" y="26700"/>
                  </a:cubicBezTo>
                  <a:cubicBezTo>
                    <a:pt x="6913" y="26700"/>
                    <a:pt x="8418" y="26067"/>
                    <a:pt x="9393" y="25789"/>
                  </a:cubicBezTo>
                  <a:cubicBezTo>
                    <a:pt x="10487" y="25454"/>
                    <a:pt x="11490" y="25029"/>
                    <a:pt x="11733" y="23783"/>
                  </a:cubicBezTo>
                  <a:cubicBezTo>
                    <a:pt x="11976" y="22688"/>
                    <a:pt x="11520" y="21533"/>
                    <a:pt x="11672" y="20409"/>
                  </a:cubicBezTo>
                  <a:cubicBezTo>
                    <a:pt x="11672" y="20348"/>
                    <a:pt x="11703" y="20287"/>
                    <a:pt x="11703" y="20257"/>
                  </a:cubicBezTo>
                  <a:cubicBezTo>
                    <a:pt x="12037" y="18342"/>
                    <a:pt x="13557" y="16974"/>
                    <a:pt x="14560" y="15394"/>
                  </a:cubicBezTo>
                  <a:cubicBezTo>
                    <a:pt x="14742" y="15090"/>
                    <a:pt x="14925" y="14816"/>
                    <a:pt x="15107" y="14512"/>
                  </a:cubicBezTo>
                  <a:cubicBezTo>
                    <a:pt x="15441" y="13935"/>
                    <a:pt x="15776" y="13327"/>
                    <a:pt x="16080" y="12688"/>
                  </a:cubicBezTo>
                  <a:cubicBezTo>
                    <a:pt x="16657" y="11503"/>
                    <a:pt x="17083" y="10196"/>
                    <a:pt x="17235" y="8858"/>
                  </a:cubicBezTo>
                  <a:cubicBezTo>
                    <a:pt x="17356" y="7521"/>
                    <a:pt x="17144" y="6153"/>
                    <a:pt x="16566" y="4937"/>
                  </a:cubicBezTo>
                  <a:cubicBezTo>
                    <a:pt x="15261" y="2251"/>
                    <a:pt x="11799" y="0"/>
                    <a:pt x="86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177;p48"/>
            <p:cNvSpPr/>
            <p:nvPr/>
          </p:nvSpPr>
          <p:spPr>
            <a:xfrm flipH="1">
              <a:off x="1099793" y="2273338"/>
              <a:ext cx="368252" cy="520653"/>
            </a:xfrm>
            <a:custGeom>
              <a:avLst/>
              <a:gdLst/>
              <a:ahLst/>
              <a:cxnLst/>
              <a:rect l="l" t="t" r="r" b="b"/>
              <a:pathLst>
                <a:path w="17661" h="24970" extrusionOk="0">
                  <a:moveTo>
                    <a:pt x="9615" y="1"/>
                  </a:moveTo>
                  <a:cubicBezTo>
                    <a:pt x="7125" y="1"/>
                    <a:pt x="5304" y="1761"/>
                    <a:pt x="4225" y="3918"/>
                  </a:cubicBezTo>
                  <a:cubicBezTo>
                    <a:pt x="2523" y="7292"/>
                    <a:pt x="0" y="13918"/>
                    <a:pt x="3800" y="16684"/>
                  </a:cubicBezTo>
                  <a:cubicBezTo>
                    <a:pt x="4894" y="17475"/>
                    <a:pt x="6079" y="17748"/>
                    <a:pt x="6535" y="19146"/>
                  </a:cubicBezTo>
                  <a:cubicBezTo>
                    <a:pt x="6778" y="19998"/>
                    <a:pt x="6626" y="20879"/>
                    <a:pt x="6353" y="21700"/>
                  </a:cubicBezTo>
                  <a:cubicBezTo>
                    <a:pt x="6079" y="22429"/>
                    <a:pt x="5319" y="23280"/>
                    <a:pt x="5502" y="24101"/>
                  </a:cubicBezTo>
                  <a:cubicBezTo>
                    <a:pt x="5641" y="24778"/>
                    <a:pt x="6314" y="24969"/>
                    <a:pt x="7025" y="24969"/>
                  </a:cubicBezTo>
                  <a:cubicBezTo>
                    <a:pt x="7560" y="24969"/>
                    <a:pt x="8115" y="24861"/>
                    <a:pt x="8481" y="24770"/>
                  </a:cubicBezTo>
                  <a:cubicBezTo>
                    <a:pt x="9149" y="24587"/>
                    <a:pt x="10274" y="24253"/>
                    <a:pt x="10882" y="23888"/>
                  </a:cubicBezTo>
                  <a:cubicBezTo>
                    <a:pt x="12250" y="23098"/>
                    <a:pt x="11733" y="21457"/>
                    <a:pt x="11824" y="20119"/>
                  </a:cubicBezTo>
                  <a:cubicBezTo>
                    <a:pt x="11885" y="19116"/>
                    <a:pt x="12158" y="18174"/>
                    <a:pt x="12614" y="17292"/>
                  </a:cubicBezTo>
                  <a:cubicBezTo>
                    <a:pt x="13040" y="16563"/>
                    <a:pt x="13587" y="15925"/>
                    <a:pt x="14134" y="15286"/>
                  </a:cubicBezTo>
                  <a:cubicBezTo>
                    <a:pt x="14651" y="14678"/>
                    <a:pt x="15046" y="13949"/>
                    <a:pt x="15472" y="13219"/>
                  </a:cubicBezTo>
                  <a:cubicBezTo>
                    <a:pt x="16231" y="11912"/>
                    <a:pt x="16900" y="10514"/>
                    <a:pt x="17235" y="9025"/>
                  </a:cubicBezTo>
                  <a:cubicBezTo>
                    <a:pt x="17660" y="7110"/>
                    <a:pt x="17386" y="5134"/>
                    <a:pt x="16231" y="3523"/>
                  </a:cubicBezTo>
                  <a:cubicBezTo>
                    <a:pt x="14924" y="1699"/>
                    <a:pt x="12341" y="240"/>
                    <a:pt x="10152" y="28"/>
                  </a:cubicBezTo>
                  <a:cubicBezTo>
                    <a:pt x="9970" y="10"/>
                    <a:pt x="9791" y="1"/>
                    <a:pt x="96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178;p48"/>
            <p:cNvSpPr/>
            <p:nvPr/>
          </p:nvSpPr>
          <p:spPr>
            <a:xfrm flipH="1">
              <a:off x="1099793" y="2273338"/>
              <a:ext cx="318814" cy="297421"/>
            </a:xfrm>
            <a:custGeom>
              <a:avLst/>
              <a:gdLst/>
              <a:ahLst/>
              <a:cxnLst/>
              <a:rect l="l" t="t" r="r" b="b"/>
              <a:pathLst>
                <a:path w="15290" h="14264" extrusionOk="0">
                  <a:moveTo>
                    <a:pt x="7244" y="1"/>
                  </a:moveTo>
                  <a:cubicBezTo>
                    <a:pt x="4754" y="1"/>
                    <a:pt x="2933" y="1761"/>
                    <a:pt x="1854" y="3918"/>
                  </a:cubicBezTo>
                  <a:cubicBezTo>
                    <a:pt x="1216" y="5165"/>
                    <a:pt x="486" y="6806"/>
                    <a:pt x="0" y="8569"/>
                  </a:cubicBezTo>
                  <a:cubicBezTo>
                    <a:pt x="1064" y="8964"/>
                    <a:pt x="2280" y="9025"/>
                    <a:pt x="3344" y="9086"/>
                  </a:cubicBezTo>
                  <a:cubicBezTo>
                    <a:pt x="3563" y="9094"/>
                    <a:pt x="3783" y="9098"/>
                    <a:pt x="4002" y="9098"/>
                  </a:cubicBezTo>
                  <a:cubicBezTo>
                    <a:pt x="6087" y="9098"/>
                    <a:pt x="8142" y="8712"/>
                    <a:pt x="10122" y="8052"/>
                  </a:cubicBezTo>
                  <a:cubicBezTo>
                    <a:pt x="10243" y="10180"/>
                    <a:pt x="10912" y="12247"/>
                    <a:pt x="12098" y="14070"/>
                  </a:cubicBezTo>
                  <a:cubicBezTo>
                    <a:pt x="12169" y="14214"/>
                    <a:pt x="12278" y="14263"/>
                    <a:pt x="12395" y="14263"/>
                  </a:cubicBezTo>
                  <a:cubicBezTo>
                    <a:pt x="12427" y="14263"/>
                    <a:pt x="12460" y="14259"/>
                    <a:pt x="12493" y="14253"/>
                  </a:cubicBezTo>
                  <a:cubicBezTo>
                    <a:pt x="12705" y="13918"/>
                    <a:pt x="12888" y="13584"/>
                    <a:pt x="13101" y="13250"/>
                  </a:cubicBezTo>
                  <a:cubicBezTo>
                    <a:pt x="13860" y="11912"/>
                    <a:pt x="14529" y="10514"/>
                    <a:pt x="14864" y="9025"/>
                  </a:cubicBezTo>
                  <a:cubicBezTo>
                    <a:pt x="15289" y="7110"/>
                    <a:pt x="15015" y="5134"/>
                    <a:pt x="13860" y="3523"/>
                  </a:cubicBezTo>
                  <a:cubicBezTo>
                    <a:pt x="12553" y="1699"/>
                    <a:pt x="9970" y="240"/>
                    <a:pt x="7781" y="28"/>
                  </a:cubicBezTo>
                  <a:cubicBezTo>
                    <a:pt x="7599" y="10"/>
                    <a:pt x="7420" y="1"/>
                    <a:pt x="72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179;p48"/>
            <p:cNvSpPr/>
            <p:nvPr/>
          </p:nvSpPr>
          <p:spPr>
            <a:xfrm flipH="1">
              <a:off x="1247043" y="2642570"/>
              <a:ext cx="101232" cy="112242"/>
            </a:xfrm>
            <a:custGeom>
              <a:avLst/>
              <a:gdLst/>
              <a:ahLst/>
              <a:cxnLst/>
              <a:rect l="l" t="t" r="r" b="b"/>
              <a:pathLst>
                <a:path w="4855" h="5383" extrusionOk="0">
                  <a:moveTo>
                    <a:pt x="4411" y="0"/>
                  </a:moveTo>
                  <a:cubicBezTo>
                    <a:pt x="4380" y="0"/>
                    <a:pt x="4349" y="3"/>
                    <a:pt x="4317" y="10"/>
                  </a:cubicBezTo>
                  <a:cubicBezTo>
                    <a:pt x="3382" y="244"/>
                    <a:pt x="2459" y="353"/>
                    <a:pt x="1541" y="353"/>
                  </a:cubicBezTo>
                  <a:cubicBezTo>
                    <a:pt x="1026" y="353"/>
                    <a:pt x="514" y="318"/>
                    <a:pt x="1" y="253"/>
                  </a:cubicBezTo>
                  <a:lnTo>
                    <a:pt x="1" y="253"/>
                  </a:lnTo>
                  <a:cubicBezTo>
                    <a:pt x="335" y="557"/>
                    <a:pt x="609" y="922"/>
                    <a:pt x="791" y="1438"/>
                  </a:cubicBezTo>
                  <a:cubicBezTo>
                    <a:pt x="1034" y="2290"/>
                    <a:pt x="882" y="3171"/>
                    <a:pt x="609" y="3992"/>
                  </a:cubicBezTo>
                  <a:cubicBezTo>
                    <a:pt x="457" y="4356"/>
                    <a:pt x="183" y="4782"/>
                    <a:pt x="1" y="5177"/>
                  </a:cubicBezTo>
                  <a:cubicBezTo>
                    <a:pt x="252" y="5314"/>
                    <a:pt x="520" y="5382"/>
                    <a:pt x="805" y="5382"/>
                  </a:cubicBezTo>
                  <a:cubicBezTo>
                    <a:pt x="900" y="5382"/>
                    <a:pt x="996" y="5375"/>
                    <a:pt x="1095" y="5359"/>
                  </a:cubicBezTo>
                  <a:cubicBezTo>
                    <a:pt x="3132" y="5086"/>
                    <a:pt x="4408" y="2198"/>
                    <a:pt x="4773" y="466"/>
                  </a:cubicBezTo>
                  <a:cubicBezTo>
                    <a:pt x="4855" y="221"/>
                    <a:pt x="4668" y="0"/>
                    <a:pt x="44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180;p48"/>
            <p:cNvSpPr/>
            <p:nvPr/>
          </p:nvSpPr>
          <p:spPr>
            <a:xfrm flipH="1">
              <a:off x="1281072" y="2475365"/>
              <a:ext cx="21560" cy="33341"/>
            </a:xfrm>
            <a:custGeom>
              <a:avLst/>
              <a:gdLst/>
              <a:ahLst/>
              <a:cxnLst/>
              <a:rect l="l" t="t" r="r" b="b"/>
              <a:pathLst>
                <a:path w="1034" h="1599" extrusionOk="0">
                  <a:moveTo>
                    <a:pt x="568" y="0"/>
                  </a:moveTo>
                  <a:cubicBezTo>
                    <a:pt x="471" y="0"/>
                    <a:pt x="368" y="62"/>
                    <a:pt x="274" y="156"/>
                  </a:cubicBezTo>
                  <a:cubicBezTo>
                    <a:pt x="244" y="217"/>
                    <a:pt x="183" y="278"/>
                    <a:pt x="152" y="339"/>
                  </a:cubicBezTo>
                  <a:cubicBezTo>
                    <a:pt x="0" y="612"/>
                    <a:pt x="0" y="1007"/>
                    <a:pt x="183" y="1311"/>
                  </a:cubicBezTo>
                  <a:cubicBezTo>
                    <a:pt x="276" y="1461"/>
                    <a:pt x="426" y="1598"/>
                    <a:pt x="571" y="1598"/>
                  </a:cubicBezTo>
                  <a:cubicBezTo>
                    <a:pt x="662" y="1598"/>
                    <a:pt x="751" y="1544"/>
                    <a:pt x="821" y="1403"/>
                  </a:cubicBezTo>
                  <a:cubicBezTo>
                    <a:pt x="973" y="1038"/>
                    <a:pt x="1034" y="552"/>
                    <a:pt x="821" y="187"/>
                  </a:cubicBezTo>
                  <a:cubicBezTo>
                    <a:pt x="748" y="55"/>
                    <a:pt x="660" y="0"/>
                    <a:pt x="5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181;p48"/>
            <p:cNvSpPr/>
            <p:nvPr/>
          </p:nvSpPr>
          <p:spPr>
            <a:xfrm flipH="1">
              <a:off x="1364081" y="2467129"/>
              <a:ext cx="21581" cy="33153"/>
            </a:xfrm>
            <a:custGeom>
              <a:avLst/>
              <a:gdLst/>
              <a:ahLst/>
              <a:cxnLst/>
              <a:rect l="l" t="t" r="r" b="b"/>
              <a:pathLst>
                <a:path w="1035" h="1590" extrusionOk="0">
                  <a:moveTo>
                    <a:pt x="573" y="0"/>
                  </a:moveTo>
                  <a:cubicBezTo>
                    <a:pt x="471" y="0"/>
                    <a:pt x="368" y="62"/>
                    <a:pt x="274" y="156"/>
                  </a:cubicBezTo>
                  <a:cubicBezTo>
                    <a:pt x="244" y="187"/>
                    <a:pt x="183" y="247"/>
                    <a:pt x="153" y="308"/>
                  </a:cubicBezTo>
                  <a:cubicBezTo>
                    <a:pt x="1" y="612"/>
                    <a:pt x="1" y="1007"/>
                    <a:pt x="183" y="1281"/>
                  </a:cubicBezTo>
                  <a:cubicBezTo>
                    <a:pt x="275" y="1446"/>
                    <a:pt x="433" y="1590"/>
                    <a:pt x="578" y="1590"/>
                  </a:cubicBezTo>
                  <a:cubicBezTo>
                    <a:pt x="673" y="1590"/>
                    <a:pt x="761" y="1528"/>
                    <a:pt x="821" y="1372"/>
                  </a:cubicBezTo>
                  <a:cubicBezTo>
                    <a:pt x="973" y="1038"/>
                    <a:pt x="1034" y="551"/>
                    <a:pt x="852" y="187"/>
                  </a:cubicBezTo>
                  <a:cubicBezTo>
                    <a:pt x="764" y="54"/>
                    <a:pt x="668" y="0"/>
                    <a:pt x="57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182;p48"/>
            <p:cNvSpPr/>
            <p:nvPr/>
          </p:nvSpPr>
          <p:spPr>
            <a:xfrm flipH="1">
              <a:off x="1334139" y="2466754"/>
              <a:ext cx="21727" cy="61427"/>
            </a:xfrm>
            <a:custGeom>
              <a:avLst/>
              <a:gdLst/>
              <a:ahLst/>
              <a:cxnLst/>
              <a:rect l="l" t="t" r="r" b="b"/>
              <a:pathLst>
                <a:path w="1042" h="2946" extrusionOk="0">
                  <a:moveTo>
                    <a:pt x="536" y="1"/>
                  </a:moveTo>
                  <a:cubicBezTo>
                    <a:pt x="407" y="1"/>
                    <a:pt x="287" y="70"/>
                    <a:pt x="243" y="235"/>
                  </a:cubicBezTo>
                  <a:cubicBezTo>
                    <a:pt x="31" y="1025"/>
                    <a:pt x="0" y="1846"/>
                    <a:pt x="213" y="2636"/>
                  </a:cubicBezTo>
                  <a:cubicBezTo>
                    <a:pt x="266" y="2850"/>
                    <a:pt x="442" y="2946"/>
                    <a:pt x="613" y="2946"/>
                  </a:cubicBezTo>
                  <a:cubicBezTo>
                    <a:pt x="831" y="2946"/>
                    <a:pt x="1041" y="2788"/>
                    <a:pt x="973" y="2515"/>
                  </a:cubicBezTo>
                  <a:cubicBezTo>
                    <a:pt x="790" y="1846"/>
                    <a:pt x="760" y="1177"/>
                    <a:pt x="942" y="509"/>
                  </a:cubicBezTo>
                  <a:cubicBezTo>
                    <a:pt x="1020" y="218"/>
                    <a:pt x="763" y="1"/>
                    <a:pt x="53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183;p48"/>
            <p:cNvSpPr/>
            <p:nvPr/>
          </p:nvSpPr>
          <p:spPr>
            <a:xfrm flipH="1">
              <a:off x="1280134" y="2527243"/>
              <a:ext cx="61407" cy="35635"/>
            </a:xfrm>
            <a:custGeom>
              <a:avLst/>
              <a:gdLst/>
              <a:ahLst/>
              <a:cxnLst/>
              <a:rect l="l" t="t" r="r" b="b"/>
              <a:pathLst>
                <a:path w="2945" h="1709" extrusionOk="0">
                  <a:moveTo>
                    <a:pt x="2459" y="1"/>
                  </a:moveTo>
                  <a:cubicBezTo>
                    <a:pt x="2316" y="1"/>
                    <a:pt x="2168" y="67"/>
                    <a:pt x="2079" y="222"/>
                  </a:cubicBezTo>
                  <a:cubicBezTo>
                    <a:pt x="1826" y="702"/>
                    <a:pt x="1363" y="951"/>
                    <a:pt x="847" y="951"/>
                  </a:cubicBezTo>
                  <a:cubicBezTo>
                    <a:pt x="742" y="951"/>
                    <a:pt x="636" y="941"/>
                    <a:pt x="529" y="921"/>
                  </a:cubicBezTo>
                  <a:cubicBezTo>
                    <a:pt x="510" y="918"/>
                    <a:pt x="492" y="917"/>
                    <a:pt x="475" y="917"/>
                  </a:cubicBezTo>
                  <a:cubicBezTo>
                    <a:pt x="39" y="917"/>
                    <a:pt x="1" y="1622"/>
                    <a:pt x="468" y="1681"/>
                  </a:cubicBezTo>
                  <a:cubicBezTo>
                    <a:pt x="587" y="1699"/>
                    <a:pt x="705" y="1708"/>
                    <a:pt x="822" y="1708"/>
                  </a:cubicBezTo>
                  <a:cubicBezTo>
                    <a:pt x="1657" y="1708"/>
                    <a:pt x="2409" y="1242"/>
                    <a:pt x="2809" y="495"/>
                  </a:cubicBezTo>
                  <a:cubicBezTo>
                    <a:pt x="2944" y="205"/>
                    <a:pt x="2710" y="1"/>
                    <a:pt x="245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184;p48"/>
            <p:cNvSpPr/>
            <p:nvPr/>
          </p:nvSpPr>
          <p:spPr>
            <a:xfrm flipH="1">
              <a:off x="1062407" y="2233179"/>
              <a:ext cx="409933" cy="362309"/>
            </a:xfrm>
            <a:custGeom>
              <a:avLst/>
              <a:gdLst/>
              <a:ahLst/>
              <a:cxnLst/>
              <a:rect l="l" t="t" r="r" b="b"/>
              <a:pathLst>
                <a:path w="19660" h="17376" extrusionOk="0">
                  <a:moveTo>
                    <a:pt x="10316" y="1"/>
                  </a:moveTo>
                  <a:cubicBezTo>
                    <a:pt x="9319" y="1"/>
                    <a:pt x="8328" y="144"/>
                    <a:pt x="7440" y="403"/>
                  </a:cubicBezTo>
                  <a:cubicBezTo>
                    <a:pt x="3337" y="1650"/>
                    <a:pt x="601" y="5145"/>
                    <a:pt x="24" y="9340"/>
                  </a:cubicBezTo>
                  <a:cubicBezTo>
                    <a:pt x="1" y="9547"/>
                    <a:pt x="223" y="9737"/>
                    <a:pt x="424" y="9737"/>
                  </a:cubicBezTo>
                  <a:cubicBezTo>
                    <a:pt x="488" y="9737"/>
                    <a:pt x="550" y="9718"/>
                    <a:pt x="601" y="9674"/>
                  </a:cubicBezTo>
                  <a:cubicBezTo>
                    <a:pt x="784" y="9553"/>
                    <a:pt x="966" y="9401"/>
                    <a:pt x="1148" y="9249"/>
                  </a:cubicBezTo>
                  <a:cubicBezTo>
                    <a:pt x="1179" y="9735"/>
                    <a:pt x="1331" y="10191"/>
                    <a:pt x="1635" y="10677"/>
                  </a:cubicBezTo>
                  <a:cubicBezTo>
                    <a:pt x="1713" y="10807"/>
                    <a:pt x="1829" y="10865"/>
                    <a:pt x="1947" y="10865"/>
                  </a:cubicBezTo>
                  <a:cubicBezTo>
                    <a:pt x="2104" y="10865"/>
                    <a:pt x="2264" y="10760"/>
                    <a:pt x="2334" y="10586"/>
                  </a:cubicBezTo>
                  <a:cubicBezTo>
                    <a:pt x="2516" y="10039"/>
                    <a:pt x="2729" y="9461"/>
                    <a:pt x="2942" y="8884"/>
                  </a:cubicBezTo>
                  <a:cubicBezTo>
                    <a:pt x="2942" y="8884"/>
                    <a:pt x="2942" y="8914"/>
                    <a:pt x="2942" y="8914"/>
                  </a:cubicBezTo>
                  <a:cubicBezTo>
                    <a:pt x="4653" y="9494"/>
                    <a:pt x="6390" y="9778"/>
                    <a:pt x="8120" y="9778"/>
                  </a:cubicBezTo>
                  <a:cubicBezTo>
                    <a:pt x="10108" y="9778"/>
                    <a:pt x="12088" y="9403"/>
                    <a:pt x="14006" y="8671"/>
                  </a:cubicBezTo>
                  <a:lnTo>
                    <a:pt x="14006" y="8671"/>
                  </a:lnTo>
                  <a:cubicBezTo>
                    <a:pt x="13793" y="11437"/>
                    <a:pt x="13975" y="14203"/>
                    <a:pt x="14492" y="16969"/>
                  </a:cubicBezTo>
                  <a:cubicBezTo>
                    <a:pt x="14492" y="17030"/>
                    <a:pt x="14492" y="17121"/>
                    <a:pt x="14553" y="17182"/>
                  </a:cubicBezTo>
                  <a:cubicBezTo>
                    <a:pt x="14614" y="17303"/>
                    <a:pt x="14705" y="17364"/>
                    <a:pt x="14826" y="17364"/>
                  </a:cubicBezTo>
                  <a:cubicBezTo>
                    <a:pt x="14849" y="17372"/>
                    <a:pt x="14874" y="17376"/>
                    <a:pt x="14900" y="17376"/>
                  </a:cubicBezTo>
                  <a:cubicBezTo>
                    <a:pt x="14977" y="17376"/>
                    <a:pt x="15062" y="17341"/>
                    <a:pt x="15130" y="17273"/>
                  </a:cubicBezTo>
                  <a:cubicBezTo>
                    <a:pt x="17441" y="15328"/>
                    <a:pt x="18991" y="12622"/>
                    <a:pt x="19386" y="9613"/>
                  </a:cubicBezTo>
                  <a:cubicBezTo>
                    <a:pt x="19659" y="7394"/>
                    <a:pt x="19234" y="4537"/>
                    <a:pt x="16711" y="4203"/>
                  </a:cubicBezTo>
                  <a:cubicBezTo>
                    <a:pt x="16080" y="1182"/>
                    <a:pt x="13175" y="1"/>
                    <a:pt x="1031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185;p48"/>
            <p:cNvSpPr/>
            <p:nvPr/>
          </p:nvSpPr>
          <p:spPr>
            <a:xfrm flipH="1">
              <a:off x="1082048" y="2248838"/>
              <a:ext cx="370149" cy="323589"/>
            </a:xfrm>
            <a:custGeom>
              <a:avLst/>
              <a:gdLst/>
              <a:ahLst/>
              <a:cxnLst/>
              <a:rect l="l" t="t" r="r" b="b"/>
              <a:pathLst>
                <a:path w="17752" h="15519" extrusionOk="0">
                  <a:moveTo>
                    <a:pt x="9436" y="0"/>
                  </a:moveTo>
                  <a:cubicBezTo>
                    <a:pt x="8278" y="0"/>
                    <a:pt x="7117" y="210"/>
                    <a:pt x="6140" y="564"/>
                  </a:cubicBezTo>
                  <a:cubicBezTo>
                    <a:pt x="2918" y="1719"/>
                    <a:pt x="699" y="4455"/>
                    <a:pt x="0" y="7707"/>
                  </a:cubicBezTo>
                  <a:cubicBezTo>
                    <a:pt x="152" y="7616"/>
                    <a:pt x="304" y="7495"/>
                    <a:pt x="426" y="7373"/>
                  </a:cubicBezTo>
                  <a:cubicBezTo>
                    <a:pt x="489" y="7328"/>
                    <a:pt x="553" y="7309"/>
                    <a:pt x="614" y="7309"/>
                  </a:cubicBezTo>
                  <a:cubicBezTo>
                    <a:pt x="842" y="7309"/>
                    <a:pt x="1027" y="7582"/>
                    <a:pt x="1003" y="7798"/>
                  </a:cubicBezTo>
                  <a:cubicBezTo>
                    <a:pt x="1034" y="7981"/>
                    <a:pt x="1064" y="8163"/>
                    <a:pt x="1094" y="8346"/>
                  </a:cubicBezTo>
                  <a:cubicBezTo>
                    <a:pt x="1185" y="8102"/>
                    <a:pt x="1277" y="7859"/>
                    <a:pt x="1368" y="7616"/>
                  </a:cubicBezTo>
                  <a:cubicBezTo>
                    <a:pt x="1447" y="7419"/>
                    <a:pt x="1603" y="7337"/>
                    <a:pt x="1752" y="7337"/>
                  </a:cubicBezTo>
                  <a:cubicBezTo>
                    <a:pt x="1833" y="7337"/>
                    <a:pt x="1912" y="7361"/>
                    <a:pt x="1976" y="7403"/>
                  </a:cubicBezTo>
                  <a:cubicBezTo>
                    <a:pt x="2037" y="7403"/>
                    <a:pt x="2128" y="7403"/>
                    <a:pt x="2189" y="7434"/>
                  </a:cubicBezTo>
                  <a:cubicBezTo>
                    <a:pt x="3841" y="7989"/>
                    <a:pt x="5524" y="8267"/>
                    <a:pt x="7202" y="8267"/>
                  </a:cubicBezTo>
                  <a:cubicBezTo>
                    <a:pt x="9289" y="8267"/>
                    <a:pt x="11369" y="7837"/>
                    <a:pt x="13374" y="6978"/>
                  </a:cubicBezTo>
                  <a:cubicBezTo>
                    <a:pt x="13431" y="6951"/>
                    <a:pt x="13488" y="6940"/>
                    <a:pt x="13542" y="6940"/>
                  </a:cubicBezTo>
                  <a:cubicBezTo>
                    <a:pt x="13861" y="6940"/>
                    <a:pt x="14090" y="7347"/>
                    <a:pt x="13830" y="7555"/>
                  </a:cubicBezTo>
                  <a:cubicBezTo>
                    <a:pt x="13587" y="10230"/>
                    <a:pt x="13709" y="12875"/>
                    <a:pt x="14164" y="15519"/>
                  </a:cubicBezTo>
                  <a:cubicBezTo>
                    <a:pt x="15502" y="14242"/>
                    <a:pt x="16535" y="12753"/>
                    <a:pt x="17143" y="11020"/>
                  </a:cubicBezTo>
                  <a:cubicBezTo>
                    <a:pt x="17478" y="10048"/>
                    <a:pt x="17660" y="9014"/>
                    <a:pt x="17721" y="8011"/>
                  </a:cubicBezTo>
                  <a:cubicBezTo>
                    <a:pt x="17751" y="7403"/>
                    <a:pt x="17751" y="6765"/>
                    <a:pt x="17630" y="6157"/>
                  </a:cubicBezTo>
                  <a:cubicBezTo>
                    <a:pt x="17417" y="5276"/>
                    <a:pt x="16292" y="4181"/>
                    <a:pt x="15350" y="4151"/>
                  </a:cubicBezTo>
                  <a:cubicBezTo>
                    <a:pt x="15076" y="4151"/>
                    <a:pt x="14955" y="3877"/>
                    <a:pt x="15016" y="3634"/>
                  </a:cubicBezTo>
                  <a:cubicBezTo>
                    <a:pt x="14453" y="990"/>
                    <a:pt x="11952" y="0"/>
                    <a:pt x="94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186;p48"/>
            <p:cNvSpPr/>
            <p:nvPr/>
          </p:nvSpPr>
          <p:spPr>
            <a:xfrm flipH="1">
              <a:off x="1106131" y="2544779"/>
              <a:ext cx="102066" cy="90536"/>
            </a:xfrm>
            <a:custGeom>
              <a:avLst/>
              <a:gdLst/>
              <a:ahLst/>
              <a:cxnLst/>
              <a:rect l="l" t="t" r="r" b="b"/>
              <a:pathLst>
                <a:path w="4895" h="4342" extrusionOk="0">
                  <a:moveTo>
                    <a:pt x="2493" y="0"/>
                  </a:moveTo>
                  <a:cubicBezTo>
                    <a:pt x="2296" y="0"/>
                    <a:pt x="2100" y="35"/>
                    <a:pt x="1915" y="110"/>
                  </a:cubicBezTo>
                  <a:cubicBezTo>
                    <a:pt x="1763" y="201"/>
                    <a:pt x="1611" y="262"/>
                    <a:pt x="1459" y="353"/>
                  </a:cubicBezTo>
                  <a:cubicBezTo>
                    <a:pt x="578" y="961"/>
                    <a:pt x="0" y="2086"/>
                    <a:pt x="487" y="3119"/>
                  </a:cubicBezTo>
                  <a:cubicBezTo>
                    <a:pt x="828" y="3892"/>
                    <a:pt x="1627" y="4342"/>
                    <a:pt x="2441" y="4342"/>
                  </a:cubicBezTo>
                  <a:cubicBezTo>
                    <a:pt x="2716" y="4342"/>
                    <a:pt x="2992" y="4291"/>
                    <a:pt x="3253" y="4183"/>
                  </a:cubicBezTo>
                  <a:cubicBezTo>
                    <a:pt x="4347" y="3727"/>
                    <a:pt x="4894" y="2481"/>
                    <a:pt x="4499" y="1387"/>
                  </a:cubicBezTo>
                  <a:cubicBezTo>
                    <a:pt x="4204" y="624"/>
                    <a:pt x="3331" y="0"/>
                    <a:pt x="24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187;p48"/>
            <p:cNvSpPr/>
            <p:nvPr/>
          </p:nvSpPr>
          <p:spPr>
            <a:xfrm flipH="1">
              <a:off x="1124522" y="2555308"/>
              <a:ext cx="102066" cy="63513"/>
            </a:xfrm>
            <a:custGeom>
              <a:avLst/>
              <a:gdLst/>
              <a:ahLst/>
              <a:cxnLst/>
              <a:rect l="l" t="t" r="r" b="b"/>
              <a:pathLst>
                <a:path w="4895" h="3046" extrusionOk="0">
                  <a:moveTo>
                    <a:pt x="2663" y="1"/>
                  </a:moveTo>
                  <a:cubicBezTo>
                    <a:pt x="2059" y="1"/>
                    <a:pt x="1480" y="153"/>
                    <a:pt x="1156" y="243"/>
                  </a:cubicBezTo>
                  <a:cubicBezTo>
                    <a:pt x="1" y="608"/>
                    <a:pt x="578" y="639"/>
                    <a:pt x="1004" y="1763"/>
                  </a:cubicBezTo>
                  <a:cubicBezTo>
                    <a:pt x="1236" y="2383"/>
                    <a:pt x="2608" y="3046"/>
                    <a:pt x="3463" y="3046"/>
                  </a:cubicBezTo>
                  <a:cubicBezTo>
                    <a:pt x="3615" y="3046"/>
                    <a:pt x="3751" y="3025"/>
                    <a:pt x="3861" y="2979"/>
                  </a:cubicBezTo>
                  <a:cubicBezTo>
                    <a:pt x="4530" y="2705"/>
                    <a:pt x="4895" y="2006"/>
                    <a:pt x="4682" y="1338"/>
                  </a:cubicBezTo>
                  <a:cubicBezTo>
                    <a:pt x="4333" y="275"/>
                    <a:pt x="3475" y="1"/>
                    <a:pt x="26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188;p48"/>
            <p:cNvSpPr/>
            <p:nvPr/>
          </p:nvSpPr>
          <p:spPr>
            <a:xfrm flipH="1">
              <a:off x="1101065" y="4417607"/>
              <a:ext cx="417064" cy="171521"/>
            </a:xfrm>
            <a:custGeom>
              <a:avLst/>
              <a:gdLst/>
              <a:ahLst/>
              <a:cxnLst/>
              <a:rect l="l" t="t" r="r" b="b"/>
              <a:pathLst>
                <a:path w="20002" h="8226" extrusionOk="0">
                  <a:moveTo>
                    <a:pt x="13312" y="1"/>
                  </a:moveTo>
                  <a:cubicBezTo>
                    <a:pt x="11859" y="1"/>
                    <a:pt x="10352" y="330"/>
                    <a:pt x="9089" y="779"/>
                  </a:cubicBezTo>
                  <a:cubicBezTo>
                    <a:pt x="9028" y="748"/>
                    <a:pt x="8968" y="733"/>
                    <a:pt x="8907" y="733"/>
                  </a:cubicBezTo>
                  <a:cubicBezTo>
                    <a:pt x="8846" y="733"/>
                    <a:pt x="8785" y="748"/>
                    <a:pt x="8724" y="779"/>
                  </a:cubicBezTo>
                  <a:cubicBezTo>
                    <a:pt x="6384" y="1903"/>
                    <a:pt x="3952" y="3089"/>
                    <a:pt x="1733" y="4487"/>
                  </a:cubicBezTo>
                  <a:cubicBezTo>
                    <a:pt x="943" y="5004"/>
                    <a:pt x="1" y="5824"/>
                    <a:pt x="426" y="6919"/>
                  </a:cubicBezTo>
                  <a:cubicBezTo>
                    <a:pt x="943" y="8226"/>
                    <a:pt x="2949" y="8043"/>
                    <a:pt x="4044" y="8074"/>
                  </a:cubicBezTo>
                  <a:cubicBezTo>
                    <a:pt x="4273" y="8077"/>
                    <a:pt x="4503" y="8078"/>
                    <a:pt x="4733" y="8078"/>
                  </a:cubicBezTo>
                  <a:cubicBezTo>
                    <a:pt x="6849" y="8078"/>
                    <a:pt x="8984" y="7950"/>
                    <a:pt x="11095" y="7648"/>
                  </a:cubicBezTo>
                  <a:cubicBezTo>
                    <a:pt x="13375" y="7314"/>
                    <a:pt x="20001" y="7071"/>
                    <a:pt x="18633" y="3271"/>
                  </a:cubicBezTo>
                  <a:cubicBezTo>
                    <a:pt x="17760" y="817"/>
                    <a:pt x="15601" y="1"/>
                    <a:pt x="133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189;p48"/>
            <p:cNvSpPr/>
            <p:nvPr/>
          </p:nvSpPr>
          <p:spPr>
            <a:xfrm flipH="1">
              <a:off x="1144164" y="4431202"/>
              <a:ext cx="248462" cy="98980"/>
            </a:xfrm>
            <a:custGeom>
              <a:avLst/>
              <a:gdLst/>
              <a:ahLst/>
              <a:cxnLst/>
              <a:rect l="l" t="t" r="r" b="b"/>
              <a:pathLst>
                <a:path w="11916" h="4747" extrusionOk="0">
                  <a:moveTo>
                    <a:pt x="7131" y="0"/>
                  </a:moveTo>
                  <a:cubicBezTo>
                    <a:pt x="5642" y="0"/>
                    <a:pt x="4207" y="492"/>
                    <a:pt x="2827" y="1039"/>
                  </a:cubicBezTo>
                  <a:cubicBezTo>
                    <a:pt x="2781" y="1054"/>
                    <a:pt x="2736" y="1061"/>
                    <a:pt x="2694" y="1061"/>
                  </a:cubicBezTo>
                  <a:cubicBezTo>
                    <a:pt x="2652" y="1061"/>
                    <a:pt x="2614" y="1054"/>
                    <a:pt x="2584" y="1039"/>
                  </a:cubicBezTo>
                  <a:cubicBezTo>
                    <a:pt x="1733" y="1464"/>
                    <a:pt x="851" y="1890"/>
                    <a:pt x="0" y="2315"/>
                  </a:cubicBezTo>
                  <a:cubicBezTo>
                    <a:pt x="943" y="2862"/>
                    <a:pt x="1642" y="3683"/>
                    <a:pt x="1976" y="4717"/>
                  </a:cubicBezTo>
                  <a:cubicBezTo>
                    <a:pt x="1976" y="4717"/>
                    <a:pt x="1976" y="4747"/>
                    <a:pt x="1976" y="4747"/>
                  </a:cubicBezTo>
                  <a:cubicBezTo>
                    <a:pt x="5350" y="4443"/>
                    <a:pt x="8663" y="3835"/>
                    <a:pt x="11915" y="2893"/>
                  </a:cubicBezTo>
                  <a:cubicBezTo>
                    <a:pt x="11855" y="2771"/>
                    <a:pt x="11824" y="2650"/>
                    <a:pt x="11763" y="2498"/>
                  </a:cubicBezTo>
                  <a:cubicBezTo>
                    <a:pt x="11064" y="978"/>
                    <a:pt x="8815" y="66"/>
                    <a:pt x="7386" y="5"/>
                  </a:cubicBezTo>
                  <a:cubicBezTo>
                    <a:pt x="7301" y="2"/>
                    <a:pt x="7216" y="0"/>
                    <a:pt x="71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190;p48"/>
            <p:cNvSpPr/>
            <p:nvPr/>
          </p:nvSpPr>
          <p:spPr>
            <a:xfrm flipH="1">
              <a:off x="1367250" y="4488334"/>
              <a:ext cx="116016" cy="46269"/>
            </a:xfrm>
            <a:custGeom>
              <a:avLst/>
              <a:gdLst/>
              <a:ahLst/>
              <a:cxnLst/>
              <a:rect l="l" t="t" r="r" b="b"/>
              <a:pathLst>
                <a:path w="5564" h="2219" extrusionOk="0">
                  <a:moveTo>
                    <a:pt x="3527" y="1"/>
                  </a:moveTo>
                  <a:cubicBezTo>
                    <a:pt x="2554" y="518"/>
                    <a:pt x="973" y="1095"/>
                    <a:pt x="244" y="1855"/>
                  </a:cubicBezTo>
                  <a:cubicBezTo>
                    <a:pt x="153" y="1977"/>
                    <a:pt x="61" y="2098"/>
                    <a:pt x="1" y="2189"/>
                  </a:cubicBezTo>
                  <a:cubicBezTo>
                    <a:pt x="588" y="2209"/>
                    <a:pt x="1175" y="2219"/>
                    <a:pt x="1762" y="2219"/>
                  </a:cubicBezTo>
                  <a:cubicBezTo>
                    <a:pt x="3029" y="2219"/>
                    <a:pt x="4296" y="2172"/>
                    <a:pt x="5563" y="2068"/>
                  </a:cubicBezTo>
                  <a:cubicBezTo>
                    <a:pt x="5229" y="1156"/>
                    <a:pt x="4499" y="396"/>
                    <a:pt x="3587" y="31"/>
                  </a:cubicBezTo>
                  <a:cubicBezTo>
                    <a:pt x="3557" y="31"/>
                    <a:pt x="3557" y="31"/>
                    <a:pt x="35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191;p48"/>
            <p:cNvSpPr/>
            <p:nvPr/>
          </p:nvSpPr>
          <p:spPr>
            <a:xfrm flipH="1">
              <a:off x="1141641" y="4507350"/>
              <a:ext cx="354303" cy="62762"/>
            </a:xfrm>
            <a:custGeom>
              <a:avLst/>
              <a:gdLst/>
              <a:ahLst/>
              <a:cxnLst/>
              <a:rect l="l" t="t" r="r" b="b"/>
              <a:pathLst>
                <a:path w="16992" h="3010" extrusionOk="0">
                  <a:moveTo>
                    <a:pt x="16992" y="1"/>
                  </a:moveTo>
                  <a:cubicBezTo>
                    <a:pt x="12250" y="1370"/>
                    <a:pt x="7394" y="2055"/>
                    <a:pt x="2464" y="2055"/>
                  </a:cubicBezTo>
                  <a:cubicBezTo>
                    <a:pt x="1705" y="2055"/>
                    <a:pt x="945" y="2039"/>
                    <a:pt x="183" y="2007"/>
                  </a:cubicBezTo>
                  <a:lnTo>
                    <a:pt x="183" y="2007"/>
                  </a:lnTo>
                  <a:cubicBezTo>
                    <a:pt x="1" y="2979"/>
                    <a:pt x="1642" y="2949"/>
                    <a:pt x="2280" y="2979"/>
                  </a:cubicBezTo>
                  <a:cubicBezTo>
                    <a:pt x="2949" y="3010"/>
                    <a:pt x="3679" y="3010"/>
                    <a:pt x="4378" y="3010"/>
                  </a:cubicBezTo>
                  <a:cubicBezTo>
                    <a:pt x="5654" y="2979"/>
                    <a:pt x="6931" y="2919"/>
                    <a:pt x="8208" y="2797"/>
                  </a:cubicBezTo>
                  <a:cubicBezTo>
                    <a:pt x="9788" y="2645"/>
                    <a:pt x="11369" y="2402"/>
                    <a:pt x="12949" y="2068"/>
                  </a:cubicBezTo>
                  <a:cubicBezTo>
                    <a:pt x="13527" y="1946"/>
                    <a:pt x="14074" y="1824"/>
                    <a:pt x="14651" y="1672"/>
                  </a:cubicBezTo>
                  <a:cubicBezTo>
                    <a:pt x="15199" y="1551"/>
                    <a:pt x="15746" y="1368"/>
                    <a:pt x="16293" y="1156"/>
                  </a:cubicBezTo>
                  <a:cubicBezTo>
                    <a:pt x="16749" y="761"/>
                    <a:pt x="16962" y="396"/>
                    <a:pt x="169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192;p48"/>
            <p:cNvSpPr/>
            <p:nvPr/>
          </p:nvSpPr>
          <p:spPr>
            <a:xfrm flipH="1">
              <a:off x="640943" y="4117455"/>
              <a:ext cx="202840" cy="383598"/>
            </a:xfrm>
            <a:custGeom>
              <a:avLst/>
              <a:gdLst/>
              <a:ahLst/>
              <a:cxnLst/>
              <a:rect l="l" t="t" r="r" b="b"/>
              <a:pathLst>
                <a:path w="9728" h="18397" extrusionOk="0">
                  <a:moveTo>
                    <a:pt x="7274" y="0"/>
                  </a:moveTo>
                  <a:cubicBezTo>
                    <a:pt x="6764" y="0"/>
                    <a:pt x="6235" y="147"/>
                    <a:pt x="5776" y="310"/>
                  </a:cubicBezTo>
                  <a:cubicBezTo>
                    <a:pt x="4226" y="888"/>
                    <a:pt x="2889" y="1952"/>
                    <a:pt x="1916" y="3320"/>
                  </a:cubicBezTo>
                  <a:cubicBezTo>
                    <a:pt x="852" y="4870"/>
                    <a:pt x="305" y="6693"/>
                    <a:pt x="123" y="8548"/>
                  </a:cubicBezTo>
                  <a:cubicBezTo>
                    <a:pt x="1" y="9885"/>
                    <a:pt x="123" y="11222"/>
                    <a:pt x="183" y="12560"/>
                  </a:cubicBezTo>
                  <a:cubicBezTo>
                    <a:pt x="214" y="13320"/>
                    <a:pt x="244" y="14110"/>
                    <a:pt x="305" y="14870"/>
                  </a:cubicBezTo>
                  <a:cubicBezTo>
                    <a:pt x="396" y="15873"/>
                    <a:pt x="426" y="17028"/>
                    <a:pt x="1186" y="17818"/>
                  </a:cubicBezTo>
                  <a:cubicBezTo>
                    <a:pt x="1548" y="18222"/>
                    <a:pt x="2038" y="18396"/>
                    <a:pt x="2544" y="18396"/>
                  </a:cubicBezTo>
                  <a:cubicBezTo>
                    <a:pt x="3143" y="18396"/>
                    <a:pt x="3765" y="18153"/>
                    <a:pt x="4226" y="17757"/>
                  </a:cubicBezTo>
                  <a:cubicBezTo>
                    <a:pt x="5351" y="16815"/>
                    <a:pt x="5685" y="15295"/>
                    <a:pt x="6293" y="14019"/>
                  </a:cubicBezTo>
                  <a:cubicBezTo>
                    <a:pt x="7569" y="11253"/>
                    <a:pt x="8603" y="8335"/>
                    <a:pt x="9089" y="5295"/>
                  </a:cubicBezTo>
                  <a:cubicBezTo>
                    <a:pt x="9302" y="3897"/>
                    <a:pt x="9728" y="1496"/>
                    <a:pt x="8481" y="402"/>
                  </a:cubicBezTo>
                  <a:cubicBezTo>
                    <a:pt x="8131" y="107"/>
                    <a:pt x="7710" y="0"/>
                    <a:pt x="727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193;p48"/>
            <p:cNvSpPr/>
            <p:nvPr/>
          </p:nvSpPr>
          <p:spPr>
            <a:xfrm flipH="1">
              <a:off x="685314" y="4137868"/>
              <a:ext cx="136283" cy="219938"/>
            </a:xfrm>
            <a:custGeom>
              <a:avLst/>
              <a:gdLst/>
              <a:ahLst/>
              <a:cxnLst/>
              <a:rect l="l" t="t" r="r" b="b"/>
              <a:pathLst>
                <a:path w="6536" h="10548" extrusionOk="0">
                  <a:moveTo>
                    <a:pt x="5594" y="0"/>
                  </a:moveTo>
                  <a:cubicBezTo>
                    <a:pt x="5046" y="0"/>
                    <a:pt x="4256" y="547"/>
                    <a:pt x="3800" y="851"/>
                  </a:cubicBezTo>
                  <a:cubicBezTo>
                    <a:pt x="2432" y="1672"/>
                    <a:pt x="1369" y="2948"/>
                    <a:pt x="730" y="4438"/>
                  </a:cubicBezTo>
                  <a:cubicBezTo>
                    <a:pt x="122" y="5866"/>
                    <a:pt x="62" y="7295"/>
                    <a:pt x="1" y="8815"/>
                  </a:cubicBezTo>
                  <a:cubicBezTo>
                    <a:pt x="1" y="9392"/>
                    <a:pt x="1" y="9970"/>
                    <a:pt x="1" y="10547"/>
                  </a:cubicBezTo>
                  <a:cubicBezTo>
                    <a:pt x="699" y="10189"/>
                    <a:pt x="1467" y="10006"/>
                    <a:pt x="2247" y="10006"/>
                  </a:cubicBezTo>
                  <a:cubicBezTo>
                    <a:pt x="2724" y="10006"/>
                    <a:pt x="3206" y="10075"/>
                    <a:pt x="3679" y="10213"/>
                  </a:cubicBezTo>
                  <a:cubicBezTo>
                    <a:pt x="4955" y="6991"/>
                    <a:pt x="5928" y="3617"/>
                    <a:pt x="6536" y="182"/>
                  </a:cubicBezTo>
                  <a:cubicBezTo>
                    <a:pt x="6293" y="61"/>
                    <a:pt x="5989" y="0"/>
                    <a:pt x="55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194;p48"/>
            <p:cNvSpPr/>
            <p:nvPr/>
          </p:nvSpPr>
          <p:spPr>
            <a:xfrm flipH="1">
              <a:off x="752496" y="4365708"/>
              <a:ext cx="69101" cy="102379"/>
            </a:xfrm>
            <a:custGeom>
              <a:avLst/>
              <a:gdLst/>
              <a:ahLst/>
              <a:cxnLst/>
              <a:rect l="l" t="t" r="r" b="b"/>
              <a:pathLst>
                <a:path w="3314" h="4910" extrusionOk="0">
                  <a:moveTo>
                    <a:pt x="2277" y="1"/>
                  </a:moveTo>
                  <a:cubicBezTo>
                    <a:pt x="1488" y="1"/>
                    <a:pt x="722" y="239"/>
                    <a:pt x="1" y="684"/>
                  </a:cubicBezTo>
                  <a:cubicBezTo>
                    <a:pt x="1" y="1474"/>
                    <a:pt x="1" y="2265"/>
                    <a:pt x="153" y="3025"/>
                  </a:cubicBezTo>
                  <a:cubicBezTo>
                    <a:pt x="274" y="3633"/>
                    <a:pt x="487" y="4484"/>
                    <a:pt x="1004" y="4909"/>
                  </a:cubicBezTo>
                  <a:cubicBezTo>
                    <a:pt x="1855" y="3359"/>
                    <a:pt x="2615" y="1748"/>
                    <a:pt x="3314" y="137"/>
                  </a:cubicBezTo>
                  <a:cubicBezTo>
                    <a:pt x="2965" y="45"/>
                    <a:pt x="2619" y="1"/>
                    <a:pt x="22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195;p48"/>
            <p:cNvSpPr/>
            <p:nvPr/>
          </p:nvSpPr>
          <p:spPr>
            <a:xfrm flipH="1">
              <a:off x="667569" y="4160033"/>
              <a:ext cx="114723" cy="313122"/>
            </a:xfrm>
            <a:custGeom>
              <a:avLst/>
              <a:gdLst/>
              <a:ahLst/>
              <a:cxnLst/>
              <a:rect l="l" t="t" r="r" b="b"/>
              <a:pathLst>
                <a:path w="5502" h="15017" extrusionOk="0">
                  <a:moveTo>
                    <a:pt x="5411" y="1"/>
                  </a:moveTo>
                  <a:cubicBezTo>
                    <a:pt x="4408" y="5290"/>
                    <a:pt x="2584" y="10305"/>
                    <a:pt x="0" y="15016"/>
                  </a:cubicBezTo>
                  <a:cubicBezTo>
                    <a:pt x="943" y="14895"/>
                    <a:pt x="1459" y="13648"/>
                    <a:pt x="1824" y="12919"/>
                  </a:cubicBezTo>
                  <a:cubicBezTo>
                    <a:pt x="2371" y="11855"/>
                    <a:pt x="2736" y="10791"/>
                    <a:pt x="3192" y="9697"/>
                  </a:cubicBezTo>
                  <a:cubicBezTo>
                    <a:pt x="4165" y="7417"/>
                    <a:pt x="4985" y="4986"/>
                    <a:pt x="5320" y="2524"/>
                  </a:cubicBezTo>
                  <a:cubicBezTo>
                    <a:pt x="5380" y="2129"/>
                    <a:pt x="5441" y="1733"/>
                    <a:pt x="5472" y="1308"/>
                  </a:cubicBezTo>
                  <a:cubicBezTo>
                    <a:pt x="5502" y="852"/>
                    <a:pt x="5502" y="396"/>
                    <a:pt x="54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196;p48"/>
            <p:cNvSpPr/>
            <p:nvPr/>
          </p:nvSpPr>
          <p:spPr>
            <a:xfrm flipH="1">
              <a:off x="716987" y="3339415"/>
              <a:ext cx="832190" cy="1141245"/>
            </a:xfrm>
            <a:custGeom>
              <a:avLst/>
              <a:gdLst/>
              <a:ahLst/>
              <a:cxnLst/>
              <a:rect l="l" t="t" r="r" b="b"/>
              <a:pathLst>
                <a:path w="39911" h="54733" extrusionOk="0">
                  <a:moveTo>
                    <a:pt x="681" y="0"/>
                  </a:moveTo>
                  <a:cubicBezTo>
                    <a:pt x="458" y="0"/>
                    <a:pt x="304" y="95"/>
                    <a:pt x="304" y="359"/>
                  </a:cubicBezTo>
                  <a:cubicBezTo>
                    <a:pt x="1" y="18566"/>
                    <a:pt x="2280" y="36712"/>
                    <a:pt x="7113" y="54251"/>
                  </a:cubicBezTo>
                  <a:cubicBezTo>
                    <a:pt x="7113" y="54312"/>
                    <a:pt x="7143" y="54372"/>
                    <a:pt x="7174" y="54403"/>
                  </a:cubicBezTo>
                  <a:cubicBezTo>
                    <a:pt x="7204" y="54555"/>
                    <a:pt x="7326" y="54707"/>
                    <a:pt x="7539" y="54707"/>
                  </a:cubicBezTo>
                  <a:cubicBezTo>
                    <a:pt x="7970" y="54724"/>
                    <a:pt x="8401" y="54733"/>
                    <a:pt x="8830" y="54733"/>
                  </a:cubicBezTo>
                  <a:cubicBezTo>
                    <a:pt x="12180" y="54733"/>
                    <a:pt x="15457" y="54207"/>
                    <a:pt x="18663" y="53156"/>
                  </a:cubicBezTo>
                  <a:cubicBezTo>
                    <a:pt x="18785" y="53096"/>
                    <a:pt x="18846" y="53035"/>
                    <a:pt x="18907" y="52944"/>
                  </a:cubicBezTo>
                  <a:cubicBezTo>
                    <a:pt x="18937" y="52853"/>
                    <a:pt x="18967" y="52761"/>
                    <a:pt x="18937" y="52640"/>
                  </a:cubicBezTo>
                  <a:cubicBezTo>
                    <a:pt x="16627" y="45527"/>
                    <a:pt x="15046" y="38232"/>
                    <a:pt x="14195" y="30785"/>
                  </a:cubicBezTo>
                  <a:lnTo>
                    <a:pt x="14195" y="30785"/>
                  </a:lnTo>
                  <a:cubicBezTo>
                    <a:pt x="18481" y="38475"/>
                    <a:pt x="25503" y="44555"/>
                    <a:pt x="34196" y="47533"/>
                  </a:cubicBezTo>
                  <a:lnTo>
                    <a:pt x="34378" y="47533"/>
                  </a:lnTo>
                  <a:cubicBezTo>
                    <a:pt x="34434" y="47576"/>
                    <a:pt x="34504" y="47598"/>
                    <a:pt x="34577" y="47598"/>
                  </a:cubicBezTo>
                  <a:cubicBezTo>
                    <a:pt x="34662" y="47598"/>
                    <a:pt x="34753" y="47568"/>
                    <a:pt x="34834" y="47503"/>
                  </a:cubicBezTo>
                  <a:cubicBezTo>
                    <a:pt x="37661" y="45102"/>
                    <a:pt x="39363" y="41789"/>
                    <a:pt x="39697" y="38111"/>
                  </a:cubicBezTo>
                  <a:cubicBezTo>
                    <a:pt x="39910" y="37928"/>
                    <a:pt x="39910" y="37533"/>
                    <a:pt x="39576" y="37442"/>
                  </a:cubicBezTo>
                  <a:cubicBezTo>
                    <a:pt x="37174" y="36804"/>
                    <a:pt x="34895" y="35770"/>
                    <a:pt x="32889" y="34311"/>
                  </a:cubicBezTo>
                  <a:cubicBezTo>
                    <a:pt x="31004" y="32943"/>
                    <a:pt x="29363" y="31272"/>
                    <a:pt x="28025" y="29357"/>
                  </a:cubicBezTo>
                  <a:cubicBezTo>
                    <a:pt x="26627" y="27442"/>
                    <a:pt x="25533" y="25345"/>
                    <a:pt x="24651" y="23126"/>
                  </a:cubicBezTo>
                  <a:cubicBezTo>
                    <a:pt x="23770" y="20876"/>
                    <a:pt x="23071" y="18506"/>
                    <a:pt x="22524" y="16135"/>
                  </a:cubicBezTo>
                  <a:cubicBezTo>
                    <a:pt x="21977" y="13733"/>
                    <a:pt x="21612" y="11302"/>
                    <a:pt x="21308" y="8870"/>
                  </a:cubicBezTo>
                  <a:cubicBezTo>
                    <a:pt x="21156" y="7624"/>
                    <a:pt x="21034" y="6347"/>
                    <a:pt x="20913" y="5101"/>
                  </a:cubicBezTo>
                  <a:cubicBezTo>
                    <a:pt x="20852" y="4463"/>
                    <a:pt x="20791" y="3794"/>
                    <a:pt x="20730" y="3156"/>
                  </a:cubicBezTo>
                  <a:cubicBezTo>
                    <a:pt x="20701" y="2894"/>
                    <a:pt x="20700" y="1659"/>
                    <a:pt x="20327" y="1659"/>
                  </a:cubicBezTo>
                  <a:cubicBezTo>
                    <a:pt x="20310" y="1659"/>
                    <a:pt x="20293" y="1661"/>
                    <a:pt x="20274" y="1666"/>
                  </a:cubicBezTo>
                  <a:cubicBezTo>
                    <a:pt x="18633" y="2153"/>
                    <a:pt x="16931" y="2396"/>
                    <a:pt x="15198" y="2517"/>
                  </a:cubicBezTo>
                  <a:cubicBezTo>
                    <a:pt x="14505" y="2566"/>
                    <a:pt x="13812" y="2590"/>
                    <a:pt x="13119" y="2590"/>
                  </a:cubicBezTo>
                  <a:cubicBezTo>
                    <a:pt x="12080" y="2590"/>
                    <a:pt x="11040" y="2536"/>
                    <a:pt x="10001" y="2426"/>
                  </a:cubicBezTo>
                  <a:cubicBezTo>
                    <a:pt x="8238" y="2244"/>
                    <a:pt x="6536" y="1910"/>
                    <a:pt x="4864" y="1454"/>
                  </a:cubicBezTo>
                  <a:cubicBezTo>
                    <a:pt x="4013" y="1210"/>
                    <a:pt x="3162" y="906"/>
                    <a:pt x="2341" y="603"/>
                  </a:cubicBezTo>
                  <a:cubicBezTo>
                    <a:pt x="2107" y="517"/>
                    <a:pt x="1202" y="0"/>
                    <a:pt x="68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197;p48"/>
            <p:cNvSpPr/>
            <p:nvPr/>
          </p:nvSpPr>
          <p:spPr>
            <a:xfrm flipH="1">
              <a:off x="736649" y="3357681"/>
              <a:ext cx="796055" cy="1106987"/>
            </a:xfrm>
            <a:custGeom>
              <a:avLst/>
              <a:gdLst/>
              <a:ahLst/>
              <a:cxnLst/>
              <a:rect l="l" t="t" r="r" b="b"/>
              <a:pathLst>
                <a:path w="38178" h="53090" extrusionOk="0">
                  <a:moveTo>
                    <a:pt x="274" y="0"/>
                  </a:moveTo>
                  <a:cubicBezTo>
                    <a:pt x="1" y="17933"/>
                    <a:pt x="2280" y="35776"/>
                    <a:pt x="7022" y="53071"/>
                  </a:cubicBezTo>
                  <a:cubicBezTo>
                    <a:pt x="7376" y="53083"/>
                    <a:pt x="7728" y="53089"/>
                    <a:pt x="8080" y="53089"/>
                  </a:cubicBezTo>
                  <a:cubicBezTo>
                    <a:pt x="11236" y="53089"/>
                    <a:pt x="14318" y="52599"/>
                    <a:pt x="17326" y="51642"/>
                  </a:cubicBezTo>
                  <a:cubicBezTo>
                    <a:pt x="14864" y="44043"/>
                    <a:pt x="13253" y="36232"/>
                    <a:pt x="12463" y="28298"/>
                  </a:cubicBezTo>
                  <a:cubicBezTo>
                    <a:pt x="12463" y="28238"/>
                    <a:pt x="12463" y="28177"/>
                    <a:pt x="12493" y="28146"/>
                  </a:cubicBezTo>
                  <a:cubicBezTo>
                    <a:pt x="10244" y="23496"/>
                    <a:pt x="8937" y="18298"/>
                    <a:pt x="8846" y="12918"/>
                  </a:cubicBezTo>
                  <a:cubicBezTo>
                    <a:pt x="8846" y="12675"/>
                    <a:pt x="9036" y="12553"/>
                    <a:pt x="9226" y="12553"/>
                  </a:cubicBezTo>
                  <a:cubicBezTo>
                    <a:pt x="9416" y="12553"/>
                    <a:pt x="9606" y="12675"/>
                    <a:pt x="9606" y="12918"/>
                  </a:cubicBezTo>
                  <a:cubicBezTo>
                    <a:pt x="9849" y="27873"/>
                    <a:pt x="19484" y="41095"/>
                    <a:pt x="33618" y="45897"/>
                  </a:cubicBezTo>
                  <a:cubicBezTo>
                    <a:pt x="33649" y="45928"/>
                    <a:pt x="33649" y="45928"/>
                    <a:pt x="33649" y="45928"/>
                  </a:cubicBezTo>
                  <a:cubicBezTo>
                    <a:pt x="36263" y="43648"/>
                    <a:pt x="37843" y="40609"/>
                    <a:pt x="38178" y="37174"/>
                  </a:cubicBezTo>
                  <a:cubicBezTo>
                    <a:pt x="31855" y="35320"/>
                    <a:pt x="26992" y="30426"/>
                    <a:pt x="24044" y="24681"/>
                  </a:cubicBezTo>
                  <a:cubicBezTo>
                    <a:pt x="20427" y="17599"/>
                    <a:pt x="19697" y="9514"/>
                    <a:pt x="19180" y="1702"/>
                  </a:cubicBezTo>
                  <a:cubicBezTo>
                    <a:pt x="16912" y="2212"/>
                    <a:pt x="14617" y="2467"/>
                    <a:pt x="12331" y="2467"/>
                  </a:cubicBezTo>
                  <a:cubicBezTo>
                    <a:pt x="8213" y="2467"/>
                    <a:pt x="4124" y="1642"/>
                    <a:pt x="2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198;p48"/>
            <p:cNvSpPr/>
            <p:nvPr/>
          </p:nvSpPr>
          <p:spPr>
            <a:xfrm flipH="1">
              <a:off x="1318458" y="3392940"/>
              <a:ext cx="94456" cy="227569"/>
            </a:xfrm>
            <a:custGeom>
              <a:avLst/>
              <a:gdLst/>
              <a:ahLst/>
              <a:cxnLst/>
              <a:rect l="l" t="t" r="r" b="b"/>
              <a:pathLst>
                <a:path w="4530" h="10914" extrusionOk="0">
                  <a:moveTo>
                    <a:pt x="1275" y="1"/>
                  </a:moveTo>
                  <a:cubicBezTo>
                    <a:pt x="1129" y="1"/>
                    <a:pt x="990" y="77"/>
                    <a:pt x="943" y="254"/>
                  </a:cubicBezTo>
                  <a:cubicBezTo>
                    <a:pt x="1" y="3750"/>
                    <a:pt x="153" y="7276"/>
                    <a:pt x="1338" y="10650"/>
                  </a:cubicBezTo>
                  <a:cubicBezTo>
                    <a:pt x="1399" y="10834"/>
                    <a:pt x="1555" y="10914"/>
                    <a:pt x="1708" y="10914"/>
                  </a:cubicBezTo>
                  <a:cubicBezTo>
                    <a:pt x="1935" y="10914"/>
                    <a:pt x="2158" y="10739"/>
                    <a:pt x="2067" y="10467"/>
                  </a:cubicBezTo>
                  <a:cubicBezTo>
                    <a:pt x="1855" y="9859"/>
                    <a:pt x="1672" y="9251"/>
                    <a:pt x="1520" y="8644"/>
                  </a:cubicBezTo>
                  <a:lnTo>
                    <a:pt x="1520" y="8644"/>
                  </a:lnTo>
                  <a:cubicBezTo>
                    <a:pt x="1838" y="8705"/>
                    <a:pt x="2168" y="8749"/>
                    <a:pt x="2486" y="8749"/>
                  </a:cubicBezTo>
                  <a:cubicBezTo>
                    <a:pt x="3266" y="8749"/>
                    <a:pt x="3975" y="8486"/>
                    <a:pt x="4256" y="7580"/>
                  </a:cubicBezTo>
                  <a:cubicBezTo>
                    <a:pt x="4530" y="6759"/>
                    <a:pt x="4286" y="5695"/>
                    <a:pt x="4286" y="4844"/>
                  </a:cubicBezTo>
                  <a:cubicBezTo>
                    <a:pt x="4256" y="3385"/>
                    <a:pt x="4195" y="1926"/>
                    <a:pt x="4165" y="467"/>
                  </a:cubicBezTo>
                  <a:cubicBezTo>
                    <a:pt x="4165" y="224"/>
                    <a:pt x="3975" y="102"/>
                    <a:pt x="3785" y="102"/>
                  </a:cubicBezTo>
                  <a:cubicBezTo>
                    <a:pt x="3595" y="102"/>
                    <a:pt x="3405" y="224"/>
                    <a:pt x="3405" y="467"/>
                  </a:cubicBezTo>
                  <a:cubicBezTo>
                    <a:pt x="3435" y="1805"/>
                    <a:pt x="3466" y="3172"/>
                    <a:pt x="3496" y="4510"/>
                  </a:cubicBezTo>
                  <a:cubicBezTo>
                    <a:pt x="3552" y="5764"/>
                    <a:pt x="3966" y="7939"/>
                    <a:pt x="2228" y="7939"/>
                  </a:cubicBezTo>
                  <a:cubicBezTo>
                    <a:pt x="2071" y="7939"/>
                    <a:pt x="1897" y="7921"/>
                    <a:pt x="1703" y="7884"/>
                  </a:cubicBezTo>
                  <a:cubicBezTo>
                    <a:pt x="1642" y="7853"/>
                    <a:pt x="1581" y="7823"/>
                    <a:pt x="1460" y="7823"/>
                  </a:cubicBezTo>
                  <a:lnTo>
                    <a:pt x="1399" y="7823"/>
                  </a:lnTo>
                  <a:cubicBezTo>
                    <a:pt x="1399" y="7823"/>
                    <a:pt x="1368" y="7853"/>
                    <a:pt x="1368" y="7853"/>
                  </a:cubicBezTo>
                  <a:cubicBezTo>
                    <a:pt x="912" y="5422"/>
                    <a:pt x="1004" y="2929"/>
                    <a:pt x="1672" y="467"/>
                  </a:cubicBezTo>
                  <a:cubicBezTo>
                    <a:pt x="1747" y="189"/>
                    <a:pt x="1503" y="1"/>
                    <a:pt x="12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199;p48"/>
            <p:cNvSpPr/>
            <p:nvPr/>
          </p:nvSpPr>
          <p:spPr>
            <a:xfrm flipH="1">
              <a:off x="747408" y="3395693"/>
              <a:ext cx="411998" cy="916470"/>
            </a:xfrm>
            <a:custGeom>
              <a:avLst/>
              <a:gdLst/>
              <a:ahLst/>
              <a:cxnLst/>
              <a:rect l="l" t="t" r="r" b="b"/>
              <a:pathLst>
                <a:path w="19759" h="43953" extrusionOk="0">
                  <a:moveTo>
                    <a:pt x="761" y="1"/>
                  </a:moveTo>
                  <a:cubicBezTo>
                    <a:pt x="487" y="62"/>
                    <a:pt x="244" y="122"/>
                    <a:pt x="1" y="153"/>
                  </a:cubicBezTo>
                  <a:cubicBezTo>
                    <a:pt x="761" y="14226"/>
                    <a:pt x="3314" y="31734"/>
                    <a:pt x="18573" y="36871"/>
                  </a:cubicBezTo>
                  <a:cubicBezTo>
                    <a:pt x="17813" y="39424"/>
                    <a:pt x="16445" y="41734"/>
                    <a:pt x="14560" y="43679"/>
                  </a:cubicBezTo>
                  <a:cubicBezTo>
                    <a:pt x="14804" y="43770"/>
                    <a:pt x="15077" y="43862"/>
                    <a:pt x="15351" y="43953"/>
                  </a:cubicBezTo>
                  <a:cubicBezTo>
                    <a:pt x="17630" y="41491"/>
                    <a:pt x="19150" y="38482"/>
                    <a:pt x="19758" y="35169"/>
                  </a:cubicBezTo>
                  <a:cubicBezTo>
                    <a:pt x="19515" y="35108"/>
                    <a:pt x="19272" y="35017"/>
                    <a:pt x="19029" y="34925"/>
                  </a:cubicBezTo>
                  <a:cubicBezTo>
                    <a:pt x="18937" y="35351"/>
                    <a:pt x="18877" y="35746"/>
                    <a:pt x="18755" y="36141"/>
                  </a:cubicBezTo>
                  <a:cubicBezTo>
                    <a:pt x="3831" y="31095"/>
                    <a:pt x="1490" y="13740"/>
                    <a:pt x="76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200;p48"/>
            <p:cNvSpPr/>
            <p:nvPr/>
          </p:nvSpPr>
          <p:spPr>
            <a:xfrm flipH="1">
              <a:off x="1179027" y="4395817"/>
              <a:ext cx="216768" cy="49146"/>
            </a:xfrm>
            <a:custGeom>
              <a:avLst/>
              <a:gdLst/>
              <a:ahLst/>
              <a:cxnLst/>
              <a:rect l="l" t="t" r="r" b="b"/>
              <a:pathLst>
                <a:path w="10396" h="2357" extrusionOk="0">
                  <a:moveTo>
                    <a:pt x="10183" y="0"/>
                  </a:moveTo>
                  <a:cubicBezTo>
                    <a:pt x="7478" y="1062"/>
                    <a:pt x="4646" y="1619"/>
                    <a:pt x="1759" y="1619"/>
                  </a:cubicBezTo>
                  <a:cubicBezTo>
                    <a:pt x="1175" y="1619"/>
                    <a:pt x="588" y="1596"/>
                    <a:pt x="0" y="1550"/>
                  </a:cubicBezTo>
                  <a:lnTo>
                    <a:pt x="0" y="1550"/>
                  </a:lnTo>
                  <a:cubicBezTo>
                    <a:pt x="61" y="1793"/>
                    <a:pt x="122" y="2067"/>
                    <a:pt x="183" y="2310"/>
                  </a:cubicBezTo>
                  <a:cubicBezTo>
                    <a:pt x="695" y="2341"/>
                    <a:pt x="1206" y="2357"/>
                    <a:pt x="1715" y="2357"/>
                  </a:cubicBezTo>
                  <a:cubicBezTo>
                    <a:pt x="4703" y="2357"/>
                    <a:pt x="7616" y="1821"/>
                    <a:pt x="10396" y="730"/>
                  </a:cubicBezTo>
                  <a:cubicBezTo>
                    <a:pt x="10335" y="486"/>
                    <a:pt x="10274" y="274"/>
                    <a:pt x="1018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201;p48"/>
            <p:cNvSpPr/>
            <p:nvPr/>
          </p:nvSpPr>
          <p:spPr>
            <a:xfrm flipH="1">
              <a:off x="821576" y="2787694"/>
              <a:ext cx="536917" cy="621823"/>
            </a:xfrm>
            <a:custGeom>
              <a:avLst/>
              <a:gdLst/>
              <a:ahLst/>
              <a:cxnLst/>
              <a:rect l="l" t="t" r="r" b="b"/>
              <a:pathLst>
                <a:path w="25750" h="29822" extrusionOk="0">
                  <a:moveTo>
                    <a:pt x="11561" y="0"/>
                  </a:moveTo>
                  <a:cubicBezTo>
                    <a:pt x="11453" y="0"/>
                    <a:pt x="11349" y="57"/>
                    <a:pt x="11281" y="193"/>
                  </a:cubicBezTo>
                  <a:cubicBezTo>
                    <a:pt x="9245" y="4387"/>
                    <a:pt x="7087" y="9190"/>
                    <a:pt x="9063" y="13810"/>
                  </a:cubicBezTo>
                  <a:cubicBezTo>
                    <a:pt x="9944" y="15816"/>
                    <a:pt x="11373" y="16910"/>
                    <a:pt x="13257" y="17913"/>
                  </a:cubicBezTo>
                  <a:cubicBezTo>
                    <a:pt x="13956" y="18278"/>
                    <a:pt x="14899" y="18704"/>
                    <a:pt x="15233" y="19464"/>
                  </a:cubicBezTo>
                  <a:cubicBezTo>
                    <a:pt x="16114" y="21591"/>
                    <a:pt x="13895" y="22199"/>
                    <a:pt x="12710" y="22534"/>
                  </a:cubicBezTo>
                  <a:cubicBezTo>
                    <a:pt x="11549" y="22846"/>
                    <a:pt x="10356" y="22978"/>
                    <a:pt x="9153" y="22978"/>
                  </a:cubicBezTo>
                  <a:cubicBezTo>
                    <a:pt x="8718" y="22978"/>
                    <a:pt x="8283" y="22961"/>
                    <a:pt x="7847" y="22929"/>
                  </a:cubicBezTo>
                  <a:cubicBezTo>
                    <a:pt x="7634" y="20923"/>
                    <a:pt x="6297" y="19220"/>
                    <a:pt x="4230" y="18765"/>
                  </a:cubicBezTo>
                  <a:cubicBezTo>
                    <a:pt x="4016" y="18717"/>
                    <a:pt x="3720" y="18689"/>
                    <a:pt x="3386" y="18689"/>
                  </a:cubicBezTo>
                  <a:cubicBezTo>
                    <a:pt x="2009" y="18689"/>
                    <a:pt x="1" y="19162"/>
                    <a:pt x="613" y="20679"/>
                  </a:cubicBezTo>
                  <a:cubicBezTo>
                    <a:pt x="643" y="20740"/>
                    <a:pt x="673" y="20801"/>
                    <a:pt x="734" y="20831"/>
                  </a:cubicBezTo>
                  <a:cubicBezTo>
                    <a:pt x="5" y="21470"/>
                    <a:pt x="35" y="22564"/>
                    <a:pt x="886" y="22990"/>
                  </a:cubicBezTo>
                  <a:cubicBezTo>
                    <a:pt x="704" y="23567"/>
                    <a:pt x="977" y="24236"/>
                    <a:pt x="1555" y="24357"/>
                  </a:cubicBezTo>
                  <a:cubicBezTo>
                    <a:pt x="1524" y="24388"/>
                    <a:pt x="1524" y="24418"/>
                    <a:pt x="1494" y="24479"/>
                  </a:cubicBezTo>
                  <a:cubicBezTo>
                    <a:pt x="1006" y="25787"/>
                    <a:pt x="2403" y="25948"/>
                    <a:pt x="3491" y="25948"/>
                  </a:cubicBezTo>
                  <a:cubicBezTo>
                    <a:pt x="3690" y="25948"/>
                    <a:pt x="3880" y="25943"/>
                    <a:pt x="4045" y="25938"/>
                  </a:cubicBezTo>
                  <a:lnTo>
                    <a:pt x="4045" y="25938"/>
                  </a:lnTo>
                  <a:cubicBezTo>
                    <a:pt x="3810" y="25952"/>
                    <a:pt x="4716" y="27914"/>
                    <a:pt x="4838" y="28066"/>
                  </a:cubicBezTo>
                  <a:cubicBezTo>
                    <a:pt x="5385" y="28734"/>
                    <a:pt x="5962" y="29008"/>
                    <a:pt x="6783" y="29190"/>
                  </a:cubicBezTo>
                  <a:cubicBezTo>
                    <a:pt x="8398" y="29600"/>
                    <a:pt x="10234" y="29821"/>
                    <a:pt x="12091" y="29821"/>
                  </a:cubicBezTo>
                  <a:cubicBezTo>
                    <a:pt x="14639" y="29821"/>
                    <a:pt x="17227" y="29405"/>
                    <a:pt x="19336" y="28491"/>
                  </a:cubicBezTo>
                  <a:cubicBezTo>
                    <a:pt x="22315" y="27215"/>
                    <a:pt x="24959" y="24631"/>
                    <a:pt x="25385" y="21287"/>
                  </a:cubicBezTo>
                  <a:cubicBezTo>
                    <a:pt x="25750" y="18643"/>
                    <a:pt x="24686" y="16120"/>
                    <a:pt x="23288" y="13840"/>
                  </a:cubicBezTo>
                  <a:cubicBezTo>
                    <a:pt x="23288" y="13810"/>
                    <a:pt x="23288" y="13780"/>
                    <a:pt x="23257" y="13780"/>
                  </a:cubicBezTo>
                  <a:cubicBezTo>
                    <a:pt x="22589" y="12655"/>
                    <a:pt x="21829" y="11622"/>
                    <a:pt x="21130" y="10649"/>
                  </a:cubicBezTo>
                  <a:cubicBezTo>
                    <a:pt x="18424" y="6880"/>
                    <a:pt x="15324" y="3384"/>
                    <a:pt x="11920" y="254"/>
                  </a:cubicBezTo>
                  <a:cubicBezTo>
                    <a:pt x="11920" y="223"/>
                    <a:pt x="11920" y="223"/>
                    <a:pt x="11920" y="223"/>
                  </a:cubicBezTo>
                  <a:cubicBezTo>
                    <a:pt x="11835" y="88"/>
                    <a:pt x="11695" y="0"/>
                    <a:pt x="115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202;p48"/>
            <p:cNvSpPr/>
            <p:nvPr/>
          </p:nvSpPr>
          <p:spPr>
            <a:xfrm flipH="1">
              <a:off x="867845" y="3091474"/>
              <a:ext cx="155925" cy="114118"/>
            </a:xfrm>
            <a:custGeom>
              <a:avLst/>
              <a:gdLst/>
              <a:ahLst/>
              <a:cxnLst/>
              <a:rect l="l" t="t" r="r" b="b"/>
              <a:pathLst>
                <a:path w="7478" h="5473" extrusionOk="0">
                  <a:moveTo>
                    <a:pt x="6870" y="1"/>
                  </a:moveTo>
                  <a:cubicBezTo>
                    <a:pt x="4955" y="2159"/>
                    <a:pt x="2645" y="3800"/>
                    <a:pt x="1" y="4955"/>
                  </a:cubicBezTo>
                  <a:cubicBezTo>
                    <a:pt x="61" y="5138"/>
                    <a:pt x="122" y="5320"/>
                    <a:pt x="153" y="5472"/>
                  </a:cubicBezTo>
                  <a:cubicBezTo>
                    <a:pt x="3071" y="5077"/>
                    <a:pt x="5685" y="3527"/>
                    <a:pt x="7447" y="1126"/>
                  </a:cubicBezTo>
                  <a:lnTo>
                    <a:pt x="7478" y="1126"/>
                  </a:lnTo>
                  <a:cubicBezTo>
                    <a:pt x="7296" y="761"/>
                    <a:pt x="7083" y="366"/>
                    <a:pt x="68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1203;p48"/>
            <p:cNvSpPr/>
            <p:nvPr/>
          </p:nvSpPr>
          <p:spPr>
            <a:xfrm flipH="1">
              <a:off x="888758" y="2810088"/>
              <a:ext cx="291561" cy="370775"/>
            </a:xfrm>
            <a:custGeom>
              <a:avLst/>
              <a:gdLst/>
              <a:ahLst/>
              <a:cxnLst/>
              <a:rect l="l" t="t" r="r" b="b"/>
              <a:pathLst>
                <a:path w="13983" h="17782" extrusionOk="0">
                  <a:moveTo>
                    <a:pt x="3162" y="0"/>
                  </a:moveTo>
                  <a:cubicBezTo>
                    <a:pt x="1612" y="3222"/>
                    <a:pt x="1" y="6748"/>
                    <a:pt x="609" y="10396"/>
                  </a:cubicBezTo>
                  <a:cubicBezTo>
                    <a:pt x="913" y="12037"/>
                    <a:pt x="1612" y="13678"/>
                    <a:pt x="2888" y="14833"/>
                  </a:cubicBezTo>
                  <a:cubicBezTo>
                    <a:pt x="3952" y="15806"/>
                    <a:pt x="5381" y="16110"/>
                    <a:pt x="6475" y="17052"/>
                  </a:cubicBezTo>
                  <a:cubicBezTo>
                    <a:pt x="6718" y="17265"/>
                    <a:pt x="6961" y="17508"/>
                    <a:pt x="7144" y="17782"/>
                  </a:cubicBezTo>
                  <a:cubicBezTo>
                    <a:pt x="9788" y="16657"/>
                    <a:pt x="12098" y="14985"/>
                    <a:pt x="13983" y="12827"/>
                  </a:cubicBezTo>
                  <a:cubicBezTo>
                    <a:pt x="12919" y="11125"/>
                    <a:pt x="11642" y="9514"/>
                    <a:pt x="10548" y="8116"/>
                  </a:cubicBezTo>
                  <a:cubicBezTo>
                    <a:pt x="8299" y="5198"/>
                    <a:pt x="5837" y="2493"/>
                    <a:pt x="316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204;p48"/>
            <p:cNvSpPr/>
            <p:nvPr/>
          </p:nvSpPr>
          <p:spPr>
            <a:xfrm flipH="1">
              <a:off x="840592" y="3131404"/>
              <a:ext cx="506412" cy="259597"/>
            </a:xfrm>
            <a:custGeom>
              <a:avLst/>
              <a:gdLst/>
              <a:ahLst/>
              <a:cxnLst/>
              <a:rect l="l" t="t" r="r" b="b"/>
              <a:pathLst>
                <a:path w="24287" h="12450" extrusionOk="0">
                  <a:moveTo>
                    <a:pt x="23314" y="1"/>
                  </a:moveTo>
                  <a:cubicBezTo>
                    <a:pt x="21399" y="2402"/>
                    <a:pt x="18724" y="3891"/>
                    <a:pt x="15685" y="4347"/>
                  </a:cubicBezTo>
                  <a:cubicBezTo>
                    <a:pt x="15594" y="4895"/>
                    <a:pt x="15320" y="5411"/>
                    <a:pt x="14743" y="5837"/>
                  </a:cubicBezTo>
                  <a:cubicBezTo>
                    <a:pt x="13179" y="6964"/>
                    <a:pt x="10901" y="7290"/>
                    <a:pt x="8846" y="7290"/>
                  </a:cubicBezTo>
                  <a:cubicBezTo>
                    <a:pt x="8184" y="7290"/>
                    <a:pt x="7546" y="7256"/>
                    <a:pt x="6961" y="7205"/>
                  </a:cubicBezTo>
                  <a:cubicBezTo>
                    <a:pt x="6809" y="7205"/>
                    <a:pt x="6688" y="7113"/>
                    <a:pt x="6657" y="6992"/>
                  </a:cubicBezTo>
                  <a:cubicBezTo>
                    <a:pt x="6597" y="6931"/>
                    <a:pt x="6566" y="6870"/>
                    <a:pt x="6566" y="6779"/>
                  </a:cubicBezTo>
                  <a:cubicBezTo>
                    <a:pt x="6475" y="5442"/>
                    <a:pt x="5867" y="4226"/>
                    <a:pt x="4712" y="3527"/>
                  </a:cubicBezTo>
                  <a:cubicBezTo>
                    <a:pt x="4135" y="3162"/>
                    <a:pt x="3466" y="2980"/>
                    <a:pt x="2767" y="2949"/>
                  </a:cubicBezTo>
                  <a:cubicBezTo>
                    <a:pt x="2341" y="2949"/>
                    <a:pt x="457" y="3071"/>
                    <a:pt x="791" y="3983"/>
                  </a:cubicBezTo>
                  <a:cubicBezTo>
                    <a:pt x="1308" y="3755"/>
                    <a:pt x="1908" y="3671"/>
                    <a:pt x="2508" y="3671"/>
                  </a:cubicBezTo>
                  <a:cubicBezTo>
                    <a:pt x="3109" y="3671"/>
                    <a:pt x="3709" y="3755"/>
                    <a:pt x="4226" y="3861"/>
                  </a:cubicBezTo>
                  <a:cubicBezTo>
                    <a:pt x="4655" y="3947"/>
                    <a:pt x="4518" y="4598"/>
                    <a:pt x="4095" y="4598"/>
                  </a:cubicBezTo>
                  <a:cubicBezTo>
                    <a:pt x="4069" y="4598"/>
                    <a:pt x="4041" y="4596"/>
                    <a:pt x="4013" y="4591"/>
                  </a:cubicBezTo>
                  <a:cubicBezTo>
                    <a:pt x="3546" y="4502"/>
                    <a:pt x="3078" y="4445"/>
                    <a:pt x="2611" y="4445"/>
                  </a:cubicBezTo>
                  <a:cubicBezTo>
                    <a:pt x="2440" y="4445"/>
                    <a:pt x="2269" y="4453"/>
                    <a:pt x="2098" y="4469"/>
                  </a:cubicBezTo>
                  <a:cubicBezTo>
                    <a:pt x="1764" y="4499"/>
                    <a:pt x="1277" y="4591"/>
                    <a:pt x="973" y="4743"/>
                  </a:cubicBezTo>
                  <a:cubicBezTo>
                    <a:pt x="639" y="4895"/>
                    <a:pt x="1" y="5624"/>
                    <a:pt x="730" y="5867"/>
                  </a:cubicBezTo>
                  <a:cubicBezTo>
                    <a:pt x="730" y="5867"/>
                    <a:pt x="761" y="5867"/>
                    <a:pt x="761" y="5898"/>
                  </a:cubicBezTo>
                  <a:cubicBezTo>
                    <a:pt x="1275" y="5454"/>
                    <a:pt x="2039" y="5311"/>
                    <a:pt x="2784" y="5311"/>
                  </a:cubicBezTo>
                  <a:cubicBezTo>
                    <a:pt x="3316" y="5311"/>
                    <a:pt x="3839" y="5384"/>
                    <a:pt x="4256" y="5472"/>
                  </a:cubicBezTo>
                  <a:cubicBezTo>
                    <a:pt x="4678" y="5557"/>
                    <a:pt x="4553" y="6215"/>
                    <a:pt x="4146" y="6215"/>
                  </a:cubicBezTo>
                  <a:cubicBezTo>
                    <a:pt x="4113" y="6215"/>
                    <a:pt x="4079" y="6211"/>
                    <a:pt x="4043" y="6202"/>
                  </a:cubicBezTo>
                  <a:cubicBezTo>
                    <a:pt x="3679" y="6121"/>
                    <a:pt x="3314" y="6080"/>
                    <a:pt x="2940" y="6080"/>
                  </a:cubicBezTo>
                  <a:cubicBezTo>
                    <a:pt x="2753" y="6080"/>
                    <a:pt x="2564" y="6090"/>
                    <a:pt x="2372" y="6110"/>
                  </a:cubicBezTo>
                  <a:cubicBezTo>
                    <a:pt x="2159" y="6141"/>
                    <a:pt x="1946" y="6171"/>
                    <a:pt x="1733" y="6232"/>
                  </a:cubicBezTo>
                  <a:cubicBezTo>
                    <a:pt x="1581" y="6262"/>
                    <a:pt x="1460" y="6323"/>
                    <a:pt x="1338" y="6414"/>
                  </a:cubicBezTo>
                  <a:cubicBezTo>
                    <a:pt x="1065" y="6536"/>
                    <a:pt x="1065" y="6779"/>
                    <a:pt x="1338" y="7144"/>
                  </a:cubicBezTo>
                  <a:cubicBezTo>
                    <a:pt x="1381" y="7122"/>
                    <a:pt x="1424" y="7112"/>
                    <a:pt x="1465" y="7112"/>
                  </a:cubicBezTo>
                  <a:cubicBezTo>
                    <a:pt x="1538" y="7112"/>
                    <a:pt x="1603" y="7146"/>
                    <a:pt x="1642" y="7205"/>
                  </a:cubicBezTo>
                  <a:cubicBezTo>
                    <a:pt x="2115" y="6934"/>
                    <a:pt x="2739" y="6833"/>
                    <a:pt x="3336" y="6833"/>
                  </a:cubicBezTo>
                  <a:cubicBezTo>
                    <a:pt x="3812" y="6833"/>
                    <a:pt x="4270" y="6897"/>
                    <a:pt x="4621" y="6992"/>
                  </a:cubicBezTo>
                  <a:cubicBezTo>
                    <a:pt x="5042" y="7104"/>
                    <a:pt x="4919" y="7735"/>
                    <a:pt x="4514" y="7735"/>
                  </a:cubicBezTo>
                  <a:cubicBezTo>
                    <a:pt x="4481" y="7735"/>
                    <a:pt x="4445" y="7731"/>
                    <a:pt x="4408" y="7721"/>
                  </a:cubicBezTo>
                  <a:cubicBezTo>
                    <a:pt x="4082" y="7630"/>
                    <a:pt x="3716" y="7572"/>
                    <a:pt x="3350" y="7572"/>
                  </a:cubicBezTo>
                  <a:cubicBezTo>
                    <a:pt x="2863" y="7572"/>
                    <a:pt x="2375" y="7674"/>
                    <a:pt x="1976" y="7934"/>
                  </a:cubicBezTo>
                  <a:cubicBezTo>
                    <a:pt x="1885" y="7995"/>
                    <a:pt x="1794" y="8056"/>
                    <a:pt x="1703" y="8177"/>
                  </a:cubicBezTo>
                  <a:cubicBezTo>
                    <a:pt x="1794" y="8329"/>
                    <a:pt x="1885" y="8512"/>
                    <a:pt x="1976" y="8664"/>
                  </a:cubicBezTo>
                  <a:cubicBezTo>
                    <a:pt x="2022" y="8694"/>
                    <a:pt x="2159" y="8702"/>
                    <a:pt x="2296" y="8702"/>
                  </a:cubicBezTo>
                  <a:cubicBezTo>
                    <a:pt x="2432" y="8702"/>
                    <a:pt x="2569" y="8694"/>
                    <a:pt x="2615" y="8694"/>
                  </a:cubicBezTo>
                  <a:lnTo>
                    <a:pt x="3800" y="8694"/>
                  </a:lnTo>
                  <a:cubicBezTo>
                    <a:pt x="3861" y="8694"/>
                    <a:pt x="3922" y="8724"/>
                    <a:pt x="3952" y="8755"/>
                  </a:cubicBezTo>
                  <a:cubicBezTo>
                    <a:pt x="4135" y="8755"/>
                    <a:pt x="4287" y="8876"/>
                    <a:pt x="4256" y="9120"/>
                  </a:cubicBezTo>
                  <a:cubicBezTo>
                    <a:pt x="4195" y="10335"/>
                    <a:pt x="4803" y="11430"/>
                    <a:pt x="5928" y="11916"/>
                  </a:cubicBezTo>
                  <a:lnTo>
                    <a:pt x="5958" y="11916"/>
                  </a:lnTo>
                  <a:cubicBezTo>
                    <a:pt x="8024" y="12170"/>
                    <a:pt x="10174" y="12449"/>
                    <a:pt x="12302" y="12449"/>
                  </a:cubicBezTo>
                  <a:cubicBezTo>
                    <a:pt x="14243" y="12449"/>
                    <a:pt x="16168" y="12217"/>
                    <a:pt x="17995" y="11521"/>
                  </a:cubicBezTo>
                  <a:cubicBezTo>
                    <a:pt x="21369" y="10244"/>
                    <a:pt x="24287" y="7235"/>
                    <a:pt x="24135" y="3436"/>
                  </a:cubicBezTo>
                  <a:cubicBezTo>
                    <a:pt x="24105" y="2250"/>
                    <a:pt x="23801" y="1126"/>
                    <a:pt x="233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205;p48"/>
            <p:cNvSpPr/>
            <p:nvPr/>
          </p:nvSpPr>
          <p:spPr>
            <a:xfrm>
              <a:off x="3318001" y="2205475"/>
              <a:ext cx="190704" cy="853600"/>
            </a:xfrm>
            <a:custGeom>
              <a:avLst/>
              <a:gdLst/>
              <a:ahLst/>
              <a:cxnLst/>
              <a:rect l="l" t="t" r="r" b="b"/>
              <a:pathLst>
                <a:path w="5290" h="19333" extrusionOk="0">
                  <a:moveTo>
                    <a:pt x="0" y="1"/>
                  </a:moveTo>
                  <a:lnTo>
                    <a:pt x="0" y="19332"/>
                  </a:lnTo>
                  <a:lnTo>
                    <a:pt x="5289" y="19332"/>
                  </a:lnTo>
                  <a:lnTo>
                    <a:pt x="528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206;p48"/>
            <p:cNvSpPr/>
            <p:nvPr/>
          </p:nvSpPr>
          <p:spPr>
            <a:xfrm>
              <a:off x="2990385" y="2424266"/>
              <a:ext cx="190668" cy="634825"/>
            </a:xfrm>
            <a:custGeom>
              <a:avLst/>
              <a:gdLst/>
              <a:ahLst/>
              <a:cxnLst/>
              <a:rect l="l" t="t" r="r" b="b"/>
              <a:pathLst>
                <a:path w="5289" h="14378" extrusionOk="0">
                  <a:moveTo>
                    <a:pt x="0" y="0"/>
                  </a:moveTo>
                  <a:lnTo>
                    <a:pt x="0" y="14377"/>
                  </a:lnTo>
                  <a:lnTo>
                    <a:pt x="5289" y="14377"/>
                  </a:lnTo>
                  <a:lnTo>
                    <a:pt x="528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207;p48"/>
            <p:cNvSpPr/>
            <p:nvPr/>
          </p:nvSpPr>
          <p:spPr>
            <a:xfrm>
              <a:off x="2663850" y="2891300"/>
              <a:ext cx="190704" cy="167824"/>
            </a:xfrm>
            <a:custGeom>
              <a:avLst/>
              <a:gdLst/>
              <a:ahLst/>
              <a:cxnLst/>
              <a:rect l="l" t="t" r="r" b="b"/>
              <a:pathLst>
                <a:path w="5290" h="3801" extrusionOk="0">
                  <a:moveTo>
                    <a:pt x="0" y="1"/>
                  </a:moveTo>
                  <a:lnTo>
                    <a:pt x="0" y="3800"/>
                  </a:lnTo>
                  <a:lnTo>
                    <a:pt x="5289" y="3800"/>
                  </a:lnTo>
                  <a:lnTo>
                    <a:pt x="528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208;p48"/>
            <p:cNvSpPr/>
            <p:nvPr/>
          </p:nvSpPr>
          <p:spPr>
            <a:xfrm>
              <a:off x="2626476" y="1972951"/>
              <a:ext cx="744464" cy="536059"/>
            </a:xfrm>
            <a:custGeom>
              <a:avLst/>
              <a:gdLst/>
              <a:ahLst/>
              <a:cxnLst/>
              <a:rect l="l" t="t" r="r" b="b"/>
              <a:pathLst>
                <a:path w="25309" h="18224" extrusionOk="0">
                  <a:moveTo>
                    <a:pt x="24891" y="1"/>
                  </a:moveTo>
                  <a:cubicBezTo>
                    <a:pt x="24879" y="1"/>
                    <a:pt x="24868" y="1"/>
                    <a:pt x="24857" y="3"/>
                  </a:cubicBezTo>
                  <a:cubicBezTo>
                    <a:pt x="24157" y="64"/>
                    <a:pt x="23428" y="124"/>
                    <a:pt x="22729" y="185"/>
                  </a:cubicBezTo>
                  <a:cubicBezTo>
                    <a:pt x="22638" y="216"/>
                    <a:pt x="22577" y="246"/>
                    <a:pt x="22516" y="276"/>
                  </a:cubicBezTo>
                  <a:cubicBezTo>
                    <a:pt x="22273" y="398"/>
                    <a:pt x="22182" y="702"/>
                    <a:pt x="22395" y="915"/>
                  </a:cubicBezTo>
                  <a:cubicBezTo>
                    <a:pt x="22516" y="1097"/>
                    <a:pt x="22668" y="1310"/>
                    <a:pt x="22820" y="1492"/>
                  </a:cubicBezTo>
                  <a:cubicBezTo>
                    <a:pt x="15343" y="6811"/>
                    <a:pt x="7835" y="12131"/>
                    <a:pt x="327" y="17450"/>
                  </a:cubicBezTo>
                  <a:cubicBezTo>
                    <a:pt x="0" y="17701"/>
                    <a:pt x="215" y="18224"/>
                    <a:pt x="522" y="18224"/>
                  </a:cubicBezTo>
                  <a:cubicBezTo>
                    <a:pt x="586" y="18224"/>
                    <a:pt x="654" y="18201"/>
                    <a:pt x="722" y="18149"/>
                  </a:cubicBezTo>
                  <a:cubicBezTo>
                    <a:pt x="8261" y="12799"/>
                    <a:pt x="15799" y="7450"/>
                    <a:pt x="23337" y="2100"/>
                  </a:cubicBezTo>
                  <a:cubicBezTo>
                    <a:pt x="23489" y="2282"/>
                    <a:pt x="23671" y="2495"/>
                    <a:pt x="23823" y="2708"/>
                  </a:cubicBezTo>
                  <a:cubicBezTo>
                    <a:pt x="23894" y="2789"/>
                    <a:pt x="23982" y="2823"/>
                    <a:pt x="24071" y="2823"/>
                  </a:cubicBezTo>
                  <a:cubicBezTo>
                    <a:pt x="24249" y="2823"/>
                    <a:pt x="24431" y="2688"/>
                    <a:pt x="24492" y="2526"/>
                  </a:cubicBezTo>
                  <a:cubicBezTo>
                    <a:pt x="24735" y="1857"/>
                    <a:pt x="24978" y="1188"/>
                    <a:pt x="25221" y="489"/>
                  </a:cubicBezTo>
                  <a:cubicBezTo>
                    <a:pt x="25308" y="286"/>
                    <a:pt x="25119" y="1"/>
                    <a:pt x="248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209;p48"/>
            <p:cNvSpPr/>
            <p:nvPr/>
          </p:nvSpPr>
          <p:spPr>
            <a:xfrm>
              <a:off x="1833050" y="1862875"/>
              <a:ext cx="499525" cy="84575"/>
            </a:xfrm>
            <a:custGeom>
              <a:avLst/>
              <a:gdLst/>
              <a:ahLst/>
              <a:cxnLst/>
              <a:rect l="l" t="t" r="r" b="b"/>
              <a:pathLst>
                <a:path w="19981" h="3383" extrusionOk="0">
                  <a:moveTo>
                    <a:pt x="19431" y="0"/>
                  </a:moveTo>
                  <a:cubicBezTo>
                    <a:pt x="19344" y="0"/>
                    <a:pt x="19255" y="36"/>
                    <a:pt x="19177" y="120"/>
                  </a:cubicBezTo>
                  <a:cubicBezTo>
                    <a:pt x="18224" y="1074"/>
                    <a:pt x="16933" y="2169"/>
                    <a:pt x="15576" y="2169"/>
                  </a:cubicBezTo>
                  <a:cubicBezTo>
                    <a:pt x="15159" y="2169"/>
                    <a:pt x="14735" y="2065"/>
                    <a:pt x="14314" y="1822"/>
                  </a:cubicBezTo>
                  <a:cubicBezTo>
                    <a:pt x="13614" y="1397"/>
                    <a:pt x="13037" y="759"/>
                    <a:pt x="12247" y="485"/>
                  </a:cubicBezTo>
                  <a:cubicBezTo>
                    <a:pt x="11982" y="399"/>
                    <a:pt x="11737" y="361"/>
                    <a:pt x="11507" y="361"/>
                  </a:cubicBezTo>
                  <a:cubicBezTo>
                    <a:pt x="10682" y="361"/>
                    <a:pt x="10049" y="857"/>
                    <a:pt x="9359" y="1427"/>
                  </a:cubicBezTo>
                  <a:cubicBezTo>
                    <a:pt x="8660" y="2005"/>
                    <a:pt x="8417" y="2339"/>
                    <a:pt x="7444" y="2430"/>
                  </a:cubicBezTo>
                  <a:cubicBezTo>
                    <a:pt x="7315" y="2442"/>
                    <a:pt x="7193" y="2448"/>
                    <a:pt x="7078" y="2448"/>
                  </a:cubicBezTo>
                  <a:cubicBezTo>
                    <a:pt x="6302" y="2448"/>
                    <a:pt x="5814" y="2189"/>
                    <a:pt x="5073" y="1792"/>
                  </a:cubicBezTo>
                  <a:cubicBezTo>
                    <a:pt x="4374" y="1458"/>
                    <a:pt x="3705" y="971"/>
                    <a:pt x="2915" y="880"/>
                  </a:cubicBezTo>
                  <a:cubicBezTo>
                    <a:pt x="2755" y="856"/>
                    <a:pt x="2598" y="844"/>
                    <a:pt x="2446" y="844"/>
                  </a:cubicBezTo>
                  <a:cubicBezTo>
                    <a:pt x="1443" y="844"/>
                    <a:pt x="624" y="1359"/>
                    <a:pt x="149" y="2309"/>
                  </a:cubicBezTo>
                  <a:cubicBezTo>
                    <a:pt x="1" y="2605"/>
                    <a:pt x="280" y="2887"/>
                    <a:pt x="535" y="2887"/>
                  </a:cubicBezTo>
                  <a:cubicBezTo>
                    <a:pt x="647" y="2887"/>
                    <a:pt x="753" y="2833"/>
                    <a:pt x="818" y="2704"/>
                  </a:cubicBezTo>
                  <a:cubicBezTo>
                    <a:pt x="1222" y="1895"/>
                    <a:pt x="1762" y="1607"/>
                    <a:pt x="2370" y="1607"/>
                  </a:cubicBezTo>
                  <a:cubicBezTo>
                    <a:pt x="3820" y="1607"/>
                    <a:pt x="5661" y="3244"/>
                    <a:pt x="6988" y="3373"/>
                  </a:cubicBezTo>
                  <a:cubicBezTo>
                    <a:pt x="7071" y="3380"/>
                    <a:pt x="7151" y="3383"/>
                    <a:pt x="7228" y="3383"/>
                  </a:cubicBezTo>
                  <a:cubicBezTo>
                    <a:pt x="8845" y="3383"/>
                    <a:pt x="9211" y="1919"/>
                    <a:pt x="10575" y="1397"/>
                  </a:cubicBezTo>
                  <a:cubicBezTo>
                    <a:pt x="10865" y="1289"/>
                    <a:pt x="11135" y="1242"/>
                    <a:pt x="11391" y="1242"/>
                  </a:cubicBezTo>
                  <a:cubicBezTo>
                    <a:pt x="12931" y="1242"/>
                    <a:pt x="13944" y="2930"/>
                    <a:pt x="15560" y="3008"/>
                  </a:cubicBezTo>
                  <a:cubicBezTo>
                    <a:pt x="15615" y="3011"/>
                    <a:pt x="15670" y="3012"/>
                    <a:pt x="15725" y="3012"/>
                  </a:cubicBezTo>
                  <a:cubicBezTo>
                    <a:pt x="17349" y="3012"/>
                    <a:pt x="18636" y="1726"/>
                    <a:pt x="19724" y="667"/>
                  </a:cubicBezTo>
                  <a:cubicBezTo>
                    <a:pt x="19981" y="387"/>
                    <a:pt x="19718" y="0"/>
                    <a:pt x="194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210;p48"/>
            <p:cNvSpPr/>
            <p:nvPr/>
          </p:nvSpPr>
          <p:spPr>
            <a:xfrm>
              <a:off x="1833100" y="1946750"/>
              <a:ext cx="499350" cy="84300"/>
            </a:xfrm>
            <a:custGeom>
              <a:avLst/>
              <a:gdLst/>
              <a:ahLst/>
              <a:cxnLst/>
              <a:rect l="l" t="t" r="r" b="b"/>
              <a:pathLst>
                <a:path w="19974" h="3372" extrusionOk="0">
                  <a:moveTo>
                    <a:pt x="19422" y="1"/>
                  </a:moveTo>
                  <a:cubicBezTo>
                    <a:pt x="19337" y="1"/>
                    <a:pt x="19251" y="33"/>
                    <a:pt x="19175" y="109"/>
                  </a:cubicBezTo>
                  <a:cubicBezTo>
                    <a:pt x="18222" y="1062"/>
                    <a:pt x="16931" y="2157"/>
                    <a:pt x="15574" y="2157"/>
                  </a:cubicBezTo>
                  <a:cubicBezTo>
                    <a:pt x="15157" y="2157"/>
                    <a:pt x="14733" y="2054"/>
                    <a:pt x="14312" y="1811"/>
                  </a:cubicBezTo>
                  <a:cubicBezTo>
                    <a:pt x="13612" y="1385"/>
                    <a:pt x="13035" y="747"/>
                    <a:pt x="12245" y="504"/>
                  </a:cubicBezTo>
                  <a:cubicBezTo>
                    <a:pt x="11972" y="415"/>
                    <a:pt x="11720" y="376"/>
                    <a:pt x="11485" y="376"/>
                  </a:cubicBezTo>
                  <a:cubicBezTo>
                    <a:pt x="10670" y="376"/>
                    <a:pt x="10041" y="850"/>
                    <a:pt x="9357" y="1416"/>
                  </a:cubicBezTo>
                  <a:cubicBezTo>
                    <a:pt x="8658" y="2024"/>
                    <a:pt x="8384" y="2328"/>
                    <a:pt x="7412" y="2419"/>
                  </a:cubicBezTo>
                  <a:cubicBezTo>
                    <a:pt x="7285" y="2431"/>
                    <a:pt x="7167" y="2436"/>
                    <a:pt x="7054" y="2436"/>
                  </a:cubicBezTo>
                  <a:cubicBezTo>
                    <a:pt x="6299" y="2436"/>
                    <a:pt x="5812" y="2181"/>
                    <a:pt x="5071" y="1811"/>
                  </a:cubicBezTo>
                  <a:cubicBezTo>
                    <a:pt x="4372" y="1446"/>
                    <a:pt x="3703" y="990"/>
                    <a:pt x="2913" y="869"/>
                  </a:cubicBezTo>
                  <a:cubicBezTo>
                    <a:pt x="2758" y="845"/>
                    <a:pt x="2607" y="834"/>
                    <a:pt x="2459" y="834"/>
                  </a:cubicBezTo>
                  <a:cubicBezTo>
                    <a:pt x="1449" y="834"/>
                    <a:pt x="625" y="1369"/>
                    <a:pt x="147" y="2297"/>
                  </a:cubicBezTo>
                  <a:cubicBezTo>
                    <a:pt x="1" y="2611"/>
                    <a:pt x="257" y="2881"/>
                    <a:pt x="510" y="2881"/>
                  </a:cubicBezTo>
                  <a:cubicBezTo>
                    <a:pt x="625" y="2881"/>
                    <a:pt x="740" y="2825"/>
                    <a:pt x="816" y="2692"/>
                  </a:cubicBezTo>
                  <a:cubicBezTo>
                    <a:pt x="1220" y="1884"/>
                    <a:pt x="1760" y="1596"/>
                    <a:pt x="2368" y="1596"/>
                  </a:cubicBezTo>
                  <a:cubicBezTo>
                    <a:pt x="3818" y="1596"/>
                    <a:pt x="5659" y="3233"/>
                    <a:pt x="6986" y="3361"/>
                  </a:cubicBezTo>
                  <a:cubicBezTo>
                    <a:pt x="7069" y="3368"/>
                    <a:pt x="7149" y="3371"/>
                    <a:pt x="7226" y="3371"/>
                  </a:cubicBezTo>
                  <a:cubicBezTo>
                    <a:pt x="8840" y="3371"/>
                    <a:pt x="9180" y="1909"/>
                    <a:pt x="10573" y="1416"/>
                  </a:cubicBezTo>
                  <a:cubicBezTo>
                    <a:pt x="10873" y="1300"/>
                    <a:pt x="11151" y="1250"/>
                    <a:pt x="11414" y="1250"/>
                  </a:cubicBezTo>
                  <a:cubicBezTo>
                    <a:pt x="12940" y="1250"/>
                    <a:pt x="13946" y="2923"/>
                    <a:pt x="15527" y="3027"/>
                  </a:cubicBezTo>
                  <a:cubicBezTo>
                    <a:pt x="15583" y="3030"/>
                    <a:pt x="15637" y="3031"/>
                    <a:pt x="15692" y="3031"/>
                  </a:cubicBezTo>
                  <a:cubicBezTo>
                    <a:pt x="17345" y="3031"/>
                    <a:pt x="18632" y="1715"/>
                    <a:pt x="19692" y="656"/>
                  </a:cubicBezTo>
                  <a:cubicBezTo>
                    <a:pt x="19974" y="374"/>
                    <a:pt x="19710" y="1"/>
                    <a:pt x="194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211;p48"/>
            <p:cNvSpPr/>
            <p:nvPr/>
          </p:nvSpPr>
          <p:spPr>
            <a:xfrm>
              <a:off x="1833050" y="2037625"/>
              <a:ext cx="499350" cy="84600"/>
            </a:xfrm>
            <a:custGeom>
              <a:avLst/>
              <a:gdLst/>
              <a:ahLst/>
              <a:cxnLst/>
              <a:rect l="l" t="t" r="r" b="b"/>
              <a:pathLst>
                <a:path w="19974" h="3384" extrusionOk="0">
                  <a:moveTo>
                    <a:pt x="19432" y="1"/>
                  </a:moveTo>
                  <a:cubicBezTo>
                    <a:pt x="19345" y="1"/>
                    <a:pt x="19255" y="36"/>
                    <a:pt x="19177" y="121"/>
                  </a:cubicBezTo>
                  <a:cubicBezTo>
                    <a:pt x="18230" y="1069"/>
                    <a:pt x="16948" y="2156"/>
                    <a:pt x="15601" y="2156"/>
                  </a:cubicBezTo>
                  <a:cubicBezTo>
                    <a:pt x="15175" y="2156"/>
                    <a:pt x="14744" y="2048"/>
                    <a:pt x="14314" y="1793"/>
                  </a:cubicBezTo>
                  <a:cubicBezTo>
                    <a:pt x="13614" y="1398"/>
                    <a:pt x="13037" y="760"/>
                    <a:pt x="12247" y="486"/>
                  </a:cubicBezTo>
                  <a:cubicBezTo>
                    <a:pt x="11975" y="398"/>
                    <a:pt x="11725" y="358"/>
                    <a:pt x="11490" y="358"/>
                  </a:cubicBezTo>
                  <a:cubicBezTo>
                    <a:pt x="10673" y="358"/>
                    <a:pt x="10044" y="838"/>
                    <a:pt x="9359" y="1428"/>
                  </a:cubicBezTo>
                  <a:cubicBezTo>
                    <a:pt x="8660" y="2006"/>
                    <a:pt x="8386" y="2310"/>
                    <a:pt x="7414" y="2401"/>
                  </a:cubicBezTo>
                  <a:cubicBezTo>
                    <a:pt x="7287" y="2413"/>
                    <a:pt x="7169" y="2418"/>
                    <a:pt x="7056" y="2418"/>
                  </a:cubicBezTo>
                  <a:cubicBezTo>
                    <a:pt x="6301" y="2418"/>
                    <a:pt x="5814" y="2163"/>
                    <a:pt x="5073" y="1793"/>
                  </a:cubicBezTo>
                  <a:cubicBezTo>
                    <a:pt x="4374" y="1428"/>
                    <a:pt x="3705" y="972"/>
                    <a:pt x="2915" y="881"/>
                  </a:cubicBezTo>
                  <a:cubicBezTo>
                    <a:pt x="2755" y="857"/>
                    <a:pt x="2598" y="845"/>
                    <a:pt x="2446" y="845"/>
                  </a:cubicBezTo>
                  <a:cubicBezTo>
                    <a:pt x="1443" y="845"/>
                    <a:pt x="624" y="1360"/>
                    <a:pt x="149" y="2310"/>
                  </a:cubicBezTo>
                  <a:cubicBezTo>
                    <a:pt x="1" y="2606"/>
                    <a:pt x="266" y="2888"/>
                    <a:pt x="522" y="2888"/>
                  </a:cubicBezTo>
                  <a:cubicBezTo>
                    <a:pt x="634" y="2888"/>
                    <a:pt x="744" y="2834"/>
                    <a:pt x="818" y="2705"/>
                  </a:cubicBezTo>
                  <a:cubicBezTo>
                    <a:pt x="1222" y="1896"/>
                    <a:pt x="1762" y="1608"/>
                    <a:pt x="2370" y="1608"/>
                  </a:cubicBezTo>
                  <a:cubicBezTo>
                    <a:pt x="3820" y="1608"/>
                    <a:pt x="5661" y="3245"/>
                    <a:pt x="6988" y="3374"/>
                  </a:cubicBezTo>
                  <a:cubicBezTo>
                    <a:pt x="7071" y="3381"/>
                    <a:pt x="7151" y="3384"/>
                    <a:pt x="7228" y="3384"/>
                  </a:cubicBezTo>
                  <a:cubicBezTo>
                    <a:pt x="8842" y="3384"/>
                    <a:pt x="9182" y="1920"/>
                    <a:pt x="10575" y="1398"/>
                  </a:cubicBezTo>
                  <a:cubicBezTo>
                    <a:pt x="10865" y="1290"/>
                    <a:pt x="11135" y="1243"/>
                    <a:pt x="11391" y="1243"/>
                  </a:cubicBezTo>
                  <a:cubicBezTo>
                    <a:pt x="12931" y="1243"/>
                    <a:pt x="13939" y="2931"/>
                    <a:pt x="15529" y="3009"/>
                  </a:cubicBezTo>
                  <a:cubicBezTo>
                    <a:pt x="15586" y="3012"/>
                    <a:pt x="15642" y="3013"/>
                    <a:pt x="15697" y="3013"/>
                  </a:cubicBezTo>
                  <a:cubicBezTo>
                    <a:pt x="17349" y="3013"/>
                    <a:pt x="18635" y="1726"/>
                    <a:pt x="19694" y="638"/>
                  </a:cubicBezTo>
                  <a:cubicBezTo>
                    <a:pt x="19973" y="382"/>
                    <a:pt x="19717" y="1"/>
                    <a:pt x="194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0" y="4812224"/>
            <a:ext cx="3177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2126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20000" y="1069579"/>
            <a:ext cx="7247190" cy="1078889"/>
          </a:xfrm>
        </p:spPr>
        <p:txBody>
          <a:bodyPr/>
          <a:lstStyle/>
          <a:p>
            <a:pPr algn="just"/>
            <a:r>
              <a:rPr lang="en-US" sz="1800" dirty="0" smtClean="0"/>
              <a:t>Modern </a:t>
            </a:r>
            <a:r>
              <a:rPr lang="en-US" sz="1800" dirty="0"/>
              <a:t>employment patterns have tended to </a:t>
            </a:r>
            <a:r>
              <a:rPr lang="en-US" sz="1800" dirty="0" smtClean="0"/>
              <a:t>create a gap </a:t>
            </a:r>
            <a:r>
              <a:rPr lang="en-US" sz="1800" dirty="0"/>
              <a:t>between those who have the highly skilled jobs that require long hours </a:t>
            </a:r>
            <a:r>
              <a:rPr lang="en-US" sz="1800" dirty="0" smtClean="0"/>
              <a:t>of work </a:t>
            </a:r>
            <a:r>
              <a:rPr lang="en-US" sz="1800" dirty="0"/>
              <a:t>for high returns, and those who are reduced to unemployment or at best a </a:t>
            </a:r>
            <a:r>
              <a:rPr lang="en-US" sz="1800" dirty="0" smtClean="0"/>
              <a:t>succession </a:t>
            </a:r>
            <a:r>
              <a:rPr lang="en-US" sz="1800" dirty="0"/>
              <a:t>of low-skilled, poorly paid, temporary jobs</a:t>
            </a:r>
            <a:r>
              <a:rPr lang="en-US" sz="1800" dirty="0" smtClean="0"/>
              <a:t>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91595" y="302107"/>
            <a:ext cx="7704000" cy="477600"/>
          </a:xfrm>
        </p:spPr>
        <p:txBody>
          <a:bodyPr/>
          <a:lstStyle/>
          <a:p>
            <a:r>
              <a:rPr lang="en-US" dirty="0" smtClean="0"/>
              <a:t>Wider Employment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560" y="2896993"/>
            <a:ext cx="3496372" cy="20978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39200" y="4832195"/>
            <a:ext cx="304800" cy="311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3111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595" y="205463"/>
            <a:ext cx="6633600" cy="477600"/>
          </a:xfrm>
        </p:spPr>
        <p:txBody>
          <a:bodyPr/>
          <a:lstStyle/>
          <a:p>
            <a:r>
              <a:rPr lang="en-US" dirty="0" smtClean="0"/>
              <a:t>Wider Employment Attempts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635259" y="2232722"/>
            <a:ext cx="3256156" cy="723900"/>
          </a:xfrm>
        </p:spPr>
        <p:txBody>
          <a:bodyPr/>
          <a:lstStyle/>
          <a:p>
            <a:pPr algn="ctr"/>
            <a:r>
              <a:rPr lang="en-US" dirty="0" smtClean="0"/>
              <a:t>French Government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5224888" y="2299629"/>
            <a:ext cx="2670175" cy="723900"/>
          </a:xfrm>
        </p:spPr>
        <p:txBody>
          <a:bodyPr/>
          <a:lstStyle/>
          <a:p>
            <a:pPr algn="ctr"/>
            <a:r>
              <a:rPr lang="en-US" dirty="0" smtClean="0"/>
              <a:t>USA Government 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4294967295"/>
          </p:nvPr>
        </p:nvSpPr>
        <p:spPr>
          <a:xfrm>
            <a:off x="133641" y="3431666"/>
            <a:ext cx="4014788" cy="503184"/>
          </a:xfrm>
          <a:solidFill>
            <a:schemeClr val="bg1"/>
          </a:solidFill>
        </p:spPr>
        <p:txBody>
          <a:bodyPr/>
          <a:lstStyle/>
          <a:p>
            <a:r>
              <a:rPr lang="en-US" dirty="0"/>
              <a:t>introduction of a 35-hour week.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4294967295"/>
          </p:nvPr>
        </p:nvSpPr>
        <p:spPr>
          <a:xfrm>
            <a:off x="4408798" y="3431666"/>
            <a:ext cx="4735202" cy="503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four-day week for its </a:t>
            </a:r>
            <a:r>
              <a:rPr lang="en-US" dirty="0" smtClean="0"/>
              <a:t>employees. 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4408798" y="1397620"/>
            <a:ext cx="0" cy="38211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438" y="1330034"/>
            <a:ext cx="1475076" cy="80356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792" y="1296358"/>
            <a:ext cx="1257089" cy="837241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824332" y="4832195"/>
            <a:ext cx="319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131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ala! by Slidesgo">
  <a:themeElements>
    <a:clrScheme name="Simple Light">
      <a:dk1>
        <a:srgbClr val="67B942"/>
      </a:dk1>
      <a:lt1>
        <a:srgbClr val="FFFFFF"/>
      </a:lt1>
      <a:dk2>
        <a:srgbClr val="000000"/>
      </a:dk2>
      <a:lt2>
        <a:srgbClr val="D3DEE3"/>
      </a:lt2>
      <a:accent1>
        <a:srgbClr val="B6D7A8"/>
      </a:accent1>
      <a:accent2>
        <a:srgbClr val="D9EAD3"/>
      </a:accent2>
      <a:accent3>
        <a:srgbClr val="93C47D"/>
      </a:accent3>
      <a:accent4>
        <a:srgbClr val="EAF1F5"/>
      </a:accent4>
      <a:accent5>
        <a:srgbClr val="67B942"/>
      </a:accent5>
      <a:accent6>
        <a:srgbClr val="93C47D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307</Words>
  <Application>Microsoft Office PowerPoint</Application>
  <PresentationFormat>On-screen Show (16:9)</PresentationFormat>
  <Paragraphs>55</Paragraphs>
  <Slides>15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Fredoka One</vt:lpstr>
      <vt:lpstr>Maven Pro</vt:lpstr>
      <vt:lpstr>Whala! by Slidesgo</vt:lpstr>
      <vt:lpstr> Practacies for Sustainable  Employment </vt:lpstr>
      <vt:lpstr>Content</vt:lpstr>
      <vt:lpstr>Introduction </vt:lpstr>
      <vt:lpstr>Three Practices for Sustainability</vt:lpstr>
      <vt:lpstr>Re-humanized Workplaces</vt:lpstr>
      <vt:lpstr>Wider Employment </vt:lpstr>
      <vt:lpstr>Wider Employment</vt:lpstr>
      <vt:lpstr>Wider Employment </vt:lpstr>
      <vt:lpstr>Wider Employment Attempts </vt:lpstr>
      <vt:lpstr>Green Jobs</vt:lpstr>
      <vt:lpstr>Green Jobs</vt:lpstr>
      <vt:lpstr>Conclusion </vt:lpstr>
      <vt:lpstr>References </vt:lpstr>
      <vt:lpstr>Thank You </vt:lpstr>
      <vt:lpstr>- Is the Wider Employment a beneficial practice for sustainability or not?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Sustainable  Employmeent </dc:title>
  <cp:lastModifiedBy>Samira Nasif</cp:lastModifiedBy>
  <cp:revision>16</cp:revision>
  <dcterms:modified xsi:type="dcterms:W3CDTF">2020-12-26T07:43:35Z</dcterms:modified>
</cp:coreProperties>
</file>