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2" r:id="rId6"/>
    <p:sldId id="264" r:id="rId7"/>
    <p:sldId id="267" r:id="rId8"/>
    <p:sldId id="263" r:id="rId9"/>
    <p:sldId id="271" r:id="rId10"/>
    <p:sldId id="272" r:id="rId11"/>
    <p:sldId id="273" r:id="rId12"/>
    <p:sldId id="274" r:id="rId13"/>
  </p:sldIdLst>
  <p:sldSz cx="9144000" cy="5143500" type="screen16x9"/>
  <p:notesSz cx="6858000" cy="9144000"/>
  <p:embeddedFontLst>
    <p:embeddedFont>
      <p:font typeface="Exo 2" panose="020B0604020202020204" charset="0"/>
      <p:regular r:id="rId15"/>
      <p:bold r:id="rId16"/>
      <p:italic r:id="rId17"/>
      <p:boldItalic r:id="rId18"/>
    </p:embeddedFont>
    <p:embeddedFont>
      <p:font typeface="Fira Sans Extra Condensed Medium" panose="020B0604020202020204" charset="0"/>
      <p:regular r:id="rId19"/>
      <p:bold r:id="rId20"/>
      <p:italic r:id="rId21"/>
      <p:boldItalic r:id="rId22"/>
    </p:embeddedFont>
    <p:embeddedFont>
      <p:font typeface="Roboto Condensed Light" panose="020B0604020202020204" charset="0"/>
      <p:regular r:id="rId23"/>
      <p:bold r:id="rId24"/>
      <p:italic r:id="rId25"/>
      <p:boldItalic r:id="rId26"/>
    </p:embeddedFont>
    <p:embeddedFont>
      <p:font typeface="Squada One" panose="020B0604020202020204" charset="0"/>
      <p:regular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5C47CDD-B88C-4866-ACFC-043CDA3198FF}">
  <a:tblStyle styleId="{65C47CDD-B88C-4866-ACFC-043CDA3198F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655183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85571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41abfbaf28_3_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41abfbaf28_3_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8848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8d3b44f0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58d3b44f0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9649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5465e7bc0b_1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5465e7bc0b_1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7415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58d3b44f08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58d3b44f08_1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5711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8d3b44f08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58d3b44f08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8890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58d3b44f08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58d3b44f08_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90470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58d3b44f08_1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58d3b44f08_1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5926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58d3b44f08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58d3b44f08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9247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slide">
  <p:cSld name="CUSTOM_7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135981" y="1393699"/>
            <a:ext cx="6886800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3670681" y="2933522"/>
            <a:ext cx="4352100" cy="71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CUSTOM_33">
    <p:bg>
      <p:bgPr>
        <a:noFill/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CUSTOM_18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>
            <a:spLocks noGrp="1"/>
          </p:cNvSpPr>
          <p:nvPr>
            <p:ph type="ctrTitle"/>
          </p:nvPr>
        </p:nvSpPr>
        <p:spPr>
          <a:xfrm flipH="1">
            <a:off x="1147650" y="3085150"/>
            <a:ext cx="5005500" cy="102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1147579" y="2323850"/>
            <a:ext cx="2979300" cy="75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None/>
              <a:defRPr sz="9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1147575" y="4028959"/>
            <a:ext cx="4224900" cy="53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title">
  <p:cSld name="CUSTOM_1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ctrTitle"/>
          </p:nvPr>
        </p:nvSpPr>
        <p:spPr>
          <a:xfrm>
            <a:off x="2638350" y="376498"/>
            <a:ext cx="3867300" cy="20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ubTitle" idx="1"/>
          </p:nvPr>
        </p:nvSpPr>
        <p:spPr>
          <a:xfrm>
            <a:off x="2459550" y="2314225"/>
            <a:ext cx="42249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CUSTOM_1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ctrTitle"/>
          </p:nvPr>
        </p:nvSpPr>
        <p:spPr>
          <a:xfrm>
            <a:off x="1964851" y="352850"/>
            <a:ext cx="52143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2">
  <p:cSld name="CUSTOM_2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ctrTitle"/>
          </p:nvPr>
        </p:nvSpPr>
        <p:spPr>
          <a:xfrm flipH="1">
            <a:off x="2747779" y="2635675"/>
            <a:ext cx="5195700" cy="19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4964179" y="2323850"/>
            <a:ext cx="2979300" cy="75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None/>
              <a:defRPr sz="96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3" name="Google Shape;43;p7"/>
          <p:cNvSpPr txBox="1">
            <a:spLocks noGrp="1"/>
          </p:cNvSpPr>
          <p:nvPr>
            <p:ph type="subTitle" idx="1"/>
          </p:nvPr>
        </p:nvSpPr>
        <p:spPr>
          <a:xfrm>
            <a:off x="3718579" y="4030481"/>
            <a:ext cx="4224900" cy="53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+ photo">
  <p:cSld name="CUSTOM_2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>
            <a:spLocks noGrp="1"/>
          </p:cNvSpPr>
          <p:nvPr>
            <p:ph type="ctrTitle"/>
          </p:nvPr>
        </p:nvSpPr>
        <p:spPr>
          <a:xfrm>
            <a:off x="1600733" y="985228"/>
            <a:ext cx="2673600" cy="20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>
                <a:solidFill>
                  <a:srgbClr val="000000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>
                <a:solidFill>
                  <a:srgbClr val="000000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>
                <a:solidFill>
                  <a:srgbClr val="000000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>
                <a:solidFill>
                  <a:srgbClr val="000000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>
                <a:solidFill>
                  <a:srgbClr val="000000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>
                <a:solidFill>
                  <a:srgbClr val="000000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>
                <a:solidFill>
                  <a:srgbClr val="000000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subTitle" idx="1"/>
          </p:nvPr>
        </p:nvSpPr>
        <p:spPr>
          <a:xfrm>
            <a:off x="1179233" y="3058425"/>
            <a:ext cx="30951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000000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ctrTitle" idx="2"/>
          </p:nvPr>
        </p:nvSpPr>
        <p:spPr>
          <a:xfrm>
            <a:off x="1932090" y="352850"/>
            <a:ext cx="52143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3">
  <p:cSld name="CUSTOM_2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1"/>
          <p:cNvSpPr txBox="1">
            <a:spLocks noGrp="1"/>
          </p:cNvSpPr>
          <p:nvPr>
            <p:ph type="ctrTitle"/>
          </p:nvPr>
        </p:nvSpPr>
        <p:spPr>
          <a:xfrm flipH="1">
            <a:off x="2754543" y="1347038"/>
            <a:ext cx="5195700" cy="19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4970943" y="1035213"/>
            <a:ext cx="2979300" cy="75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None/>
              <a:defRPr sz="96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67" name="Google Shape;67;p11"/>
          <p:cNvSpPr txBox="1">
            <a:spLocks noGrp="1"/>
          </p:cNvSpPr>
          <p:nvPr>
            <p:ph type="subTitle" idx="1"/>
          </p:nvPr>
        </p:nvSpPr>
        <p:spPr>
          <a:xfrm>
            <a:off x="3725343" y="2742989"/>
            <a:ext cx="4224900" cy="53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1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4">
  <p:cSld name="CUSTOM_27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>
            <a:spLocks noGrp="1"/>
          </p:cNvSpPr>
          <p:nvPr>
            <p:ph type="ctrTitle"/>
          </p:nvPr>
        </p:nvSpPr>
        <p:spPr>
          <a:xfrm flipH="1">
            <a:off x="1180003" y="1347038"/>
            <a:ext cx="5195700" cy="19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500"/>
              <a:buNone/>
              <a:defRPr sz="65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1180003" y="1035213"/>
            <a:ext cx="2979300" cy="75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None/>
              <a:defRPr sz="9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93" name="Google Shape;93;p15"/>
          <p:cNvSpPr txBox="1">
            <a:spLocks noGrp="1"/>
          </p:cNvSpPr>
          <p:nvPr>
            <p:ph type="subTitle" idx="1"/>
          </p:nvPr>
        </p:nvSpPr>
        <p:spPr>
          <a:xfrm>
            <a:off x="1180003" y="2742989"/>
            <a:ext cx="4224900" cy="53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1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CUSTOM_1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>
            <a:spLocks noGrp="1"/>
          </p:cNvSpPr>
          <p:nvPr>
            <p:ph type="body" idx="1"/>
          </p:nvPr>
        </p:nvSpPr>
        <p:spPr>
          <a:xfrm>
            <a:off x="642050" y="2134800"/>
            <a:ext cx="5308200" cy="14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24"/>
          <p:cNvSpPr txBox="1">
            <a:spLocks noGrp="1"/>
          </p:cNvSpPr>
          <p:nvPr>
            <p:ph type="ctrTitle"/>
          </p:nvPr>
        </p:nvSpPr>
        <p:spPr>
          <a:xfrm>
            <a:off x="1964851" y="352850"/>
            <a:ext cx="52143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Exo 2"/>
              <a:buNone/>
              <a:defRPr sz="2800" b="1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quada One"/>
              <a:buNone/>
              <a:defRPr sz="2800">
                <a:solidFill>
                  <a:schemeClr val="dk1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quada One"/>
              <a:buNone/>
              <a:defRPr sz="2800">
                <a:solidFill>
                  <a:schemeClr val="dk1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quada One"/>
              <a:buNone/>
              <a:defRPr sz="2800">
                <a:solidFill>
                  <a:schemeClr val="dk1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quada One"/>
              <a:buNone/>
              <a:defRPr sz="2800">
                <a:solidFill>
                  <a:schemeClr val="dk1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quada One"/>
              <a:buNone/>
              <a:defRPr sz="2800">
                <a:solidFill>
                  <a:schemeClr val="dk1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quada One"/>
              <a:buNone/>
              <a:defRPr sz="2800">
                <a:solidFill>
                  <a:schemeClr val="dk1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quada One"/>
              <a:buNone/>
              <a:defRPr sz="2800">
                <a:solidFill>
                  <a:schemeClr val="dk1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quada One"/>
              <a:buNone/>
              <a:defRPr sz="2800">
                <a:solidFill>
                  <a:schemeClr val="dk1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Char char="●"/>
              <a:defRPr sz="12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Char char="○"/>
              <a:defRPr sz="12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Char char="■"/>
              <a:defRPr sz="12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Char char="●"/>
              <a:defRPr sz="12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Char char="○"/>
              <a:defRPr sz="12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Char char="■"/>
              <a:defRPr sz="12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Char char="●"/>
              <a:defRPr sz="12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Char char="○"/>
              <a:defRPr sz="12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Roboto Condensed Light"/>
              <a:buChar char="■"/>
              <a:defRPr sz="12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7" r:id="rId7"/>
    <p:sldLayoutId id="2147483661" r:id="rId8"/>
    <p:sldLayoutId id="2147483670" r:id="rId9"/>
    <p:sldLayoutId id="2147483671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2.png"/><Relationship Id="rId5" Type="http://schemas.openxmlformats.org/officeDocument/2006/relationships/hyperlink" Target="https://docs.google.com/spreadsheets/d/1TXpdtzqM3ofwsOJi-4L_PPEAXBlvnCkeg81tv9x7aEA/copy" TargetMode="Externa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8"/>
          <p:cNvSpPr txBox="1">
            <a:spLocks noGrp="1"/>
          </p:cNvSpPr>
          <p:nvPr>
            <p:ph type="subTitle" idx="1"/>
          </p:nvPr>
        </p:nvSpPr>
        <p:spPr>
          <a:xfrm>
            <a:off x="4791900" y="4426500"/>
            <a:ext cx="4352100" cy="71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/>
              <a:t>By: Sanad Nagem 2232</a:t>
            </a:r>
            <a:endParaRPr b="1" dirty="0"/>
          </a:p>
        </p:txBody>
      </p:sp>
      <p:sp>
        <p:nvSpPr>
          <p:cNvPr id="137" name="Google Shape;137;p28"/>
          <p:cNvSpPr txBox="1">
            <a:spLocks noGrp="1"/>
          </p:cNvSpPr>
          <p:nvPr>
            <p:ph type="ctrTitle"/>
          </p:nvPr>
        </p:nvSpPr>
        <p:spPr>
          <a:xfrm>
            <a:off x="2179245" y="1261926"/>
            <a:ext cx="6896985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 smtClean="0">
                <a:solidFill>
                  <a:srgbClr val="434343"/>
                </a:solidFill>
              </a:rPr>
              <a:t>Suppliers &amp; Competitors</a:t>
            </a:r>
            <a:endParaRPr sz="4400" dirty="0">
              <a:solidFill>
                <a:srgbClr val="434343"/>
              </a:solidFill>
            </a:endParaRPr>
          </a:p>
        </p:txBody>
      </p:sp>
      <p:cxnSp>
        <p:nvCxnSpPr>
          <p:cNvPr id="138" name="Google Shape;138;p28"/>
          <p:cNvCxnSpPr/>
          <p:nvPr/>
        </p:nvCxnSpPr>
        <p:spPr>
          <a:xfrm>
            <a:off x="7145675" y="3176000"/>
            <a:ext cx="2086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93898" cy="7938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0102" y="1"/>
            <a:ext cx="793898" cy="7938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1786" y="77349"/>
            <a:ext cx="5040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Libyan International Medical university</a:t>
            </a:r>
          </a:p>
          <a:p>
            <a:pPr algn="ctr"/>
            <a:r>
              <a:rPr lang="en-US" sz="1600" b="1" dirty="0" smtClean="0"/>
              <a:t>Faculty </a:t>
            </a:r>
            <a:r>
              <a:rPr lang="en-US" sz="1600" b="1" dirty="0"/>
              <a:t>of Business Administration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858526" y="352850"/>
            <a:ext cx="5214300" cy="946200"/>
          </a:xfrm>
        </p:spPr>
        <p:txBody>
          <a:bodyPr/>
          <a:lstStyle/>
          <a:p>
            <a:r>
              <a:rPr lang="en-US" sz="2800" dirty="0" smtClean="0"/>
              <a:t>Competitors as Stakeholders</a:t>
            </a:r>
            <a:endParaRPr lang="en-US" sz="2800" dirty="0"/>
          </a:p>
        </p:txBody>
      </p:sp>
      <p:cxnSp>
        <p:nvCxnSpPr>
          <p:cNvPr id="5" name="Google Shape;223;p35"/>
          <p:cNvCxnSpPr/>
          <p:nvPr/>
        </p:nvCxnSpPr>
        <p:spPr>
          <a:xfrm>
            <a:off x="3809209" y="3002744"/>
            <a:ext cx="1368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7209" y="1208085"/>
            <a:ext cx="3170195" cy="33652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36074" y="2059730"/>
            <a:ext cx="39411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To enhance and change their own market plan, the rival has a stake in the company's expertise.</a:t>
            </a:r>
          </a:p>
        </p:txBody>
      </p:sp>
    </p:spTree>
    <p:extLst>
      <p:ext uri="{BB962C8B-B14F-4D97-AF65-F5344CB8AC3E}">
        <p14:creationId xmlns:p14="http://schemas.microsoft.com/office/powerpoint/2010/main" val="24063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5181" y="1063256"/>
            <a:ext cx="64716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en-US" dirty="0" smtClean="0"/>
              <a:t>Suppliers are the ones who supply raw materials to businesses.</a:t>
            </a:r>
          </a:p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en-US" dirty="0" smtClean="0"/>
              <a:t>Competitors are those who try to surpass a business.</a:t>
            </a:r>
          </a:p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en-US" dirty="0" smtClean="0"/>
              <a:t>Stakeholders everybody who has an interest in the actions of an organization.</a:t>
            </a:r>
          </a:p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en-US" dirty="0" smtClean="0"/>
              <a:t>Suppliers can affect, and are affected to whom they supply.</a:t>
            </a:r>
          </a:p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en-US" dirty="0" smtClean="0"/>
              <a:t>Competitors are good to ensure quality.</a:t>
            </a:r>
          </a:p>
        </p:txBody>
      </p:sp>
    </p:spTree>
    <p:extLst>
      <p:ext uri="{BB962C8B-B14F-4D97-AF65-F5344CB8AC3E}">
        <p14:creationId xmlns:p14="http://schemas.microsoft.com/office/powerpoint/2010/main" val="77197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/>
          <p:cNvSpPr/>
          <p:nvPr/>
        </p:nvSpPr>
        <p:spPr>
          <a:xfrm>
            <a:off x="-389862" y="538714"/>
            <a:ext cx="2736111" cy="822251"/>
          </a:xfrm>
          <a:prstGeom prst="parallelogram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720" y="719008"/>
            <a:ext cx="1920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References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34902" y="1665768"/>
            <a:ext cx="5252484" cy="3659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200" dirty="0"/>
              <a:t>Stakeholder - Learn About the Different Types of Stakeholders. (2020, March 23). Retrieved January 14, 2021, from https://corporatefinanceinstitute.com/resources/knowledge/finance/stakeholder/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200" dirty="0" err="1"/>
              <a:t>Wroblewski</a:t>
            </a:r>
            <a:r>
              <a:rPr lang="en-US" sz="1200" dirty="0"/>
              <a:t>, M. (2019, August 22). How Is a Competitor a Stakeholder? Retrieved January 14, 2021, from https://yourbusiness.azcentral.com/competitor-stakeholder-24680.html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200" dirty="0"/>
              <a:t>What are stakeholders? - Stakeholders - GCSE Business Revision - Other - BBC </a:t>
            </a:r>
            <a:r>
              <a:rPr lang="en-US" sz="1200" dirty="0" err="1"/>
              <a:t>Bitesize</a:t>
            </a:r>
            <a:r>
              <a:rPr lang="en-US" sz="1200" dirty="0"/>
              <a:t>. (</a:t>
            </a:r>
            <a:r>
              <a:rPr lang="en-US" sz="1200" dirty="0" err="1"/>
              <a:t>n.d.</a:t>
            </a:r>
            <a:r>
              <a:rPr lang="en-US" sz="1200" dirty="0"/>
              <a:t>). Retrieved January 14, 2021, from https://www.bbc.co.uk/bitesize/guides/z4gcd2p/revision/1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4084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9"/>
          <p:cNvSpPr txBox="1">
            <a:spLocks noGrp="1"/>
          </p:cNvSpPr>
          <p:nvPr>
            <p:ph type="ctrTitle"/>
          </p:nvPr>
        </p:nvSpPr>
        <p:spPr>
          <a:xfrm>
            <a:off x="1915233" y="118933"/>
            <a:ext cx="52143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/>
              <a:t>CONTENTS</a:t>
            </a:r>
            <a:endParaRPr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88334" y="932276"/>
            <a:ext cx="5245395" cy="3782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Stakeholders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Suppliers as Stakeholders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Competitors as Stakeholders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1"/>
          <p:cNvSpPr txBox="1">
            <a:spLocks noGrp="1"/>
          </p:cNvSpPr>
          <p:nvPr>
            <p:ph type="ctrTitle"/>
          </p:nvPr>
        </p:nvSpPr>
        <p:spPr>
          <a:xfrm flipH="1">
            <a:off x="1147650" y="3085150"/>
            <a:ext cx="5005500" cy="102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Introduction</a:t>
            </a:r>
            <a:endParaRPr dirty="0"/>
          </a:p>
        </p:txBody>
      </p:sp>
      <p:sp>
        <p:nvSpPr>
          <p:cNvPr id="176" name="Google Shape;176;p31"/>
          <p:cNvSpPr txBox="1">
            <a:spLocks noGrp="1"/>
          </p:cNvSpPr>
          <p:nvPr>
            <p:ph type="title" idx="2"/>
          </p:nvPr>
        </p:nvSpPr>
        <p:spPr>
          <a:xfrm flipH="1">
            <a:off x="1147579" y="2323850"/>
            <a:ext cx="2979300" cy="75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cxnSp>
        <p:nvCxnSpPr>
          <p:cNvPr id="177" name="Google Shape;177;p31"/>
          <p:cNvCxnSpPr/>
          <p:nvPr/>
        </p:nvCxnSpPr>
        <p:spPr>
          <a:xfrm>
            <a:off x="0" y="4028275"/>
            <a:ext cx="1561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5" name="Google Shape;185;p32"/>
          <p:cNvCxnSpPr/>
          <p:nvPr/>
        </p:nvCxnSpPr>
        <p:spPr>
          <a:xfrm>
            <a:off x="4569600" y="1494500"/>
            <a:ext cx="45744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6" name="Google Shape;186;p32"/>
          <p:cNvCxnSpPr/>
          <p:nvPr/>
        </p:nvCxnSpPr>
        <p:spPr>
          <a:xfrm>
            <a:off x="0" y="3568175"/>
            <a:ext cx="45744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" name="TextBox 3"/>
          <p:cNvSpPr txBox="1"/>
          <p:nvPr/>
        </p:nvSpPr>
        <p:spPr>
          <a:xfrm>
            <a:off x="4465674" y="695032"/>
            <a:ext cx="46783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re </a:t>
            </a:r>
            <a:r>
              <a:rPr lang="en-US" dirty="0"/>
              <a:t>businesses that sell products or services that involve the development or accomplishment of their targets by a corporation or sector.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3036547"/>
            <a:ext cx="5046921" cy="531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They are corporations, teams, or groups that work against you or your company.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8096" y="695404"/>
            <a:ext cx="2984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Suppliers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77786" y="2921844"/>
            <a:ext cx="3593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Competitors</a:t>
            </a:r>
            <a:endParaRPr lang="en-US" sz="3600" b="1" dirty="0"/>
          </a:p>
        </p:txBody>
      </p:sp>
      <p:sp>
        <p:nvSpPr>
          <p:cNvPr id="8" name="Left Arrow 7"/>
          <p:cNvSpPr/>
          <p:nvPr/>
        </p:nvSpPr>
        <p:spPr>
          <a:xfrm>
            <a:off x="3125974" y="868697"/>
            <a:ext cx="1098698" cy="391333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801473" y="3037727"/>
            <a:ext cx="1121761" cy="4145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ctrTitle"/>
          </p:nvPr>
        </p:nvSpPr>
        <p:spPr>
          <a:xfrm flipH="1">
            <a:off x="3165475" y="2645981"/>
            <a:ext cx="5195700" cy="19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Stakeholders</a:t>
            </a:r>
            <a:endParaRPr dirty="0"/>
          </a:p>
        </p:txBody>
      </p:sp>
      <p:sp>
        <p:nvSpPr>
          <p:cNvPr id="216" name="Google Shape;216;p34"/>
          <p:cNvSpPr txBox="1">
            <a:spLocks noGrp="1"/>
          </p:cNvSpPr>
          <p:nvPr>
            <p:ph type="title" idx="2"/>
          </p:nvPr>
        </p:nvSpPr>
        <p:spPr>
          <a:xfrm flipH="1">
            <a:off x="4964179" y="2323850"/>
            <a:ext cx="2979300" cy="75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cxnSp>
        <p:nvCxnSpPr>
          <p:cNvPr id="217" name="Google Shape;217;p34"/>
          <p:cNvCxnSpPr/>
          <p:nvPr/>
        </p:nvCxnSpPr>
        <p:spPr>
          <a:xfrm>
            <a:off x="7578325" y="4028400"/>
            <a:ext cx="1565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6"/>
          <p:cNvSpPr txBox="1">
            <a:spLocks noGrp="1"/>
          </p:cNvSpPr>
          <p:nvPr>
            <p:ph type="ctrTitle"/>
          </p:nvPr>
        </p:nvSpPr>
        <p:spPr>
          <a:xfrm>
            <a:off x="1964851" y="352850"/>
            <a:ext cx="52143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DEPTH</a:t>
            </a:r>
            <a:endParaRPr/>
          </a:p>
        </p:txBody>
      </p:sp>
      <p:sp>
        <p:nvSpPr>
          <p:cNvPr id="233" name="Google Shape;233;p36"/>
          <p:cNvSpPr txBox="1"/>
          <p:nvPr/>
        </p:nvSpPr>
        <p:spPr>
          <a:xfrm>
            <a:off x="5403773" y="2130875"/>
            <a:ext cx="3225300" cy="14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Venus has a beautiful name and is the second planet from the Sun. It’s terribly hot—even hotter than Mercury—and its atmosphere is extremely poisonous. It’s the second-brightest natural object in the night sky after the Moon</a:t>
            </a:r>
            <a:endParaRPr sz="1100"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234" name="Google Shape;234;p36"/>
          <p:cNvSpPr txBox="1"/>
          <p:nvPr/>
        </p:nvSpPr>
        <p:spPr>
          <a:xfrm>
            <a:off x="5439359" y="1493594"/>
            <a:ext cx="1920000" cy="6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VENUS</a:t>
            </a:r>
            <a:endParaRPr sz="2000" b="1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cxnSp>
        <p:nvCxnSpPr>
          <p:cNvPr id="235" name="Google Shape;235;p36"/>
          <p:cNvCxnSpPr/>
          <p:nvPr/>
        </p:nvCxnSpPr>
        <p:spPr>
          <a:xfrm>
            <a:off x="3712197" y="2130875"/>
            <a:ext cx="20931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6" name="Google Shape;236;p36"/>
          <p:cNvSpPr/>
          <p:nvPr/>
        </p:nvSpPr>
        <p:spPr>
          <a:xfrm>
            <a:off x="720000" y="1259450"/>
            <a:ext cx="4455600" cy="30024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36"/>
          <p:cNvSpPr txBox="1"/>
          <p:nvPr/>
        </p:nvSpPr>
        <p:spPr>
          <a:xfrm>
            <a:off x="1185825" y="4261942"/>
            <a:ext cx="2864400" cy="3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If you want to modify these graphs, click on them, follow the link, change the data and replace them</a:t>
            </a:r>
            <a:endParaRPr sz="90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pic>
        <p:nvPicPr>
          <p:cNvPr id="238" name="Google Shape;238;p36" title="Gráfico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l="4266" t="16254" r="5538"/>
          <a:stretch/>
        </p:blipFill>
        <p:spPr>
          <a:xfrm>
            <a:off x="879900" y="1875875"/>
            <a:ext cx="4028525" cy="2432426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6"/>
          <p:cNvSpPr txBox="1"/>
          <p:nvPr/>
        </p:nvSpPr>
        <p:spPr>
          <a:xfrm>
            <a:off x="1268633" y="1402306"/>
            <a:ext cx="9522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MARS</a:t>
            </a:r>
            <a:endParaRPr sz="900">
              <a:solidFill>
                <a:schemeClr val="lt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240" name="Google Shape;240;p36"/>
          <p:cNvSpPr txBox="1"/>
          <p:nvPr/>
        </p:nvSpPr>
        <p:spPr>
          <a:xfrm>
            <a:off x="2059450" y="1402335"/>
            <a:ext cx="9522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MERCURY</a:t>
            </a:r>
            <a:endParaRPr sz="900">
              <a:solidFill>
                <a:schemeClr val="lt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241" name="Google Shape;241;p36"/>
          <p:cNvSpPr txBox="1"/>
          <p:nvPr/>
        </p:nvSpPr>
        <p:spPr>
          <a:xfrm>
            <a:off x="3005888" y="1402331"/>
            <a:ext cx="9522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VENUS</a:t>
            </a:r>
            <a:endParaRPr sz="900">
              <a:solidFill>
                <a:schemeClr val="lt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242" name="Google Shape;242;p36"/>
          <p:cNvSpPr txBox="1"/>
          <p:nvPr/>
        </p:nvSpPr>
        <p:spPr>
          <a:xfrm>
            <a:off x="3845525" y="1402335"/>
            <a:ext cx="9522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JUPITER</a:t>
            </a:r>
            <a:endParaRPr sz="900">
              <a:solidFill>
                <a:schemeClr val="lt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243" name="Google Shape;243;p36"/>
          <p:cNvSpPr/>
          <p:nvPr/>
        </p:nvSpPr>
        <p:spPr>
          <a:xfrm>
            <a:off x="1120550" y="1460525"/>
            <a:ext cx="174300" cy="1743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36"/>
          <p:cNvSpPr/>
          <p:nvPr/>
        </p:nvSpPr>
        <p:spPr>
          <a:xfrm>
            <a:off x="1893271" y="1460526"/>
            <a:ext cx="174300" cy="174300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36"/>
          <p:cNvSpPr/>
          <p:nvPr/>
        </p:nvSpPr>
        <p:spPr>
          <a:xfrm>
            <a:off x="2830091" y="1460525"/>
            <a:ext cx="174300" cy="174300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B7B7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36"/>
          <p:cNvSpPr/>
          <p:nvPr/>
        </p:nvSpPr>
        <p:spPr>
          <a:xfrm>
            <a:off x="3666628" y="1460526"/>
            <a:ext cx="174300" cy="174300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yt1s.com - Identify Stakeholders  What is it_480p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3572" y="0"/>
            <a:ext cx="9147572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9"/>
          <p:cNvSpPr txBox="1">
            <a:spLocks noGrp="1"/>
          </p:cNvSpPr>
          <p:nvPr>
            <p:ph type="ctrTitle"/>
          </p:nvPr>
        </p:nvSpPr>
        <p:spPr>
          <a:xfrm flipH="1">
            <a:off x="4813320" y="1199811"/>
            <a:ext cx="3593805" cy="19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Suppliers as Stakeholders</a:t>
            </a:r>
            <a:endParaRPr dirty="0"/>
          </a:p>
        </p:txBody>
      </p:sp>
      <p:sp>
        <p:nvSpPr>
          <p:cNvPr id="313" name="Google Shape;313;p39"/>
          <p:cNvSpPr txBox="1">
            <a:spLocks noGrp="1"/>
          </p:cNvSpPr>
          <p:nvPr>
            <p:ph type="title" idx="2"/>
          </p:nvPr>
        </p:nvSpPr>
        <p:spPr>
          <a:xfrm flipH="1">
            <a:off x="5325361" y="588645"/>
            <a:ext cx="2979300" cy="75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cxnSp>
        <p:nvCxnSpPr>
          <p:cNvPr id="314" name="Google Shape;314;p39"/>
          <p:cNvCxnSpPr/>
          <p:nvPr/>
        </p:nvCxnSpPr>
        <p:spPr>
          <a:xfrm>
            <a:off x="7626825" y="2744700"/>
            <a:ext cx="15606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3" name="Google Shape;223;p35"/>
          <p:cNvCxnSpPr/>
          <p:nvPr/>
        </p:nvCxnSpPr>
        <p:spPr>
          <a:xfrm>
            <a:off x="3957600" y="3045275"/>
            <a:ext cx="1368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5" name="Google Shape;225;p35"/>
          <p:cNvSpPr txBox="1">
            <a:spLocks noGrp="1"/>
          </p:cNvSpPr>
          <p:nvPr>
            <p:ph type="ctrTitle"/>
          </p:nvPr>
        </p:nvSpPr>
        <p:spPr>
          <a:xfrm>
            <a:off x="2121986" y="120503"/>
            <a:ext cx="4810441" cy="74864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/>
              <a:t>Suppliers as Stakeholders</a:t>
            </a:r>
            <a:endParaRPr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1814" y="1530898"/>
            <a:ext cx="2476500" cy="2667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736653" y="2105247"/>
            <a:ext cx="3728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Suppliers supply the raw materials or parts used by a business to manufacture its goods.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43"/>
          <p:cNvSpPr txBox="1">
            <a:spLocks noGrp="1"/>
          </p:cNvSpPr>
          <p:nvPr>
            <p:ph type="ctrTitle"/>
          </p:nvPr>
        </p:nvSpPr>
        <p:spPr>
          <a:xfrm flipH="1">
            <a:off x="506608" y="1212359"/>
            <a:ext cx="5195700" cy="19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Comprtitors as Stakeholders</a:t>
            </a:r>
            <a:endParaRPr dirty="0"/>
          </a:p>
        </p:txBody>
      </p:sp>
      <p:sp>
        <p:nvSpPr>
          <p:cNvPr id="397" name="Google Shape;397;p43"/>
          <p:cNvSpPr txBox="1">
            <a:spLocks noGrp="1"/>
          </p:cNvSpPr>
          <p:nvPr>
            <p:ph type="title" idx="2"/>
          </p:nvPr>
        </p:nvSpPr>
        <p:spPr>
          <a:xfrm flipH="1">
            <a:off x="838350" y="631174"/>
            <a:ext cx="2979300" cy="75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cxnSp>
        <p:nvCxnSpPr>
          <p:cNvPr id="398" name="Google Shape;398;p43"/>
          <p:cNvCxnSpPr/>
          <p:nvPr/>
        </p:nvCxnSpPr>
        <p:spPr>
          <a:xfrm>
            <a:off x="0" y="2737950"/>
            <a:ext cx="1676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 Newsletter by Slidesgo">
  <a:themeElements>
    <a:clrScheme name="Simple Light">
      <a:dk1>
        <a:srgbClr val="434343"/>
      </a:dk1>
      <a:lt1>
        <a:srgbClr val="FFFFFF"/>
      </a:lt1>
      <a:dk2>
        <a:srgbClr val="595959"/>
      </a:dk2>
      <a:lt2>
        <a:srgbClr val="EEEEEE"/>
      </a:lt2>
      <a:accent1>
        <a:srgbClr val="F3F3F3"/>
      </a:accent1>
      <a:accent2>
        <a:srgbClr val="D9D9D9"/>
      </a:accent2>
      <a:accent3>
        <a:srgbClr val="B7B7B7"/>
      </a:accent3>
      <a:accent4>
        <a:srgbClr val="999999"/>
      </a:accent4>
      <a:accent5>
        <a:srgbClr val="666666"/>
      </a:accent5>
      <a:accent6>
        <a:srgbClr val="000000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324</Words>
  <Application>Microsoft Office PowerPoint</Application>
  <PresentationFormat>On-screen Show (16:9)</PresentationFormat>
  <Paragraphs>50</Paragraphs>
  <Slides>12</Slides>
  <Notes>9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Exo 2</vt:lpstr>
      <vt:lpstr>Wingdings</vt:lpstr>
      <vt:lpstr>Times New Roman</vt:lpstr>
      <vt:lpstr>Fira Sans Extra Condensed Medium</vt:lpstr>
      <vt:lpstr>Arial</vt:lpstr>
      <vt:lpstr>Roboto Condensed Light</vt:lpstr>
      <vt:lpstr>Squada One</vt:lpstr>
      <vt:lpstr>Tech Newsletter by Slidesgo</vt:lpstr>
      <vt:lpstr>Suppliers &amp; Competitors</vt:lpstr>
      <vt:lpstr>CONTENTS</vt:lpstr>
      <vt:lpstr>Introduction</vt:lpstr>
      <vt:lpstr>PowerPoint Presentation</vt:lpstr>
      <vt:lpstr>Stakeholders</vt:lpstr>
      <vt:lpstr>IN DEPTH</vt:lpstr>
      <vt:lpstr>Suppliers as Stakeholders</vt:lpstr>
      <vt:lpstr>Suppliers as Stakeholders</vt:lpstr>
      <vt:lpstr>Comprtitors as Stakeholders</vt:lpstr>
      <vt:lpstr>Competitors as Stakeholders</vt:lpstr>
      <vt:lpstr>Conclusion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Suppliers &amp; Competitors</dc:title>
  <dc:creator>Anwar</dc:creator>
  <cp:lastModifiedBy>user</cp:lastModifiedBy>
  <cp:revision>9</cp:revision>
  <dcterms:modified xsi:type="dcterms:W3CDTF">2021-02-01T07:48:58Z</dcterms:modified>
</cp:coreProperties>
</file>