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21CE834-D0A9-4348-BC05-293CCC9BDA15}" type="datetimeFigureOut">
              <a:rPr lang="ar-SA" smtClean="0"/>
              <a:t>18/06/1442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8C8C445-80A3-4D74-BDAD-4C2264DB749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0775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8C445-80A3-4D74-BDAD-4C2264DB7498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3610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1E2F0C6-D81B-407E-A174-A74C04953AAD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43477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5B9FF-DCD0-4F0B-BD73-3C1CA48417DB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26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8AB3F-7E2C-4E70-B6E4-777E85C9B59D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11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AD1EA-2787-4699-AB42-5613CF0454E0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59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30DD05B-F007-475F-9A0A-1D8B4A422B4B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415809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CDCE1-2065-41CF-8657-501A4379684C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61198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BF7DA-C582-4CFC-8B9E-09987EB3696A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96064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32A6-DB16-4B8E-A2C3-1AF07551008F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71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A3891-01C4-4D67-965B-38ADA95FFFA7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228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FC30D9F8-15C8-4471-969B-698DFD2F6A88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24875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B1FB03B-2C43-40EA-A5E7-C582AB3DC2F4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39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160AC25-D68A-4185-BB9A-E3315D55B92B}" type="datetime1">
              <a:rPr lang="en-US" smtClean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5446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mitiitism.wordpress.com/2015/03/25/business-ethics-nature-and-scope-college-assgn-01/" TargetMode="External"/><Relationship Id="rId2" Type="http://schemas.openxmlformats.org/officeDocument/2006/relationships/hyperlink" Target="https://www.investopedia.com/terms/b/business-ethics.as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5045" y="1107266"/>
            <a:ext cx="7879046" cy="4394988"/>
          </a:xfrm>
        </p:spPr>
        <p:txBody>
          <a:bodyPr/>
          <a:lstStyle/>
          <a:p>
            <a:r>
              <a:rPr lang="en-US" sz="8000" dirty="0" smtClean="0"/>
              <a:t>Scope of business ethics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By: SANAD NAGEM</a:t>
            </a:r>
          </a:p>
          <a:p>
            <a:r>
              <a:rPr lang="en-US" dirty="0" smtClean="0"/>
              <a:t>2232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100831" cy="11127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8823" y="0"/>
            <a:ext cx="1003177" cy="10031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22969" y="222464"/>
            <a:ext cx="386319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/>
              <a:t>Libyan International Medical University</a:t>
            </a:r>
          </a:p>
          <a:p>
            <a:pPr algn="ctr"/>
            <a:r>
              <a:rPr lang="en-US" dirty="0"/>
              <a:t>Faculty of Business Administration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7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2411827" y="2909833"/>
            <a:ext cx="63772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</a:rPr>
              <a:t>Contents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8306" y="616898"/>
            <a:ext cx="77413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 smtClean="0"/>
              <a:t>Introduction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800" dirty="0" smtClean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 smtClean="0"/>
              <a:t>Ethics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800" dirty="0" smtClean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 smtClean="0"/>
              <a:t>Scope of business ethics management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800" dirty="0" smtClean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 smtClean="0"/>
              <a:t>Conclusion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800" dirty="0"/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800" dirty="0" smtClean="0"/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800" dirty="0" smtClean="0"/>
              <a:t>References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52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“Business </a:t>
            </a:r>
            <a:r>
              <a:rPr lang="en-US" dirty="0"/>
              <a:t>ethics is a social science, whose </a:t>
            </a:r>
            <a:r>
              <a:rPr lang="en-US" dirty="0" smtClean="0"/>
              <a:t>main aim </a:t>
            </a:r>
            <a:r>
              <a:rPr lang="en-US" dirty="0"/>
              <a:t>is to define and examine the responsibilities of businesses and their agents as a part of the general moral environment of a given </a:t>
            </a:r>
            <a:r>
              <a:rPr lang="en-US" dirty="0" smtClean="0"/>
              <a:t>society”.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347" y="3459017"/>
            <a:ext cx="4858027" cy="307989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5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260" r="14260"/>
          <a:stretch>
            <a:fillRect/>
          </a:stretch>
        </p:blipFill>
        <p:spPr>
          <a:xfrm>
            <a:off x="265709" y="0"/>
            <a:ext cx="7355585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Ethics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8904" y="2238485"/>
            <a:ext cx="3092117" cy="4164164"/>
          </a:xfrm>
        </p:spPr>
        <p:txBody>
          <a:bodyPr>
            <a:normAutofit/>
          </a:bodyPr>
          <a:lstStyle/>
          <a:p>
            <a:r>
              <a:rPr lang="en-US" sz="2800" dirty="0"/>
              <a:t>Ethics is a branch of social science. It deals with moral principles and social values.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31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business ethics: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62470" y="1874517"/>
            <a:ext cx="793663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b="1" dirty="0" smtClean="0"/>
              <a:t>Ethics in compliance: </a:t>
            </a:r>
            <a:r>
              <a:rPr lang="en-US" sz="2000" dirty="0" smtClean="0"/>
              <a:t>Is to obey the rules and regulations.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/>
              <a:t>Ethics in finance: </a:t>
            </a:r>
          </a:p>
          <a:p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In </a:t>
            </a:r>
            <a:r>
              <a:rPr lang="en-US" sz="2000" dirty="0"/>
              <a:t>accounting </a:t>
            </a:r>
            <a:r>
              <a:rPr lang="en-US" sz="2000" dirty="0" smtClean="0"/>
              <a:t>–misleading </a:t>
            </a:r>
            <a:r>
              <a:rPr lang="en-US" sz="2000" dirty="0"/>
              <a:t>financial analysis</a:t>
            </a:r>
            <a:r>
              <a:rPr lang="en-US" sz="20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S</a:t>
            </a:r>
            <a:r>
              <a:rPr lang="en-US" sz="2000" dirty="0" smtClean="0"/>
              <a:t>ecurities </a:t>
            </a:r>
            <a:r>
              <a:rPr lang="en-US" sz="2000" dirty="0"/>
              <a:t>fraud leading to manipulation of the financial markets.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Bribery, kickbacks, over billing of </a:t>
            </a:r>
            <a:r>
              <a:rPr lang="en-US" sz="2000" dirty="0" smtClean="0"/>
              <a:t>expenses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Fake </a:t>
            </a:r>
            <a:r>
              <a:rPr lang="en-US" sz="2000" dirty="0"/>
              <a:t>reimbursements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71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2773" y="195309"/>
            <a:ext cx="7226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3. </a:t>
            </a:r>
            <a:r>
              <a:rPr lang="en-US" sz="2000" b="1" dirty="0" smtClean="0"/>
              <a:t>Ethics in Human resource: </a:t>
            </a:r>
            <a:r>
              <a:rPr lang="en-US" sz="2000" dirty="0" smtClean="0"/>
              <a:t>Focuses on the issues </a:t>
            </a:r>
            <a:r>
              <a:rPr lang="en-US" sz="2000" dirty="0"/>
              <a:t>arising around the employer-employee </a:t>
            </a:r>
            <a:r>
              <a:rPr lang="en-US" sz="2000" dirty="0" smtClean="0"/>
              <a:t>relationship.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7345" y="995133"/>
            <a:ext cx="3959428" cy="22211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6959" y="3675245"/>
            <a:ext cx="6818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4. Ethics in marketing: Focusses on the moral principles behind the operation and the regulations of marketing.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7345" y="4537323"/>
            <a:ext cx="3959428" cy="222114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/>
        </p:nvSpPr>
        <p:spPr>
          <a:xfrm>
            <a:off x="-479395" y="390617"/>
            <a:ext cx="3817398" cy="1029810"/>
          </a:xfrm>
          <a:prstGeom prst="parallelogram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-355108" y="643912"/>
            <a:ext cx="3568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Conclusion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77374" y="2503502"/>
            <a:ext cx="74572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 smtClean="0"/>
              <a:t>Ethics is the foundation of society. If it is well built then our society will not fall. Ethics should be practiced all over the globe of everyone's benefit.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718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References: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1535837" y="1713390"/>
            <a:ext cx="92860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Twin, A. (2020, August 28). Business Ethics: Fair Business Policies Within Controversial Subjects. Retrieved December 3, 2020, from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www.investopedia.com/terms/b/business-ethics.asp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Kumar, A. (2020, August 12). Business Ethics: Nature and Scope. Retrieved December 3, 2020, from </a:t>
            </a:r>
            <a:r>
              <a:rPr lang="en-US" dirty="0">
                <a:hlinkClick r:id="rId3"/>
              </a:rPr>
              <a:t>https://amitiitism.wordpress.com/2015/03/25/business-ethics-nature-and-scope-college-assgn-01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568375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82</TotalTime>
  <Words>269</Words>
  <Application>Microsoft Office PowerPoint</Application>
  <PresentationFormat>Widescreen</PresentationFormat>
  <Paragraphs>54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Gill Sans MT</vt:lpstr>
      <vt:lpstr>Impact</vt:lpstr>
      <vt:lpstr>Majalla UI</vt:lpstr>
      <vt:lpstr>Wingdings</vt:lpstr>
      <vt:lpstr>Badge</vt:lpstr>
      <vt:lpstr>Scope of business ethics</vt:lpstr>
      <vt:lpstr>PowerPoint Presentation</vt:lpstr>
      <vt:lpstr>Introduction:</vt:lpstr>
      <vt:lpstr>Ethics</vt:lpstr>
      <vt:lpstr>Scope of business ethics:</vt:lpstr>
      <vt:lpstr>PowerPoint Presentation</vt:lpstr>
      <vt:lpstr>PowerPoint Presentation</vt:lpstr>
      <vt:lpstr>References: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Scope of business ethics</dc:title>
  <dc:creator>Anwar</dc:creator>
  <cp:lastModifiedBy>user</cp:lastModifiedBy>
  <cp:revision>9</cp:revision>
  <dcterms:created xsi:type="dcterms:W3CDTF">2020-12-03T10:19:20Z</dcterms:created>
  <dcterms:modified xsi:type="dcterms:W3CDTF">2021-01-31T09:13:53Z</dcterms:modified>
</cp:coreProperties>
</file>