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9"/>
  </p:notesMasterIdLst>
  <p:sldIdLst>
    <p:sldId id="256" r:id="rId2"/>
    <p:sldId id="257" r:id="rId3"/>
    <p:sldId id="258" r:id="rId4"/>
    <p:sldId id="259" r:id="rId5"/>
    <p:sldId id="264" r:id="rId6"/>
    <p:sldId id="261" r:id="rId7"/>
    <p:sldId id="265" r:id="rId8"/>
  </p:sldIdLst>
  <p:sldSz cx="9144000" cy="5143500" type="screen16x9"/>
  <p:notesSz cx="6858000" cy="9144000"/>
  <p:embeddedFontLst>
    <p:embeddedFont>
      <p:font typeface="Arvo" panose="020B0604020202020204" charset="0"/>
      <p:regular r:id="rId10"/>
      <p:bold r:id="rId11"/>
      <p:italic r:id="rId12"/>
      <p:boldItalic r:id="rId13"/>
    </p:embeddedFont>
    <p:embeddedFont>
      <p:font typeface="Ubuntu Light" panose="020B0604020202020204" charset="0"/>
      <p:regular r:id="rId14"/>
      <p:bold r:id="rId15"/>
      <p:italic r:id="rId16"/>
      <p:boldItalic r:id="rId17"/>
    </p:embeddedFont>
    <p:embeddedFont>
      <p:font typeface="Ubuntu" panose="020B060402020202020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15:clr>
            <a:srgbClr val="A4A3A4"/>
          </p15:clr>
        </p15:guide>
        <p15:guide id="2" orient="horz" pos="3053">
          <p15:clr>
            <a:srgbClr val="A4A3A4"/>
          </p15:clr>
        </p15:guide>
        <p15:guide id="3" orient="horz" pos="2871">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1330A55-52F3-40CC-8333-AB81BE13FC75}">
  <a:tblStyle styleId="{B1330A55-52F3-40CC-8333-AB81BE13FC75}"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AAD20798-DD73-4849-911E-927822A8B0BA}"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8" d="100"/>
          <a:sy n="88" d="100"/>
        </p:scale>
        <p:origin x="876" y="72"/>
      </p:cViewPr>
      <p:guideLst>
        <p:guide orient="horz"/>
        <p:guide orient="horz" pos="3053"/>
        <p:guide orient="horz" pos="2871"/>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viewProps" Target="viewProps.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74787441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442eb61d9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442eb61d9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98332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442eb61d9d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442eb61d9d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835168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442eb61d9d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442eb61d9d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11270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442eb61d9d_0_6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442eb61d9d_0_6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93094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442eb61d9d_0_6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442eb61d9d_0_6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181868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442eb61d9d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442eb61d9d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29501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ar-SA"/>
          </a:p>
        </p:txBody>
      </p:sp>
    </p:spTree>
    <p:extLst>
      <p:ext uri="{BB962C8B-B14F-4D97-AF65-F5344CB8AC3E}">
        <p14:creationId xmlns:p14="http://schemas.microsoft.com/office/powerpoint/2010/main" val="1762679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IG Title slide" type="title">
  <p:cSld name="TITLE">
    <p:bg>
      <p:bgPr>
        <a:solidFill>
          <a:srgbClr val="FFFFFF"/>
        </a:solidFill>
        <a:effectLst/>
      </p:bgPr>
    </p:bg>
    <p:spTree>
      <p:nvGrpSpPr>
        <p:cNvPr id="1" name="Shape 9"/>
        <p:cNvGrpSpPr/>
        <p:nvPr/>
      </p:nvGrpSpPr>
      <p:grpSpPr>
        <a:xfrm>
          <a:off x="0" y="0"/>
          <a:ext cx="0" cy="0"/>
          <a:chOff x="0" y="0"/>
          <a:chExt cx="0" cy="0"/>
        </a:xfrm>
      </p:grpSpPr>
      <p:sp>
        <p:nvSpPr>
          <p:cNvPr id="10" name="Google Shape;10;p2"/>
          <p:cNvSpPr/>
          <p:nvPr/>
        </p:nvSpPr>
        <p:spPr>
          <a:xfrm>
            <a:off x="676300" y="321200"/>
            <a:ext cx="4885500" cy="4431600"/>
          </a:xfrm>
          <a:prstGeom prst="rect">
            <a:avLst/>
          </a:prstGeom>
          <a:solidFill>
            <a:srgbClr val="81EC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11" name="Google Shape;11;p2"/>
          <p:cNvSpPr txBox="1">
            <a:spLocks noGrp="1"/>
          </p:cNvSpPr>
          <p:nvPr>
            <p:ph type="ctrTitle"/>
          </p:nvPr>
        </p:nvSpPr>
        <p:spPr>
          <a:xfrm>
            <a:off x="1610650" y="1856275"/>
            <a:ext cx="6157800" cy="875700"/>
          </a:xfrm>
          <a:prstGeom prst="rect">
            <a:avLst/>
          </a:prstGeom>
          <a:ln w="38100"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3600"/>
              <a:buNone/>
              <a:defRPr sz="3600" b="1"/>
            </a:lvl1pPr>
            <a:lvl2pPr lvl="1" algn="ctr" rtl="0">
              <a:spcBef>
                <a:spcPts val="0"/>
              </a:spcBef>
              <a:spcAft>
                <a:spcPts val="0"/>
              </a:spcAft>
              <a:buClr>
                <a:srgbClr val="434343"/>
              </a:buClr>
              <a:buSzPts val="6000"/>
              <a:buNone/>
              <a:defRPr sz="6000">
                <a:solidFill>
                  <a:srgbClr val="434343"/>
                </a:solidFill>
              </a:defRPr>
            </a:lvl2pPr>
            <a:lvl3pPr lvl="2" algn="ctr" rtl="0">
              <a:spcBef>
                <a:spcPts val="0"/>
              </a:spcBef>
              <a:spcAft>
                <a:spcPts val="0"/>
              </a:spcAft>
              <a:buClr>
                <a:srgbClr val="434343"/>
              </a:buClr>
              <a:buSzPts val="6000"/>
              <a:buNone/>
              <a:defRPr sz="6000">
                <a:solidFill>
                  <a:srgbClr val="434343"/>
                </a:solidFill>
              </a:defRPr>
            </a:lvl3pPr>
            <a:lvl4pPr lvl="3" algn="ctr" rtl="0">
              <a:spcBef>
                <a:spcPts val="0"/>
              </a:spcBef>
              <a:spcAft>
                <a:spcPts val="0"/>
              </a:spcAft>
              <a:buClr>
                <a:srgbClr val="434343"/>
              </a:buClr>
              <a:buSzPts val="6000"/>
              <a:buNone/>
              <a:defRPr sz="6000">
                <a:solidFill>
                  <a:srgbClr val="434343"/>
                </a:solidFill>
              </a:defRPr>
            </a:lvl4pPr>
            <a:lvl5pPr lvl="4" algn="ctr" rtl="0">
              <a:spcBef>
                <a:spcPts val="0"/>
              </a:spcBef>
              <a:spcAft>
                <a:spcPts val="0"/>
              </a:spcAft>
              <a:buClr>
                <a:srgbClr val="434343"/>
              </a:buClr>
              <a:buSzPts val="6000"/>
              <a:buNone/>
              <a:defRPr sz="6000">
                <a:solidFill>
                  <a:srgbClr val="434343"/>
                </a:solidFill>
              </a:defRPr>
            </a:lvl5pPr>
            <a:lvl6pPr lvl="5" algn="ctr" rtl="0">
              <a:spcBef>
                <a:spcPts val="0"/>
              </a:spcBef>
              <a:spcAft>
                <a:spcPts val="0"/>
              </a:spcAft>
              <a:buClr>
                <a:srgbClr val="434343"/>
              </a:buClr>
              <a:buSzPts val="6000"/>
              <a:buNone/>
              <a:defRPr sz="6000">
                <a:solidFill>
                  <a:srgbClr val="434343"/>
                </a:solidFill>
              </a:defRPr>
            </a:lvl6pPr>
            <a:lvl7pPr lvl="6" algn="ctr" rtl="0">
              <a:spcBef>
                <a:spcPts val="0"/>
              </a:spcBef>
              <a:spcAft>
                <a:spcPts val="0"/>
              </a:spcAft>
              <a:buClr>
                <a:srgbClr val="434343"/>
              </a:buClr>
              <a:buSzPts val="6000"/>
              <a:buNone/>
              <a:defRPr sz="6000">
                <a:solidFill>
                  <a:srgbClr val="434343"/>
                </a:solidFill>
              </a:defRPr>
            </a:lvl7pPr>
            <a:lvl8pPr lvl="7" algn="ctr" rtl="0">
              <a:spcBef>
                <a:spcPts val="0"/>
              </a:spcBef>
              <a:spcAft>
                <a:spcPts val="0"/>
              </a:spcAft>
              <a:buClr>
                <a:srgbClr val="434343"/>
              </a:buClr>
              <a:buSzPts val="6000"/>
              <a:buNone/>
              <a:defRPr sz="6000">
                <a:solidFill>
                  <a:srgbClr val="434343"/>
                </a:solidFill>
              </a:defRPr>
            </a:lvl8pPr>
            <a:lvl9pPr lvl="8" algn="ctr" rtl="0">
              <a:spcBef>
                <a:spcPts val="0"/>
              </a:spcBef>
              <a:spcAft>
                <a:spcPts val="0"/>
              </a:spcAft>
              <a:buClr>
                <a:srgbClr val="434343"/>
              </a:buClr>
              <a:buSzPts val="6000"/>
              <a:buNone/>
              <a:defRPr sz="6000">
                <a:solidFill>
                  <a:srgbClr val="434343"/>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Content" type="secHead">
  <p:cSld name="SECTION_HEADER">
    <p:bg>
      <p:bgPr>
        <a:solidFill>
          <a:srgbClr val="FFFFFF"/>
        </a:solidFill>
        <a:effectLst/>
      </p:bgPr>
    </p:bg>
    <p:spTree>
      <p:nvGrpSpPr>
        <p:cNvPr id="1" name="Shape 12"/>
        <p:cNvGrpSpPr/>
        <p:nvPr/>
      </p:nvGrpSpPr>
      <p:grpSpPr>
        <a:xfrm>
          <a:off x="0" y="0"/>
          <a:ext cx="0" cy="0"/>
          <a:chOff x="0" y="0"/>
          <a:chExt cx="0" cy="0"/>
        </a:xfrm>
      </p:grpSpPr>
      <p:sp>
        <p:nvSpPr>
          <p:cNvPr id="13" name="Google Shape;13;p3"/>
          <p:cNvSpPr txBox="1">
            <a:spLocks noGrp="1"/>
          </p:cNvSpPr>
          <p:nvPr>
            <p:ph type="title"/>
          </p:nvPr>
        </p:nvSpPr>
        <p:spPr>
          <a:xfrm>
            <a:off x="4698275" y="189950"/>
            <a:ext cx="5311200" cy="11145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
        <p:nvSpPr>
          <p:cNvPr id="14" name="Google Shape;14;p3"/>
          <p:cNvSpPr txBox="1">
            <a:spLocks noGrp="1"/>
          </p:cNvSpPr>
          <p:nvPr>
            <p:ph type="subTitle" idx="1"/>
          </p:nvPr>
        </p:nvSpPr>
        <p:spPr>
          <a:xfrm>
            <a:off x="4696224" y="1709442"/>
            <a:ext cx="33672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5" name="Google Shape;15;p3"/>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chemeClr val="lt2"/>
                </a:solidFill>
                <a:latin typeface="Arvo"/>
                <a:ea typeface="Arvo"/>
                <a:cs typeface="Arvo"/>
                <a:sym typeface="Arvo"/>
              </a:defRPr>
            </a:lvl1pPr>
            <a:lvl2pPr lvl="1" rtl="0">
              <a:buNone/>
              <a:defRPr sz="1200">
                <a:solidFill>
                  <a:schemeClr val="lt2"/>
                </a:solidFill>
                <a:latin typeface="Arvo"/>
                <a:ea typeface="Arvo"/>
                <a:cs typeface="Arvo"/>
                <a:sym typeface="Arvo"/>
              </a:defRPr>
            </a:lvl2pPr>
            <a:lvl3pPr lvl="2" rtl="0">
              <a:buNone/>
              <a:defRPr sz="1200">
                <a:solidFill>
                  <a:schemeClr val="lt2"/>
                </a:solidFill>
                <a:latin typeface="Arvo"/>
                <a:ea typeface="Arvo"/>
                <a:cs typeface="Arvo"/>
                <a:sym typeface="Arvo"/>
              </a:defRPr>
            </a:lvl3pPr>
            <a:lvl4pPr lvl="3" rtl="0">
              <a:buNone/>
              <a:defRPr sz="1200">
                <a:solidFill>
                  <a:schemeClr val="lt2"/>
                </a:solidFill>
                <a:latin typeface="Arvo"/>
                <a:ea typeface="Arvo"/>
                <a:cs typeface="Arvo"/>
                <a:sym typeface="Arvo"/>
              </a:defRPr>
            </a:lvl4pPr>
            <a:lvl5pPr lvl="4" rtl="0">
              <a:buNone/>
              <a:defRPr sz="1200">
                <a:solidFill>
                  <a:schemeClr val="lt2"/>
                </a:solidFill>
                <a:latin typeface="Arvo"/>
                <a:ea typeface="Arvo"/>
                <a:cs typeface="Arvo"/>
                <a:sym typeface="Arvo"/>
              </a:defRPr>
            </a:lvl5pPr>
            <a:lvl6pPr lvl="5" rtl="0">
              <a:buNone/>
              <a:defRPr sz="1200">
                <a:solidFill>
                  <a:schemeClr val="lt2"/>
                </a:solidFill>
                <a:latin typeface="Arvo"/>
                <a:ea typeface="Arvo"/>
                <a:cs typeface="Arvo"/>
                <a:sym typeface="Arvo"/>
              </a:defRPr>
            </a:lvl6pPr>
            <a:lvl7pPr lvl="6" rtl="0">
              <a:buNone/>
              <a:defRPr sz="1200">
                <a:solidFill>
                  <a:schemeClr val="lt2"/>
                </a:solidFill>
                <a:latin typeface="Arvo"/>
                <a:ea typeface="Arvo"/>
                <a:cs typeface="Arvo"/>
                <a:sym typeface="Arvo"/>
              </a:defRPr>
            </a:lvl7pPr>
            <a:lvl8pPr lvl="7" rtl="0">
              <a:buNone/>
              <a:defRPr sz="1200">
                <a:solidFill>
                  <a:schemeClr val="lt2"/>
                </a:solidFill>
                <a:latin typeface="Arvo"/>
                <a:ea typeface="Arvo"/>
                <a:cs typeface="Arvo"/>
                <a:sym typeface="Arvo"/>
              </a:defRPr>
            </a:lvl8pPr>
            <a:lvl9pPr lvl="8" rtl="0">
              <a:buNone/>
              <a:defRPr sz="1200">
                <a:solidFill>
                  <a:schemeClr val="lt2"/>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sp>
        <p:nvSpPr>
          <p:cNvPr id="16" name="Google Shape;16;p3"/>
          <p:cNvSpPr/>
          <p:nvPr/>
        </p:nvSpPr>
        <p:spPr>
          <a:xfrm>
            <a:off x="4572000" y="429350"/>
            <a:ext cx="2772000" cy="635700"/>
          </a:xfrm>
          <a:prstGeom prst="rect">
            <a:avLst/>
          </a:prstGeom>
          <a:noFill/>
          <a:ln w="38100"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17" name="Google Shape;17;p3"/>
          <p:cNvSpPr txBox="1">
            <a:spLocks noGrp="1"/>
          </p:cNvSpPr>
          <p:nvPr>
            <p:ph type="title" idx="2"/>
          </p:nvPr>
        </p:nvSpPr>
        <p:spPr>
          <a:xfrm>
            <a:off x="4696225" y="1198788"/>
            <a:ext cx="5311200" cy="682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8" name="Google Shape;18;p3"/>
          <p:cNvSpPr txBox="1">
            <a:spLocks noGrp="1"/>
          </p:cNvSpPr>
          <p:nvPr>
            <p:ph type="subTitle" idx="3"/>
          </p:nvPr>
        </p:nvSpPr>
        <p:spPr>
          <a:xfrm>
            <a:off x="4696224" y="2836672"/>
            <a:ext cx="33672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9" name="Google Shape;19;p3"/>
          <p:cNvSpPr txBox="1">
            <a:spLocks noGrp="1"/>
          </p:cNvSpPr>
          <p:nvPr>
            <p:ph type="title" idx="4"/>
          </p:nvPr>
        </p:nvSpPr>
        <p:spPr>
          <a:xfrm>
            <a:off x="4696225" y="2326013"/>
            <a:ext cx="5311200" cy="682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20" name="Google Shape;20;p3"/>
          <p:cNvSpPr txBox="1">
            <a:spLocks noGrp="1"/>
          </p:cNvSpPr>
          <p:nvPr>
            <p:ph type="subTitle" idx="5"/>
          </p:nvPr>
        </p:nvSpPr>
        <p:spPr>
          <a:xfrm>
            <a:off x="4696224" y="3967490"/>
            <a:ext cx="33672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21" name="Google Shape;21;p3"/>
          <p:cNvSpPr txBox="1">
            <a:spLocks noGrp="1"/>
          </p:cNvSpPr>
          <p:nvPr>
            <p:ph type="title" idx="6"/>
          </p:nvPr>
        </p:nvSpPr>
        <p:spPr>
          <a:xfrm>
            <a:off x="4696225" y="3453254"/>
            <a:ext cx="5311200" cy="682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22" name="Google Shape;22;p3"/>
          <p:cNvSpPr/>
          <p:nvPr/>
        </p:nvSpPr>
        <p:spPr>
          <a:xfrm>
            <a:off x="0" y="0"/>
            <a:ext cx="2855700" cy="5143500"/>
          </a:xfrm>
          <a:prstGeom prst="rect">
            <a:avLst/>
          </a:prstGeom>
          <a:solidFill>
            <a:srgbClr val="81EC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a:off x="3582225" y="1426175"/>
            <a:ext cx="838800" cy="819900"/>
          </a:xfrm>
          <a:prstGeom prst="rect">
            <a:avLst/>
          </a:prstGeom>
          <a:solidFill>
            <a:srgbClr val="81EC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a:off x="3582225" y="2553400"/>
            <a:ext cx="838800" cy="819900"/>
          </a:xfrm>
          <a:prstGeom prst="rect">
            <a:avLst/>
          </a:prstGeom>
          <a:solidFill>
            <a:srgbClr val="81EC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a:off x="3582225" y="3680625"/>
            <a:ext cx="838800" cy="819900"/>
          </a:xfrm>
          <a:prstGeom prst="rect">
            <a:avLst/>
          </a:prstGeom>
          <a:solidFill>
            <a:srgbClr val="81EC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3"/>
          <p:cNvSpPr txBox="1">
            <a:spLocks noGrp="1"/>
          </p:cNvSpPr>
          <p:nvPr>
            <p:ph type="title" idx="7" hasCustomPrompt="1"/>
          </p:nvPr>
        </p:nvSpPr>
        <p:spPr>
          <a:xfrm>
            <a:off x="3372225" y="1518275"/>
            <a:ext cx="1258800" cy="635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27" name="Google Shape;27;p3"/>
          <p:cNvSpPr txBox="1">
            <a:spLocks noGrp="1"/>
          </p:cNvSpPr>
          <p:nvPr>
            <p:ph type="title" idx="8" hasCustomPrompt="1"/>
          </p:nvPr>
        </p:nvSpPr>
        <p:spPr>
          <a:xfrm>
            <a:off x="3372225" y="2645500"/>
            <a:ext cx="1258800" cy="635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28" name="Google Shape;28;p3"/>
          <p:cNvSpPr txBox="1">
            <a:spLocks noGrp="1"/>
          </p:cNvSpPr>
          <p:nvPr>
            <p:ph type="title" idx="9" hasCustomPrompt="1"/>
          </p:nvPr>
        </p:nvSpPr>
        <p:spPr>
          <a:xfrm>
            <a:off x="3372225" y="3772725"/>
            <a:ext cx="1258800" cy="635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subtitle">
  <p:cSld name="SECTION_HEADER_1">
    <p:bg>
      <p:bgPr>
        <a:solidFill>
          <a:srgbClr val="FFFFFF"/>
        </a:solidFill>
        <a:effectLst/>
      </p:bgPr>
    </p:bg>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570047" y="993900"/>
            <a:ext cx="3055500" cy="11145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
        <p:nvSpPr>
          <p:cNvPr id="42" name="Google Shape;42;p6"/>
          <p:cNvSpPr txBox="1">
            <a:spLocks noGrp="1"/>
          </p:cNvSpPr>
          <p:nvPr>
            <p:ph type="subTitle" idx="1"/>
          </p:nvPr>
        </p:nvSpPr>
        <p:spPr>
          <a:xfrm>
            <a:off x="614775" y="2564775"/>
            <a:ext cx="29208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43" name="Google Shape;43;p6"/>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chemeClr val="lt2"/>
                </a:solidFill>
                <a:latin typeface="Arvo"/>
                <a:ea typeface="Arvo"/>
                <a:cs typeface="Arvo"/>
                <a:sym typeface="Arvo"/>
              </a:defRPr>
            </a:lvl1pPr>
            <a:lvl2pPr lvl="1" rtl="0">
              <a:buNone/>
              <a:defRPr sz="1200">
                <a:solidFill>
                  <a:schemeClr val="lt2"/>
                </a:solidFill>
                <a:latin typeface="Arvo"/>
                <a:ea typeface="Arvo"/>
                <a:cs typeface="Arvo"/>
                <a:sym typeface="Arvo"/>
              </a:defRPr>
            </a:lvl2pPr>
            <a:lvl3pPr lvl="2" rtl="0">
              <a:buNone/>
              <a:defRPr sz="1200">
                <a:solidFill>
                  <a:schemeClr val="lt2"/>
                </a:solidFill>
                <a:latin typeface="Arvo"/>
                <a:ea typeface="Arvo"/>
                <a:cs typeface="Arvo"/>
                <a:sym typeface="Arvo"/>
              </a:defRPr>
            </a:lvl3pPr>
            <a:lvl4pPr lvl="3" rtl="0">
              <a:buNone/>
              <a:defRPr sz="1200">
                <a:solidFill>
                  <a:schemeClr val="lt2"/>
                </a:solidFill>
                <a:latin typeface="Arvo"/>
                <a:ea typeface="Arvo"/>
                <a:cs typeface="Arvo"/>
                <a:sym typeface="Arvo"/>
              </a:defRPr>
            </a:lvl4pPr>
            <a:lvl5pPr lvl="4" rtl="0">
              <a:buNone/>
              <a:defRPr sz="1200">
                <a:solidFill>
                  <a:schemeClr val="lt2"/>
                </a:solidFill>
                <a:latin typeface="Arvo"/>
                <a:ea typeface="Arvo"/>
                <a:cs typeface="Arvo"/>
                <a:sym typeface="Arvo"/>
              </a:defRPr>
            </a:lvl5pPr>
            <a:lvl6pPr lvl="5" rtl="0">
              <a:buNone/>
              <a:defRPr sz="1200">
                <a:solidFill>
                  <a:schemeClr val="lt2"/>
                </a:solidFill>
                <a:latin typeface="Arvo"/>
                <a:ea typeface="Arvo"/>
                <a:cs typeface="Arvo"/>
                <a:sym typeface="Arvo"/>
              </a:defRPr>
            </a:lvl6pPr>
            <a:lvl7pPr lvl="6" rtl="0">
              <a:buNone/>
              <a:defRPr sz="1200">
                <a:solidFill>
                  <a:schemeClr val="lt2"/>
                </a:solidFill>
                <a:latin typeface="Arvo"/>
                <a:ea typeface="Arvo"/>
                <a:cs typeface="Arvo"/>
                <a:sym typeface="Arvo"/>
              </a:defRPr>
            </a:lvl7pPr>
            <a:lvl8pPr lvl="7" rtl="0">
              <a:buNone/>
              <a:defRPr sz="1200">
                <a:solidFill>
                  <a:schemeClr val="lt2"/>
                </a:solidFill>
                <a:latin typeface="Arvo"/>
                <a:ea typeface="Arvo"/>
                <a:cs typeface="Arvo"/>
                <a:sym typeface="Arvo"/>
              </a:defRPr>
            </a:lvl8pPr>
            <a:lvl9pPr lvl="8" rtl="0">
              <a:buNone/>
              <a:defRPr sz="1200">
                <a:solidFill>
                  <a:schemeClr val="lt2"/>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cxnSp>
        <p:nvCxnSpPr>
          <p:cNvPr id="44" name="Google Shape;44;p6"/>
          <p:cNvCxnSpPr/>
          <p:nvPr/>
        </p:nvCxnSpPr>
        <p:spPr>
          <a:xfrm>
            <a:off x="678525" y="2060575"/>
            <a:ext cx="676200" cy="0"/>
          </a:xfrm>
          <a:prstGeom prst="straightConnector1">
            <a:avLst/>
          </a:prstGeom>
          <a:noFill/>
          <a:ln w="76200" cap="flat" cmpd="sng">
            <a:solidFill>
              <a:schemeClr val="accent1"/>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subtitle">
  <p:cSld name="TITLE_AND_BODY_1">
    <p:bg>
      <p:bgPr>
        <a:solidFill>
          <a:srgbClr val="FFFFFF"/>
        </a:solidFill>
        <a:effectLst/>
      </p:bgPr>
    </p:bg>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4598900" y="773100"/>
            <a:ext cx="3888000" cy="12066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63" name="Google Shape;63;p10"/>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chemeClr val="lt2"/>
                </a:solidFill>
                <a:latin typeface="Arvo"/>
                <a:ea typeface="Arvo"/>
                <a:cs typeface="Arvo"/>
                <a:sym typeface="Arvo"/>
              </a:defRPr>
            </a:lvl1pPr>
            <a:lvl2pPr lvl="1" rtl="0">
              <a:buNone/>
              <a:defRPr sz="1200">
                <a:solidFill>
                  <a:schemeClr val="lt2"/>
                </a:solidFill>
                <a:latin typeface="Arvo"/>
                <a:ea typeface="Arvo"/>
                <a:cs typeface="Arvo"/>
                <a:sym typeface="Arvo"/>
              </a:defRPr>
            </a:lvl2pPr>
            <a:lvl3pPr lvl="2" rtl="0">
              <a:buNone/>
              <a:defRPr sz="1200">
                <a:solidFill>
                  <a:schemeClr val="lt2"/>
                </a:solidFill>
                <a:latin typeface="Arvo"/>
                <a:ea typeface="Arvo"/>
                <a:cs typeface="Arvo"/>
                <a:sym typeface="Arvo"/>
              </a:defRPr>
            </a:lvl3pPr>
            <a:lvl4pPr lvl="3" rtl="0">
              <a:buNone/>
              <a:defRPr sz="1200">
                <a:solidFill>
                  <a:schemeClr val="lt2"/>
                </a:solidFill>
                <a:latin typeface="Arvo"/>
                <a:ea typeface="Arvo"/>
                <a:cs typeface="Arvo"/>
                <a:sym typeface="Arvo"/>
              </a:defRPr>
            </a:lvl4pPr>
            <a:lvl5pPr lvl="4" rtl="0">
              <a:buNone/>
              <a:defRPr sz="1200">
                <a:solidFill>
                  <a:schemeClr val="lt2"/>
                </a:solidFill>
                <a:latin typeface="Arvo"/>
                <a:ea typeface="Arvo"/>
                <a:cs typeface="Arvo"/>
                <a:sym typeface="Arvo"/>
              </a:defRPr>
            </a:lvl5pPr>
            <a:lvl6pPr lvl="5" rtl="0">
              <a:buNone/>
              <a:defRPr sz="1200">
                <a:solidFill>
                  <a:schemeClr val="lt2"/>
                </a:solidFill>
                <a:latin typeface="Arvo"/>
                <a:ea typeface="Arvo"/>
                <a:cs typeface="Arvo"/>
                <a:sym typeface="Arvo"/>
              </a:defRPr>
            </a:lvl6pPr>
            <a:lvl7pPr lvl="6" rtl="0">
              <a:buNone/>
              <a:defRPr sz="1200">
                <a:solidFill>
                  <a:schemeClr val="lt2"/>
                </a:solidFill>
                <a:latin typeface="Arvo"/>
                <a:ea typeface="Arvo"/>
                <a:cs typeface="Arvo"/>
                <a:sym typeface="Arvo"/>
              </a:defRPr>
            </a:lvl7pPr>
            <a:lvl8pPr lvl="7" rtl="0">
              <a:buNone/>
              <a:defRPr sz="1200">
                <a:solidFill>
                  <a:schemeClr val="lt2"/>
                </a:solidFill>
                <a:latin typeface="Arvo"/>
                <a:ea typeface="Arvo"/>
                <a:cs typeface="Arvo"/>
                <a:sym typeface="Arvo"/>
              </a:defRPr>
            </a:lvl8pPr>
            <a:lvl9pPr lvl="8" rtl="0">
              <a:buNone/>
              <a:defRPr sz="1200">
                <a:solidFill>
                  <a:schemeClr val="lt2"/>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sp>
        <p:nvSpPr>
          <p:cNvPr id="64" name="Google Shape;64;p10"/>
          <p:cNvSpPr/>
          <p:nvPr/>
        </p:nvSpPr>
        <p:spPr>
          <a:xfrm>
            <a:off x="0" y="0"/>
            <a:ext cx="4259700" cy="5143500"/>
          </a:xfrm>
          <a:prstGeom prst="snip2DiagRect">
            <a:avLst>
              <a:gd name="adj1" fmla="val 0"/>
              <a:gd name="adj2" fmla="val 50000"/>
            </a:avLst>
          </a:prstGeom>
          <a:solidFill>
            <a:srgbClr val="81EC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0"/>
          <p:cNvSpPr txBox="1">
            <a:spLocks noGrp="1"/>
          </p:cNvSpPr>
          <p:nvPr>
            <p:ph type="subTitle" idx="1"/>
          </p:nvPr>
        </p:nvSpPr>
        <p:spPr>
          <a:xfrm>
            <a:off x="4598900" y="2968204"/>
            <a:ext cx="29208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cxnSp>
        <p:nvCxnSpPr>
          <p:cNvPr id="66" name="Google Shape;66;p10"/>
          <p:cNvCxnSpPr/>
          <p:nvPr/>
        </p:nvCxnSpPr>
        <p:spPr>
          <a:xfrm>
            <a:off x="4778200" y="2780625"/>
            <a:ext cx="676200" cy="0"/>
          </a:xfrm>
          <a:prstGeom prst="straightConnector1">
            <a:avLst/>
          </a:prstGeom>
          <a:noFill/>
          <a:ln w="76200" cap="flat" cmpd="sng">
            <a:solidFill>
              <a:schemeClr val="accent1"/>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amp; some text slide 2">
  <p:cSld name="BIG_NUMBER_2">
    <p:bg>
      <p:bgPr>
        <a:solidFill>
          <a:srgbClr val="FFFFFF"/>
        </a:solidFill>
        <a:effectLst/>
      </p:bgPr>
    </p:bg>
    <p:spTree>
      <p:nvGrpSpPr>
        <p:cNvPr id="1" name="Shape 122"/>
        <p:cNvGrpSpPr/>
        <p:nvPr/>
      </p:nvGrpSpPr>
      <p:grpSpPr>
        <a:xfrm>
          <a:off x="0" y="0"/>
          <a:ext cx="0" cy="0"/>
          <a:chOff x="0" y="0"/>
          <a:chExt cx="0" cy="0"/>
        </a:xfrm>
      </p:grpSpPr>
      <p:sp>
        <p:nvSpPr>
          <p:cNvPr id="123" name="Google Shape;123;p16"/>
          <p:cNvSpPr/>
          <p:nvPr/>
        </p:nvSpPr>
        <p:spPr>
          <a:xfrm>
            <a:off x="406950" y="352200"/>
            <a:ext cx="8330100" cy="4311000"/>
          </a:xfrm>
          <a:prstGeom prst="rect">
            <a:avLst/>
          </a:prstGeom>
          <a:solidFill>
            <a:srgbClr val="81EC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6"/>
          <p:cNvSpPr txBox="1">
            <a:spLocks noGrp="1"/>
          </p:cNvSpPr>
          <p:nvPr>
            <p:ph type="title" hasCustomPrompt="1"/>
          </p:nvPr>
        </p:nvSpPr>
        <p:spPr>
          <a:xfrm>
            <a:off x="742950" y="1238100"/>
            <a:ext cx="7729500" cy="1963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25" name="Google Shape;125;p16"/>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chemeClr val="lt2"/>
                </a:solidFill>
                <a:latin typeface="Arvo"/>
                <a:ea typeface="Arvo"/>
                <a:cs typeface="Arvo"/>
                <a:sym typeface="Arvo"/>
              </a:defRPr>
            </a:lvl1pPr>
            <a:lvl2pPr lvl="1" rtl="0">
              <a:buNone/>
              <a:defRPr sz="1200">
                <a:solidFill>
                  <a:schemeClr val="lt2"/>
                </a:solidFill>
                <a:latin typeface="Arvo"/>
                <a:ea typeface="Arvo"/>
                <a:cs typeface="Arvo"/>
                <a:sym typeface="Arvo"/>
              </a:defRPr>
            </a:lvl2pPr>
            <a:lvl3pPr lvl="2" rtl="0">
              <a:buNone/>
              <a:defRPr sz="1200">
                <a:solidFill>
                  <a:schemeClr val="lt2"/>
                </a:solidFill>
                <a:latin typeface="Arvo"/>
                <a:ea typeface="Arvo"/>
                <a:cs typeface="Arvo"/>
                <a:sym typeface="Arvo"/>
              </a:defRPr>
            </a:lvl3pPr>
            <a:lvl4pPr lvl="3" rtl="0">
              <a:buNone/>
              <a:defRPr sz="1200">
                <a:solidFill>
                  <a:schemeClr val="lt2"/>
                </a:solidFill>
                <a:latin typeface="Arvo"/>
                <a:ea typeface="Arvo"/>
                <a:cs typeface="Arvo"/>
                <a:sym typeface="Arvo"/>
              </a:defRPr>
            </a:lvl4pPr>
            <a:lvl5pPr lvl="4" rtl="0">
              <a:buNone/>
              <a:defRPr sz="1200">
                <a:solidFill>
                  <a:schemeClr val="lt2"/>
                </a:solidFill>
                <a:latin typeface="Arvo"/>
                <a:ea typeface="Arvo"/>
                <a:cs typeface="Arvo"/>
                <a:sym typeface="Arvo"/>
              </a:defRPr>
            </a:lvl5pPr>
            <a:lvl6pPr lvl="5" rtl="0">
              <a:buNone/>
              <a:defRPr sz="1200">
                <a:solidFill>
                  <a:schemeClr val="lt2"/>
                </a:solidFill>
                <a:latin typeface="Arvo"/>
                <a:ea typeface="Arvo"/>
                <a:cs typeface="Arvo"/>
                <a:sym typeface="Arvo"/>
              </a:defRPr>
            </a:lvl6pPr>
            <a:lvl7pPr lvl="6" rtl="0">
              <a:buNone/>
              <a:defRPr sz="1200">
                <a:solidFill>
                  <a:schemeClr val="lt2"/>
                </a:solidFill>
                <a:latin typeface="Arvo"/>
                <a:ea typeface="Arvo"/>
                <a:cs typeface="Arvo"/>
                <a:sym typeface="Arvo"/>
              </a:defRPr>
            </a:lvl7pPr>
            <a:lvl8pPr lvl="7" rtl="0">
              <a:buNone/>
              <a:defRPr sz="1200">
                <a:solidFill>
                  <a:schemeClr val="lt2"/>
                </a:solidFill>
                <a:latin typeface="Arvo"/>
                <a:ea typeface="Arvo"/>
                <a:cs typeface="Arvo"/>
                <a:sym typeface="Arvo"/>
              </a:defRPr>
            </a:lvl8pPr>
            <a:lvl9pPr lvl="8" rtl="0">
              <a:buNone/>
              <a:defRPr sz="1200">
                <a:solidFill>
                  <a:schemeClr val="lt2"/>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sp>
        <p:nvSpPr>
          <p:cNvPr id="126" name="Google Shape;126;p16"/>
          <p:cNvSpPr txBox="1">
            <a:spLocks noGrp="1"/>
          </p:cNvSpPr>
          <p:nvPr>
            <p:ph type="subTitle" idx="1"/>
          </p:nvPr>
        </p:nvSpPr>
        <p:spPr>
          <a:xfrm>
            <a:off x="2433300" y="3015325"/>
            <a:ext cx="4277400" cy="64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slide" type="blank">
  <p:cSld name="BLANK">
    <p:bg>
      <p:bgPr>
        <a:solidFill>
          <a:srgbClr val="FFFFFF"/>
        </a:solidFill>
        <a:effectLst/>
      </p:bgPr>
    </p:bg>
    <p:spTree>
      <p:nvGrpSpPr>
        <p:cNvPr id="1" name="Shape 136"/>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White frame">
  <p:cSld name="BLANK_1_1">
    <p:bg>
      <p:bgPr>
        <a:solidFill>
          <a:srgbClr val="FFFFFF"/>
        </a:solidFill>
        <a:effectLst/>
      </p:bgPr>
    </p:bg>
    <p:spTree>
      <p:nvGrpSpPr>
        <p:cNvPr id="1" name="Shape 137"/>
        <p:cNvGrpSpPr/>
        <p:nvPr/>
      </p:nvGrpSpPr>
      <p:grpSpPr>
        <a:xfrm>
          <a:off x="0" y="0"/>
          <a:ext cx="0" cy="0"/>
          <a:chOff x="0" y="0"/>
          <a:chExt cx="0" cy="0"/>
        </a:xfrm>
      </p:grpSpPr>
      <p:sp>
        <p:nvSpPr>
          <p:cNvPr id="138" name="Google Shape;138;p19"/>
          <p:cNvSpPr/>
          <p:nvPr/>
        </p:nvSpPr>
        <p:spPr>
          <a:xfrm>
            <a:off x="406950" y="416250"/>
            <a:ext cx="8330100" cy="4311000"/>
          </a:xfrm>
          <a:prstGeom prst="rect">
            <a:avLst/>
          </a:prstGeom>
          <a:solidFill>
            <a:srgbClr val="81EC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subtitle with cyan frame">
  <p:cSld name="CUSTOM_1_1_1">
    <p:bg>
      <p:bgPr>
        <a:solidFill>
          <a:srgbClr val="FFFFFF"/>
        </a:solidFill>
        <a:effectLst/>
      </p:bgPr>
    </p:bg>
    <p:spTree>
      <p:nvGrpSpPr>
        <p:cNvPr id="1" name="Shape 145"/>
        <p:cNvGrpSpPr/>
        <p:nvPr/>
      </p:nvGrpSpPr>
      <p:grpSpPr>
        <a:xfrm>
          <a:off x="0" y="0"/>
          <a:ext cx="0" cy="0"/>
          <a:chOff x="0" y="0"/>
          <a:chExt cx="0" cy="0"/>
        </a:xfrm>
      </p:grpSpPr>
      <p:sp>
        <p:nvSpPr>
          <p:cNvPr id="146" name="Google Shape;146;p21"/>
          <p:cNvSpPr/>
          <p:nvPr/>
        </p:nvSpPr>
        <p:spPr>
          <a:xfrm>
            <a:off x="4609950" y="-11150"/>
            <a:ext cx="4545300" cy="5218800"/>
          </a:xfrm>
          <a:prstGeom prst="rect">
            <a:avLst/>
          </a:prstGeom>
          <a:solidFill>
            <a:srgbClr val="81EC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1"/>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a:solidFill>
                  <a:schemeClr val="lt2"/>
                </a:solidFill>
              </a:defRPr>
            </a:lvl1pPr>
            <a:lvl2pPr lvl="1" rtl="0">
              <a:buNone/>
              <a:defRPr>
                <a:solidFill>
                  <a:schemeClr val="lt2"/>
                </a:solidFill>
              </a:defRPr>
            </a:lvl2pPr>
            <a:lvl3pPr lvl="2" rtl="0">
              <a:buNone/>
              <a:defRPr>
                <a:solidFill>
                  <a:schemeClr val="lt2"/>
                </a:solidFill>
              </a:defRPr>
            </a:lvl3pPr>
            <a:lvl4pPr lvl="3" rtl="0">
              <a:buNone/>
              <a:defRPr>
                <a:solidFill>
                  <a:schemeClr val="lt2"/>
                </a:solidFill>
              </a:defRPr>
            </a:lvl4pPr>
            <a:lvl5pPr lvl="4" rtl="0">
              <a:buNone/>
              <a:defRPr>
                <a:solidFill>
                  <a:schemeClr val="lt2"/>
                </a:solidFill>
              </a:defRPr>
            </a:lvl5pPr>
            <a:lvl6pPr lvl="5" rtl="0">
              <a:buNone/>
              <a:defRPr>
                <a:solidFill>
                  <a:schemeClr val="lt2"/>
                </a:solidFill>
              </a:defRPr>
            </a:lvl6pPr>
            <a:lvl7pPr lvl="6" rtl="0">
              <a:buNone/>
              <a:defRPr>
                <a:solidFill>
                  <a:schemeClr val="lt2"/>
                </a:solidFill>
              </a:defRPr>
            </a:lvl7pPr>
            <a:lvl8pPr lvl="7" rtl="0">
              <a:buNone/>
              <a:defRPr>
                <a:solidFill>
                  <a:schemeClr val="lt2"/>
                </a:solidFill>
              </a:defRPr>
            </a:lvl8pPr>
            <a:lvl9pPr lvl="8" rtl="0">
              <a:buNone/>
              <a:defRPr>
                <a:solidFill>
                  <a:schemeClr val="lt2"/>
                </a:solidFill>
              </a:defRPr>
            </a:lvl9pPr>
          </a:lstStyle>
          <a:p>
            <a:pPr marL="0" lvl="0" indent="0" algn="l" rtl="0">
              <a:spcBef>
                <a:spcPts val="0"/>
              </a:spcBef>
              <a:spcAft>
                <a:spcPts val="0"/>
              </a:spcAft>
              <a:buNone/>
            </a:pPr>
            <a:endParaRPr/>
          </a:p>
          <a:p>
            <a:pPr marL="0" lvl="0" indent="0" algn="l" rtl="0">
              <a:spcBef>
                <a:spcPts val="0"/>
              </a:spcBef>
              <a:spcAft>
                <a:spcPts val="0"/>
              </a:spcAft>
              <a:buNone/>
            </a:pPr>
            <a:fld id="{00000000-1234-1234-1234-123412341234}" type="slidenum">
              <a:rPr lang="es" sz="1200">
                <a:latin typeface="Arvo"/>
                <a:ea typeface="Arvo"/>
                <a:cs typeface="Arvo"/>
                <a:sym typeface="Arvo"/>
              </a:rPr>
              <a:t>‹#›</a:t>
            </a:fld>
            <a:endParaRPr sz="1200">
              <a:latin typeface="Arvo"/>
              <a:ea typeface="Arvo"/>
              <a:cs typeface="Arvo"/>
              <a:sym typeface="Arvo"/>
            </a:endParaRPr>
          </a:p>
        </p:txBody>
      </p:sp>
      <p:sp>
        <p:nvSpPr>
          <p:cNvPr id="148" name="Google Shape;148;p21"/>
          <p:cNvSpPr txBox="1">
            <a:spLocks noGrp="1"/>
          </p:cNvSpPr>
          <p:nvPr>
            <p:ph type="title"/>
          </p:nvPr>
        </p:nvSpPr>
        <p:spPr>
          <a:xfrm>
            <a:off x="626079" y="980260"/>
            <a:ext cx="3571500" cy="5781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b="1"/>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149" name="Google Shape;149;p21"/>
          <p:cNvSpPr txBox="1">
            <a:spLocks noGrp="1"/>
          </p:cNvSpPr>
          <p:nvPr>
            <p:ph type="subTitle" idx="1"/>
          </p:nvPr>
        </p:nvSpPr>
        <p:spPr>
          <a:xfrm>
            <a:off x="626079" y="2261500"/>
            <a:ext cx="3606600" cy="19419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cxnSp>
        <p:nvCxnSpPr>
          <p:cNvPr id="150" name="Google Shape;150;p21"/>
          <p:cNvCxnSpPr/>
          <p:nvPr/>
        </p:nvCxnSpPr>
        <p:spPr>
          <a:xfrm>
            <a:off x="737850" y="1597475"/>
            <a:ext cx="676200" cy="0"/>
          </a:xfrm>
          <a:prstGeom prst="straightConnector1">
            <a:avLst/>
          </a:prstGeom>
          <a:noFill/>
          <a:ln w="76200" cap="flat" cmpd="sng">
            <a:solidFill>
              <a:schemeClr val="accent1"/>
            </a:solidFill>
            <a:prstDash val="solid"/>
            <a:round/>
            <a:headEnd type="none" w="med" len="med"/>
            <a:tailEnd type="none" w="med" len="med"/>
          </a:ln>
        </p:spPr>
      </p:cxnSp>
      <p:sp>
        <p:nvSpPr>
          <p:cNvPr id="151" name="Google Shape;151;p21"/>
          <p:cNvSpPr txBox="1">
            <a:spLocks noGrp="1"/>
          </p:cNvSpPr>
          <p:nvPr>
            <p:ph type="subTitle" idx="2"/>
          </p:nvPr>
        </p:nvSpPr>
        <p:spPr>
          <a:xfrm>
            <a:off x="5079304" y="2261500"/>
            <a:ext cx="3606600" cy="19419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yan with title and text">
  <p:cSld name="CUSTOM_7">
    <p:spTree>
      <p:nvGrpSpPr>
        <p:cNvPr id="1" name="Shape 165"/>
        <p:cNvGrpSpPr/>
        <p:nvPr/>
      </p:nvGrpSpPr>
      <p:grpSpPr>
        <a:xfrm>
          <a:off x="0" y="0"/>
          <a:ext cx="0" cy="0"/>
          <a:chOff x="0" y="0"/>
          <a:chExt cx="0" cy="0"/>
        </a:xfrm>
      </p:grpSpPr>
      <p:sp>
        <p:nvSpPr>
          <p:cNvPr id="166" name="Google Shape;166;p25"/>
          <p:cNvSpPr/>
          <p:nvPr/>
        </p:nvSpPr>
        <p:spPr>
          <a:xfrm>
            <a:off x="-73650" y="-11150"/>
            <a:ext cx="9228900" cy="5218800"/>
          </a:xfrm>
          <a:prstGeom prst="rect">
            <a:avLst/>
          </a:prstGeom>
          <a:solidFill>
            <a:srgbClr val="81EC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5"/>
          <p:cNvSpPr/>
          <p:nvPr/>
        </p:nvSpPr>
        <p:spPr>
          <a:xfrm>
            <a:off x="1430400" y="653850"/>
            <a:ext cx="6283200" cy="38358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5"/>
          <p:cNvSpPr/>
          <p:nvPr/>
        </p:nvSpPr>
        <p:spPr>
          <a:xfrm>
            <a:off x="1430400" y="1371450"/>
            <a:ext cx="1147200" cy="399000"/>
          </a:xfrm>
          <a:prstGeom prst="rect">
            <a:avLst/>
          </a:prstGeom>
          <a:solidFill>
            <a:srgbClr val="81EC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5"/>
          <p:cNvSpPr txBox="1">
            <a:spLocks noGrp="1"/>
          </p:cNvSpPr>
          <p:nvPr>
            <p:ph type="title"/>
          </p:nvPr>
        </p:nvSpPr>
        <p:spPr>
          <a:xfrm>
            <a:off x="2675900" y="1220035"/>
            <a:ext cx="3926100" cy="482400"/>
          </a:xfrm>
          <a:prstGeom prst="rect">
            <a:avLst/>
          </a:prstGeom>
        </p:spPr>
        <p:txBody>
          <a:bodyPr spcFirstLastPara="1" wrap="square" lIns="91425" tIns="91425" rIns="91425" bIns="91425" anchor="t"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70" name="Google Shape;170;p25"/>
          <p:cNvSpPr txBox="1">
            <a:spLocks noGrp="1"/>
          </p:cNvSpPr>
          <p:nvPr>
            <p:ph type="subTitle" idx="1"/>
          </p:nvPr>
        </p:nvSpPr>
        <p:spPr>
          <a:xfrm>
            <a:off x="2675901" y="2547750"/>
            <a:ext cx="3136200" cy="19419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400"/>
              <a:buFont typeface="Ubuntu"/>
              <a:buNone/>
              <a:defRPr sz="2400" b="1">
                <a:solidFill>
                  <a:schemeClr val="dk1"/>
                </a:solidFill>
                <a:latin typeface="Ubuntu"/>
                <a:ea typeface="Ubuntu"/>
                <a:cs typeface="Ubuntu"/>
                <a:sym typeface="Ubuntu"/>
              </a:defRPr>
            </a:lvl1pPr>
            <a:lvl2pPr lvl="1"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2pPr>
            <a:lvl3pPr lvl="2"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3pPr>
            <a:lvl4pPr lvl="3"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4pPr>
            <a:lvl5pPr lvl="4"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5pPr>
            <a:lvl6pPr lvl="5"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6pPr>
            <a:lvl7pPr lvl="6"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7pPr>
            <a:lvl8pPr lvl="7"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8pPr>
            <a:lvl9pPr lvl="8"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9pPr>
          </a:lstStyle>
          <a:p>
            <a:endParaRPr/>
          </a:p>
        </p:txBody>
      </p:sp>
      <p:sp>
        <p:nvSpPr>
          <p:cNvPr id="7" name="Google Shape;7;p1"/>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lt2"/>
              </a:buClr>
              <a:buSzPts val="1400"/>
              <a:buFont typeface="Ubuntu Light"/>
              <a:buChar char="●"/>
              <a:defRPr>
                <a:solidFill>
                  <a:schemeClr val="lt2"/>
                </a:solidFill>
                <a:latin typeface="Ubuntu Light"/>
                <a:ea typeface="Ubuntu Light"/>
                <a:cs typeface="Ubuntu Light"/>
                <a:sym typeface="Ubuntu Light"/>
              </a:defRPr>
            </a:lvl1pPr>
            <a:lvl2pPr marL="914400" lvl="1" indent="-317500" rtl="0">
              <a:lnSpc>
                <a:spcPct val="100000"/>
              </a:lnSpc>
              <a:spcBef>
                <a:spcPts val="0"/>
              </a:spcBef>
              <a:spcAft>
                <a:spcPts val="0"/>
              </a:spcAft>
              <a:buClr>
                <a:schemeClr val="lt2"/>
              </a:buClr>
              <a:buSzPts val="1400"/>
              <a:buFont typeface="Ubuntu Light"/>
              <a:buChar char="○"/>
              <a:defRPr>
                <a:solidFill>
                  <a:schemeClr val="lt2"/>
                </a:solidFill>
                <a:latin typeface="Ubuntu Light"/>
                <a:ea typeface="Ubuntu Light"/>
                <a:cs typeface="Ubuntu Light"/>
                <a:sym typeface="Ubuntu Light"/>
              </a:defRPr>
            </a:lvl2pPr>
            <a:lvl3pPr marL="1371600" lvl="2" indent="-311150" rtl="0">
              <a:lnSpc>
                <a:spcPct val="100000"/>
              </a:lnSpc>
              <a:spcBef>
                <a:spcPts val="0"/>
              </a:spcBef>
              <a:spcAft>
                <a:spcPts val="0"/>
              </a:spcAft>
              <a:buClr>
                <a:schemeClr val="lt2"/>
              </a:buClr>
              <a:buSzPts val="1300"/>
              <a:buFont typeface="Ubuntu Light"/>
              <a:buChar char="■"/>
              <a:defRPr sz="1300">
                <a:solidFill>
                  <a:schemeClr val="lt2"/>
                </a:solidFill>
                <a:latin typeface="Ubuntu Light"/>
                <a:ea typeface="Ubuntu Light"/>
                <a:cs typeface="Ubuntu Light"/>
                <a:sym typeface="Ubuntu Light"/>
              </a:defRPr>
            </a:lvl3pPr>
            <a:lvl4pPr marL="1828800" lvl="3" indent="-311150" rtl="0">
              <a:lnSpc>
                <a:spcPct val="100000"/>
              </a:lnSpc>
              <a:spcBef>
                <a:spcPts val="0"/>
              </a:spcBef>
              <a:spcAft>
                <a:spcPts val="0"/>
              </a:spcAft>
              <a:buClr>
                <a:schemeClr val="lt2"/>
              </a:buClr>
              <a:buSzPts val="1300"/>
              <a:buFont typeface="Ubuntu Light"/>
              <a:buChar char="●"/>
              <a:defRPr sz="1300">
                <a:solidFill>
                  <a:schemeClr val="lt2"/>
                </a:solidFill>
                <a:latin typeface="Ubuntu Light"/>
                <a:ea typeface="Ubuntu Light"/>
                <a:cs typeface="Ubuntu Light"/>
                <a:sym typeface="Ubuntu Light"/>
              </a:defRPr>
            </a:lvl4pPr>
            <a:lvl5pPr marL="2286000" lvl="4" indent="-304800" rtl="0">
              <a:lnSpc>
                <a:spcPct val="100000"/>
              </a:lnSpc>
              <a:spcBef>
                <a:spcPts val="0"/>
              </a:spcBef>
              <a:spcAft>
                <a:spcPts val="0"/>
              </a:spcAft>
              <a:buClr>
                <a:schemeClr val="lt2"/>
              </a:buClr>
              <a:buSzPts val="1200"/>
              <a:buFont typeface="Ubuntu Light"/>
              <a:buChar char="○"/>
              <a:defRPr sz="1200">
                <a:solidFill>
                  <a:schemeClr val="lt2"/>
                </a:solidFill>
                <a:latin typeface="Ubuntu Light"/>
                <a:ea typeface="Ubuntu Light"/>
                <a:cs typeface="Ubuntu Light"/>
                <a:sym typeface="Ubuntu Light"/>
              </a:defRPr>
            </a:lvl5pPr>
            <a:lvl6pPr marL="2743200" lvl="5" indent="-304800" rtl="0">
              <a:lnSpc>
                <a:spcPct val="100000"/>
              </a:lnSpc>
              <a:spcBef>
                <a:spcPts val="0"/>
              </a:spcBef>
              <a:spcAft>
                <a:spcPts val="0"/>
              </a:spcAft>
              <a:buClr>
                <a:schemeClr val="lt2"/>
              </a:buClr>
              <a:buSzPts val="1200"/>
              <a:buFont typeface="Ubuntu Light"/>
              <a:buChar char="■"/>
              <a:defRPr sz="1200">
                <a:solidFill>
                  <a:schemeClr val="lt2"/>
                </a:solidFill>
                <a:latin typeface="Ubuntu Light"/>
                <a:ea typeface="Ubuntu Light"/>
                <a:cs typeface="Ubuntu Light"/>
                <a:sym typeface="Ubuntu Light"/>
              </a:defRPr>
            </a:lvl6pPr>
            <a:lvl7pPr marL="3200400" lvl="6" indent="-298450" rtl="0">
              <a:lnSpc>
                <a:spcPct val="100000"/>
              </a:lnSpc>
              <a:spcBef>
                <a:spcPts val="0"/>
              </a:spcBef>
              <a:spcAft>
                <a:spcPts val="0"/>
              </a:spcAft>
              <a:buClr>
                <a:schemeClr val="lt2"/>
              </a:buClr>
              <a:buSzPts val="1100"/>
              <a:buFont typeface="Ubuntu Light"/>
              <a:buChar char="●"/>
              <a:defRPr sz="1100">
                <a:solidFill>
                  <a:schemeClr val="lt2"/>
                </a:solidFill>
                <a:latin typeface="Ubuntu Light"/>
                <a:ea typeface="Ubuntu Light"/>
                <a:cs typeface="Ubuntu Light"/>
                <a:sym typeface="Ubuntu Light"/>
              </a:defRPr>
            </a:lvl7pPr>
            <a:lvl8pPr marL="3657600" lvl="7" indent="-298450" rtl="0">
              <a:lnSpc>
                <a:spcPct val="100000"/>
              </a:lnSpc>
              <a:spcBef>
                <a:spcPts val="0"/>
              </a:spcBef>
              <a:spcAft>
                <a:spcPts val="0"/>
              </a:spcAft>
              <a:buClr>
                <a:schemeClr val="lt2"/>
              </a:buClr>
              <a:buSzPts val="1100"/>
              <a:buFont typeface="Ubuntu Light"/>
              <a:buChar char="○"/>
              <a:defRPr sz="1100">
                <a:solidFill>
                  <a:schemeClr val="lt2"/>
                </a:solidFill>
                <a:latin typeface="Ubuntu Light"/>
                <a:ea typeface="Ubuntu Light"/>
                <a:cs typeface="Ubuntu Light"/>
                <a:sym typeface="Ubuntu Light"/>
              </a:defRPr>
            </a:lvl8pPr>
            <a:lvl9pPr marL="4114800" lvl="8" indent="-292100" rtl="0">
              <a:lnSpc>
                <a:spcPct val="100000"/>
              </a:lnSpc>
              <a:spcBef>
                <a:spcPts val="0"/>
              </a:spcBef>
              <a:spcAft>
                <a:spcPts val="0"/>
              </a:spcAft>
              <a:buClr>
                <a:schemeClr val="lt2"/>
              </a:buClr>
              <a:buSzPts val="1000"/>
              <a:buFont typeface="Ubuntu Light"/>
              <a:buChar char="■"/>
              <a:defRPr sz="1000">
                <a:solidFill>
                  <a:schemeClr val="lt2"/>
                </a:solidFill>
                <a:latin typeface="Ubuntu Light"/>
                <a:ea typeface="Ubuntu Light"/>
                <a:cs typeface="Ubuntu Light"/>
                <a:sym typeface="Ubuntu Light"/>
              </a:defRPr>
            </a:lvl9pPr>
          </a:lstStyle>
          <a:p>
            <a:endParaRPr/>
          </a:p>
        </p:txBody>
      </p:sp>
      <p:sp>
        <p:nvSpPr>
          <p:cNvPr id="8" name="Google Shape;8;p1"/>
          <p:cNvSpPr txBox="1">
            <a:spLocks noGrp="1"/>
          </p:cNvSpPr>
          <p:nvPr>
            <p:ph type="sldNum" idx="12"/>
          </p:nvPr>
        </p:nvSpPr>
        <p:spPr>
          <a:xfrm>
            <a:off x="8548658" y="4663217"/>
            <a:ext cx="548700" cy="393600"/>
          </a:xfrm>
          <a:prstGeom prst="rect">
            <a:avLst/>
          </a:prstGeom>
          <a:noFill/>
          <a:ln>
            <a:noFill/>
          </a:ln>
        </p:spPr>
        <p:txBody>
          <a:bodyPr spcFirstLastPara="1" wrap="square" lIns="91425" tIns="91425" rIns="91425" bIns="91425" anchor="ctr" anchorCtr="0">
            <a:noAutofit/>
          </a:bodyPr>
          <a:lstStyle>
            <a:lvl1pPr lvl="0" rtl="0">
              <a:buNone/>
              <a:defRPr sz="1200">
                <a:solidFill>
                  <a:schemeClr val="dk2"/>
                </a:solidFill>
                <a:latin typeface="Arvo"/>
                <a:ea typeface="Arvo"/>
                <a:cs typeface="Arvo"/>
                <a:sym typeface="Arvo"/>
              </a:defRPr>
            </a:lvl1pPr>
            <a:lvl2pPr lvl="1" rtl="0">
              <a:buNone/>
              <a:defRPr sz="1200">
                <a:solidFill>
                  <a:schemeClr val="dk2"/>
                </a:solidFill>
                <a:latin typeface="Arvo"/>
                <a:ea typeface="Arvo"/>
                <a:cs typeface="Arvo"/>
                <a:sym typeface="Arvo"/>
              </a:defRPr>
            </a:lvl2pPr>
            <a:lvl3pPr lvl="2" rtl="0">
              <a:buNone/>
              <a:defRPr sz="1200">
                <a:solidFill>
                  <a:schemeClr val="dk2"/>
                </a:solidFill>
                <a:latin typeface="Arvo"/>
                <a:ea typeface="Arvo"/>
                <a:cs typeface="Arvo"/>
                <a:sym typeface="Arvo"/>
              </a:defRPr>
            </a:lvl3pPr>
            <a:lvl4pPr lvl="3" rtl="0">
              <a:buNone/>
              <a:defRPr sz="1200">
                <a:solidFill>
                  <a:schemeClr val="dk2"/>
                </a:solidFill>
                <a:latin typeface="Arvo"/>
                <a:ea typeface="Arvo"/>
                <a:cs typeface="Arvo"/>
                <a:sym typeface="Arvo"/>
              </a:defRPr>
            </a:lvl4pPr>
            <a:lvl5pPr lvl="4" rtl="0">
              <a:buNone/>
              <a:defRPr sz="1200">
                <a:solidFill>
                  <a:schemeClr val="dk2"/>
                </a:solidFill>
                <a:latin typeface="Arvo"/>
                <a:ea typeface="Arvo"/>
                <a:cs typeface="Arvo"/>
                <a:sym typeface="Arvo"/>
              </a:defRPr>
            </a:lvl5pPr>
            <a:lvl6pPr lvl="5" rtl="0">
              <a:buNone/>
              <a:defRPr sz="1200">
                <a:solidFill>
                  <a:schemeClr val="dk2"/>
                </a:solidFill>
                <a:latin typeface="Arvo"/>
                <a:ea typeface="Arvo"/>
                <a:cs typeface="Arvo"/>
                <a:sym typeface="Arvo"/>
              </a:defRPr>
            </a:lvl6pPr>
            <a:lvl7pPr lvl="6" rtl="0">
              <a:buNone/>
              <a:defRPr sz="1200">
                <a:solidFill>
                  <a:schemeClr val="dk2"/>
                </a:solidFill>
                <a:latin typeface="Arvo"/>
                <a:ea typeface="Arvo"/>
                <a:cs typeface="Arvo"/>
                <a:sym typeface="Arvo"/>
              </a:defRPr>
            </a:lvl7pPr>
            <a:lvl8pPr lvl="7" rtl="0">
              <a:buNone/>
              <a:defRPr sz="1200">
                <a:solidFill>
                  <a:schemeClr val="dk2"/>
                </a:solidFill>
                <a:latin typeface="Arvo"/>
                <a:ea typeface="Arvo"/>
                <a:cs typeface="Arvo"/>
                <a:sym typeface="Arvo"/>
              </a:defRPr>
            </a:lvl8pPr>
            <a:lvl9pPr lvl="8" rtl="0">
              <a:buNone/>
              <a:defRPr sz="1200">
                <a:solidFill>
                  <a:schemeClr val="dk2"/>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6" r:id="rId4"/>
    <p:sldLayoutId id="2147483662" r:id="rId5"/>
    <p:sldLayoutId id="2147483664" r:id="rId6"/>
    <p:sldLayoutId id="2147483665" r:id="rId7"/>
    <p:sldLayoutId id="2147483667" r:id="rId8"/>
    <p:sldLayoutId id="2147483671"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2"/>
          <p:cNvSpPr txBox="1">
            <a:spLocks noGrp="1"/>
          </p:cNvSpPr>
          <p:nvPr>
            <p:ph type="ctrTitle"/>
          </p:nvPr>
        </p:nvSpPr>
        <p:spPr>
          <a:xfrm>
            <a:off x="965607" y="1545265"/>
            <a:ext cx="4917742" cy="2147778"/>
          </a:xfrm>
          <a:prstGeom prst="rect">
            <a:avLst/>
          </a:prstGeom>
          <a:ln>
            <a:headEnd type="none" w="sm" len="sm"/>
            <a:tailEnd type="none" w="sm" len="s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lvl="0" indent="0" algn="l" rtl="0">
              <a:lnSpc>
                <a:spcPct val="115000"/>
              </a:lnSpc>
              <a:spcBef>
                <a:spcPts val="0"/>
              </a:spcBef>
              <a:spcAft>
                <a:spcPts val="0"/>
              </a:spcAft>
              <a:buClr>
                <a:schemeClr val="dk1"/>
              </a:buClr>
              <a:buSzPts val="1100"/>
              <a:buFont typeface="Arial"/>
              <a:buNone/>
            </a:pPr>
            <a:r>
              <a:rPr lang="es" dirty="0" smtClean="0"/>
              <a:t/>
            </a:r>
            <a:br>
              <a:rPr lang="es" dirty="0" smtClean="0"/>
            </a:br>
            <a:r>
              <a:rPr lang="es" dirty="0" smtClean="0"/>
              <a:t>Consumers as Stakeholders</a:t>
            </a:r>
            <a:br>
              <a:rPr lang="es" dirty="0" smtClean="0"/>
            </a:br>
            <a:endParaRPr i="1" dirty="0">
              <a:solidFill>
                <a:srgbClr val="434343"/>
              </a:solidFill>
            </a:endParaRPr>
          </a:p>
        </p:txBody>
      </p:sp>
      <p:sp>
        <p:nvSpPr>
          <p:cNvPr id="194" name="Google Shape;194;p32"/>
          <p:cNvSpPr txBox="1"/>
          <p:nvPr/>
        </p:nvSpPr>
        <p:spPr>
          <a:xfrm>
            <a:off x="660808" y="4206429"/>
            <a:ext cx="4004400" cy="6585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s" sz="1800" dirty="0" smtClean="0">
                <a:solidFill>
                  <a:srgbClr val="434343"/>
                </a:solidFill>
                <a:latin typeface="Ubuntu Light"/>
                <a:ea typeface="Ubuntu Light"/>
                <a:cs typeface="Ubuntu Light"/>
                <a:sym typeface="Ubuntu Light"/>
              </a:rPr>
              <a:t>By: Sanad Nagem  2232</a:t>
            </a:r>
            <a:endParaRPr sz="1800" dirty="0">
              <a:solidFill>
                <a:srgbClr val="434343"/>
              </a:solidFill>
              <a:latin typeface="Ubuntu Light"/>
              <a:ea typeface="Ubuntu Light"/>
              <a:cs typeface="Ubuntu Light"/>
              <a:sym typeface="Ubuntu Light"/>
            </a:endParaRPr>
          </a:p>
        </p:txBody>
      </p:sp>
      <p:pic>
        <p:nvPicPr>
          <p:cNvPr id="2" name="Picture 1"/>
          <p:cNvPicPr>
            <a:picLocks noChangeAspect="1"/>
          </p:cNvPicPr>
          <p:nvPr/>
        </p:nvPicPr>
        <p:blipFill>
          <a:blip r:embed="rId3"/>
          <a:stretch>
            <a:fillRect/>
          </a:stretch>
        </p:blipFill>
        <p:spPr>
          <a:xfrm>
            <a:off x="0" y="0"/>
            <a:ext cx="673395" cy="673395"/>
          </a:xfrm>
          <a:prstGeom prst="rect">
            <a:avLst/>
          </a:prstGeom>
        </p:spPr>
      </p:pic>
      <p:pic>
        <p:nvPicPr>
          <p:cNvPr id="3" name="Picture 2"/>
          <p:cNvPicPr>
            <a:picLocks noChangeAspect="1"/>
          </p:cNvPicPr>
          <p:nvPr/>
        </p:nvPicPr>
        <p:blipFill>
          <a:blip r:embed="rId4"/>
          <a:stretch>
            <a:fillRect/>
          </a:stretch>
        </p:blipFill>
        <p:spPr>
          <a:xfrm>
            <a:off x="8467958" y="0"/>
            <a:ext cx="676042" cy="673395"/>
          </a:xfrm>
          <a:prstGeom prst="rect">
            <a:avLst/>
          </a:prstGeom>
        </p:spPr>
      </p:pic>
      <p:sp>
        <p:nvSpPr>
          <p:cNvPr id="4" name="TextBox 3"/>
          <p:cNvSpPr txBox="1"/>
          <p:nvPr/>
        </p:nvSpPr>
        <p:spPr>
          <a:xfrm>
            <a:off x="2323662" y="336697"/>
            <a:ext cx="4494028" cy="584775"/>
          </a:xfrm>
          <a:prstGeom prst="rect">
            <a:avLst/>
          </a:prstGeom>
          <a:noFill/>
        </p:spPr>
        <p:txBody>
          <a:bodyPr wrap="square" rtlCol="0">
            <a:spAutoFit/>
          </a:bodyPr>
          <a:lstStyle/>
          <a:p>
            <a:pPr algn="ctr"/>
            <a:r>
              <a:rPr lang="en-US" sz="1600" b="1" dirty="0" smtClean="0"/>
              <a:t>Libyan International Medical University</a:t>
            </a:r>
          </a:p>
          <a:p>
            <a:pPr algn="ctr"/>
            <a:r>
              <a:rPr lang="en-US" sz="1600" b="1" dirty="0"/>
              <a:t>Faculty of Business Administration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3"/>
          <p:cNvSpPr txBox="1">
            <a:spLocks noGrp="1"/>
          </p:cNvSpPr>
          <p:nvPr>
            <p:ph type="title"/>
          </p:nvPr>
        </p:nvSpPr>
        <p:spPr>
          <a:xfrm>
            <a:off x="4698275" y="189950"/>
            <a:ext cx="5311200" cy="1114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dirty="0"/>
              <a:t>Contents</a:t>
            </a:r>
            <a:endParaRPr dirty="0">
              <a:solidFill>
                <a:srgbClr val="434343"/>
              </a:solidFill>
            </a:endParaRPr>
          </a:p>
        </p:txBody>
      </p:sp>
      <p:sp>
        <p:nvSpPr>
          <p:cNvPr id="200" name="Google Shape;200;p33"/>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100"/>
              <a:buFont typeface="Arial"/>
              <a:buNone/>
            </a:pPr>
            <a:fld id="{00000000-1234-1234-1234-123412341234}" type="slidenum">
              <a:rPr lang="es"/>
              <a:t>2</a:t>
            </a:fld>
            <a:endParaRPr/>
          </a:p>
        </p:txBody>
      </p:sp>
      <p:sp>
        <p:nvSpPr>
          <p:cNvPr id="201" name="Google Shape;201;p33"/>
          <p:cNvSpPr txBox="1">
            <a:spLocks noGrp="1"/>
          </p:cNvSpPr>
          <p:nvPr>
            <p:ph type="title" idx="2"/>
          </p:nvPr>
        </p:nvSpPr>
        <p:spPr>
          <a:xfrm>
            <a:off x="4696225" y="1198788"/>
            <a:ext cx="5311200" cy="682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 dirty="0" smtClean="0"/>
              <a:t>Introduction</a:t>
            </a:r>
            <a:endParaRPr dirty="0"/>
          </a:p>
        </p:txBody>
      </p:sp>
      <p:sp>
        <p:nvSpPr>
          <p:cNvPr id="203" name="Google Shape;203;p33"/>
          <p:cNvSpPr txBox="1">
            <a:spLocks noGrp="1"/>
          </p:cNvSpPr>
          <p:nvPr>
            <p:ph type="title" idx="4"/>
          </p:nvPr>
        </p:nvSpPr>
        <p:spPr>
          <a:xfrm>
            <a:off x="4696225" y="2326013"/>
            <a:ext cx="5311200" cy="682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 dirty="0" smtClean="0"/>
              <a:t>Consumers as stakeholders</a:t>
            </a:r>
            <a:endParaRPr dirty="0"/>
          </a:p>
        </p:txBody>
      </p:sp>
      <p:sp>
        <p:nvSpPr>
          <p:cNvPr id="206" name="Google Shape;206;p33"/>
          <p:cNvSpPr txBox="1">
            <a:spLocks noGrp="1"/>
          </p:cNvSpPr>
          <p:nvPr>
            <p:ph type="title" idx="6"/>
          </p:nvPr>
        </p:nvSpPr>
        <p:spPr>
          <a:xfrm>
            <a:off x="4696225" y="3453254"/>
            <a:ext cx="5311200" cy="682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 dirty="0" smtClean="0"/>
              <a:t>Conclusion</a:t>
            </a:r>
            <a:endParaRPr dirty="0"/>
          </a:p>
        </p:txBody>
      </p:sp>
      <p:sp>
        <p:nvSpPr>
          <p:cNvPr id="207" name="Google Shape;207;p33"/>
          <p:cNvSpPr txBox="1">
            <a:spLocks noGrp="1"/>
          </p:cNvSpPr>
          <p:nvPr>
            <p:ph type="title" idx="7"/>
          </p:nvPr>
        </p:nvSpPr>
        <p:spPr>
          <a:xfrm>
            <a:off x="3372225" y="1518275"/>
            <a:ext cx="1258800" cy="63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a:t>1</a:t>
            </a:r>
            <a:endParaRPr/>
          </a:p>
        </p:txBody>
      </p:sp>
      <p:sp>
        <p:nvSpPr>
          <p:cNvPr id="208" name="Google Shape;208;p33"/>
          <p:cNvSpPr txBox="1">
            <a:spLocks noGrp="1"/>
          </p:cNvSpPr>
          <p:nvPr>
            <p:ph type="title" idx="8"/>
          </p:nvPr>
        </p:nvSpPr>
        <p:spPr>
          <a:xfrm>
            <a:off x="3372225" y="2645500"/>
            <a:ext cx="1258800" cy="63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a:t>2</a:t>
            </a:r>
            <a:endParaRPr/>
          </a:p>
        </p:txBody>
      </p:sp>
      <p:sp>
        <p:nvSpPr>
          <p:cNvPr id="209" name="Google Shape;209;p33"/>
          <p:cNvSpPr txBox="1">
            <a:spLocks noGrp="1"/>
          </p:cNvSpPr>
          <p:nvPr>
            <p:ph type="title" idx="9"/>
          </p:nvPr>
        </p:nvSpPr>
        <p:spPr>
          <a:xfrm>
            <a:off x="3372225" y="3772725"/>
            <a:ext cx="1258800" cy="63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a:t>3</a:t>
            </a:r>
            <a:endParaRPr/>
          </a:p>
        </p:txBody>
      </p:sp>
      <p:pic>
        <p:nvPicPr>
          <p:cNvPr id="5" name="Picture 4"/>
          <p:cNvPicPr>
            <a:picLocks noChangeAspect="1"/>
          </p:cNvPicPr>
          <p:nvPr/>
        </p:nvPicPr>
        <p:blipFill>
          <a:blip r:embed="rId3"/>
          <a:stretch>
            <a:fillRect/>
          </a:stretch>
        </p:blipFill>
        <p:spPr>
          <a:xfrm>
            <a:off x="0" y="0"/>
            <a:ext cx="2884967" cy="51435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34"/>
          <p:cNvSpPr txBox="1">
            <a:spLocks noGrp="1"/>
          </p:cNvSpPr>
          <p:nvPr>
            <p:ph type="title"/>
          </p:nvPr>
        </p:nvSpPr>
        <p:spPr>
          <a:xfrm>
            <a:off x="0" y="455026"/>
            <a:ext cx="5185711" cy="1114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 sz="4800" b="1" dirty="0" smtClean="0">
                <a:solidFill>
                  <a:srgbClr val="434343"/>
                </a:solidFill>
              </a:rPr>
              <a:t>Introduction!</a:t>
            </a:r>
            <a:endParaRPr sz="4800" b="1" dirty="0">
              <a:solidFill>
                <a:srgbClr val="434343"/>
              </a:solidFill>
            </a:endParaRPr>
          </a:p>
        </p:txBody>
      </p:sp>
      <p:sp>
        <p:nvSpPr>
          <p:cNvPr id="216" name="Google Shape;216;p34"/>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100"/>
              <a:buFont typeface="Arial"/>
              <a:buNone/>
            </a:pPr>
            <a:fld id="{00000000-1234-1234-1234-123412341234}" type="slidenum">
              <a:rPr lang="es"/>
              <a:t>3</a:t>
            </a:fld>
            <a:endParaRPr/>
          </a:p>
        </p:txBody>
      </p:sp>
      <p:cxnSp>
        <p:nvCxnSpPr>
          <p:cNvPr id="217" name="Google Shape;217;p34"/>
          <p:cNvCxnSpPr/>
          <p:nvPr/>
        </p:nvCxnSpPr>
        <p:spPr>
          <a:xfrm>
            <a:off x="678525" y="2060575"/>
            <a:ext cx="676200" cy="0"/>
          </a:xfrm>
          <a:prstGeom prst="straightConnector1">
            <a:avLst/>
          </a:prstGeom>
          <a:noFill/>
          <a:ln w="76200" cap="flat" cmpd="sng">
            <a:solidFill>
              <a:schemeClr val="accent1"/>
            </a:solidFill>
            <a:prstDash val="solid"/>
            <a:round/>
            <a:headEnd type="none" w="med" len="med"/>
            <a:tailEnd type="none" w="med" len="med"/>
          </a:ln>
        </p:spPr>
      </p:cxnSp>
      <p:sp>
        <p:nvSpPr>
          <p:cNvPr id="3" name="TextBox 2"/>
          <p:cNvSpPr txBox="1"/>
          <p:nvPr/>
        </p:nvSpPr>
        <p:spPr>
          <a:xfrm>
            <a:off x="290623" y="2608522"/>
            <a:ext cx="4097080" cy="1384995"/>
          </a:xfrm>
          <a:prstGeom prst="rect">
            <a:avLst/>
          </a:prstGeom>
          <a:noFill/>
        </p:spPr>
        <p:txBody>
          <a:bodyPr wrap="square" rtlCol="0">
            <a:spAutoFit/>
          </a:bodyPr>
          <a:lstStyle/>
          <a:p>
            <a:r>
              <a:rPr lang="en-US"/>
              <a:t>A customer is an individual or group planning to buy, order or use the goods, items or services purchased, mainly for personal, social, family, household or similar purposes, and not specifically connected to business or entrepreneurial practices.</a:t>
            </a:r>
            <a:endParaRPr lang="en-US" dirty="0"/>
          </a:p>
        </p:txBody>
      </p:sp>
      <p:pic>
        <p:nvPicPr>
          <p:cNvPr id="4" name="Picture 3"/>
          <p:cNvPicPr>
            <a:picLocks noChangeAspect="1"/>
          </p:cNvPicPr>
          <p:nvPr/>
        </p:nvPicPr>
        <p:blipFill>
          <a:blip r:embed="rId3"/>
          <a:stretch>
            <a:fillRect/>
          </a:stretch>
        </p:blipFill>
        <p:spPr>
          <a:xfrm>
            <a:off x="5185711" y="1012276"/>
            <a:ext cx="3646401" cy="3495929"/>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4" name="Google Shape;224;p35"/>
          <p:cNvSpPr txBox="1">
            <a:spLocks noGrp="1"/>
          </p:cNvSpPr>
          <p:nvPr>
            <p:ph type="title"/>
          </p:nvPr>
        </p:nvSpPr>
        <p:spPr>
          <a:xfrm>
            <a:off x="2675900" y="1220010"/>
            <a:ext cx="3926100" cy="12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s" sz="3600" dirty="0" smtClean="0">
                <a:solidFill>
                  <a:srgbClr val="666666"/>
                </a:solidFill>
              </a:rPr>
              <a:t>Stakeholder</a:t>
            </a:r>
            <a:endParaRPr sz="3600" b="1" dirty="0">
              <a:solidFill>
                <a:srgbClr val="666666"/>
              </a:solidFill>
            </a:endParaRPr>
          </a:p>
        </p:txBody>
      </p:sp>
      <p:sp>
        <p:nvSpPr>
          <p:cNvPr id="225" name="Google Shape;225;p35"/>
          <p:cNvSpPr/>
          <p:nvPr/>
        </p:nvSpPr>
        <p:spPr>
          <a:xfrm>
            <a:off x="1430400" y="1371450"/>
            <a:ext cx="1147200" cy="399000"/>
          </a:xfrm>
          <a:prstGeom prst="rect">
            <a:avLst/>
          </a:prstGeom>
          <a:solidFill>
            <a:srgbClr val="81EC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TextBox 2"/>
          <p:cNvSpPr txBox="1"/>
          <p:nvPr/>
        </p:nvSpPr>
        <p:spPr>
          <a:xfrm>
            <a:off x="2062716" y="2601432"/>
            <a:ext cx="4614531" cy="830997"/>
          </a:xfrm>
          <a:prstGeom prst="rect">
            <a:avLst/>
          </a:prstGeom>
          <a:noFill/>
        </p:spPr>
        <p:txBody>
          <a:bodyPr wrap="square" rtlCol="0">
            <a:spAutoFit/>
          </a:bodyPr>
          <a:lstStyle/>
          <a:p>
            <a:r>
              <a:rPr lang="en-US" sz="1600" dirty="0"/>
              <a:t>Any person, </a:t>
            </a:r>
            <a:r>
              <a:rPr lang="en-US" sz="1600" dirty="0" smtClean="0"/>
              <a:t>group, </a:t>
            </a:r>
            <a:r>
              <a:rPr lang="en-US" sz="1600" dirty="0"/>
              <a:t>or party who has an interest in an entity and the effects of its operations is a stakeholder.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40"/>
          <p:cNvSpPr txBox="1">
            <a:spLocks noGrp="1"/>
          </p:cNvSpPr>
          <p:nvPr>
            <p:ph type="title"/>
          </p:nvPr>
        </p:nvSpPr>
        <p:spPr>
          <a:xfrm>
            <a:off x="-56707" y="434117"/>
            <a:ext cx="5224130" cy="913318"/>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r>
              <a:rPr lang="es" b="1" dirty="0" smtClean="0"/>
              <a:t>Consumers as stakeholders</a:t>
            </a:r>
            <a:endParaRPr b="1" dirty="0"/>
          </a:p>
        </p:txBody>
      </p:sp>
      <p:sp>
        <p:nvSpPr>
          <p:cNvPr id="262" name="Google Shape;262;p40"/>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100"/>
              <a:buFont typeface="Arial"/>
              <a:buNone/>
            </a:pPr>
            <a:endParaRPr/>
          </a:p>
          <a:p>
            <a:pPr marL="0" lvl="0" indent="0" algn="l" rtl="0">
              <a:spcBef>
                <a:spcPts val="0"/>
              </a:spcBef>
              <a:spcAft>
                <a:spcPts val="0"/>
              </a:spcAft>
              <a:buClr>
                <a:srgbClr val="000000"/>
              </a:buClr>
              <a:buSzPts val="1100"/>
              <a:buFont typeface="Arial"/>
              <a:buNone/>
            </a:pPr>
            <a:fld id="{00000000-1234-1234-1234-123412341234}" type="slidenum">
              <a:rPr lang="es">
                <a:solidFill>
                  <a:srgbClr val="B7B7B7"/>
                </a:solidFill>
              </a:rPr>
              <a:t>5</a:t>
            </a:fld>
            <a:endParaRPr>
              <a:solidFill>
                <a:srgbClr val="B7B7B7"/>
              </a:solidFill>
            </a:endParaRPr>
          </a:p>
        </p:txBody>
      </p:sp>
      <p:sp>
        <p:nvSpPr>
          <p:cNvPr id="263" name="Google Shape;263;p40"/>
          <p:cNvSpPr txBox="1">
            <a:spLocks noGrp="1"/>
          </p:cNvSpPr>
          <p:nvPr>
            <p:ph type="subTitle" idx="1"/>
          </p:nvPr>
        </p:nvSpPr>
        <p:spPr>
          <a:xfrm>
            <a:off x="314190" y="2162263"/>
            <a:ext cx="4038069" cy="19419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sz="1600" dirty="0" smtClean="0">
                <a:solidFill>
                  <a:schemeClr val="tx1"/>
                </a:solidFill>
              </a:rPr>
              <a:t>Consumers are the core of a business, they affect the business in many ways, as they get affected by it. Consumers is what helps businesses keep open.</a:t>
            </a:r>
            <a:endParaRPr sz="1600" dirty="0">
              <a:solidFill>
                <a:schemeClr val="tx1"/>
              </a:solidFill>
            </a:endParaRPr>
          </a:p>
        </p:txBody>
      </p:sp>
      <p:pic>
        <p:nvPicPr>
          <p:cNvPr id="3" name="Picture 2"/>
          <p:cNvPicPr>
            <a:picLocks noChangeAspect="1"/>
          </p:cNvPicPr>
          <p:nvPr/>
        </p:nvPicPr>
        <p:blipFill>
          <a:blip r:embed="rId3"/>
          <a:stretch>
            <a:fillRect/>
          </a:stretch>
        </p:blipFill>
        <p:spPr>
          <a:xfrm>
            <a:off x="5051993" y="1050961"/>
            <a:ext cx="3771015" cy="3315782"/>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37"/>
          <p:cNvSpPr txBox="1">
            <a:spLocks noGrp="1"/>
          </p:cNvSpPr>
          <p:nvPr>
            <p:ph type="title"/>
          </p:nvPr>
        </p:nvSpPr>
        <p:spPr>
          <a:xfrm rot="2434508">
            <a:off x="402581" y="1746979"/>
            <a:ext cx="3593700" cy="1206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Clr>
                <a:srgbClr val="000000"/>
              </a:buClr>
              <a:buSzPts val="1100"/>
              <a:buFont typeface="Arial"/>
              <a:buNone/>
            </a:pPr>
            <a:r>
              <a:rPr lang="es" sz="4400" dirty="0" smtClean="0">
                <a:solidFill>
                  <a:srgbClr val="434343"/>
                </a:solidFill>
              </a:rPr>
              <a:t>Conclsuion</a:t>
            </a:r>
            <a:endParaRPr sz="4400" dirty="0">
              <a:solidFill>
                <a:srgbClr val="434343"/>
              </a:solidFill>
            </a:endParaRPr>
          </a:p>
        </p:txBody>
      </p:sp>
      <p:sp>
        <p:nvSpPr>
          <p:cNvPr id="238" name="Google Shape;238;p37"/>
          <p:cNvSpPr txBox="1">
            <a:spLocks noGrp="1"/>
          </p:cNvSpPr>
          <p:nvPr>
            <p:ph type="subTitle" idx="1"/>
          </p:nvPr>
        </p:nvSpPr>
        <p:spPr>
          <a:xfrm>
            <a:off x="5640892" y="785666"/>
            <a:ext cx="3141602" cy="3630389"/>
          </a:xfrm>
          <a:prstGeom prst="rect">
            <a:avLst/>
          </a:prstGeom>
        </p:spPr>
        <p:txBody>
          <a:bodyPr spcFirstLastPara="1" wrap="square" lIns="91425" tIns="91425" rIns="91425" bIns="91425" anchor="t" anchorCtr="0">
            <a:noAutofit/>
          </a:bodyPr>
          <a:lstStyle/>
          <a:p>
            <a:pPr marL="285750" lvl="0" indent="-285750" algn="l" rtl="0">
              <a:spcBef>
                <a:spcPts val="0"/>
              </a:spcBef>
              <a:spcAft>
                <a:spcPts val="0"/>
              </a:spcAft>
              <a:buFont typeface="Wingdings" panose="05000000000000000000" pitchFamily="2" charset="2"/>
              <a:buChar char="ü"/>
            </a:pPr>
            <a:r>
              <a:rPr lang="en-US" sz="1800" dirty="0" smtClean="0">
                <a:solidFill>
                  <a:schemeClr val="tx1"/>
                </a:solidFill>
              </a:rPr>
              <a:t>Stakeholders include employees, managers,  customers, owners, suppliers…… .</a:t>
            </a:r>
          </a:p>
          <a:p>
            <a:pPr marL="285750" lvl="0" indent="-285750" algn="l" rtl="0">
              <a:spcBef>
                <a:spcPts val="0"/>
              </a:spcBef>
              <a:spcAft>
                <a:spcPts val="0"/>
              </a:spcAft>
              <a:buFont typeface="Wingdings" panose="05000000000000000000" pitchFamily="2" charset="2"/>
              <a:buChar char="ü"/>
            </a:pPr>
            <a:endParaRPr lang="en-US" sz="1800" dirty="0">
              <a:solidFill>
                <a:schemeClr val="tx1"/>
              </a:solidFill>
            </a:endParaRPr>
          </a:p>
          <a:p>
            <a:pPr marL="285750" lvl="0" indent="-285750" algn="l" rtl="0">
              <a:spcBef>
                <a:spcPts val="0"/>
              </a:spcBef>
              <a:spcAft>
                <a:spcPts val="0"/>
              </a:spcAft>
              <a:buFont typeface="Wingdings" panose="05000000000000000000" pitchFamily="2" charset="2"/>
              <a:buChar char="ü"/>
            </a:pPr>
            <a:r>
              <a:rPr lang="en-US" sz="1800" dirty="0" smtClean="0">
                <a:solidFill>
                  <a:schemeClr val="tx1"/>
                </a:solidFill>
              </a:rPr>
              <a:t>Consumers are the purpose of every business.</a:t>
            </a:r>
          </a:p>
          <a:p>
            <a:pPr marL="285750" lvl="0" indent="-285750" algn="l" rtl="0">
              <a:spcBef>
                <a:spcPts val="0"/>
              </a:spcBef>
              <a:spcAft>
                <a:spcPts val="0"/>
              </a:spcAft>
              <a:buFont typeface="Wingdings" panose="05000000000000000000" pitchFamily="2" charset="2"/>
              <a:buChar char="ü"/>
            </a:pPr>
            <a:endParaRPr lang="en-US" sz="1800" dirty="0">
              <a:solidFill>
                <a:schemeClr val="tx1"/>
              </a:solidFill>
            </a:endParaRPr>
          </a:p>
          <a:p>
            <a:pPr marL="285750" lvl="0" indent="-285750" algn="l" rtl="0">
              <a:spcBef>
                <a:spcPts val="0"/>
              </a:spcBef>
              <a:spcAft>
                <a:spcPts val="0"/>
              </a:spcAft>
              <a:buFont typeface="Wingdings" panose="05000000000000000000" pitchFamily="2" charset="2"/>
              <a:buChar char="ü"/>
            </a:pPr>
            <a:r>
              <a:rPr lang="en-US" sz="1800" dirty="0" smtClean="0">
                <a:solidFill>
                  <a:schemeClr val="tx1"/>
                </a:solidFill>
              </a:rPr>
              <a:t>A consumer can affect, and is affected by any business.</a:t>
            </a:r>
            <a:endParaRPr sz="1800" dirty="0">
              <a:solidFill>
                <a:schemeClr val="tx1"/>
              </a:solidFill>
            </a:endParaRPr>
          </a:p>
        </p:txBody>
      </p:sp>
      <p:sp>
        <p:nvSpPr>
          <p:cNvPr id="2" name="Slide Number Placeholder 1"/>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s" smtClean="0"/>
              <a:t>6</a:t>
            </a:fld>
            <a:endParaRPr lang="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p:cNvSpPr/>
          <p:nvPr/>
        </p:nvSpPr>
        <p:spPr>
          <a:xfrm>
            <a:off x="-496186" y="396289"/>
            <a:ext cx="3104707" cy="836428"/>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19740" y="552893"/>
            <a:ext cx="2551814" cy="523220"/>
          </a:xfrm>
          <a:prstGeom prst="rect">
            <a:avLst/>
          </a:prstGeom>
          <a:noFill/>
        </p:spPr>
        <p:txBody>
          <a:bodyPr wrap="square" rtlCol="0">
            <a:spAutoFit/>
          </a:bodyPr>
          <a:lstStyle/>
          <a:p>
            <a:pPr algn="ctr"/>
            <a:r>
              <a:rPr lang="en-US" sz="2800" b="1" dirty="0" smtClean="0"/>
              <a:t>References</a:t>
            </a:r>
            <a:endParaRPr lang="en-US" sz="2800" b="1" dirty="0"/>
          </a:p>
        </p:txBody>
      </p:sp>
      <p:sp>
        <p:nvSpPr>
          <p:cNvPr id="6" name="TextBox 5"/>
          <p:cNvSpPr txBox="1"/>
          <p:nvPr/>
        </p:nvSpPr>
        <p:spPr>
          <a:xfrm>
            <a:off x="687572" y="2332074"/>
            <a:ext cx="6230679" cy="4616648"/>
          </a:xfrm>
          <a:prstGeom prst="rect">
            <a:avLst/>
          </a:prstGeom>
          <a:noFill/>
        </p:spPr>
        <p:txBody>
          <a:bodyPr wrap="square" rtlCol="0">
            <a:spAutoFit/>
          </a:bodyPr>
          <a:lstStyle/>
          <a:p>
            <a:r>
              <a:rPr lang="en-US" dirty="0"/>
              <a:t>Stakeholder - Learn About the Different Types of Stakeholders. (2020, March 23). Retrieved January 07, 2021, from https://corporatefinanceinstitute.com/resources/knowledge/finance/stakeholder/</a:t>
            </a:r>
          </a:p>
          <a:p>
            <a:endParaRPr lang="en-US" dirty="0" smtClean="0"/>
          </a:p>
          <a:p>
            <a:r>
              <a:rPr lang="en-US" dirty="0"/>
              <a:t>Consumer. (2020, December 27). Retrieved January 07, 2021, from https://en.wikipedia.org/wiki/Consumer</a:t>
            </a:r>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s" smtClean="0"/>
              <a:t>7</a:t>
            </a:fld>
            <a:endParaRPr lang="es"/>
          </a:p>
        </p:txBody>
      </p:sp>
    </p:spTree>
    <p:extLst>
      <p:ext uri="{BB962C8B-B14F-4D97-AF65-F5344CB8AC3E}">
        <p14:creationId xmlns:p14="http://schemas.microsoft.com/office/powerpoint/2010/main" val="3143590693"/>
      </p:ext>
    </p:extLst>
  </p:cSld>
  <p:clrMapOvr>
    <a:masterClrMapping/>
  </p:clrMapOvr>
</p:sld>
</file>

<file path=ppt/theme/theme1.xml><?xml version="1.0" encoding="utf-8"?>
<a:theme xmlns:a="http://schemas.openxmlformats.org/drawingml/2006/main" name="Minimal Charm">
  <a:themeElements>
    <a:clrScheme name="Simple Light">
      <a:dk1>
        <a:srgbClr val="434343"/>
      </a:dk1>
      <a:lt1>
        <a:srgbClr val="FFFFFF"/>
      </a:lt1>
      <a:dk2>
        <a:srgbClr val="666666"/>
      </a:dk2>
      <a:lt2>
        <a:srgbClr val="999999"/>
      </a:lt2>
      <a:accent1>
        <a:srgbClr val="81ECEC"/>
      </a:accent1>
      <a:accent2>
        <a:srgbClr val="C0FFFC"/>
      </a:accent2>
      <a:accent3>
        <a:srgbClr val="0FB9B1"/>
      </a:accent3>
      <a:accent4>
        <a:srgbClr val="1E8A82"/>
      </a:accent4>
      <a:accent5>
        <a:srgbClr val="2BC7C7"/>
      </a:accent5>
      <a:accent6>
        <a:srgbClr val="B7ECEC"/>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TotalTime>
  <Words>213</Words>
  <Application>Microsoft Office PowerPoint</Application>
  <PresentationFormat>On-screen Show (16:9)</PresentationFormat>
  <Paragraphs>45</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Arvo</vt:lpstr>
      <vt:lpstr>Ubuntu Light</vt:lpstr>
      <vt:lpstr>Ubuntu</vt:lpstr>
      <vt:lpstr>Wingdings</vt:lpstr>
      <vt:lpstr>Minimal Charm</vt:lpstr>
      <vt:lpstr> Consumers as Stakeholders </vt:lpstr>
      <vt:lpstr>Contents</vt:lpstr>
      <vt:lpstr>Introduction!</vt:lpstr>
      <vt:lpstr>Stakeholder</vt:lpstr>
      <vt:lpstr>Consumers as stakeholders</vt:lpstr>
      <vt:lpstr>Conclsuion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Consumers stake in corporations</dc:title>
  <dc:creator>Anwar</dc:creator>
  <cp:lastModifiedBy>user</cp:lastModifiedBy>
  <cp:revision>8</cp:revision>
  <dcterms:modified xsi:type="dcterms:W3CDTF">2021-01-28T08:28:29Z</dcterms:modified>
</cp:coreProperties>
</file>