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0" r:id="rId1"/>
  </p:sldMasterIdLst>
  <p:notesMasterIdLst>
    <p:notesMasterId r:id="rId9"/>
  </p:notesMasterIdLst>
  <p:sldIdLst>
    <p:sldId id="256" r:id="rId2"/>
    <p:sldId id="258" r:id="rId3"/>
    <p:sldId id="259" r:id="rId4"/>
    <p:sldId id="296" r:id="rId5"/>
    <p:sldId id="260" r:id="rId6"/>
    <p:sldId id="266" r:id="rId7"/>
    <p:sldId id="264" r:id="rId8"/>
  </p:sldIdLst>
  <p:sldSz cx="9144000" cy="5143500" type="screen16x9"/>
  <p:notesSz cx="6858000" cy="9144000"/>
  <p:embeddedFontLst>
    <p:embeddedFont>
      <p:font typeface="Livvic" panose="020B0604020202020204" charset="0"/>
      <p:regular r:id="rId10"/>
      <p:bold r:id="rId11"/>
      <p:italic r:id="rId12"/>
      <p:boldItalic r:id="rId13"/>
    </p:embeddedFont>
    <p:embeddedFont>
      <p:font typeface="century" panose="02040604050505020304" pitchFamily="18" charset="0"/>
      <p:regular r:id="rId14"/>
    </p:embeddedFont>
    <p:embeddedFont>
      <p:font typeface="Raleway Thin" panose="020B0604020202020204" charset="0"/>
      <p:regular r:id="rId15"/>
      <p:bold r:id="rId16"/>
      <p:italic r:id="rId17"/>
      <p:boldItalic r:id="rId18"/>
    </p:embeddedFont>
    <p:embeddedFont>
      <p:font typeface="Josefin Sans Thin" panose="020B0604020202020204" charset="0"/>
      <p:regular r:id="rId19"/>
      <p:bold r:id="rId20"/>
      <p:italic r:id="rId21"/>
      <p:boldItalic r:id="rId22"/>
    </p:embeddedFont>
    <p:embeddedFont>
      <p:font typeface="Prata" panose="020B0604020202020204" charset="0"/>
      <p:regular r:id="rId23"/>
    </p:embeddedFont>
    <p:embeddedFont>
      <p:font typeface="Roboto Slab Regular" panose="020B0604020202020204" charset="0"/>
      <p:regular r:id="rId24"/>
      <p:bold r:id="rId2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pos="461">
          <p15:clr>
            <a:srgbClr val="9AA0A6"/>
          </p15:clr>
        </p15:guide>
        <p15:guide id="2" pos="5302">
          <p15:clr>
            <a:srgbClr val="9AA0A6"/>
          </p15:clr>
        </p15:guide>
        <p15:guide id="3" orient="horz" pos="535">
          <p15:clr>
            <a:srgbClr val="9AA0A6"/>
          </p15:clr>
        </p15:guide>
        <p15:guide id="4" pos="2880">
          <p15:clr>
            <a:srgbClr val="9AA0A6"/>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E68EEEC6-D83A-48E5-B2FD-6EBF68D28FCC}">
  <a:tblStyle styleId="{E68EEEC6-D83A-48E5-B2FD-6EBF68D28FCC}"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90" d="100"/>
          <a:sy n="90" d="100"/>
        </p:scale>
        <p:origin x="96" y="324"/>
      </p:cViewPr>
      <p:guideLst>
        <p:guide pos="461"/>
        <p:guide pos="5302"/>
        <p:guide orient="horz" pos="535"/>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4.fntdata"/><Relationship Id="rId18" Type="http://schemas.openxmlformats.org/officeDocument/2006/relationships/font" Target="fonts/font9.fntdata"/><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font" Target="fonts/font12.fntdata"/><Relationship Id="rId7" Type="http://schemas.openxmlformats.org/officeDocument/2006/relationships/slide" Target="slides/slide6.xml"/><Relationship Id="rId12" Type="http://schemas.openxmlformats.org/officeDocument/2006/relationships/font" Target="fonts/font3.fntdata"/><Relationship Id="rId17" Type="http://schemas.openxmlformats.org/officeDocument/2006/relationships/font" Target="fonts/font8.fntdata"/><Relationship Id="rId25" Type="http://schemas.openxmlformats.org/officeDocument/2006/relationships/font" Target="fonts/font16.fntdata"/><Relationship Id="rId2" Type="http://schemas.openxmlformats.org/officeDocument/2006/relationships/slide" Target="slides/slide1.xml"/><Relationship Id="rId16" Type="http://schemas.openxmlformats.org/officeDocument/2006/relationships/font" Target="fonts/font7.fntdata"/><Relationship Id="rId20" Type="http://schemas.openxmlformats.org/officeDocument/2006/relationships/font" Target="fonts/font11.fntdata"/><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2.fntdata"/><Relationship Id="rId24" Type="http://schemas.openxmlformats.org/officeDocument/2006/relationships/font" Target="fonts/font15.fntdata"/><Relationship Id="rId5" Type="http://schemas.openxmlformats.org/officeDocument/2006/relationships/slide" Target="slides/slide4.xml"/><Relationship Id="rId15" Type="http://schemas.openxmlformats.org/officeDocument/2006/relationships/font" Target="fonts/font6.fntdata"/><Relationship Id="rId23" Type="http://schemas.openxmlformats.org/officeDocument/2006/relationships/font" Target="fonts/font14.fntdata"/><Relationship Id="rId28" Type="http://schemas.openxmlformats.org/officeDocument/2006/relationships/theme" Target="theme/theme1.xml"/><Relationship Id="rId10" Type="http://schemas.openxmlformats.org/officeDocument/2006/relationships/font" Target="fonts/font1.fntdata"/><Relationship Id="rId19" Type="http://schemas.openxmlformats.org/officeDocument/2006/relationships/font" Target="fonts/font10.fntdata"/><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font" Target="fonts/font5.fntdata"/><Relationship Id="rId22" Type="http://schemas.openxmlformats.org/officeDocument/2006/relationships/font" Target="fonts/font13.fntdata"/><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1310778567"/>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g7cc3015352_1_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9" name="Google Shape;109;g7cc3015352_1_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1208861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g70c1df8b91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2" name="Google Shape;122;g70c1df8b91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2338255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g70c1df8b91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4" name="Google Shape;134;g70c1df8b91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9402344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g70c1df8b91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1" name="Google Shape;141;g70c1df8b91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7906895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Google Shape;220;g6ecdc0b7fd_0_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1" name="Google Shape;221;g6ecdc0b7fd_0_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6973812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Google Shape;189;g7cc3015352_1_107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0" name="Google Shape;190;g7cc3015352_1_107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64085655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rgbClr val="C66E5C"/>
        </a:solidFill>
        <a:effectLst/>
      </p:bgPr>
    </p:bg>
    <p:spTree>
      <p:nvGrpSpPr>
        <p:cNvPr id="1" name="Shape 8"/>
        <p:cNvGrpSpPr/>
        <p:nvPr/>
      </p:nvGrpSpPr>
      <p:grpSpPr>
        <a:xfrm>
          <a:off x="0" y="0"/>
          <a:ext cx="0" cy="0"/>
          <a:chOff x="0" y="0"/>
          <a:chExt cx="0" cy="0"/>
        </a:xfrm>
      </p:grpSpPr>
      <p:grpSp>
        <p:nvGrpSpPr>
          <p:cNvPr id="9" name="Google Shape;9;p2"/>
          <p:cNvGrpSpPr/>
          <p:nvPr/>
        </p:nvGrpSpPr>
        <p:grpSpPr>
          <a:xfrm>
            <a:off x="-472439" y="-456061"/>
            <a:ext cx="10088872" cy="6055617"/>
            <a:chOff x="-472426" y="-456061"/>
            <a:chExt cx="10088872" cy="6055617"/>
          </a:xfrm>
        </p:grpSpPr>
        <p:pic>
          <p:nvPicPr>
            <p:cNvPr id="10" name="Google Shape;10;p2"/>
            <p:cNvPicPr preferRelativeResize="0"/>
            <p:nvPr/>
          </p:nvPicPr>
          <p:blipFill>
            <a:blip r:embed="rId2">
              <a:alphaModFix/>
            </a:blip>
            <a:stretch>
              <a:fillRect/>
            </a:stretch>
          </p:blipFill>
          <p:spPr>
            <a:xfrm>
              <a:off x="-472426" y="-456061"/>
              <a:ext cx="3727149" cy="3842274"/>
            </a:xfrm>
            <a:prstGeom prst="rect">
              <a:avLst/>
            </a:prstGeom>
            <a:noFill/>
            <a:ln>
              <a:noFill/>
            </a:ln>
          </p:spPr>
        </p:pic>
        <p:pic>
          <p:nvPicPr>
            <p:cNvPr id="11" name="Google Shape;11;p2"/>
            <p:cNvPicPr preferRelativeResize="0"/>
            <p:nvPr/>
          </p:nvPicPr>
          <p:blipFill>
            <a:blip r:embed="rId2">
              <a:alphaModFix/>
            </a:blip>
            <a:stretch>
              <a:fillRect/>
            </a:stretch>
          </p:blipFill>
          <p:spPr>
            <a:xfrm rot="10800000">
              <a:off x="5889297" y="1757282"/>
              <a:ext cx="3727149" cy="3842274"/>
            </a:xfrm>
            <a:prstGeom prst="rect">
              <a:avLst/>
            </a:prstGeom>
            <a:noFill/>
            <a:ln>
              <a:noFill/>
            </a:ln>
          </p:spPr>
        </p:pic>
      </p:grpSp>
      <p:sp>
        <p:nvSpPr>
          <p:cNvPr id="12" name="Google Shape;12;p2"/>
          <p:cNvSpPr txBox="1">
            <a:spLocks noGrp="1"/>
          </p:cNvSpPr>
          <p:nvPr>
            <p:ph type="subTitle" idx="1"/>
          </p:nvPr>
        </p:nvSpPr>
        <p:spPr>
          <a:xfrm>
            <a:off x="2553600" y="2804409"/>
            <a:ext cx="4036800" cy="395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None/>
              <a:defRPr sz="1600">
                <a:solidFill>
                  <a:srgbClr val="FFF2EB"/>
                </a:solidFill>
                <a:latin typeface="Josefin Sans Thin"/>
                <a:ea typeface="Josefin Sans Thin"/>
                <a:cs typeface="Josefin Sans Thin"/>
                <a:sym typeface="Josefin Sans Thin"/>
              </a:defRPr>
            </a:lvl1pPr>
            <a:lvl2pPr lvl="1" algn="ctr" rtl="0">
              <a:lnSpc>
                <a:spcPct val="100000"/>
              </a:lnSpc>
              <a:spcBef>
                <a:spcPts val="1600"/>
              </a:spcBef>
              <a:spcAft>
                <a:spcPts val="0"/>
              </a:spcAft>
              <a:buNone/>
              <a:defRPr sz="1600">
                <a:solidFill>
                  <a:srgbClr val="FFF2EB"/>
                </a:solidFill>
                <a:latin typeface="Josefin Sans Thin"/>
                <a:ea typeface="Josefin Sans Thin"/>
                <a:cs typeface="Josefin Sans Thin"/>
                <a:sym typeface="Josefin Sans Thin"/>
              </a:defRPr>
            </a:lvl2pPr>
            <a:lvl3pPr lvl="2" algn="ctr" rtl="0">
              <a:lnSpc>
                <a:spcPct val="100000"/>
              </a:lnSpc>
              <a:spcBef>
                <a:spcPts val="1600"/>
              </a:spcBef>
              <a:spcAft>
                <a:spcPts val="0"/>
              </a:spcAft>
              <a:buNone/>
              <a:defRPr sz="1600">
                <a:solidFill>
                  <a:srgbClr val="FFF2EB"/>
                </a:solidFill>
                <a:latin typeface="Josefin Sans Thin"/>
                <a:ea typeface="Josefin Sans Thin"/>
                <a:cs typeface="Josefin Sans Thin"/>
                <a:sym typeface="Josefin Sans Thin"/>
              </a:defRPr>
            </a:lvl3pPr>
            <a:lvl4pPr lvl="3" algn="ctr" rtl="0">
              <a:lnSpc>
                <a:spcPct val="100000"/>
              </a:lnSpc>
              <a:spcBef>
                <a:spcPts val="1600"/>
              </a:spcBef>
              <a:spcAft>
                <a:spcPts val="0"/>
              </a:spcAft>
              <a:buNone/>
              <a:defRPr sz="1600">
                <a:solidFill>
                  <a:srgbClr val="FFF2EB"/>
                </a:solidFill>
                <a:latin typeface="Josefin Sans Thin"/>
                <a:ea typeface="Josefin Sans Thin"/>
                <a:cs typeface="Josefin Sans Thin"/>
                <a:sym typeface="Josefin Sans Thin"/>
              </a:defRPr>
            </a:lvl4pPr>
            <a:lvl5pPr lvl="4" algn="ctr" rtl="0">
              <a:lnSpc>
                <a:spcPct val="100000"/>
              </a:lnSpc>
              <a:spcBef>
                <a:spcPts val="1600"/>
              </a:spcBef>
              <a:spcAft>
                <a:spcPts val="0"/>
              </a:spcAft>
              <a:buNone/>
              <a:defRPr sz="1600">
                <a:solidFill>
                  <a:srgbClr val="FFF2EB"/>
                </a:solidFill>
                <a:latin typeface="Josefin Sans Thin"/>
                <a:ea typeface="Josefin Sans Thin"/>
                <a:cs typeface="Josefin Sans Thin"/>
                <a:sym typeface="Josefin Sans Thin"/>
              </a:defRPr>
            </a:lvl5pPr>
            <a:lvl6pPr lvl="5" algn="ctr" rtl="0">
              <a:lnSpc>
                <a:spcPct val="100000"/>
              </a:lnSpc>
              <a:spcBef>
                <a:spcPts val="1600"/>
              </a:spcBef>
              <a:spcAft>
                <a:spcPts val="0"/>
              </a:spcAft>
              <a:buNone/>
              <a:defRPr sz="1600">
                <a:solidFill>
                  <a:srgbClr val="FFF2EB"/>
                </a:solidFill>
                <a:latin typeface="Josefin Sans Thin"/>
                <a:ea typeface="Josefin Sans Thin"/>
                <a:cs typeface="Josefin Sans Thin"/>
                <a:sym typeface="Josefin Sans Thin"/>
              </a:defRPr>
            </a:lvl6pPr>
            <a:lvl7pPr lvl="6" algn="ctr" rtl="0">
              <a:lnSpc>
                <a:spcPct val="100000"/>
              </a:lnSpc>
              <a:spcBef>
                <a:spcPts val="1600"/>
              </a:spcBef>
              <a:spcAft>
                <a:spcPts val="0"/>
              </a:spcAft>
              <a:buNone/>
              <a:defRPr sz="1600">
                <a:solidFill>
                  <a:srgbClr val="FFF2EB"/>
                </a:solidFill>
                <a:latin typeface="Josefin Sans Thin"/>
                <a:ea typeface="Josefin Sans Thin"/>
                <a:cs typeface="Josefin Sans Thin"/>
                <a:sym typeface="Josefin Sans Thin"/>
              </a:defRPr>
            </a:lvl7pPr>
            <a:lvl8pPr lvl="7" algn="ctr" rtl="0">
              <a:lnSpc>
                <a:spcPct val="100000"/>
              </a:lnSpc>
              <a:spcBef>
                <a:spcPts val="1600"/>
              </a:spcBef>
              <a:spcAft>
                <a:spcPts val="0"/>
              </a:spcAft>
              <a:buNone/>
              <a:defRPr sz="1600">
                <a:solidFill>
                  <a:srgbClr val="FFF2EB"/>
                </a:solidFill>
                <a:latin typeface="Josefin Sans Thin"/>
                <a:ea typeface="Josefin Sans Thin"/>
                <a:cs typeface="Josefin Sans Thin"/>
                <a:sym typeface="Josefin Sans Thin"/>
              </a:defRPr>
            </a:lvl8pPr>
            <a:lvl9pPr lvl="8" algn="ctr" rtl="0">
              <a:lnSpc>
                <a:spcPct val="100000"/>
              </a:lnSpc>
              <a:spcBef>
                <a:spcPts val="1600"/>
              </a:spcBef>
              <a:spcAft>
                <a:spcPts val="1600"/>
              </a:spcAft>
              <a:buNone/>
              <a:defRPr sz="1600">
                <a:solidFill>
                  <a:srgbClr val="FFF2EB"/>
                </a:solidFill>
                <a:latin typeface="Josefin Sans Thin"/>
                <a:ea typeface="Josefin Sans Thin"/>
                <a:cs typeface="Josefin Sans Thin"/>
                <a:sym typeface="Josefin Sans Thin"/>
              </a:defRPr>
            </a:lvl9pPr>
          </a:lstStyle>
          <a:p>
            <a:endParaRPr/>
          </a:p>
        </p:txBody>
      </p:sp>
      <p:sp>
        <p:nvSpPr>
          <p:cNvPr id="13" name="Google Shape;13;p2"/>
          <p:cNvSpPr txBox="1">
            <a:spLocks noGrp="1"/>
          </p:cNvSpPr>
          <p:nvPr>
            <p:ph type="ctrTitle"/>
          </p:nvPr>
        </p:nvSpPr>
        <p:spPr>
          <a:xfrm>
            <a:off x="1075050" y="2070888"/>
            <a:ext cx="6993900" cy="733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6000"/>
              <a:buNone/>
              <a:defRPr sz="3600" b="0">
                <a:solidFill>
                  <a:srgbClr val="FFF2EB"/>
                </a:solidFill>
              </a:defRPr>
            </a:lvl1pPr>
            <a:lvl2pPr lvl="1" rtl="0">
              <a:spcBef>
                <a:spcPts val="0"/>
              </a:spcBef>
              <a:spcAft>
                <a:spcPts val="0"/>
              </a:spcAft>
              <a:buSzPts val="6000"/>
              <a:buNone/>
              <a:defRPr sz="6000"/>
            </a:lvl2pPr>
            <a:lvl3pPr lvl="2" rtl="0">
              <a:spcBef>
                <a:spcPts val="0"/>
              </a:spcBef>
              <a:spcAft>
                <a:spcPts val="0"/>
              </a:spcAft>
              <a:buSzPts val="6000"/>
              <a:buNone/>
              <a:defRPr sz="6000"/>
            </a:lvl3pPr>
            <a:lvl4pPr lvl="3" rtl="0">
              <a:spcBef>
                <a:spcPts val="0"/>
              </a:spcBef>
              <a:spcAft>
                <a:spcPts val="0"/>
              </a:spcAft>
              <a:buSzPts val="6000"/>
              <a:buNone/>
              <a:defRPr sz="6000"/>
            </a:lvl4pPr>
            <a:lvl5pPr lvl="4" rtl="0">
              <a:spcBef>
                <a:spcPts val="0"/>
              </a:spcBef>
              <a:spcAft>
                <a:spcPts val="0"/>
              </a:spcAft>
              <a:buSzPts val="6000"/>
              <a:buNone/>
              <a:defRPr sz="6000"/>
            </a:lvl5pPr>
            <a:lvl6pPr lvl="5" rtl="0">
              <a:spcBef>
                <a:spcPts val="0"/>
              </a:spcBef>
              <a:spcAft>
                <a:spcPts val="0"/>
              </a:spcAft>
              <a:buSzPts val="6000"/>
              <a:buNone/>
              <a:defRPr sz="6000"/>
            </a:lvl6pPr>
            <a:lvl7pPr lvl="6" rtl="0">
              <a:spcBef>
                <a:spcPts val="0"/>
              </a:spcBef>
              <a:spcAft>
                <a:spcPts val="0"/>
              </a:spcAft>
              <a:buSzPts val="6000"/>
              <a:buNone/>
              <a:defRPr sz="6000"/>
            </a:lvl7pPr>
            <a:lvl8pPr lvl="7" rtl="0">
              <a:spcBef>
                <a:spcPts val="0"/>
              </a:spcBef>
              <a:spcAft>
                <a:spcPts val="0"/>
              </a:spcAft>
              <a:buSzPts val="6000"/>
              <a:buNone/>
              <a:defRPr sz="6000"/>
            </a:lvl8pPr>
            <a:lvl9pPr lvl="8" rtl="0">
              <a:spcBef>
                <a:spcPts val="0"/>
              </a:spcBef>
              <a:spcAft>
                <a:spcPts val="0"/>
              </a:spcAft>
              <a:buSzPts val="6000"/>
              <a:buNone/>
              <a:defRPr sz="6000"/>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bg>
      <p:bgPr>
        <a:blipFill>
          <a:blip r:embed="rId2">
            <a:alphaModFix/>
          </a:blip>
          <a:stretch>
            <a:fillRect/>
          </a:stretch>
        </a:blipFill>
        <a:effectLst/>
      </p:bgPr>
    </p:bg>
    <p:spTree>
      <p:nvGrpSpPr>
        <p:cNvPr id="1" name="Shape 16"/>
        <p:cNvGrpSpPr/>
        <p:nvPr/>
      </p:nvGrpSpPr>
      <p:grpSpPr>
        <a:xfrm>
          <a:off x="0" y="0"/>
          <a:ext cx="0" cy="0"/>
          <a:chOff x="0" y="0"/>
          <a:chExt cx="0" cy="0"/>
        </a:xfrm>
      </p:grpSpPr>
      <p:sp>
        <p:nvSpPr>
          <p:cNvPr id="17" name="Google Shape;17;p4"/>
          <p:cNvSpPr txBox="1">
            <a:spLocks noGrp="1"/>
          </p:cNvSpPr>
          <p:nvPr>
            <p:ph type="subTitle" idx="1"/>
          </p:nvPr>
        </p:nvSpPr>
        <p:spPr>
          <a:xfrm flipH="1">
            <a:off x="930575" y="2315900"/>
            <a:ext cx="3037200" cy="11649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None/>
              <a:defRPr sz="1400">
                <a:solidFill>
                  <a:schemeClr val="dk1"/>
                </a:solidFill>
              </a:defRPr>
            </a:lvl1pPr>
            <a:lvl2pPr lvl="1" algn="r" rtl="0">
              <a:lnSpc>
                <a:spcPct val="100000"/>
              </a:lnSpc>
              <a:spcBef>
                <a:spcPts val="0"/>
              </a:spcBef>
              <a:spcAft>
                <a:spcPts val="0"/>
              </a:spcAft>
              <a:buNone/>
              <a:defRPr sz="1400">
                <a:solidFill>
                  <a:schemeClr val="dk1"/>
                </a:solidFill>
              </a:defRPr>
            </a:lvl2pPr>
            <a:lvl3pPr lvl="2" algn="r" rtl="0">
              <a:lnSpc>
                <a:spcPct val="100000"/>
              </a:lnSpc>
              <a:spcBef>
                <a:spcPts val="0"/>
              </a:spcBef>
              <a:spcAft>
                <a:spcPts val="0"/>
              </a:spcAft>
              <a:buNone/>
              <a:defRPr sz="1400">
                <a:solidFill>
                  <a:schemeClr val="dk1"/>
                </a:solidFill>
              </a:defRPr>
            </a:lvl3pPr>
            <a:lvl4pPr lvl="3" algn="r" rtl="0">
              <a:lnSpc>
                <a:spcPct val="100000"/>
              </a:lnSpc>
              <a:spcBef>
                <a:spcPts val="0"/>
              </a:spcBef>
              <a:spcAft>
                <a:spcPts val="0"/>
              </a:spcAft>
              <a:buNone/>
              <a:defRPr sz="1400">
                <a:solidFill>
                  <a:schemeClr val="dk1"/>
                </a:solidFill>
              </a:defRPr>
            </a:lvl4pPr>
            <a:lvl5pPr lvl="4" algn="r" rtl="0">
              <a:lnSpc>
                <a:spcPct val="100000"/>
              </a:lnSpc>
              <a:spcBef>
                <a:spcPts val="0"/>
              </a:spcBef>
              <a:spcAft>
                <a:spcPts val="0"/>
              </a:spcAft>
              <a:buNone/>
              <a:defRPr sz="1400">
                <a:solidFill>
                  <a:schemeClr val="dk1"/>
                </a:solidFill>
              </a:defRPr>
            </a:lvl5pPr>
            <a:lvl6pPr lvl="5" algn="r" rtl="0">
              <a:lnSpc>
                <a:spcPct val="100000"/>
              </a:lnSpc>
              <a:spcBef>
                <a:spcPts val="0"/>
              </a:spcBef>
              <a:spcAft>
                <a:spcPts val="0"/>
              </a:spcAft>
              <a:buNone/>
              <a:defRPr sz="1400">
                <a:solidFill>
                  <a:schemeClr val="dk1"/>
                </a:solidFill>
              </a:defRPr>
            </a:lvl6pPr>
            <a:lvl7pPr lvl="6" algn="r" rtl="0">
              <a:lnSpc>
                <a:spcPct val="100000"/>
              </a:lnSpc>
              <a:spcBef>
                <a:spcPts val="0"/>
              </a:spcBef>
              <a:spcAft>
                <a:spcPts val="0"/>
              </a:spcAft>
              <a:buNone/>
              <a:defRPr sz="1400">
                <a:solidFill>
                  <a:schemeClr val="dk1"/>
                </a:solidFill>
              </a:defRPr>
            </a:lvl7pPr>
            <a:lvl8pPr lvl="7" algn="r" rtl="0">
              <a:lnSpc>
                <a:spcPct val="100000"/>
              </a:lnSpc>
              <a:spcBef>
                <a:spcPts val="0"/>
              </a:spcBef>
              <a:spcAft>
                <a:spcPts val="0"/>
              </a:spcAft>
              <a:buNone/>
              <a:defRPr sz="1400">
                <a:solidFill>
                  <a:schemeClr val="dk1"/>
                </a:solidFill>
              </a:defRPr>
            </a:lvl8pPr>
            <a:lvl9pPr lvl="8" algn="r" rtl="0">
              <a:lnSpc>
                <a:spcPct val="100000"/>
              </a:lnSpc>
              <a:spcBef>
                <a:spcPts val="0"/>
              </a:spcBef>
              <a:spcAft>
                <a:spcPts val="0"/>
              </a:spcAft>
              <a:buNone/>
              <a:defRPr sz="1400">
                <a:solidFill>
                  <a:schemeClr val="dk1"/>
                </a:solidFill>
              </a:defRPr>
            </a:lvl9pPr>
          </a:lstStyle>
          <a:p>
            <a:endParaRPr/>
          </a:p>
        </p:txBody>
      </p:sp>
      <p:sp>
        <p:nvSpPr>
          <p:cNvPr id="18" name="Google Shape;18;p4"/>
          <p:cNvSpPr txBox="1">
            <a:spLocks noGrp="1"/>
          </p:cNvSpPr>
          <p:nvPr>
            <p:ph type="title"/>
          </p:nvPr>
        </p:nvSpPr>
        <p:spPr>
          <a:xfrm>
            <a:off x="930578" y="1662706"/>
            <a:ext cx="3037200" cy="528600"/>
          </a:xfrm>
          <a:prstGeom prst="rect">
            <a:avLst/>
          </a:prstGeom>
        </p:spPr>
        <p:txBody>
          <a:bodyPr spcFirstLastPara="1" wrap="square" lIns="91425" tIns="91425" rIns="91425" bIns="91425" anchor="ctr" anchorCtr="0">
            <a:noAutofit/>
          </a:bodyPr>
          <a:lstStyle>
            <a:lvl1pPr lvl="0" algn="r" rtl="0">
              <a:spcBef>
                <a:spcPts val="0"/>
              </a:spcBef>
              <a:spcAft>
                <a:spcPts val="0"/>
              </a:spcAft>
              <a:buNone/>
              <a:defRPr sz="1800" b="0"/>
            </a:lvl1pPr>
            <a:lvl2pPr lvl="1" algn="r" rtl="0">
              <a:spcBef>
                <a:spcPts val="0"/>
              </a:spcBef>
              <a:spcAft>
                <a:spcPts val="0"/>
              </a:spcAft>
              <a:buNone/>
              <a:defRPr sz="1800" b="0">
                <a:latin typeface="Roboto Slab Regular"/>
                <a:ea typeface="Roboto Slab Regular"/>
                <a:cs typeface="Roboto Slab Regular"/>
                <a:sym typeface="Roboto Slab Regular"/>
              </a:defRPr>
            </a:lvl2pPr>
            <a:lvl3pPr lvl="2" algn="r" rtl="0">
              <a:spcBef>
                <a:spcPts val="0"/>
              </a:spcBef>
              <a:spcAft>
                <a:spcPts val="0"/>
              </a:spcAft>
              <a:buNone/>
              <a:defRPr sz="1800" b="0">
                <a:latin typeface="Roboto Slab Regular"/>
                <a:ea typeface="Roboto Slab Regular"/>
                <a:cs typeface="Roboto Slab Regular"/>
                <a:sym typeface="Roboto Slab Regular"/>
              </a:defRPr>
            </a:lvl3pPr>
            <a:lvl4pPr lvl="3" algn="r" rtl="0">
              <a:spcBef>
                <a:spcPts val="0"/>
              </a:spcBef>
              <a:spcAft>
                <a:spcPts val="0"/>
              </a:spcAft>
              <a:buNone/>
              <a:defRPr sz="1800" b="0">
                <a:latin typeface="Roboto Slab Regular"/>
                <a:ea typeface="Roboto Slab Regular"/>
                <a:cs typeface="Roboto Slab Regular"/>
                <a:sym typeface="Roboto Slab Regular"/>
              </a:defRPr>
            </a:lvl4pPr>
            <a:lvl5pPr lvl="4" algn="r" rtl="0">
              <a:spcBef>
                <a:spcPts val="0"/>
              </a:spcBef>
              <a:spcAft>
                <a:spcPts val="0"/>
              </a:spcAft>
              <a:buNone/>
              <a:defRPr sz="1800" b="0">
                <a:latin typeface="Roboto Slab Regular"/>
                <a:ea typeface="Roboto Slab Regular"/>
                <a:cs typeface="Roboto Slab Regular"/>
                <a:sym typeface="Roboto Slab Regular"/>
              </a:defRPr>
            </a:lvl5pPr>
            <a:lvl6pPr lvl="5" algn="r" rtl="0">
              <a:spcBef>
                <a:spcPts val="0"/>
              </a:spcBef>
              <a:spcAft>
                <a:spcPts val="0"/>
              </a:spcAft>
              <a:buNone/>
              <a:defRPr sz="1800" b="0">
                <a:latin typeface="Roboto Slab Regular"/>
                <a:ea typeface="Roboto Slab Regular"/>
                <a:cs typeface="Roboto Slab Regular"/>
                <a:sym typeface="Roboto Slab Regular"/>
              </a:defRPr>
            </a:lvl6pPr>
            <a:lvl7pPr lvl="6" algn="r" rtl="0">
              <a:spcBef>
                <a:spcPts val="0"/>
              </a:spcBef>
              <a:spcAft>
                <a:spcPts val="0"/>
              </a:spcAft>
              <a:buNone/>
              <a:defRPr sz="1800" b="0">
                <a:latin typeface="Roboto Slab Regular"/>
                <a:ea typeface="Roboto Slab Regular"/>
                <a:cs typeface="Roboto Slab Regular"/>
                <a:sym typeface="Roboto Slab Regular"/>
              </a:defRPr>
            </a:lvl7pPr>
            <a:lvl8pPr lvl="7" algn="r" rtl="0">
              <a:spcBef>
                <a:spcPts val="0"/>
              </a:spcBef>
              <a:spcAft>
                <a:spcPts val="0"/>
              </a:spcAft>
              <a:buNone/>
              <a:defRPr sz="1800" b="0">
                <a:latin typeface="Roboto Slab Regular"/>
                <a:ea typeface="Roboto Slab Regular"/>
                <a:cs typeface="Roboto Slab Regular"/>
                <a:sym typeface="Roboto Slab Regular"/>
              </a:defRPr>
            </a:lvl8pPr>
            <a:lvl9pPr lvl="8" algn="r" rtl="0">
              <a:spcBef>
                <a:spcPts val="0"/>
              </a:spcBef>
              <a:spcAft>
                <a:spcPts val="0"/>
              </a:spcAft>
              <a:buNone/>
              <a:defRPr sz="1800" b="0">
                <a:latin typeface="Roboto Slab Regular"/>
                <a:ea typeface="Roboto Slab Regular"/>
                <a:cs typeface="Roboto Slab Regular"/>
                <a:sym typeface="Roboto Slab Regular"/>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bg>
      <p:bgPr>
        <a:solidFill>
          <a:srgbClr val="C66E5C"/>
        </a:solidFill>
        <a:effectLst/>
      </p:bgPr>
    </p:bg>
    <p:spTree>
      <p:nvGrpSpPr>
        <p:cNvPr id="1" name="Shape 32"/>
        <p:cNvGrpSpPr/>
        <p:nvPr/>
      </p:nvGrpSpPr>
      <p:grpSpPr>
        <a:xfrm>
          <a:off x="0" y="0"/>
          <a:ext cx="0" cy="0"/>
          <a:chOff x="0" y="0"/>
          <a:chExt cx="0" cy="0"/>
        </a:xfrm>
      </p:grpSpPr>
      <p:sp>
        <p:nvSpPr>
          <p:cNvPr id="33" name="Google Shape;33;p9"/>
          <p:cNvSpPr txBox="1">
            <a:spLocks noGrp="1"/>
          </p:cNvSpPr>
          <p:nvPr>
            <p:ph type="title"/>
          </p:nvPr>
        </p:nvSpPr>
        <p:spPr>
          <a:xfrm>
            <a:off x="1336325" y="2893625"/>
            <a:ext cx="6471300" cy="8352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3600">
                <a:solidFill>
                  <a:srgbClr val="FFF2EB"/>
                </a:solidFill>
              </a:defRPr>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4" name="Google Shape;34;p9"/>
          <p:cNvSpPr txBox="1">
            <a:spLocks noGrp="1"/>
          </p:cNvSpPr>
          <p:nvPr>
            <p:ph type="subTitle" idx="1"/>
          </p:nvPr>
        </p:nvSpPr>
        <p:spPr>
          <a:xfrm>
            <a:off x="2549400" y="3657075"/>
            <a:ext cx="4045200" cy="5049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1400">
                <a:solidFill>
                  <a:srgbClr val="FFF2EB"/>
                </a:solidFill>
              </a:defRPr>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aption">
  <p:cSld name="CAPTION_ONLY">
    <p:bg>
      <p:bgPr>
        <a:solidFill>
          <a:srgbClr val="C66E5C"/>
        </a:solidFill>
        <a:effectLst/>
      </p:bgPr>
    </p:bg>
    <p:spTree>
      <p:nvGrpSpPr>
        <p:cNvPr id="1" name="Shape 35"/>
        <p:cNvGrpSpPr/>
        <p:nvPr/>
      </p:nvGrpSpPr>
      <p:grpSpPr>
        <a:xfrm>
          <a:off x="0" y="0"/>
          <a:ext cx="0" cy="0"/>
          <a:chOff x="0" y="0"/>
          <a:chExt cx="0" cy="0"/>
        </a:xfrm>
      </p:grpSpPr>
      <p:sp>
        <p:nvSpPr>
          <p:cNvPr id="36" name="Google Shape;36;p10"/>
          <p:cNvSpPr txBox="1">
            <a:spLocks noGrp="1"/>
          </p:cNvSpPr>
          <p:nvPr>
            <p:ph type="ctrTitle"/>
          </p:nvPr>
        </p:nvSpPr>
        <p:spPr>
          <a:xfrm>
            <a:off x="3134250" y="3368513"/>
            <a:ext cx="2875500" cy="5778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accent3"/>
              </a:buClr>
              <a:buSzPts val="1400"/>
              <a:buFont typeface="Livvic"/>
              <a:buNone/>
              <a:defRPr sz="1800">
                <a:solidFill>
                  <a:srgbClr val="FFF2EB"/>
                </a:solidFill>
              </a:defRPr>
            </a:lvl1pPr>
            <a:lvl2pPr lvl="1" algn="ctr" rtl="0">
              <a:spcBef>
                <a:spcPts val="0"/>
              </a:spcBef>
              <a:spcAft>
                <a:spcPts val="0"/>
              </a:spcAft>
              <a:buClr>
                <a:schemeClr val="accent3"/>
              </a:buClr>
              <a:buSzPts val="1400"/>
              <a:buFont typeface="Livvic"/>
              <a:buNone/>
              <a:defRPr sz="1400">
                <a:solidFill>
                  <a:schemeClr val="accent3"/>
                </a:solidFill>
                <a:latin typeface="Livvic"/>
                <a:ea typeface="Livvic"/>
                <a:cs typeface="Livvic"/>
                <a:sym typeface="Livvic"/>
              </a:defRPr>
            </a:lvl2pPr>
            <a:lvl3pPr lvl="2" algn="ctr" rtl="0">
              <a:spcBef>
                <a:spcPts val="0"/>
              </a:spcBef>
              <a:spcAft>
                <a:spcPts val="0"/>
              </a:spcAft>
              <a:buClr>
                <a:schemeClr val="accent3"/>
              </a:buClr>
              <a:buSzPts val="1400"/>
              <a:buFont typeface="Livvic"/>
              <a:buNone/>
              <a:defRPr sz="1400">
                <a:solidFill>
                  <a:schemeClr val="accent3"/>
                </a:solidFill>
                <a:latin typeface="Livvic"/>
                <a:ea typeface="Livvic"/>
                <a:cs typeface="Livvic"/>
                <a:sym typeface="Livvic"/>
              </a:defRPr>
            </a:lvl3pPr>
            <a:lvl4pPr lvl="3" algn="ctr" rtl="0">
              <a:spcBef>
                <a:spcPts val="0"/>
              </a:spcBef>
              <a:spcAft>
                <a:spcPts val="0"/>
              </a:spcAft>
              <a:buClr>
                <a:schemeClr val="accent3"/>
              </a:buClr>
              <a:buSzPts val="1400"/>
              <a:buFont typeface="Livvic"/>
              <a:buNone/>
              <a:defRPr sz="1400">
                <a:solidFill>
                  <a:schemeClr val="accent3"/>
                </a:solidFill>
                <a:latin typeface="Livvic"/>
                <a:ea typeface="Livvic"/>
                <a:cs typeface="Livvic"/>
                <a:sym typeface="Livvic"/>
              </a:defRPr>
            </a:lvl4pPr>
            <a:lvl5pPr lvl="4" algn="ctr" rtl="0">
              <a:spcBef>
                <a:spcPts val="0"/>
              </a:spcBef>
              <a:spcAft>
                <a:spcPts val="0"/>
              </a:spcAft>
              <a:buClr>
                <a:schemeClr val="accent3"/>
              </a:buClr>
              <a:buSzPts val="1400"/>
              <a:buFont typeface="Livvic"/>
              <a:buNone/>
              <a:defRPr sz="1400">
                <a:solidFill>
                  <a:schemeClr val="accent3"/>
                </a:solidFill>
                <a:latin typeface="Livvic"/>
                <a:ea typeface="Livvic"/>
                <a:cs typeface="Livvic"/>
                <a:sym typeface="Livvic"/>
              </a:defRPr>
            </a:lvl5pPr>
            <a:lvl6pPr lvl="5" algn="ctr" rtl="0">
              <a:spcBef>
                <a:spcPts val="0"/>
              </a:spcBef>
              <a:spcAft>
                <a:spcPts val="0"/>
              </a:spcAft>
              <a:buClr>
                <a:schemeClr val="accent3"/>
              </a:buClr>
              <a:buSzPts val="1400"/>
              <a:buFont typeface="Livvic"/>
              <a:buNone/>
              <a:defRPr sz="1400">
                <a:solidFill>
                  <a:schemeClr val="accent3"/>
                </a:solidFill>
                <a:latin typeface="Livvic"/>
                <a:ea typeface="Livvic"/>
                <a:cs typeface="Livvic"/>
                <a:sym typeface="Livvic"/>
              </a:defRPr>
            </a:lvl6pPr>
            <a:lvl7pPr lvl="6" algn="ctr" rtl="0">
              <a:spcBef>
                <a:spcPts val="0"/>
              </a:spcBef>
              <a:spcAft>
                <a:spcPts val="0"/>
              </a:spcAft>
              <a:buClr>
                <a:schemeClr val="accent3"/>
              </a:buClr>
              <a:buSzPts val="1400"/>
              <a:buFont typeface="Livvic"/>
              <a:buNone/>
              <a:defRPr sz="1400">
                <a:solidFill>
                  <a:schemeClr val="accent3"/>
                </a:solidFill>
                <a:latin typeface="Livvic"/>
                <a:ea typeface="Livvic"/>
                <a:cs typeface="Livvic"/>
                <a:sym typeface="Livvic"/>
              </a:defRPr>
            </a:lvl7pPr>
            <a:lvl8pPr lvl="7" algn="ctr" rtl="0">
              <a:spcBef>
                <a:spcPts val="0"/>
              </a:spcBef>
              <a:spcAft>
                <a:spcPts val="0"/>
              </a:spcAft>
              <a:buClr>
                <a:schemeClr val="accent3"/>
              </a:buClr>
              <a:buSzPts val="1400"/>
              <a:buFont typeface="Livvic"/>
              <a:buNone/>
              <a:defRPr sz="1400">
                <a:solidFill>
                  <a:schemeClr val="accent3"/>
                </a:solidFill>
                <a:latin typeface="Livvic"/>
                <a:ea typeface="Livvic"/>
                <a:cs typeface="Livvic"/>
                <a:sym typeface="Livvic"/>
              </a:defRPr>
            </a:lvl8pPr>
            <a:lvl9pPr lvl="8" algn="ctr" rtl="0">
              <a:spcBef>
                <a:spcPts val="0"/>
              </a:spcBef>
              <a:spcAft>
                <a:spcPts val="0"/>
              </a:spcAft>
              <a:buClr>
                <a:schemeClr val="accent3"/>
              </a:buClr>
              <a:buSzPts val="1400"/>
              <a:buFont typeface="Livvic"/>
              <a:buNone/>
              <a:defRPr sz="1400">
                <a:solidFill>
                  <a:schemeClr val="accent3"/>
                </a:solidFill>
                <a:latin typeface="Livvic"/>
                <a:ea typeface="Livvic"/>
                <a:cs typeface="Livvic"/>
                <a:sym typeface="Livvic"/>
              </a:defRPr>
            </a:lvl9pPr>
          </a:lstStyle>
          <a:p>
            <a:endParaRPr/>
          </a:p>
        </p:txBody>
      </p:sp>
      <p:sp>
        <p:nvSpPr>
          <p:cNvPr id="37" name="Google Shape;37;p10"/>
          <p:cNvSpPr txBox="1">
            <a:spLocks noGrp="1"/>
          </p:cNvSpPr>
          <p:nvPr>
            <p:ph type="subTitle" idx="1"/>
          </p:nvPr>
        </p:nvSpPr>
        <p:spPr>
          <a:xfrm>
            <a:off x="1754500" y="2128775"/>
            <a:ext cx="5634900" cy="954600"/>
          </a:xfrm>
          <a:prstGeom prst="rect">
            <a:avLst/>
          </a:prstGeom>
        </p:spPr>
        <p:txBody>
          <a:bodyPr spcFirstLastPara="1" wrap="square" lIns="91425" tIns="91425" rIns="91425" bIns="91425" anchor="b" anchorCtr="0">
            <a:noAutofit/>
          </a:bodyPr>
          <a:lstStyle>
            <a:lvl1pPr lvl="0" algn="ctr" rtl="0">
              <a:lnSpc>
                <a:spcPct val="100000"/>
              </a:lnSpc>
              <a:spcBef>
                <a:spcPts val="0"/>
              </a:spcBef>
              <a:spcAft>
                <a:spcPts val="0"/>
              </a:spcAft>
              <a:buNone/>
              <a:defRPr>
                <a:solidFill>
                  <a:srgbClr val="FFF2EB"/>
                </a:solidFill>
              </a:defRPr>
            </a:lvl1pPr>
            <a:lvl2pPr lvl="1" algn="ctr" rtl="0">
              <a:lnSpc>
                <a:spcPct val="100000"/>
              </a:lnSpc>
              <a:spcBef>
                <a:spcPts val="0"/>
              </a:spcBef>
              <a:spcAft>
                <a:spcPts val="0"/>
              </a:spcAft>
              <a:buNone/>
              <a:defRPr>
                <a:solidFill>
                  <a:srgbClr val="FFF2EB"/>
                </a:solidFill>
              </a:defRPr>
            </a:lvl2pPr>
            <a:lvl3pPr lvl="2" algn="ctr" rtl="0">
              <a:lnSpc>
                <a:spcPct val="100000"/>
              </a:lnSpc>
              <a:spcBef>
                <a:spcPts val="0"/>
              </a:spcBef>
              <a:spcAft>
                <a:spcPts val="0"/>
              </a:spcAft>
              <a:buNone/>
              <a:defRPr>
                <a:solidFill>
                  <a:srgbClr val="FFF2EB"/>
                </a:solidFill>
              </a:defRPr>
            </a:lvl3pPr>
            <a:lvl4pPr lvl="3" algn="ctr" rtl="0">
              <a:lnSpc>
                <a:spcPct val="100000"/>
              </a:lnSpc>
              <a:spcBef>
                <a:spcPts val="0"/>
              </a:spcBef>
              <a:spcAft>
                <a:spcPts val="0"/>
              </a:spcAft>
              <a:buNone/>
              <a:defRPr>
                <a:solidFill>
                  <a:srgbClr val="FFF2EB"/>
                </a:solidFill>
              </a:defRPr>
            </a:lvl4pPr>
            <a:lvl5pPr lvl="4" algn="ctr" rtl="0">
              <a:lnSpc>
                <a:spcPct val="100000"/>
              </a:lnSpc>
              <a:spcBef>
                <a:spcPts val="0"/>
              </a:spcBef>
              <a:spcAft>
                <a:spcPts val="0"/>
              </a:spcAft>
              <a:buNone/>
              <a:defRPr>
                <a:solidFill>
                  <a:srgbClr val="FFF2EB"/>
                </a:solidFill>
              </a:defRPr>
            </a:lvl5pPr>
            <a:lvl6pPr lvl="5" algn="ctr" rtl="0">
              <a:lnSpc>
                <a:spcPct val="100000"/>
              </a:lnSpc>
              <a:spcBef>
                <a:spcPts val="0"/>
              </a:spcBef>
              <a:spcAft>
                <a:spcPts val="0"/>
              </a:spcAft>
              <a:buNone/>
              <a:defRPr>
                <a:solidFill>
                  <a:srgbClr val="FFF2EB"/>
                </a:solidFill>
              </a:defRPr>
            </a:lvl6pPr>
            <a:lvl7pPr lvl="6" algn="ctr" rtl="0">
              <a:lnSpc>
                <a:spcPct val="100000"/>
              </a:lnSpc>
              <a:spcBef>
                <a:spcPts val="0"/>
              </a:spcBef>
              <a:spcAft>
                <a:spcPts val="0"/>
              </a:spcAft>
              <a:buNone/>
              <a:defRPr>
                <a:solidFill>
                  <a:srgbClr val="FFF2EB"/>
                </a:solidFill>
              </a:defRPr>
            </a:lvl7pPr>
            <a:lvl8pPr lvl="7" algn="ctr" rtl="0">
              <a:lnSpc>
                <a:spcPct val="100000"/>
              </a:lnSpc>
              <a:spcBef>
                <a:spcPts val="0"/>
              </a:spcBef>
              <a:spcAft>
                <a:spcPts val="0"/>
              </a:spcAft>
              <a:buNone/>
              <a:defRPr>
                <a:solidFill>
                  <a:srgbClr val="FFF2EB"/>
                </a:solidFill>
              </a:defRPr>
            </a:lvl8pPr>
            <a:lvl9pPr lvl="8" algn="ctr" rtl="0">
              <a:lnSpc>
                <a:spcPct val="100000"/>
              </a:lnSpc>
              <a:spcBef>
                <a:spcPts val="0"/>
              </a:spcBef>
              <a:spcAft>
                <a:spcPts val="0"/>
              </a:spcAft>
              <a:buNone/>
              <a:defRPr>
                <a:solidFill>
                  <a:srgbClr val="FFF2EB"/>
                </a:solidFil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ig number">
  <p:cSld name="BIG_NUMBER">
    <p:bg>
      <p:bgPr>
        <a:blipFill>
          <a:blip r:embed="rId2">
            <a:alphaModFix/>
          </a:blip>
          <a:stretch>
            <a:fillRect/>
          </a:stretch>
        </a:blipFill>
        <a:effectLst/>
      </p:bgPr>
    </p:bg>
    <p:spTree>
      <p:nvGrpSpPr>
        <p:cNvPr id="1" name="Shape 38"/>
        <p:cNvGrpSpPr/>
        <p:nvPr/>
      </p:nvGrpSpPr>
      <p:grpSpPr>
        <a:xfrm>
          <a:off x="0" y="0"/>
          <a:ext cx="0" cy="0"/>
          <a:chOff x="0" y="0"/>
          <a:chExt cx="0" cy="0"/>
        </a:xfrm>
      </p:grpSpPr>
      <p:sp>
        <p:nvSpPr>
          <p:cNvPr id="39" name="Google Shape;39;p11"/>
          <p:cNvSpPr txBox="1">
            <a:spLocks noGrp="1"/>
          </p:cNvSpPr>
          <p:nvPr>
            <p:ph type="title" hasCustomPrompt="1"/>
          </p:nvPr>
        </p:nvSpPr>
        <p:spPr>
          <a:xfrm>
            <a:off x="2452800" y="1739475"/>
            <a:ext cx="5964600" cy="1215600"/>
          </a:xfrm>
          <a:prstGeom prst="rect">
            <a:avLst/>
          </a:prstGeom>
        </p:spPr>
        <p:txBody>
          <a:bodyPr spcFirstLastPara="1" wrap="square" lIns="91425" tIns="91425" rIns="91425" bIns="91425" anchor="b" anchorCtr="0">
            <a:noAutofit/>
          </a:bodyPr>
          <a:lstStyle>
            <a:lvl1pPr lvl="0" algn="r" rtl="0">
              <a:spcBef>
                <a:spcPts val="0"/>
              </a:spcBef>
              <a:spcAft>
                <a:spcPts val="0"/>
              </a:spcAft>
              <a:buClr>
                <a:schemeClr val="accent3"/>
              </a:buClr>
              <a:buSzPts val="6000"/>
              <a:buNone/>
              <a:defRPr sz="7200" b="0">
                <a:solidFill>
                  <a:schemeClr val="dk2"/>
                </a:solidFill>
              </a:defRPr>
            </a:lvl1pPr>
            <a:lvl2pPr lvl="1" algn="ctr" rtl="0">
              <a:spcBef>
                <a:spcPts val="0"/>
              </a:spcBef>
              <a:spcAft>
                <a:spcPts val="0"/>
              </a:spcAft>
              <a:buClr>
                <a:schemeClr val="accent3"/>
              </a:buClr>
              <a:buSzPts val="6000"/>
              <a:buNone/>
              <a:defRPr sz="6000">
                <a:solidFill>
                  <a:schemeClr val="accent3"/>
                </a:solidFill>
              </a:defRPr>
            </a:lvl2pPr>
            <a:lvl3pPr lvl="2" algn="ctr" rtl="0">
              <a:spcBef>
                <a:spcPts val="0"/>
              </a:spcBef>
              <a:spcAft>
                <a:spcPts val="0"/>
              </a:spcAft>
              <a:buClr>
                <a:schemeClr val="accent3"/>
              </a:buClr>
              <a:buSzPts val="6000"/>
              <a:buNone/>
              <a:defRPr sz="6000">
                <a:solidFill>
                  <a:schemeClr val="accent3"/>
                </a:solidFill>
              </a:defRPr>
            </a:lvl3pPr>
            <a:lvl4pPr lvl="3" algn="ctr" rtl="0">
              <a:spcBef>
                <a:spcPts val="0"/>
              </a:spcBef>
              <a:spcAft>
                <a:spcPts val="0"/>
              </a:spcAft>
              <a:buClr>
                <a:schemeClr val="accent3"/>
              </a:buClr>
              <a:buSzPts val="6000"/>
              <a:buNone/>
              <a:defRPr sz="6000">
                <a:solidFill>
                  <a:schemeClr val="accent3"/>
                </a:solidFill>
              </a:defRPr>
            </a:lvl4pPr>
            <a:lvl5pPr lvl="4" algn="ctr" rtl="0">
              <a:spcBef>
                <a:spcPts val="0"/>
              </a:spcBef>
              <a:spcAft>
                <a:spcPts val="0"/>
              </a:spcAft>
              <a:buClr>
                <a:schemeClr val="accent3"/>
              </a:buClr>
              <a:buSzPts val="6000"/>
              <a:buNone/>
              <a:defRPr sz="6000">
                <a:solidFill>
                  <a:schemeClr val="accent3"/>
                </a:solidFill>
              </a:defRPr>
            </a:lvl5pPr>
            <a:lvl6pPr lvl="5" algn="ctr" rtl="0">
              <a:spcBef>
                <a:spcPts val="0"/>
              </a:spcBef>
              <a:spcAft>
                <a:spcPts val="0"/>
              </a:spcAft>
              <a:buClr>
                <a:schemeClr val="accent3"/>
              </a:buClr>
              <a:buSzPts val="6000"/>
              <a:buNone/>
              <a:defRPr sz="6000">
                <a:solidFill>
                  <a:schemeClr val="accent3"/>
                </a:solidFill>
              </a:defRPr>
            </a:lvl6pPr>
            <a:lvl7pPr lvl="6" algn="ctr" rtl="0">
              <a:spcBef>
                <a:spcPts val="0"/>
              </a:spcBef>
              <a:spcAft>
                <a:spcPts val="0"/>
              </a:spcAft>
              <a:buClr>
                <a:schemeClr val="accent3"/>
              </a:buClr>
              <a:buSzPts val="6000"/>
              <a:buNone/>
              <a:defRPr sz="6000">
                <a:solidFill>
                  <a:schemeClr val="accent3"/>
                </a:solidFill>
              </a:defRPr>
            </a:lvl7pPr>
            <a:lvl8pPr lvl="7" algn="ctr" rtl="0">
              <a:spcBef>
                <a:spcPts val="0"/>
              </a:spcBef>
              <a:spcAft>
                <a:spcPts val="0"/>
              </a:spcAft>
              <a:buClr>
                <a:schemeClr val="accent3"/>
              </a:buClr>
              <a:buSzPts val="6000"/>
              <a:buNone/>
              <a:defRPr sz="6000">
                <a:solidFill>
                  <a:schemeClr val="accent3"/>
                </a:solidFill>
              </a:defRPr>
            </a:lvl8pPr>
            <a:lvl9pPr lvl="8" algn="ctr" rtl="0">
              <a:spcBef>
                <a:spcPts val="0"/>
              </a:spcBef>
              <a:spcAft>
                <a:spcPts val="0"/>
              </a:spcAft>
              <a:buClr>
                <a:schemeClr val="accent3"/>
              </a:buClr>
              <a:buSzPts val="6000"/>
              <a:buNone/>
              <a:defRPr sz="6000">
                <a:solidFill>
                  <a:schemeClr val="accent3"/>
                </a:solidFill>
              </a:defRPr>
            </a:lvl9pPr>
          </a:lstStyle>
          <a:p>
            <a:r>
              <a:t>xx%</a:t>
            </a:r>
          </a:p>
        </p:txBody>
      </p:sp>
      <p:sp>
        <p:nvSpPr>
          <p:cNvPr id="40" name="Google Shape;40;p11"/>
          <p:cNvSpPr txBox="1">
            <a:spLocks noGrp="1"/>
          </p:cNvSpPr>
          <p:nvPr>
            <p:ph type="subTitle" idx="1"/>
          </p:nvPr>
        </p:nvSpPr>
        <p:spPr>
          <a:xfrm>
            <a:off x="3552300" y="2955075"/>
            <a:ext cx="4865100" cy="6261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accent3"/>
              </a:buClr>
              <a:buSzPts val="1200"/>
              <a:buFont typeface="Livvic"/>
              <a:buNone/>
              <a:defRPr sz="1400">
                <a:solidFill>
                  <a:schemeClr val="dk2"/>
                </a:solidFill>
              </a:defRPr>
            </a:lvl1pPr>
            <a:lvl2pPr lvl="1" algn="ctr" rtl="0">
              <a:lnSpc>
                <a:spcPct val="100000"/>
              </a:lnSpc>
              <a:spcBef>
                <a:spcPts val="0"/>
              </a:spcBef>
              <a:spcAft>
                <a:spcPts val="0"/>
              </a:spcAft>
              <a:buClr>
                <a:schemeClr val="accent3"/>
              </a:buClr>
              <a:buSzPts val="1200"/>
              <a:buFont typeface="Livvic"/>
              <a:buNone/>
              <a:defRPr sz="1200">
                <a:solidFill>
                  <a:schemeClr val="accent3"/>
                </a:solidFill>
                <a:latin typeface="Livvic"/>
                <a:ea typeface="Livvic"/>
                <a:cs typeface="Livvic"/>
                <a:sym typeface="Livvic"/>
              </a:defRPr>
            </a:lvl2pPr>
            <a:lvl3pPr lvl="2" algn="ctr" rtl="0">
              <a:lnSpc>
                <a:spcPct val="100000"/>
              </a:lnSpc>
              <a:spcBef>
                <a:spcPts val="0"/>
              </a:spcBef>
              <a:spcAft>
                <a:spcPts val="0"/>
              </a:spcAft>
              <a:buClr>
                <a:schemeClr val="accent3"/>
              </a:buClr>
              <a:buSzPts val="1200"/>
              <a:buFont typeface="Livvic"/>
              <a:buNone/>
              <a:defRPr sz="1200">
                <a:solidFill>
                  <a:schemeClr val="accent3"/>
                </a:solidFill>
                <a:latin typeface="Livvic"/>
                <a:ea typeface="Livvic"/>
                <a:cs typeface="Livvic"/>
                <a:sym typeface="Livvic"/>
              </a:defRPr>
            </a:lvl3pPr>
            <a:lvl4pPr lvl="3" algn="ctr" rtl="0">
              <a:lnSpc>
                <a:spcPct val="100000"/>
              </a:lnSpc>
              <a:spcBef>
                <a:spcPts val="0"/>
              </a:spcBef>
              <a:spcAft>
                <a:spcPts val="0"/>
              </a:spcAft>
              <a:buClr>
                <a:schemeClr val="accent3"/>
              </a:buClr>
              <a:buSzPts val="1200"/>
              <a:buFont typeface="Livvic"/>
              <a:buNone/>
              <a:defRPr sz="1200">
                <a:solidFill>
                  <a:schemeClr val="accent3"/>
                </a:solidFill>
                <a:latin typeface="Livvic"/>
                <a:ea typeface="Livvic"/>
                <a:cs typeface="Livvic"/>
                <a:sym typeface="Livvic"/>
              </a:defRPr>
            </a:lvl4pPr>
            <a:lvl5pPr lvl="4" algn="ctr" rtl="0">
              <a:lnSpc>
                <a:spcPct val="100000"/>
              </a:lnSpc>
              <a:spcBef>
                <a:spcPts val="0"/>
              </a:spcBef>
              <a:spcAft>
                <a:spcPts val="0"/>
              </a:spcAft>
              <a:buClr>
                <a:schemeClr val="accent3"/>
              </a:buClr>
              <a:buSzPts val="1200"/>
              <a:buFont typeface="Livvic"/>
              <a:buNone/>
              <a:defRPr sz="1200">
                <a:solidFill>
                  <a:schemeClr val="accent3"/>
                </a:solidFill>
                <a:latin typeface="Livvic"/>
                <a:ea typeface="Livvic"/>
                <a:cs typeface="Livvic"/>
                <a:sym typeface="Livvic"/>
              </a:defRPr>
            </a:lvl5pPr>
            <a:lvl6pPr lvl="5" algn="ctr" rtl="0">
              <a:lnSpc>
                <a:spcPct val="100000"/>
              </a:lnSpc>
              <a:spcBef>
                <a:spcPts val="0"/>
              </a:spcBef>
              <a:spcAft>
                <a:spcPts val="0"/>
              </a:spcAft>
              <a:buClr>
                <a:schemeClr val="accent3"/>
              </a:buClr>
              <a:buSzPts val="1200"/>
              <a:buFont typeface="Livvic"/>
              <a:buNone/>
              <a:defRPr sz="1200">
                <a:solidFill>
                  <a:schemeClr val="accent3"/>
                </a:solidFill>
                <a:latin typeface="Livvic"/>
                <a:ea typeface="Livvic"/>
                <a:cs typeface="Livvic"/>
                <a:sym typeface="Livvic"/>
              </a:defRPr>
            </a:lvl6pPr>
            <a:lvl7pPr lvl="6" algn="ctr" rtl="0">
              <a:lnSpc>
                <a:spcPct val="100000"/>
              </a:lnSpc>
              <a:spcBef>
                <a:spcPts val="0"/>
              </a:spcBef>
              <a:spcAft>
                <a:spcPts val="0"/>
              </a:spcAft>
              <a:buClr>
                <a:schemeClr val="accent3"/>
              </a:buClr>
              <a:buSzPts val="1200"/>
              <a:buFont typeface="Livvic"/>
              <a:buNone/>
              <a:defRPr sz="1200">
                <a:solidFill>
                  <a:schemeClr val="accent3"/>
                </a:solidFill>
                <a:latin typeface="Livvic"/>
                <a:ea typeface="Livvic"/>
                <a:cs typeface="Livvic"/>
                <a:sym typeface="Livvic"/>
              </a:defRPr>
            </a:lvl7pPr>
            <a:lvl8pPr lvl="7" algn="ctr" rtl="0">
              <a:lnSpc>
                <a:spcPct val="100000"/>
              </a:lnSpc>
              <a:spcBef>
                <a:spcPts val="0"/>
              </a:spcBef>
              <a:spcAft>
                <a:spcPts val="0"/>
              </a:spcAft>
              <a:buClr>
                <a:schemeClr val="accent3"/>
              </a:buClr>
              <a:buSzPts val="1200"/>
              <a:buFont typeface="Livvic"/>
              <a:buNone/>
              <a:defRPr sz="1200">
                <a:solidFill>
                  <a:schemeClr val="accent3"/>
                </a:solidFill>
                <a:latin typeface="Livvic"/>
                <a:ea typeface="Livvic"/>
                <a:cs typeface="Livvic"/>
                <a:sym typeface="Livvic"/>
              </a:defRPr>
            </a:lvl8pPr>
            <a:lvl9pPr lvl="8" algn="ctr" rtl="0">
              <a:lnSpc>
                <a:spcPct val="100000"/>
              </a:lnSpc>
              <a:spcBef>
                <a:spcPts val="0"/>
              </a:spcBef>
              <a:spcAft>
                <a:spcPts val="0"/>
              </a:spcAft>
              <a:buClr>
                <a:schemeClr val="accent3"/>
              </a:buClr>
              <a:buSzPts val="1200"/>
              <a:buFont typeface="Livvic"/>
              <a:buNone/>
              <a:defRPr sz="1200">
                <a:solidFill>
                  <a:schemeClr val="accent3"/>
                </a:solidFill>
                <a:latin typeface="Livvic"/>
                <a:ea typeface="Livvic"/>
                <a:cs typeface="Livvic"/>
                <a:sym typeface="Livvic"/>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able of contents">
  <p:cSld name="CUSTOM">
    <p:bg>
      <p:bgPr>
        <a:blipFill>
          <a:blip r:embed="rId2">
            <a:alphaModFix/>
          </a:blip>
          <a:stretch>
            <a:fillRect/>
          </a:stretch>
        </a:blipFill>
        <a:effectLst/>
      </p:bgPr>
    </p:bg>
    <p:spTree>
      <p:nvGrpSpPr>
        <p:cNvPr id="1" name="Shape 41"/>
        <p:cNvGrpSpPr/>
        <p:nvPr/>
      </p:nvGrpSpPr>
      <p:grpSpPr>
        <a:xfrm>
          <a:off x="0" y="0"/>
          <a:ext cx="0" cy="0"/>
          <a:chOff x="0" y="0"/>
          <a:chExt cx="0" cy="0"/>
        </a:xfrm>
      </p:grpSpPr>
      <p:sp>
        <p:nvSpPr>
          <p:cNvPr id="42" name="Google Shape;42;p12"/>
          <p:cNvSpPr txBox="1">
            <a:spLocks noGrp="1"/>
          </p:cNvSpPr>
          <p:nvPr>
            <p:ph type="ctrTitle"/>
          </p:nvPr>
        </p:nvSpPr>
        <p:spPr>
          <a:xfrm>
            <a:off x="726600" y="965688"/>
            <a:ext cx="6783000" cy="465000"/>
          </a:xfrm>
          <a:prstGeom prst="rect">
            <a:avLst/>
          </a:prstGeom>
        </p:spPr>
        <p:txBody>
          <a:bodyPr spcFirstLastPara="1" wrap="square" lIns="91425" tIns="91425" rIns="91425" bIns="91425" anchor="ctr" anchorCtr="0">
            <a:noAutofit/>
          </a:bodyPr>
          <a:lstStyle>
            <a:lvl1pPr lvl="0" rtl="0">
              <a:spcBef>
                <a:spcPts val="0"/>
              </a:spcBef>
              <a:spcAft>
                <a:spcPts val="0"/>
              </a:spcAft>
              <a:buSzPts val="2400"/>
              <a:buNone/>
              <a:defRPr sz="1800" b="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43" name="Google Shape;43;p12"/>
          <p:cNvSpPr txBox="1">
            <a:spLocks noGrp="1"/>
          </p:cNvSpPr>
          <p:nvPr>
            <p:ph type="subTitle" idx="1"/>
          </p:nvPr>
        </p:nvSpPr>
        <p:spPr>
          <a:xfrm flipH="1">
            <a:off x="726600" y="1293763"/>
            <a:ext cx="5661300" cy="302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800"/>
              <a:buNone/>
              <a:defRPr sz="1400">
                <a:solidFill>
                  <a:schemeClr val="dk1"/>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44" name="Google Shape;44;p12"/>
          <p:cNvSpPr txBox="1">
            <a:spLocks noGrp="1"/>
          </p:cNvSpPr>
          <p:nvPr>
            <p:ph type="ctrTitle" idx="2"/>
          </p:nvPr>
        </p:nvSpPr>
        <p:spPr>
          <a:xfrm>
            <a:off x="726600" y="1826113"/>
            <a:ext cx="6783000" cy="465000"/>
          </a:xfrm>
          <a:prstGeom prst="rect">
            <a:avLst/>
          </a:prstGeom>
        </p:spPr>
        <p:txBody>
          <a:bodyPr spcFirstLastPara="1" wrap="square" lIns="91425" tIns="91425" rIns="91425" bIns="91425" anchor="ctr" anchorCtr="0">
            <a:noAutofit/>
          </a:bodyPr>
          <a:lstStyle>
            <a:lvl1pPr lvl="0" rtl="0">
              <a:spcBef>
                <a:spcPts val="0"/>
              </a:spcBef>
              <a:spcAft>
                <a:spcPts val="0"/>
              </a:spcAft>
              <a:buSzPts val="2400"/>
              <a:buNone/>
              <a:defRPr sz="1800" b="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45" name="Google Shape;45;p12"/>
          <p:cNvSpPr txBox="1">
            <a:spLocks noGrp="1"/>
          </p:cNvSpPr>
          <p:nvPr>
            <p:ph type="subTitle" idx="3"/>
          </p:nvPr>
        </p:nvSpPr>
        <p:spPr>
          <a:xfrm flipH="1">
            <a:off x="726600" y="2154188"/>
            <a:ext cx="5661300" cy="302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800"/>
              <a:buNone/>
              <a:defRPr sz="1400">
                <a:solidFill>
                  <a:schemeClr val="dk1"/>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46" name="Google Shape;46;p12"/>
          <p:cNvSpPr txBox="1">
            <a:spLocks noGrp="1"/>
          </p:cNvSpPr>
          <p:nvPr>
            <p:ph type="ctrTitle" idx="4"/>
          </p:nvPr>
        </p:nvSpPr>
        <p:spPr>
          <a:xfrm>
            <a:off x="726600" y="2686538"/>
            <a:ext cx="6783000" cy="465000"/>
          </a:xfrm>
          <a:prstGeom prst="rect">
            <a:avLst/>
          </a:prstGeom>
        </p:spPr>
        <p:txBody>
          <a:bodyPr spcFirstLastPara="1" wrap="square" lIns="91425" tIns="91425" rIns="91425" bIns="91425" anchor="ctr" anchorCtr="0">
            <a:noAutofit/>
          </a:bodyPr>
          <a:lstStyle>
            <a:lvl1pPr lvl="0" rtl="0">
              <a:spcBef>
                <a:spcPts val="0"/>
              </a:spcBef>
              <a:spcAft>
                <a:spcPts val="0"/>
              </a:spcAft>
              <a:buSzPts val="2400"/>
              <a:buNone/>
              <a:defRPr sz="1800" b="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47" name="Google Shape;47;p12"/>
          <p:cNvSpPr txBox="1">
            <a:spLocks noGrp="1"/>
          </p:cNvSpPr>
          <p:nvPr>
            <p:ph type="subTitle" idx="5"/>
          </p:nvPr>
        </p:nvSpPr>
        <p:spPr>
          <a:xfrm flipH="1">
            <a:off x="726600" y="3014613"/>
            <a:ext cx="5661300" cy="302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800"/>
              <a:buNone/>
              <a:defRPr sz="1400">
                <a:solidFill>
                  <a:schemeClr val="dk1"/>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48" name="Google Shape;48;p12"/>
          <p:cNvSpPr txBox="1">
            <a:spLocks noGrp="1"/>
          </p:cNvSpPr>
          <p:nvPr>
            <p:ph type="ctrTitle" idx="6"/>
          </p:nvPr>
        </p:nvSpPr>
        <p:spPr>
          <a:xfrm>
            <a:off x="726600" y="3546963"/>
            <a:ext cx="6783000" cy="465000"/>
          </a:xfrm>
          <a:prstGeom prst="rect">
            <a:avLst/>
          </a:prstGeom>
        </p:spPr>
        <p:txBody>
          <a:bodyPr spcFirstLastPara="1" wrap="square" lIns="91425" tIns="91425" rIns="91425" bIns="91425" anchor="ctr" anchorCtr="0">
            <a:noAutofit/>
          </a:bodyPr>
          <a:lstStyle>
            <a:lvl1pPr lvl="0" rtl="0">
              <a:spcBef>
                <a:spcPts val="0"/>
              </a:spcBef>
              <a:spcAft>
                <a:spcPts val="0"/>
              </a:spcAft>
              <a:buSzPts val="2400"/>
              <a:buNone/>
              <a:defRPr sz="1800" b="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49" name="Google Shape;49;p12"/>
          <p:cNvSpPr txBox="1">
            <a:spLocks noGrp="1"/>
          </p:cNvSpPr>
          <p:nvPr>
            <p:ph type="subTitle" idx="7"/>
          </p:nvPr>
        </p:nvSpPr>
        <p:spPr>
          <a:xfrm flipH="1">
            <a:off x="726600" y="3875038"/>
            <a:ext cx="5661300" cy="302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800"/>
              <a:buNone/>
              <a:defRPr sz="1400">
                <a:solidFill>
                  <a:schemeClr val="dk1"/>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grpSp>
        <p:nvGrpSpPr>
          <p:cNvPr id="50" name="Google Shape;50;p12"/>
          <p:cNvGrpSpPr/>
          <p:nvPr/>
        </p:nvGrpSpPr>
        <p:grpSpPr>
          <a:xfrm>
            <a:off x="6349925" y="1857024"/>
            <a:ext cx="3410000" cy="4166203"/>
            <a:chOff x="6349925" y="1857024"/>
            <a:chExt cx="3410000" cy="4166203"/>
          </a:xfrm>
        </p:grpSpPr>
        <p:pic>
          <p:nvPicPr>
            <p:cNvPr id="51" name="Google Shape;51;p12"/>
            <p:cNvPicPr preferRelativeResize="0"/>
            <p:nvPr/>
          </p:nvPicPr>
          <p:blipFill rotWithShape="1">
            <a:blip r:embed="rId3">
              <a:alphaModFix/>
            </a:blip>
            <a:srcRect l="24966" r="24850"/>
            <a:stretch/>
          </p:blipFill>
          <p:spPr>
            <a:xfrm rot="-1220891">
              <a:off x="7751118" y="1972014"/>
              <a:ext cx="1367452" cy="3934230"/>
            </a:xfrm>
            <a:prstGeom prst="rect">
              <a:avLst/>
            </a:prstGeom>
            <a:noFill/>
            <a:ln>
              <a:noFill/>
            </a:ln>
          </p:spPr>
        </p:pic>
        <p:pic>
          <p:nvPicPr>
            <p:cNvPr id="52" name="Google Shape;52;p12"/>
            <p:cNvPicPr preferRelativeResize="0"/>
            <p:nvPr/>
          </p:nvPicPr>
          <p:blipFill>
            <a:blip r:embed="rId4">
              <a:alphaModFix/>
            </a:blip>
            <a:stretch>
              <a:fillRect/>
            </a:stretch>
          </p:blipFill>
          <p:spPr>
            <a:xfrm rot="-2699995">
              <a:off x="6959825" y="3366637"/>
              <a:ext cx="1674670" cy="2418720"/>
            </a:xfrm>
            <a:prstGeom prst="rect">
              <a:avLst/>
            </a:prstGeom>
            <a:noFill/>
            <a:ln>
              <a:noFill/>
            </a:ln>
          </p:spPr>
        </p:pic>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ackground">
  <p:cSld name="CUSTOM_9">
    <p:bg>
      <p:bgPr>
        <a:blipFill>
          <a:blip r:embed="rId2">
            <a:alphaModFix/>
          </a:blip>
          <a:stretch>
            <a:fillRect/>
          </a:stretch>
        </a:blipFill>
        <a:effectLst/>
      </p:bgPr>
    </p:bg>
    <p:spTree>
      <p:nvGrpSpPr>
        <p:cNvPr id="1" name="Shape 100"/>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ackground 1">
  <p:cSld name="CUSTOM_9_1">
    <p:bg>
      <p:bgPr>
        <a:solidFill>
          <a:schemeClr val="lt1"/>
        </a:solidFill>
        <a:effectLst/>
      </p:bgPr>
    </p:bg>
    <p:spTree>
      <p:nvGrpSpPr>
        <p:cNvPr id="1" name="Shape 101"/>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102"/>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rgbClr val="FFF2EB"/>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28585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rgbClr val="C66E5C"/>
              </a:buClr>
              <a:buSzPts val="2800"/>
              <a:buFont typeface="Prata"/>
              <a:buNone/>
              <a:defRPr sz="2800">
                <a:solidFill>
                  <a:srgbClr val="C66E5C"/>
                </a:solidFill>
                <a:latin typeface="Prata"/>
                <a:ea typeface="Prata"/>
                <a:cs typeface="Prata"/>
                <a:sym typeface="Prata"/>
              </a:defRPr>
            </a:lvl1pPr>
            <a:lvl2pPr lvl="1">
              <a:spcBef>
                <a:spcPts val="0"/>
              </a:spcBef>
              <a:spcAft>
                <a:spcPts val="0"/>
              </a:spcAft>
              <a:buClr>
                <a:srgbClr val="C66E5C"/>
              </a:buClr>
              <a:buSzPts val="2800"/>
              <a:buFont typeface="Prata"/>
              <a:buNone/>
              <a:defRPr sz="2800">
                <a:solidFill>
                  <a:srgbClr val="C66E5C"/>
                </a:solidFill>
                <a:latin typeface="Prata"/>
                <a:ea typeface="Prata"/>
                <a:cs typeface="Prata"/>
                <a:sym typeface="Prata"/>
              </a:defRPr>
            </a:lvl2pPr>
            <a:lvl3pPr lvl="2">
              <a:spcBef>
                <a:spcPts val="0"/>
              </a:spcBef>
              <a:spcAft>
                <a:spcPts val="0"/>
              </a:spcAft>
              <a:buClr>
                <a:srgbClr val="C66E5C"/>
              </a:buClr>
              <a:buSzPts val="2800"/>
              <a:buFont typeface="Prata"/>
              <a:buNone/>
              <a:defRPr sz="2800">
                <a:solidFill>
                  <a:srgbClr val="C66E5C"/>
                </a:solidFill>
                <a:latin typeface="Prata"/>
                <a:ea typeface="Prata"/>
                <a:cs typeface="Prata"/>
                <a:sym typeface="Prata"/>
              </a:defRPr>
            </a:lvl3pPr>
            <a:lvl4pPr lvl="3">
              <a:spcBef>
                <a:spcPts val="0"/>
              </a:spcBef>
              <a:spcAft>
                <a:spcPts val="0"/>
              </a:spcAft>
              <a:buClr>
                <a:srgbClr val="C66E5C"/>
              </a:buClr>
              <a:buSzPts val="2800"/>
              <a:buFont typeface="Prata"/>
              <a:buNone/>
              <a:defRPr sz="2800">
                <a:solidFill>
                  <a:srgbClr val="C66E5C"/>
                </a:solidFill>
                <a:latin typeface="Prata"/>
                <a:ea typeface="Prata"/>
                <a:cs typeface="Prata"/>
                <a:sym typeface="Prata"/>
              </a:defRPr>
            </a:lvl4pPr>
            <a:lvl5pPr lvl="4">
              <a:spcBef>
                <a:spcPts val="0"/>
              </a:spcBef>
              <a:spcAft>
                <a:spcPts val="0"/>
              </a:spcAft>
              <a:buClr>
                <a:srgbClr val="C66E5C"/>
              </a:buClr>
              <a:buSzPts val="2800"/>
              <a:buFont typeface="Prata"/>
              <a:buNone/>
              <a:defRPr sz="2800">
                <a:solidFill>
                  <a:srgbClr val="C66E5C"/>
                </a:solidFill>
                <a:latin typeface="Prata"/>
                <a:ea typeface="Prata"/>
                <a:cs typeface="Prata"/>
                <a:sym typeface="Prata"/>
              </a:defRPr>
            </a:lvl5pPr>
            <a:lvl6pPr lvl="5">
              <a:spcBef>
                <a:spcPts val="0"/>
              </a:spcBef>
              <a:spcAft>
                <a:spcPts val="0"/>
              </a:spcAft>
              <a:buClr>
                <a:srgbClr val="C66E5C"/>
              </a:buClr>
              <a:buSzPts val="2800"/>
              <a:buFont typeface="Prata"/>
              <a:buNone/>
              <a:defRPr sz="2800">
                <a:solidFill>
                  <a:srgbClr val="C66E5C"/>
                </a:solidFill>
                <a:latin typeface="Prata"/>
                <a:ea typeface="Prata"/>
                <a:cs typeface="Prata"/>
                <a:sym typeface="Prata"/>
              </a:defRPr>
            </a:lvl6pPr>
            <a:lvl7pPr lvl="6">
              <a:spcBef>
                <a:spcPts val="0"/>
              </a:spcBef>
              <a:spcAft>
                <a:spcPts val="0"/>
              </a:spcAft>
              <a:buClr>
                <a:srgbClr val="C66E5C"/>
              </a:buClr>
              <a:buSzPts val="2800"/>
              <a:buFont typeface="Prata"/>
              <a:buNone/>
              <a:defRPr sz="2800">
                <a:solidFill>
                  <a:srgbClr val="C66E5C"/>
                </a:solidFill>
                <a:latin typeface="Prata"/>
                <a:ea typeface="Prata"/>
                <a:cs typeface="Prata"/>
                <a:sym typeface="Prata"/>
              </a:defRPr>
            </a:lvl7pPr>
            <a:lvl8pPr lvl="7">
              <a:spcBef>
                <a:spcPts val="0"/>
              </a:spcBef>
              <a:spcAft>
                <a:spcPts val="0"/>
              </a:spcAft>
              <a:buClr>
                <a:srgbClr val="C66E5C"/>
              </a:buClr>
              <a:buSzPts val="2800"/>
              <a:buFont typeface="Prata"/>
              <a:buNone/>
              <a:defRPr sz="2800">
                <a:solidFill>
                  <a:srgbClr val="C66E5C"/>
                </a:solidFill>
                <a:latin typeface="Prata"/>
                <a:ea typeface="Prata"/>
                <a:cs typeface="Prata"/>
                <a:sym typeface="Prata"/>
              </a:defRPr>
            </a:lvl8pPr>
            <a:lvl9pPr lvl="8">
              <a:spcBef>
                <a:spcPts val="0"/>
              </a:spcBef>
              <a:spcAft>
                <a:spcPts val="0"/>
              </a:spcAft>
              <a:buClr>
                <a:srgbClr val="C66E5C"/>
              </a:buClr>
              <a:buSzPts val="2800"/>
              <a:buFont typeface="Prata"/>
              <a:buNone/>
              <a:defRPr sz="2800">
                <a:solidFill>
                  <a:srgbClr val="C66E5C"/>
                </a:solidFill>
                <a:latin typeface="Prata"/>
                <a:ea typeface="Prata"/>
                <a:cs typeface="Prata"/>
                <a:sym typeface="Prata"/>
              </a:defRPr>
            </a:lvl9pPr>
          </a:lstStyle>
          <a:p>
            <a:endParaRPr/>
          </a:p>
        </p:txBody>
      </p:sp>
      <p:sp>
        <p:nvSpPr>
          <p:cNvPr id="7" name="Google Shape;7;p1"/>
          <p:cNvSpPr txBox="1">
            <a:spLocks noGrp="1"/>
          </p:cNvSpPr>
          <p:nvPr>
            <p:ph type="body" idx="1"/>
          </p:nvPr>
        </p:nvSpPr>
        <p:spPr>
          <a:xfrm>
            <a:off x="28585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lt2"/>
              </a:buClr>
              <a:buSzPts val="1800"/>
              <a:buFont typeface="Raleway Thin"/>
              <a:buChar char="●"/>
              <a:defRPr sz="1800">
                <a:solidFill>
                  <a:schemeClr val="lt2"/>
                </a:solidFill>
                <a:latin typeface="Raleway Thin"/>
                <a:ea typeface="Raleway Thin"/>
                <a:cs typeface="Raleway Thin"/>
                <a:sym typeface="Raleway Thin"/>
              </a:defRPr>
            </a:lvl1pPr>
            <a:lvl2pPr marL="914400" lvl="1" indent="-317500">
              <a:lnSpc>
                <a:spcPct val="115000"/>
              </a:lnSpc>
              <a:spcBef>
                <a:spcPts val="1600"/>
              </a:spcBef>
              <a:spcAft>
                <a:spcPts val="0"/>
              </a:spcAft>
              <a:buClr>
                <a:schemeClr val="lt2"/>
              </a:buClr>
              <a:buSzPts val="1400"/>
              <a:buFont typeface="Raleway Thin"/>
              <a:buChar char="○"/>
              <a:defRPr>
                <a:solidFill>
                  <a:schemeClr val="lt2"/>
                </a:solidFill>
                <a:latin typeface="Raleway Thin"/>
                <a:ea typeface="Raleway Thin"/>
                <a:cs typeface="Raleway Thin"/>
                <a:sym typeface="Raleway Thin"/>
              </a:defRPr>
            </a:lvl2pPr>
            <a:lvl3pPr marL="1371600" lvl="2" indent="-317500">
              <a:lnSpc>
                <a:spcPct val="115000"/>
              </a:lnSpc>
              <a:spcBef>
                <a:spcPts val="1600"/>
              </a:spcBef>
              <a:spcAft>
                <a:spcPts val="0"/>
              </a:spcAft>
              <a:buClr>
                <a:schemeClr val="lt2"/>
              </a:buClr>
              <a:buSzPts val="1400"/>
              <a:buFont typeface="Raleway Thin"/>
              <a:buChar char="■"/>
              <a:defRPr>
                <a:solidFill>
                  <a:schemeClr val="lt2"/>
                </a:solidFill>
                <a:latin typeface="Raleway Thin"/>
                <a:ea typeface="Raleway Thin"/>
                <a:cs typeface="Raleway Thin"/>
                <a:sym typeface="Raleway Thin"/>
              </a:defRPr>
            </a:lvl3pPr>
            <a:lvl4pPr marL="1828800" lvl="3" indent="-317500">
              <a:lnSpc>
                <a:spcPct val="115000"/>
              </a:lnSpc>
              <a:spcBef>
                <a:spcPts val="1600"/>
              </a:spcBef>
              <a:spcAft>
                <a:spcPts val="0"/>
              </a:spcAft>
              <a:buClr>
                <a:schemeClr val="lt2"/>
              </a:buClr>
              <a:buSzPts val="1400"/>
              <a:buFont typeface="Raleway Thin"/>
              <a:buChar char="●"/>
              <a:defRPr>
                <a:solidFill>
                  <a:schemeClr val="lt2"/>
                </a:solidFill>
                <a:latin typeface="Raleway Thin"/>
                <a:ea typeface="Raleway Thin"/>
                <a:cs typeface="Raleway Thin"/>
                <a:sym typeface="Raleway Thin"/>
              </a:defRPr>
            </a:lvl4pPr>
            <a:lvl5pPr marL="2286000" lvl="4" indent="-317500">
              <a:lnSpc>
                <a:spcPct val="115000"/>
              </a:lnSpc>
              <a:spcBef>
                <a:spcPts val="1600"/>
              </a:spcBef>
              <a:spcAft>
                <a:spcPts val="0"/>
              </a:spcAft>
              <a:buClr>
                <a:schemeClr val="lt2"/>
              </a:buClr>
              <a:buSzPts val="1400"/>
              <a:buFont typeface="Raleway Thin"/>
              <a:buChar char="○"/>
              <a:defRPr>
                <a:solidFill>
                  <a:schemeClr val="lt2"/>
                </a:solidFill>
                <a:latin typeface="Raleway Thin"/>
                <a:ea typeface="Raleway Thin"/>
                <a:cs typeface="Raleway Thin"/>
                <a:sym typeface="Raleway Thin"/>
              </a:defRPr>
            </a:lvl5pPr>
            <a:lvl6pPr marL="2743200" lvl="5" indent="-317500">
              <a:lnSpc>
                <a:spcPct val="115000"/>
              </a:lnSpc>
              <a:spcBef>
                <a:spcPts val="1600"/>
              </a:spcBef>
              <a:spcAft>
                <a:spcPts val="0"/>
              </a:spcAft>
              <a:buClr>
                <a:schemeClr val="lt2"/>
              </a:buClr>
              <a:buSzPts val="1400"/>
              <a:buFont typeface="Raleway Thin"/>
              <a:buChar char="■"/>
              <a:defRPr>
                <a:solidFill>
                  <a:schemeClr val="lt2"/>
                </a:solidFill>
                <a:latin typeface="Raleway Thin"/>
                <a:ea typeface="Raleway Thin"/>
                <a:cs typeface="Raleway Thin"/>
                <a:sym typeface="Raleway Thin"/>
              </a:defRPr>
            </a:lvl6pPr>
            <a:lvl7pPr marL="3200400" lvl="6" indent="-317500">
              <a:lnSpc>
                <a:spcPct val="115000"/>
              </a:lnSpc>
              <a:spcBef>
                <a:spcPts val="1600"/>
              </a:spcBef>
              <a:spcAft>
                <a:spcPts val="0"/>
              </a:spcAft>
              <a:buClr>
                <a:schemeClr val="lt2"/>
              </a:buClr>
              <a:buSzPts val="1400"/>
              <a:buFont typeface="Raleway Thin"/>
              <a:buChar char="●"/>
              <a:defRPr>
                <a:solidFill>
                  <a:schemeClr val="lt2"/>
                </a:solidFill>
                <a:latin typeface="Raleway Thin"/>
                <a:ea typeface="Raleway Thin"/>
                <a:cs typeface="Raleway Thin"/>
                <a:sym typeface="Raleway Thin"/>
              </a:defRPr>
            </a:lvl7pPr>
            <a:lvl8pPr marL="3657600" lvl="7" indent="-317500">
              <a:lnSpc>
                <a:spcPct val="115000"/>
              </a:lnSpc>
              <a:spcBef>
                <a:spcPts val="1600"/>
              </a:spcBef>
              <a:spcAft>
                <a:spcPts val="0"/>
              </a:spcAft>
              <a:buClr>
                <a:schemeClr val="lt2"/>
              </a:buClr>
              <a:buSzPts val="1400"/>
              <a:buFont typeface="Raleway Thin"/>
              <a:buChar char="○"/>
              <a:defRPr>
                <a:solidFill>
                  <a:schemeClr val="lt2"/>
                </a:solidFill>
                <a:latin typeface="Raleway Thin"/>
                <a:ea typeface="Raleway Thin"/>
                <a:cs typeface="Raleway Thin"/>
                <a:sym typeface="Raleway Thin"/>
              </a:defRPr>
            </a:lvl8pPr>
            <a:lvl9pPr marL="4114800" lvl="8" indent="-317500">
              <a:lnSpc>
                <a:spcPct val="115000"/>
              </a:lnSpc>
              <a:spcBef>
                <a:spcPts val="1600"/>
              </a:spcBef>
              <a:spcAft>
                <a:spcPts val="1600"/>
              </a:spcAft>
              <a:buClr>
                <a:schemeClr val="lt2"/>
              </a:buClr>
              <a:buSzPts val="1400"/>
              <a:buFont typeface="Raleway Thin"/>
              <a:buChar char="■"/>
              <a:defRPr>
                <a:solidFill>
                  <a:schemeClr val="lt2"/>
                </a:solidFill>
                <a:latin typeface="Raleway Thin"/>
                <a:ea typeface="Raleway Thin"/>
                <a:cs typeface="Raleway Thin"/>
                <a:sym typeface="Raleway Thin"/>
              </a:defRPr>
            </a:lvl9pPr>
          </a:lstStyle>
          <a:p>
            <a:endParaRPr/>
          </a:p>
        </p:txBody>
      </p:sp>
      <p:sp>
        <p:nvSpPr>
          <p:cNvPr id="2" name="TextBox 1">
            <a:extLst>
              <a:ext uri="{FF2B5EF4-FFF2-40B4-BE49-F238E27FC236}">
                <a16:creationId xmlns:a16="http://schemas.microsoft.com/office/drawing/2014/main" xmlns="" id="{35822AD8-67F8-4C6B-AC16-E361389EAB49}"/>
              </a:ext>
            </a:extLst>
          </p:cNvPr>
          <p:cNvSpPr txBox="1"/>
          <p:nvPr userDrawn="1"/>
        </p:nvSpPr>
        <p:spPr>
          <a:xfrm>
            <a:off x="4262370" y="4698475"/>
            <a:ext cx="567559" cy="369332"/>
          </a:xfrm>
          <a:prstGeom prst="rect">
            <a:avLst/>
          </a:prstGeom>
          <a:noFill/>
        </p:spPr>
        <p:txBody>
          <a:bodyPr wrap="square" rtlCol="0">
            <a:spAutoFit/>
          </a:bodyPr>
          <a:lstStyle/>
          <a:p>
            <a:fld id="{A1313EA0-939E-44A2-9FD9-51683317A5CB}" type="slidenum">
              <a:rPr lang="en-GB" sz="1800" smtClean="0"/>
              <a:t>‹#›</a:t>
            </a:fld>
            <a:endParaRPr lang="en-GB" sz="1800" dirty="0"/>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5" r:id="rId3"/>
    <p:sldLayoutId id="2147483656" r:id="rId4"/>
    <p:sldLayoutId id="2147483657" r:id="rId5"/>
    <p:sldLayoutId id="2147483658" r:id="rId6"/>
    <p:sldLayoutId id="2147483666" r:id="rId7"/>
    <p:sldLayoutId id="2147483667" r:id="rId8"/>
    <p:sldLayoutId id="2147483668" r:id="rId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microsoft.com/office/2007/relationships/hdphoto" Target="../media/hdphoto2.wdp"/><Relationship Id="rId5" Type="http://schemas.openxmlformats.org/officeDocument/2006/relationships/image" Target="../media/image6.png"/><Relationship Id="rId4" Type="http://schemas.microsoft.com/office/2007/relationships/hdphoto" Target="../media/hdphoto1.wdp"/></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microsoft.com/office/2007/relationships/hdphoto" Target="../media/hdphoto3.wdp"/><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8" Type="http://schemas.openxmlformats.org/officeDocument/2006/relationships/hyperlink" Target="https://publicadministration.un.org/egovkb/en-us/about/unegovdd-framework" TargetMode="External"/><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5.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 Id="rId9" Type="http://schemas.openxmlformats.org/officeDocument/2006/relationships/hyperlink" Target="https://www.ao-itc.de/what-is-e-government-and-why-it-is-important/"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C66E5C"/>
        </a:solidFill>
        <a:effectLst/>
      </p:bgPr>
    </p:bg>
    <p:spTree>
      <p:nvGrpSpPr>
        <p:cNvPr id="1" name="Shape 110"/>
        <p:cNvGrpSpPr/>
        <p:nvPr/>
      </p:nvGrpSpPr>
      <p:grpSpPr>
        <a:xfrm>
          <a:off x="0" y="0"/>
          <a:ext cx="0" cy="0"/>
          <a:chOff x="0" y="0"/>
          <a:chExt cx="0" cy="0"/>
        </a:xfrm>
      </p:grpSpPr>
      <p:sp>
        <p:nvSpPr>
          <p:cNvPr id="111" name="Google Shape;111;p25"/>
          <p:cNvSpPr txBox="1">
            <a:spLocks noGrp="1"/>
          </p:cNvSpPr>
          <p:nvPr>
            <p:ph type="subTitle" idx="1"/>
          </p:nvPr>
        </p:nvSpPr>
        <p:spPr>
          <a:xfrm>
            <a:off x="2346692" y="3536950"/>
            <a:ext cx="4036800" cy="1442192"/>
          </a:xfrm>
          <a:prstGeom prst="rect">
            <a:avLst/>
          </a:prstGeom>
        </p:spPr>
        <p:txBody>
          <a:bodyPr spcFirstLastPara="1" wrap="square" lIns="91425" tIns="91425" rIns="91425" bIns="91425" anchor="t" anchorCtr="0">
            <a:noAutofit/>
          </a:bodyPr>
          <a:lstStyle/>
          <a:p>
            <a:pPr marL="0" lvl="0" indent="0" algn="ctr" rtl="0">
              <a:spcBef>
                <a:spcPts val="0"/>
              </a:spcBef>
              <a:spcAft>
                <a:spcPts val="1600"/>
              </a:spcAft>
              <a:buNone/>
            </a:pPr>
            <a:r>
              <a:rPr lang="en" dirty="0">
                <a:latin typeface="Raleway Thin"/>
                <a:ea typeface="Raleway Thin"/>
                <a:cs typeface="Raleway Thin"/>
                <a:sym typeface="Raleway Thin"/>
              </a:rPr>
              <a:t>Roaa Adel Makhlouf</a:t>
            </a:r>
          </a:p>
          <a:p>
            <a:pPr marL="0" lvl="0" indent="0" algn="ctr" rtl="0">
              <a:spcBef>
                <a:spcPts val="0"/>
              </a:spcBef>
              <a:spcAft>
                <a:spcPts val="1600"/>
              </a:spcAft>
              <a:buNone/>
            </a:pPr>
            <a:r>
              <a:rPr lang="en" dirty="0">
                <a:latin typeface="Raleway Thin"/>
                <a:ea typeface="Raleway Thin"/>
                <a:cs typeface="Raleway Thin"/>
                <a:sym typeface="Raleway Thin"/>
              </a:rPr>
              <a:t>Student ID: 2783</a:t>
            </a:r>
          </a:p>
          <a:p>
            <a:pPr marL="0" lvl="0" indent="0" algn="ctr" rtl="0">
              <a:spcBef>
                <a:spcPts val="0"/>
              </a:spcBef>
              <a:spcAft>
                <a:spcPts val="1600"/>
              </a:spcAft>
              <a:buNone/>
            </a:pPr>
            <a:r>
              <a:rPr lang="en" dirty="0">
                <a:latin typeface="Raleway Thin"/>
                <a:ea typeface="Raleway Thin"/>
                <a:cs typeface="Raleway Thin"/>
                <a:sym typeface="Raleway Thin"/>
              </a:rPr>
              <a:t>Email: roaa_2783@limu.edu.ly</a:t>
            </a:r>
          </a:p>
        </p:txBody>
      </p:sp>
      <p:sp>
        <p:nvSpPr>
          <p:cNvPr id="112" name="Google Shape;112;p25"/>
          <p:cNvSpPr txBox="1">
            <a:spLocks noGrp="1"/>
          </p:cNvSpPr>
          <p:nvPr>
            <p:ph type="ctrTitle"/>
          </p:nvPr>
        </p:nvSpPr>
        <p:spPr>
          <a:xfrm>
            <a:off x="1037782" y="2497450"/>
            <a:ext cx="6993900" cy="7335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US" sz="3200" dirty="0"/>
              <a:t>Highlighting the </a:t>
            </a:r>
            <a:r>
              <a:rPr lang="en-US" sz="3200" dirty="0" smtClean="0"/>
              <a:t>Importance </a:t>
            </a:r>
            <a:r>
              <a:rPr lang="en-US" sz="3200" dirty="0"/>
              <a:t>of </a:t>
            </a:r>
            <a:br>
              <a:rPr lang="en-US" sz="3200" dirty="0"/>
            </a:br>
            <a:r>
              <a:rPr lang="en-US" sz="3200" dirty="0"/>
              <a:t>E-Government</a:t>
            </a:r>
            <a:endParaRPr sz="3200" dirty="0"/>
          </a:p>
        </p:txBody>
      </p:sp>
      <p:pic>
        <p:nvPicPr>
          <p:cNvPr id="5" name="صورة 4">
            <a:extLst>
              <a:ext uri="{FF2B5EF4-FFF2-40B4-BE49-F238E27FC236}">
                <a16:creationId xmlns:a16="http://schemas.microsoft.com/office/drawing/2014/main" xmlns="" id="{266EDEAC-F3AD-41DE-ADFB-63B88C548FF1}"/>
              </a:ext>
            </a:extLst>
          </p:cNvPr>
          <p:cNvPicPr>
            <a:picLocks noChangeAspect="1"/>
          </p:cNvPicPr>
          <p:nvPr/>
        </p:nvPicPr>
        <p:blipFill>
          <a:blip r:embed="rId3" cstate="print">
            <a:extLst>
              <a:ext uri="{BEBA8EAE-BF5A-486C-A8C5-ECC9F3942E4B}">
                <a14:imgProps xmlns:a14="http://schemas.microsoft.com/office/drawing/2010/main">
                  <a14:imgLayer r:embed="rId4">
                    <a14:imgEffect>
                      <a14:backgroundRemoval t="0" b="100000" l="0" r="100000"/>
                    </a14:imgEffect>
                  </a14:imgLayer>
                </a14:imgProps>
              </a:ext>
              <a:ext uri="{28A0092B-C50C-407E-A947-70E740481C1C}">
                <a14:useLocalDpi xmlns:a14="http://schemas.microsoft.com/office/drawing/2010/main" val="0"/>
              </a:ext>
            </a:extLst>
          </a:blip>
          <a:stretch>
            <a:fillRect/>
          </a:stretch>
        </p:blipFill>
        <p:spPr>
          <a:xfrm>
            <a:off x="7258891" y="-134587"/>
            <a:ext cx="1620118" cy="1813879"/>
          </a:xfrm>
          <a:prstGeom prst="rect">
            <a:avLst/>
          </a:prstGeom>
        </p:spPr>
      </p:pic>
      <p:pic>
        <p:nvPicPr>
          <p:cNvPr id="6" name="صورة 3">
            <a:extLst>
              <a:ext uri="{FF2B5EF4-FFF2-40B4-BE49-F238E27FC236}">
                <a16:creationId xmlns:a16="http://schemas.microsoft.com/office/drawing/2014/main" xmlns="" id="{56D30091-1411-410D-B112-FB5AEC500F68}"/>
              </a:ext>
            </a:extLst>
          </p:cNvPr>
          <p:cNvPicPr>
            <a:picLocks noChangeAspect="1"/>
          </p:cNvPicPr>
          <p:nvPr/>
        </p:nvPicPr>
        <p:blipFill>
          <a:blip r:embed="rId5" cstate="print">
            <a:extLst>
              <a:ext uri="{BEBA8EAE-BF5A-486C-A8C5-ECC9F3942E4B}">
                <a14:imgProps xmlns:a14="http://schemas.microsoft.com/office/drawing/2010/main">
                  <a14:imgLayer r:embed="rId6">
                    <a14:imgEffect>
                      <a14:backgroundRemoval t="0" b="100000" l="3158" r="100000"/>
                    </a14:imgEffect>
                  </a14:imgLayer>
                </a14:imgProps>
              </a:ext>
              <a:ext uri="{28A0092B-C50C-407E-A947-70E740481C1C}">
                <a14:useLocalDpi xmlns:a14="http://schemas.microsoft.com/office/drawing/2010/main" val="0"/>
              </a:ext>
            </a:extLst>
          </a:blip>
          <a:stretch>
            <a:fillRect/>
          </a:stretch>
        </p:blipFill>
        <p:spPr>
          <a:xfrm>
            <a:off x="202442" y="3581787"/>
            <a:ext cx="1548175" cy="1451414"/>
          </a:xfrm>
          <a:prstGeom prst="rect">
            <a:avLst/>
          </a:prstGeom>
        </p:spPr>
      </p:pic>
      <p:sp>
        <p:nvSpPr>
          <p:cNvPr id="2" name="TextBox 1"/>
          <p:cNvSpPr txBox="1"/>
          <p:nvPr/>
        </p:nvSpPr>
        <p:spPr>
          <a:xfrm>
            <a:off x="2445488" y="882502"/>
            <a:ext cx="4178488" cy="646331"/>
          </a:xfrm>
          <a:prstGeom prst="rect">
            <a:avLst/>
          </a:prstGeom>
          <a:noFill/>
        </p:spPr>
        <p:txBody>
          <a:bodyPr wrap="square" rtlCol="1">
            <a:spAutoFit/>
          </a:bodyPr>
          <a:lstStyle/>
          <a:p>
            <a:pPr algn="ctr"/>
            <a:r>
              <a:rPr lang="en-US" sz="1800" dirty="0"/>
              <a:t>Libyan International Medical University </a:t>
            </a:r>
            <a:r>
              <a:rPr lang="en-US" sz="1800" dirty="0" smtClean="0"/>
              <a:t/>
            </a:r>
            <a:br>
              <a:rPr lang="en-US" sz="1800" dirty="0" smtClean="0"/>
            </a:br>
            <a:r>
              <a:rPr lang="en-US" sz="1800" dirty="0" smtClean="0"/>
              <a:t>Faculty </a:t>
            </a:r>
            <a:r>
              <a:rPr lang="en-US" sz="1800" dirty="0"/>
              <a:t>of Business Administration</a:t>
            </a:r>
            <a:endParaRPr lang="ar-SA" sz="18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23"/>
        <p:cNvGrpSpPr/>
        <p:nvPr/>
      </p:nvGrpSpPr>
      <p:grpSpPr>
        <a:xfrm>
          <a:off x="0" y="0"/>
          <a:ext cx="0" cy="0"/>
          <a:chOff x="0" y="0"/>
          <a:chExt cx="0" cy="0"/>
        </a:xfrm>
      </p:grpSpPr>
      <p:sp>
        <p:nvSpPr>
          <p:cNvPr id="124" name="Google Shape;124;p27"/>
          <p:cNvSpPr txBox="1">
            <a:spLocks noGrp="1"/>
          </p:cNvSpPr>
          <p:nvPr>
            <p:ph type="ctrTitle"/>
          </p:nvPr>
        </p:nvSpPr>
        <p:spPr>
          <a:xfrm>
            <a:off x="726600" y="1272718"/>
            <a:ext cx="6783000" cy="4650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01. What is E-Gove</a:t>
            </a:r>
            <a:r>
              <a:rPr lang="en-GB" dirty="0"/>
              <a:t>r</a:t>
            </a:r>
            <a:r>
              <a:rPr lang="en" dirty="0"/>
              <a:t>nment</a:t>
            </a:r>
            <a:endParaRPr dirty="0"/>
          </a:p>
        </p:txBody>
      </p:sp>
      <p:sp>
        <p:nvSpPr>
          <p:cNvPr id="126" name="Google Shape;126;p27"/>
          <p:cNvSpPr txBox="1">
            <a:spLocks noGrp="1"/>
          </p:cNvSpPr>
          <p:nvPr>
            <p:ph type="ctrTitle" idx="2"/>
          </p:nvPr>
        </p:nvSpPr>
        <p:spPr>
          <a:xfrm>
            <a:off x="726600" y="2133143"/>
            <a:ext cx="6783000" cy="4650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02. The importance of E-Government </a:t>
            </a:r>
            <a:endParaRPr dirty="0"/>
          </a:p>
        </p:txBody>
      </p:sp>
      <p:sp>
        <p:nvSpPr>
          <p:cNvPr id="130" name="Google Shape;130;p27"/>
          <p:cNvSpPr txBox="1">
            <a:spLocks noGrp="1"/>
          </p:cNvSpPr>
          <p:nvPr>
            <p:ph type="ctrTitle" idx="6"/>
          </p:nvPr>
        </p:nvSpPr>
        <p:spPr>
          <a:xfrm>
            <a:off x="726600" y="2979654"/>
            <a:ext cx="6783000" cy="4650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03. Conclusion </a:t>
            </a:r>
            <a:endParaRPr dirty="0"/>
          </a:p>
        </p:txBody>
      </p:sp>
      <p:sp>
        <p:nvSpPr>
          <p:cNvPr id="11" name="TextBox 10">
            <a:extLst>
              <a:ext uri="{FF2B5EF4-FFF2-40B4-BE49-F238E27FC236}">
                <a16:creationId xmlns:a16="http://schemas.microsoft.com/office/drawing/2014/main" xmlns="" id="{F8D517AA-EF05-4994-81FB-5F3C64CBCAF2}"/>
              </a:ext>
            </a:extLst>
          </p:cNvPr>
          <p:cNvSpPr txBox="1"/>
          <p:nvPr/>
        </p:nvSpPr>
        <p:spPr>
          <a:xfrm>
            <a:off x="3557249" y="306310"/>
            <a:ext cx="2009243" cy="369332"/>
          </a:xfrm>
          <a:prstGeom prst="rect">
            <a:avLst/>
          </a:prstGeom>
          <a:noFill/>
        </p:spPr>
        <p:txBody>
          <a:bodyPr wrap="square">
            <a:spAutoFit/>
          </a:bodyPr>
          <a:lstStyle/>
          <a:p>
            <a:r>
              <a:rPr lang="en" sz="1800" dirty="0">
                <a:solidFill>
                  <a:srgbClr val="C66E5C"/>
                </a:solidFill>
                <a:latin typeface="Prata"/>
                <a:sym typeface="Prata"/>
              </a:rPr>
              <a:t>CONTENTS</a:t>
            </a:r>
            <a:endParaRPr lang="en-GB" sz="1800" dirty="0">
              <a:solidFill>
                <a:srgbClr val="C66E5C"/>
              </a:solidFill>
              <a:latin typeface="Prata"/>
              <a:sym typeface="Prata"/>
            </a:endParaRPr>
          </a:p>
        </p:txBody>
      </p:sp>
      <p:sp>
        <p:nvSpPr>
          <p:cNvPr id="18" name="Google Shape;130;p27">
            <a:extLst>
              <a:ext uri="{FF2B5EF4-FFF2-40B4-BE49-F238E27FC236}">
                <a16:creationId xmlns:a16="http://schemas.microsoft.com/office/drawing/2014/main" xmlns="" id="{2B449023-C882-40B3-A92B-813A23869DBE}"/>
              </a:ext>
            </a:extLst>
          </p:cNvPr>
          <p:cNvSpPr txBox="1">
            <a:spLocks/>
          </p:cNvSpPr>
          <p:nvPr/>
        </p:nvSpPr>
        <p:spPr>
          <a:xfrm>
            <a:off x="692113" y="3756938"/>
            <a:ext cx="6783000" cy="4650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C66E5C"/>
              </a:buClr>
              <a:buSzPts val="2400"/>
              <a:buFont typeface="Prata"/>
              <a:buNone/>
              <a:defRPr sz="1800" b="0" i="0" u="none" strike="noStrike" cap="none">
                <a:solidFill>
                  <a:srgbClr val="C66E5C"/>
                </a:solidFill>
                <a:latin typeface="Prata"/>
                <a:ea typeface="Prata"/>
                <a:cs typeface="Prata"/>
                <a:sym typeface="Prata"/>
              </a:defRPr>
            </a:lvl1pPr>
            <a:lvl2pPr marR="0" lvl="1" algn="l" rtl="0">
              <a:lnSpc>
                <a:spcPct val="100000"/>
              </a:lnSpc>
              <a:spcBef>
                <a:spcPts val="0"/>
              </a:spcBef>
              <a:spcAft>
                <a:spcPts val="0"/>
              </a:spcAft>
              <a:buClr>
                <a:srgbClr val="C66E5C"/>
              </a:buClr>
              <a:buSzPts val="2400"/>
              <a:buFont typeface="Prata"/>
              <a:buNone/>
              <a:defRPr sz="2400" b="0" i="0" u="none" strike="noStrike" cap="none">
                <a:solidFill>
                  <a:srgbClr val="C66E5C"/>
                </a:solidFill>
                <a:latin typeface="Prata"/>
                <a:ea typeface="Prata"/>
                <a:cs typeface="Prata"/>
                <a:sym typeface="Prata"/>
              </a:defRPr>
            </a:lvl2pPr>
            <a:lvl3pPr marR="0" lvl="2" algn="l" rtl="0">
              <a:lnSpc>
                <a:spcPct val="100000"/>
              </a:lnSpc>
              <a:spcBef>
                <a:spcPts val="0"/>
              </a:spcBef>
              <a:spcAft>
                <a:spcPts val="0"/>
              </a:spcAft>
              <a:buClr>
                <a:srgbClr val="C66E5C"/>
              </a:buClr>
              <a:buSzPts val="2400"/>
              <a:buFont typeface="Prata"/>
              <a:buNone/>
              <a:defRPr sz="2400" b="0" i="0" u="none" strike="noStrike" cap="none">
                <a:solidFill>
                  <a:srgbClr val="C66E5C"/>
                </a:solidFill>
                <a:latin typeface="Prata"/>
                <a:ea typeface="Prata"/>
                <a:cs typeface="Prata"/>
                <a:sym typeface="Prata"/>
              </a:defRPr>
            </a:lvl3pPr>
            <a:lvl4pPr marR="0" lvl="3" algn="l" rtl="0">
              <a:lnSpc>
                <a:spcPct val="100000"/>
              </a:lnSpc>
              <a:spcBef>
                <a:spcPts val="0"/>
              </a:spcBef>
              <a:spcAft>
                <a:spcPts val="0"/>
              </a:spcAft>
              <a:buClr>
                <a:srgbClr val="C66E5C"/>
              </a:buClr>
              <a:buSzPts val="2400"/>
              <a:buFont typeface="Prata"/>
              <a:buNone/>
              <a:defRPr sz="2400" b="0" i="0" u="none" strike="noStrike" cap="none">
                <a:solidFill>
                  <a:srgbClr val="C66E5C"/>
                </a:solidFill>
                <a:latin typeface="Prata"/>
                <a:ea typeface="Prata"/>
                <a:cs typeface="Prata"/>
                <a:sym typeface="Prata"/>
              </a:defRPr>
            </a:lvl4pPr>
            <a:lvl5pPr marR="0" lvl="4" algn="l" rtl="0">
              <a:lnSpc>
                <a:spcPct val="100000"/>
              </a:lnSpc>
              <a:spcBef>
                <a:spcPts val="0"/>
              </a:spcBef>
              <a:spcAft>
                <a:spcPts val="0"/>
              </a:spcAft>
              <a:buClr>
                <a:srgbClr val="C66E5C"/>
              </a:buClr>
              <a:buSzPts val="2400"/>
              <a:buFont typeface="Prata"/>
              <a:buNone/>
              <a:defRPr sz="2400" b="0" i="0" u="none" strike="noStrike" cap="none">
                <a:solidFill>
                  <a:srgbClr val="C66E5C"/>
                </a:solidFill>
                <a:latin typeface="Prata"/>
                <a:ea typeface="Prata"/>
                <a:cs typeface="Prata"/>
                <a:sym typeface="Prata"/>
              </a:defRPr>
            </a:lvl5pPr>
            <a:lvl6pPr marR="0" lvl="5" algn="l" rtl="0">
              <a:lnSpc>
                <a:spcPct val="100000"/>
              </a:lnSpc>
              <a:spcBef>
                <a:spcPts val="0"/>
              </a:spcBef>
              <a:spcAft>
                <a:spcPts val="0"/>
              </a:spcAft>
              <a:buClr>
                <a:srgbClr val="C66E5C"/>
              </a:buClr>
              <a:buSzPts val="2400"/>
              <a:buFont typeface="Prata"/>
              <a:buNone/>
              <a:defRPr sz="2400" b="0" i="0" u="none" strike="noStrike" cap="none">
                <a:solidFill>
                  <a:srgbClr val="C66E5C"/>
                </a:solidFill>
                <a:latin typeface="Prata"/>
                <a:ea typeface="Prata"/>
                <a:cs typeface="Prata"/>
                <a:sym typeface="Prata"/>
              </a:defRPr>
            </a:lvl6pPr>
            <a:lvl7pPr marR="0" lvl="6" algn="l" rtl="0">
              <a:lnSpc>
                <a:spcPct val="100000"/>
              </a:lnSpc>
              <a:spcBef>
                <a:spcPts val="0"/>
              </a:spcBef>
              <a:spcAft>
                <a:spcPts val="0"/>
              </a:spcAft>
              <a:buClr>
                <a:srgbClr val="C66E5C"/>
              </a:buClr>
              <a:buSzPts val="2400"/>
              <a:buFont typeface="Prata"/>
              <a:buNone/>
              <a:defRPr sz="2400" b="0" i="0" u="none" strike="noStrike" cap="none">
                <a:solidFill>
                  <a:srgbClr val="C66E5C"/>
                </a:solidFill>
                <a:latin typeface="Prata"/>
                <a:ea typeface="Prata"/>
                <a:cs typeface="Prata"/>
                <a:sym typeface="Prata"/>
              </a:defRPr>
            </a:lvl7pPr>
            <a:lvl8pPr marR="0" lvl="7" algn="l" rtl="0">
              <a:lnSpc>
                <a:spcPct val="100000"/>
              </a:lnSpc>
              <a:spcBef>
                <a:spcPts val="0"/>
              </a:spcBef>
              <a:spcAft>
                <a:spcPts val="0"/>
              </a:spcAft>
              <a:buClr>
                <a:srgbClr val="C66E5C"/>
              </a:buClr>
              <a:buSzPts val="2400"/>
              <a:buFont typeface="Prata"/>
              <a:buNone/>
              <a:defRPr sz="2400" b="0" i="0" u="none" strike="noStrike" cap="none">
                <a:solidFill>
                  <a:srgbClr val="C66E5C"/>
                </a:solidFill>
                <a:latin typeface="Prata"/>
                <a:ea typeface="Prata"/>
                <a:cs typeface="Prata"/>
                <a:sym typeface="Prata"/>
              </a:defRPr>
            </a:lvl8pPr>
            <a:lvl9pPr marR="0" lvl="8" algn="l" rtl="0">
              <a:lnSpc>
                <a:spcPct val="100000"/>
              </a:lnSpc>
              <a:spcBef>
                <a:spcPts val="0"/>
              </a:spcBef>
              <a:spcAft>
                <a:spcPts val="0"/>
              </a:spcAft>
              <a:buClr>
                <a:srgbClr val="C66E5C"/>
              </a:buClr>
              <a:buSzPts val="2400"/>
              <a:buFont typeface="Prata"/>
              <a:buNone/>
              <a:defRPr sz="2400" b="0" i="0" u="none" strike="noStrike" cap="none">
                <a:solidFill>
                  <a:srgbClr val="C66E5C"/>
                </a:solidFill>
                <a:latin typeface="Prata"/>
                <a:ea typeface="Prata"/>
                <a:cs typeface="Prata"/>
                <a:sym typeface="Prata"/>
              </a:defRPr>
            </a:lvl9pPr>
          </a:lstStyle>
          <a:p>
            <a:r>
              <a:rPr lang="en-GB" dirty="0"/>
              <a:t>04. References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C66E5C"/>
        </a:solidFill>
        <a:effectLst/>
      </p:bgPr>
    </p:bg>
    <p:spTree>
      <p:nvGrpSpPr>
        <p:cNvPr id="1" name="Shape 135"/>
        <p:cNvGrpSpPr/>
        <p:nvPr/>
      </p:nvGrpSpPr>
      <p:grpSpPr>
        <a:xfrm>
          <a:off x="0" y="0"/>
          <a:ext cx="0" cy="0"/>
          <a:chOff x="0" y="0"/>
          <a:chExt cx="0" cy="0"/>
        </a:xfrm>
      </p:grpSpPr>
      <p:sp>
        <p:nvSpPr>
          <p:cNvPr id="136" name="Google Shape;136;p28"/>
          <p:cNvSpPr txBox="1">
            <a:spLocks noGrp="1"/>
          </p:cNvSpPr>
          <p:nvPr>
            <p:ph type="subTitle" idx="1"/>
          </p:nvPr>
        </p:nvSpPr>
        <p:spPr>
          <a:xfrm>
            <a:off x="600701" y="1428333"/>
            <a:ext cx="7643029" cy="2082207"/>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GB" b="0" i="0" dirty="0">
                <a:solidFill>
                  <a:schemeClr val="bg2"/>
                </a:solidFill>
                <a:effectLst/>
                <a:latin typeface="century" panose="02040604050505020304" pitchFamily="18" charset="0"/>
              </a:rPr>
              <a:t>E-government has been employed to mean everything from ‘online government services’’ to ‘exchange of information and services electronically with citizens, businesses, and other arms of government’. Traditionally, e-government has been considered as the use of ICTs for improving the efficiency of government agencies and providing government services online.</a:t>
            </a:r>
            <a:endParaRPr dirty="0">
              <a:solidFill>
                <a:schemeClr val="bg2"/>
              </a:solidFill>
            </a:endParaRPr>
          </a:p>
        </p:txBody>
      </p:sp>
      <p:sp>
        <p:nvSpPr>
          <p:cNvPr id="8" name="Google Shape;124;p27">
            <a:extLst>
              <a:ext uri="{FF2B5EF4-FFF2-40B4-BE49-F238E27FC236}">
                <a16:creationId xmlns:a16="http://schemas.microsoft.com/office/drawing/2014/main" xmlns="" id="{81CFCB3C-9AA2-4EAF-A527-F74330330EA0}"/>
              </a:ext>
            </a:extLst>
          </p:cNvPr>
          <p:cNvSpPr txBox="1">
            <a:spLocks noGrp="1"/>
          </p:cNvSpPr>
          <p:nvPr>
            <p:ph type="ctrTitle"/>
          </p:nvPr>
        </p:nvSpPr>
        <p:spPr>
          <a:xfrm>
            <a:off x="726600" y="772132"/>
            <a:ext cx="6783000" cy="4650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01. What is E-Gove</a:t>
            </a:r>
            <a:r>
              <a:rPr lang="en-GB" dirty="0"/>
              <a:t>r</a:t>
            </a:r>
            <a:r>
              <a:rPr lang="en" dirty="0"/>
              <a:t>nment</a:t>
            </a:r>
            <a:endParaRP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xmlns="" id="{5832BADE-D86D-4351-B3C9-BCB4436296E2}"/>
              </a:ext>
            </a:extLst>
          </p:cNvPr>
          <p:cNvSpPr>
            <a:spLocks noGrp="1"/>
          </p:cNvSpPr>
          <p:nvPr>
            <p:ph type="subTitle" idx="1"/>
          </p:nvPr>
        </p:nvSpPr>
        <p:spPr>
          <a:xfrm>
            <a:off x="499714" y="1374936"/>
            <a:ext cx="6001214" cy="2489349"/>
          </a:xfrm>
        </p:spPr>
        <p:txBody>
          <a:bodyPr anchor="ctr"/>
          <a:lstStyle/>
          <a:p>
            <a:pPr algn="l">
              <a:buFont typeface="Arial" panose="020B0604020202020204" pitchFamily="34" charset="0"/>
              <a:buChar char="•"/>
            </a:pPr>
            <a:r>
              <a:rPr lang="en-GB" dirty="0">
                <a:solidFill>
                  <a:schemeClr val="bg2"/>
                </a:solidFill>
                <a:latin typeface="century" panose="02040604050505020304" pitchFamily="18" charset="0"/>
              </a:rPr>
              <a:t>Higher levels of effectiveness and efficiency in governmental tasks</a:t>
            </a:r>
          </a:p>
          <a:p>
            <a:pPr marL="400050" indent="-285750" algn="l">
              <a:buFont typeface="Arial" panose="020B0604020202020204" pitchFamily="34" charset="0"/>
              <a:buChar char="•"/>
            </a:pPr>
            <a:r>
              <a:rPr lang="en-GB" dirty="0">
                <a:solidFill>
                  <a:schemeClr val="bg2"/>
                </a:solidFill>
                <a:latin typeface="century" panose="02040604050505020304" pitchFamily="18" charset="0"/>
              </a:rPr>
              <a:t> Improvement of processes and procedures</a:t>
            </a:r>
          </a:p>
          <a:p>
            <a:pPr marL="400050" indent="-285750" algn="l">
              <a:buFont typeface="Arial" panose="020B0604020202020204" pitchFamily="34" charset="0"/>
              <a:buChar char="•"/>
            </a:pPr>
            <a:r>
              <a:rPr lang="en-GB" dirty="0">
                <a:solidFill>
                  <a:schemeClr val="bg2"/>
                </a:solidFill>
                <a:latin typeface="century" panose="02040604050505020304" pitchFamily="18" charset="0"/>
              </a:rPr>
              <a:t> Increases the quality of public services</a:t>
            </a:r>
          </a:p>
          <a:p>
            <a:pPr marL="400050" indent="-285750" algn="l">
              <a:buFont typeface="Arial" panose="020B0604020202020204" pitchFamily="34" charset="0"/>
              <a:buChar char="•"/>
            </a:pPr>
            <a:r>
              <a:rPr lang="en-GB" dirty="0">
                <a:solidFill>
                  <a:schemeClr val="bg2"/>
                </a:solidFill>
                <a:latin typeface="century" panose="02040604050505020304" pitchFamily="18" charset="0"/>
              </a:rPr>
              <a:t> Improves the use of information in the decision-                             making processes </a:t>
            </a:r>
          </a:p>
          <a:p>
            <a:pPr algn="l">
              <a:buFont typeface="Arial" panose="020B0604020202020204" pitchFamily="34" charset="0"/>
              <a:buChar char="•"/>
            </a:pPr>
            <a:r>
              <a:rPr lang="en-GB" dirty="0">
                <a:solidFill>
                  <a:schemeClr val="bg2"/>
                </a:solidFill>
                <a:latin typeface="century" panose="02040604050505020304" pitchFamily="18" charset="0"/>
              </a:rPr>
              <a:t>Allows for better communication among different governmental offices.</a:t>
            </a:r>
          </a:p>
        </p:txBody>
      </p:sp>
      <p:sp>
        <p:nvSpPr>
          <p:cNvPr id="5" name="Google Shape;126;p27">
            <a:extLst>
              <a:ext uri="{FF2B5EF4-FFF2-40B4-BE49-F238E27FC236}">
                <a16:creationId xmlns:a16="http://schemas.microsoft.com/office/drawing/2014/main" xmlns="" id="{912B4CA0-3A75-471E-8757-B0B481DAEC95}"/>
              </a:ext>
            </a:extLst>
          </p:cNvPr>
          <p:cNvSpPr txBox="1">
            <a:spLocks/>
          </p:cNvSpPr>
          <p:nvPr/>
        </p:nvSpPr>
        <p:spPr>
          <a:xfrm>
            <a:off x="920168" y="831614"/>
            <a:ext cx="6783000" cy="465000"/>
          </a:xfrm>
          <a:prstGeom prst="rect">
            <a:avLst/>
          </a:prstGeom>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buClr>
                <a:schemeClr val="accent3"/>
              </a:buClr>
              <a:buSzPts val="1400"/>
            </a:pPr>
            <a:r>
              <a:rPr lang="en-GB" sz="1800" dirty="0">
                <a:solidFill>
                  <a:srgbClr val="FFF2EB"/>
                </a:solidFill>
                <a:latin typeface="Prata"/>
                <a:sym typeface="Prata"/>
              </a:rPr>
              <a:t>02. The importance of E-Government </a:t>
            </a:r>
          </a:p>
        </p:txBody>
      </p:sp>
      <p:pic>
        <p:nvPicPr>
          <p:cNvPr id="4" name="Picture 3">
            <a:extLst>
              <a:ext uri="{FF2B5EF4-FFF2-40B4-BE49-F238E27FC236}">
                <a16:creationId xmlns:a16="http://schemas.microsoft.com/office/drawing/2014/main" xmlns="" id="{A81C09BF-C5EA-417F-AB50-751CEF5B9802}"/>
              </a:ext>
            </a:extLst>
          </p:cNvPr>
          <p:cNvPicPr>
            <a:picLocks noChangeAspect="1"/>
          </p:cNvPicPr>
          <p:nvPr/>
        </p:nvPicPr>
        <p:blipFill>
          <a:blip r:embed="rId2"/>
          <a:stretch>
            <a:fillRect/>
          </a:stretch>
        </p:blipFill>
        <p:spPr>
          <a:xfrm>
            <a:off x="6351421" y="867072"/>
            <a:ext cx="2292865" cy="2231631"/>
          </a:xfrm>
          <a:prstGeom prst="rect">
            <a:avLst/>
          </a:prstGeom>
        </p:spPr>
      </p:pic>
      <p:cxnSp>
        <p:nvCxnSpPr>
          <p:cNvPr id="9" name="Straight Arrow Connector 8">
            <a:extLst>
              <a:ext uri="{FF2B5EF4-FFF2-40B4-BE49-F238E27FC236}">
                <a16:creationId xmlns:a16="http://schemas.microsoft.com/office/drawing/2014/main" xmlns="" id="{57302491-143C-44ED-BD2B-5ADC9A27BEAD}"/>
              </a:ext>
            </a:extLst>
          </p:cNvPr>
          <p:cNvCxnSpPr>
            <a:cxnSpLocks/>
            <a:endCxn id="10" idx="0"/>
          </p:cNvCxnSpPr>
          <p:nvPr/>
        </p:nvCxnSpPr>
        <p:spPr>
          <a:xfrm flipH="1">
            <a:off x="7161688" y="3098703"/>
            <a:ext cx="541480" cy="1023836"/>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sp>
        <p:nvSpPr>
          <p:cNvPr id="10" name="TextBox 9">
            <a:extLst>
              <a:ext uri="{FF2B5EF4-FFF2-40B4-BE49-F238E27FC236}">
                <a16:creationId xmlns:a16="http://schemas.microsoft.com/office/drawing/2014/main" xmlns="" id="{B2A4FF53-592C-4873-A4A1-E993D998B46C}"/>
              </a:ext>
            </a:extLst>
          </p:cNvPr>
          <p:cNvSpPr txBox="1"/>
          <p:nvPr/>
        </p:nvSpPr>
        <p:spPr>
          <a:xfrm>
            <a:off x="5386283" y="4122539"/>
            <a:ext cx="3550809" cy="523220"/>
          </a:xfrm>
          <a:prstGeom prst="rect">
            <a:avLst/>
          </a:prstGeom>
          <a:noFill/>
        </p:spPr>
        <p:txBody>
          <a:bodyPr wrap="square" rtlCol="0">
            <a:spAutoFit/>
          </a:bodyPr>
          <a:lstStyle/>
          <a:p>
            <a:pPr marL="285750" indent="-285750">
              <a:buFont typeface="Arial" panose="020B0604020202020204" pitchFamily="34" charset="0"/>
              <a:buChar char="•"/>
            </a:pPr>
            <a:r>
              <a:rPr lang="en-US" dirty="0">
                <a:solidFill>
                  <a:schemeClr val="bg2"/>
                </a:solidFill>
              </a:rPr>
              <a:t>An example of E-Governance</a:t>
            </a:r>
            <a:endParaRPr lang="ar-LY" dirty="0">
              <a:solidFill>
                <a:schemeClr val="bg2"/>
              </a:solidFill>
            </a:endParaRPr>
          </a:p>
          <a:p>
            <a:pPr algn="ctr"/>
            <a:r>
              <a:rPr lang="ar-LY" dirty="0">
                <a:solidFill>
                  <a:schemeClr val="bg2"/>
                </a:solidFill>
              </a:rPr>
              <a:t>)</a:t>
            </a:r>
            <a:r>
              <a:rPr lang="en-US" dirty="0">
                <a:solidFill>
                  <a:schemeClr val="bg2"/>
                </a:solidFill>
              </a:rPr>
              <a:t> </a:t>
            </a:r>
            <a:r>
              <a:rPr lang="en-GB" b="0" i="0" dirty="0">
                <a:solidFill>
                  <a:schemeClr val="bg2"/>
                </a:solidFill>
                <a:effectLst/>
                <a:latin typeface="Google Sans"/>
              </a:rPr>
              <a:t>United Arab Emirates )</a:t>
            </a:r>
            <a:endParaRPr lang="en-GB" dirty="0">
              <a:solidFill>
                <a:schemeClr val="bg2"/>
              </a:solidFill>
            </a:endParaRPr>
          </a:p>
        </p:txBody>
      </p:sp>
    </p:spTree>
    <p:extLst>
      <p:ext uri="{BB962C8B-B14F-4D97-AF65-F5344CB8AC3E}">
        <p14:creationId xmlns:p14="http://schemas.microsoft.com/office/powerpoint/2010/main" val="21052737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42"/>
        <p:cNvGrpSpPr/>
        <p:nvPr/>
      </p:nvGrpSpPr>
      <p:grpSpPr>
        <a:xfrm>
          <a:off x="0" y="0"/>
          <a:ext cx="0" cy="0"/>
          <a:chOff x="0" y="0"/>
          <a:chExt cx="0" cy="0"/>
        </a:xfrm>
      </p:grpSpPr>
      <p:sp>
        <p:nvSpPr>
          <p:cNvPr id="143" name="Google Shape;143;p29"/>
          <p:cNvSpPr txBox="1">
            <a:spLocks noGrp="1"/>
          </p:cNvSpPr>
          <p:nvPr>
            <p:ph type="subTitle" idx="1"/>
          </p:nvPr>
        </p:nvSpPr>
        <p:spPr>
          <a:xfrm flipH="1">
            <a:off x="930575" y="2122344"/>
            <a:ext cx="3281002" cy="2369566"/>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solidFill>
                  <a:schemeClr val="accent4">
                    <a:lumMod val="75000"/>
                  </a:schemeClr>
                </a:solidFill>
              </a:rPr>
              <a:t>E-Government has such an important role specially if it’s being applied in the appropriate application. It’s the type of Government that is based on “Online” and it exchanges data electronically. Most importantly it improves the process of decision making.</a:t>
            </a:r>
            <a:endParaRPr dirty="0">
              <a:solidFill>
                <a:schemeClr val="accent4">
                  <a:lumMod val="75000"/>
                </a:schemeClr>
              </a:solidFill>
            </a:endParaRPr>
          </a:p>
        </p:txBody>
      </p:sp>
      <p:cxnSp>
        <p:nvCxnSpPr>
          <p:cNvPr id="146" name="Google Shape;146;p29"/>
          <p:cNvCxnSpPr/>
          <p:nvPr/>
        </p:nvCxnSpPr>
        <p:spPr>
          <a:xfrm>
            <a:off x="4572000" y="1258650"/>
            <a:ext cx="0" cy="2626200"/>
          </a:xfrm>
          <a:prstGeom prst="straightConnector1">
            <a:avLst/>
          </a:prstGeom>
          <a:noFill/>
          <a:ln w="19050" cap="flat" cmpd="sng">
            <a:solidFill>
              <a:srgbClr val="C66E5C"/>
            </a:solidFill>
            <a:prstDash val="solid"/>
            <a:round/>
            <a:headEnd type="none" w="med" len="med"/>
            <a:tailEnd type="none" w="med" len="med"/>
          </a:ln>
        </p:spPr>
      </p:cxnSp>
      <p:pic>
        <p:nvPicPr>
          <p:cNvPr id="5" name="Picture 4">
            <a:extLst>
              <a:ext uri="{FF2B5EF4-FFF2-40B4-BE49-F238E27FC236}">
                <a16:creationId xmlns:a16="http://schemas.microsoft.com/office/drawing/2014/main" xmlns="" id="{70FCA92F-4526-4B8F-A8D4-DB59470F7ABC}"/>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10000" b="90000" l="10000" r="90000">
                        <a14:foregroundMark x1="29653" y1="29560" x2="29653" y2="29560"/>
                        <a14:foregroundMark x1="31861" y1="27673" x2="31861" y2="27673"/>
                        <a14:foregroundMark x1="24290" y1="72327" x2="24290" y2="72327"/>
                        <a14:backgroundMark x1="18612" y1="14465" x2="18612" y2="14465"/>
                        <a14:backgroundMark x1="85489" y1="64151" x2="85489" y2="64151"/>
                        <a14:backgroundMark x1="57729" y1="49057" x2="57729" y2="49057"/>
                        <a14:backgroundMark x1="57729" y1="64151" x2="57729" y2="64151"/>
                        <a14:backgroundMark x1="57729" y1="55346" x2="57729" y2="55346"/>
                        <a14:backgroundMark x1="61514" y1="49057" x2="61514" y2="49057"/>
                      </a14:backgroundRemoval>
                    </a14:imgEffect>
                  </a14:imgLayer>
                </a14:imgProps>
              </a:ext>
            </a:extLst>
          </a:blip>
          <a:stretch>
            <a:fillRect/>
          </a:stretch>
        </p:blipFill>
        <p:spPr>
          <a:xfrm>
            <a:off x="4932424" y="1774465"/>
            <a:ext cx="3741118" cy="1876460"/>
          </a:xfrm>
          <a:prstGeom prst="rect">
            <a:avLst/>
          </a:prstGeom>
        </p:spPr>
      </p:pic>
      <p:sp>
        <p:nvSpPr>
          <p:cNvPr id="12" name="Google Shape;130;p27">
            <a:extLst>
              <a:ext uri="{FF2B5EF4-FFF2-40B4-BE49-F238E27FC236}">
                <a16:creationId xmlns:a16="http://schemas.microsoft.com/office/drawing/2014/main" xmlns="" id="{07708B07-7FFD-46EC-90FE-0F728FD85D85}"/>
              </a:ext>
            </a:extLst>
          </p:cNvPr>
          <p:cNvSpPr txBox="1">
            <a:spLocks/>
          </p:cNvSpPr>
          <p:nvPr/>
        </p:nvSpPr>
        <p:spPr>
          <a:xfrm>
            <a:off x="1300603" y="1541965"/>
            <a:ext cx="2250206" cy="465000"/>
          </a:xfrm>
          <a:prstGeom prst="rect">
            <a:avLst/>
          </a:prstGeom>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buClr>
                <a:schemeClr val="accent3"/>
              </a:buClr>
              <a:buSzPts val="1400"/>
            </a:pPr>
            <a:r>
              <a:rPr lang="en-GB" sz="1800" dirty="0">
                <a:solidFill>
                  <a:schemeClr val="bg2">
                    <a:lumMod val="25000"/>
                  </a:schemeClr>
                </a:solidFill>
                <a:latin typeface="Prata"/>
              </a:rPr>
              <a:t>03. Conclusion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22"/>
        <p:cNvGrpSpPr/>
        <p:nvPr/>
      </p:nvGrpSpPr>
      <p:grpSpPr>
        <a:xfrm>
          <a:off x="0" y="0"/>
          <a:ext cx="0" cy="0"/>
          <a:chOff x="0" y="0"/>
          <a:chExt cx="0" cy="0"/>
        </a:xfrm>
      </p:grpSpPr>
      <p:grpSp>
        <p:nvGrpSpPr>
          <p:cNvPr id="225" name="Google Shape;225;p35"/>
          <p:cNvGrpSpPr/>
          <p:nvPr/>
        </p:nvGrpSpPr>
        <p:grpSpPr>
          <a:xfrm rot="-6572027">
            <a:off x="7204867" y="2353661"/>
            <a:ext cx="3246213" cy="3560016"/>
            <a:chOff x="-989766" y="-677023"/>
            <a:chExt cx="4523616" cy="4504694"/>
          </a:xfrm>
        </p:grpSpPr>
        <p:pic>
          <p:nvPicPr>
            <p:cNvPr id="226" name="Google Shape;226;p35"/>
            <p:cNvPicPr preferRelativeResize="0"/>
            <p:nvPr/>
          </p:nvPicPr>
          <p:blipFill>
            <a:blip r:embed="rId3">
              <a:alphaModFix/>
            </a:blip>
            <a:stretch>
              <a:fillRect/>
            </a:stretch>
          </p:blipFill>
          <p:spPr>
            <a:xfrm rot="6537767">
              <a:off x="1183874" y="102875"/>
              <a:ext cx="1618952" cy="2338248"/>
            </a:xfrm>
            <a:prstGeom prst="rect">
              <a:avLst/>
            </a:prstGeom>
            <a:noFill/>
            <a:ln>
              <a:noFill/>
            </a:ln>
          </p:spPr>
        </p:pic>
        <p:pic>
          <p:nvPicPr>
            <p:cNvPr id="227" name="Google Shape;227;p35"/>
            <p:cNvPicPr preferRelativeResize="0"/>
            <p:nvPr/>
          </p:nvPicPr>
          <p:blipFill rotWithShape="1">
            <a:blip r:embed="rId4">
              <a:alphaModFix/>
            </a:blip>
            <a:srcRect l="36204"/>
            <a:stretch/>
          </p:blipFill>
          <p:spPr>
            <a:xfrm rot="7789305">
              <a:off x="552386" y="-248125"/>
              <a:ext cx="1087529" cy="2462100"/>
            </a:xfrm>
            <a:prstGeom prst="rect">
              <a:avLst/>
            </a:prstGeom>
            <a:noFill/>
            <a:ln>
              <a:noFill/>
            </a:ln>
          </p:spPr>
        </p:pic>
        <p:pic>
          <p:nvPicPr>
            <p:cNvPr id="228" name="Google Shape;228;p35"/>
            <p:cNvPicPr preferRelativeResize="0"/>
            <p:nvPr/>
          </p:nvPicPr>
          <p:blipFill rotWithShape="1">
            <a:blip r:embed="rId5">
              <a:alphaModFix/>
            </a:blip>
            <a:srcRect l="13055" r="13062"/>
            <a:stretch/>
          </p:blipFill>
          <p:spPr>
            <a:xfrm rot="5677405">
              <a:off x="496791" y="-1479672"/>
              <a:ext cx="2005243" cy="3919995"/>
            </a:xfrm>
            <a:prstGeom prst="rect">
              <a:avLst/>
            </a:prstGeom>
            <a:noFill/>
            <a:ln>
              <a:noFill/>
            </a:ln>
          </p:spPr>
        </p:pic>
        <p:pic>
          <p:nvPicPr>
            <p:cNvPr id="229" name="Google Shape;229;p35"/>
            <p:cNvPicPr preferRelativeResize="0"/>
            <p:nvPr/>
          </p:nvPicPr>
          <p:blipFill>
            <a:blip r:embed="rId6">
              <a:alphaModFix/>
            </a:blip>
            <a:stretch>
              <a:fillRect/>
            </a:stretch>
          </p:blipFill>
          <p:spPr>
            <a:xfrm rot="9395218" flipH="1">
              <a:off x="-469048" y="472671"/>
              <a:ext cx="2118698" cy="3060027"/>
            </a:xfrm>
            <a:prstGeom prst="rect">
              <a:avLst/>
            </a:prstGeom>
            <a:noFill/>
            <a:ln>
              <a:noFill/>
            </a:ln>
          </p:spPr>
        </p:pic>
        <p:pic>
          <p:nvPicPr>
            <p:cNvPr id="230" name="Google Shape;230;p35"/>
            <p:cNvPicPr preferRelativeResize="0"/>
            <p:nvPr/>
          </p:nvPicPr>
          <p:blipFill rotWithShape="1">
            <a:blip r:embed="rId7">
              <a:alphaModFix/>
            </a:blip>
            <a:srcRect t="15521" b="15521"/>
            <a:stretch/>
          </p:blipFill>
          <p:spPr>
            <a:xfrm rot="10800000">
              <a:off x="-345775" y="-294001"/>
              <a:ext cx="1618951" cy="1612352"/>
            </a:xfrm>
            <a:prstGeom prst="rect">
              <a:avLst/>
            </a:prstGeom>
            <a:noFill/>
            <a:ln>
              <a:noFill/>
            </a:ln>
          </p:spPr>
        </p:pic>
      </p:grpSp>
      <p:sp>
        <p:nvSpPr>
          <p:cNvPr id="14" name="Google Shape;130;p27">
            <a:extLst>
              <a:ext uri="{FF2B5EF4-FFF2-40B4-BE49-F238E27FC236}">
                <a16:creationId xmlns:a16="http://schemas.microsoft.com/office/drawing/2014/main" xmlns="" id="{12F63FF0-2F2F-4379-94DC-9B9217480431}"/>
              </a:ext>
            </a:extLst>
          </p:cNvPr>
          <p:cNvSpPr txBox="1">
            <a:spLocks/>
          </p:cNvSpPr>
          <p:nvPr/>
        </p:nvSpPr>
        <p:spPr>
          <a:xfrm>
            <a:off x="652419" y="386340"/>
            <a:ext cx="6783000" cy="4650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C66E5C"/>
              </a:buClr>
              <a:buSzPts val="2400"/>
              <a:buFont typeface="Prata"/>
              <a:buNone/>
              <a:defRPr sz="1800" b="0" i="0" u="none" strike="noStrike" cap="none">
                <a:solidFill>
                  <a:srgbClr val="C66E5C"/>
                </a:solidFill>
                <a:latin typeface="Prata"/>
                <a:ea typeface="Prata"/>
                <a:cs typeface="Prata"/>
                <a:sym typeface="Prata"/>
              </a:defRPr>
            </a:lvl1pPr>
            <a:lvl2pPr marR="0" lvl="1" algn="l" rtl="0">
              <a:lnSpc>
                <a:spcPct val="100000"/>
              </a:lnSpc>
              <a:spcBef>
                <a:spcPts val="0"/>
              </a:spcBef>
              <a:spcAft>
                <a:spcPts val="0"/>
              </a:spcAft>
              <a:buClr>
                <a:srgbClr val="C66E5C"/>
              </a:buClr>
              <a:buSzPts val="2400"/>
              <a:buFont typeface="Prata"/>
              <a:buNone/>
              <a:defRPr sz="2400" b="0" i="0" u="none" strike="noStrike" cap="none">
                <a:solidFill>
                  <a:srgbClr val="C66E5C"/>
                </a:solidFill>
                <a:latin typeface="Prata"/>
                <a:ea typeface="Prata"/>
                <a:cs typeface="Prata"/>
                <a:sym typeface="Prata"/>
              </a:defRPr>
            </a:lvl2pPr>
            <a:lvl3pPr marR="0" lvl="2" algn="l" rtl="0">
              <a:lnSpc>
                <a:spcPct val="100000"/>
              </a:lnSpc>
              <a:spcBef>
                <a:spcPts val="0"/>
              </a:spcBef>
              <a:spcAft>
                <a:spcPts val="0"/>
              </a:spcAft>
              <a:buClr>
                <a:srgbClr val="C66E5C"/>
              </a:buClr>
              <a:buSzPts val="2400"/>
              <a:buFont typeface="Prata"/>
              <a:buNone/>
              <a:defRPr sz="2400" b="0" i="0" u="none" strike="noStrike" cap="none">
                <a:solidFill>
                  <a:srgbClr val="C66E5C"/>
                </a:solidFill>
                <a:latin typeface="Prata"/>
                <a:ea typeface="Prata"/>
                <a:cs typeface="Prata"/>
                <a:sym typeface="Prata"/>
              </a:defRPr>
            </a:lvl3pPr>
            <a:lvl4pPr marR="0" lvl="3" algn="l" rtl="0">
              <a:lnSpc>
                <a:spcPct val="100000"/>
              </a:lnSpc>
              <a:spcBef>
                <a:spcPts val="0"/>
              </a:spcBef>
              <a:spcAft>
                <a:spcPts val="0"/>
              </a:spcAft>
              <a:buClr>
                <a:srgbClr val="C66E5C"/>
              </a:buClr>
              <a:buSzPts val="2400"/>
              <a:buFont typeface="Prata"/>
              <a:buNone/>
              <a:defRPr sz="2400" b="0" i="0" u="none" strike="noStrike" cap="none">
                <a:solidFill>
                  <a:srgbClr val="C66E5C"/>
                </a:solidFill>
                <a:latin typeface="Prata"/>
                <a:ea typeface="Prata"/>
                <a:cs typeface="Prata"/>
                <a:sym typeface="Prata"/>
              </a:defRPr>
            </a:lvl4pPr>
            <a:lvl5pPr marR="0" lvl="4" algn="l" rtl="0">
              <a:lnSpc>
                <a:spcPct val="100000"/>
              </a:lnSpc>
              <a:spcBef>
                <a:spcPts val="0"/>
              </a:spcBef>
              <a:spcAft>
                <a:spcPts val="0"/>
              </a:spcAft>
              <a:buClr>
                <a:srgbClr val="C66E5C"/>
              </a:buClr>
              <a:buSzPts val="2400"/>
              <a:buFont typeface="Prata"/>
              <a:buNone/>
              <a:defRPr sz="2400" b="0" i="0" u="none" strike="noStrike" cap="none">
                <a:solidFill>
                  <a:srgbClr val="C66E5C"/>
                </a:solidFill>
                <a:latin typeface="Prata"/>
                <a:ea typeface="Prata"/>
                <a:cs typeface="Prata"/>
                <a:sym typeface="Prata"/>
              </a:defRPr>
            </a:lvl5pPr>
            <a:lvl6pPr marR="0" lvl="5" algn="l" rtl="0">
              <a:lnSpc>
                <a:spcPct val="100000"/>
              </a:lnSpc>
              <a:spcBef>
                <a:spcPts val="0"/>
              </a:spcBef>
              <a:spcAft>
                <a:spcPts val="0"/>
              </a:spcAft>
              <a:buClr>
                <a:srgbClr val="C66E5C"/>
              </a:buClr>
              <a:buSzPts val="2400"/>
              <a:buFont typeface="Prata"/>
              <a:buNone/>
              <a:defRPr sz="2400" b="0" i="0" u="none" strike="noStrike" cap="none">
                <a:solidFill>
                  <a:srgbClr val="C66E5C"/>
                </a:solidFill>
                <a:latin typeface="Prata"/>
                <a:ea typeface="Prata"/>
                <a:cs typeface="Prata"/>
                <a:sym typeface="Prata"/>
              </a:defRPr>
            </a:lvl6pPr>
            <a:lvl7pPr marR="0" lvl="6" algn="l" rtl="0">
              <a:lnSpc>
                <a:spcPct val="100000"/>
              </a:lnSpc>
              <a:spcBef>
                <a:spcPts val="0"/>
              </a:spcBef>
              <a:spcAft>
                <a:spcPts val="0"/>
              </a:spcAft>
              <a:buClr>
                <a:srgbClr val="C66E5C"/>
              </a:buClr>
              <a:buSzPts val="2400"/>
              <a:buFont typeface="Prata"/>
              <a:buNone/>
              <a:defRPr sz="2400" b="0" i="0" u="none" strike="noStrike" cap="none">
                <a:solidFill>
                  <a:srgbClr val="C66E5C"/>
                </a:solidFill>
                <a:latin typeface="Prata"/>
                <a:ea typeface="Prata"/>
                <a:cs typeface="Prata"/>
                <a:sym typeface="Prata"/>
              </a:defRPr>
            </a:lvl7pPr>
            <a:lvl8pPr marR="0" lvl="7" algn="l" rtl="0">
              <a:lnSpc>
                <a:spcPct val="100000"/>
              </a:lnSpc>
              <a:spcBef>
                <a:spcPts val="0"/>
              </a:spcBef>
              <a:spcAft>
                <a:spcPts val="0"/>
              </a:spcAft>
              <a:buClr>
                <a:srgbClr val="C66E5C"/>
              </a:buClr>
              <a:buSzPts val="2400"/>
              <a:buFont typeface="Prata"/>
              <a:buNone/>
              <a:defRPr sz="2400" b="0" i="0" u="none" strike="noStrike" cap="none">
                <a:solidFill>
                  <a:srgbClr val="C66E5C"/>
                </a:solidFill>
                <a:latin typeface="Prata"/>
                <a:ea typeface="Prata"/>
                <a:cs typeface="Prata"/>
                <a:sym typeface="Prata"/>
              </a:defRPr>
            </a:lvl8pPr>
            <a:lvl9pPr marR="0" lvl="8" algn="l" rtl="0">
              <a:lnSpc>
                <a:spcPct val="100000"/>
              </a:lnSpc>
              <a:spcBef>
                <a:spcPts val="0"/>
              </a:spcBef>
              <a:spcAft>
                <a:spcPts val="0"/>
              </a:spcAft>
              <a:buClr>
                <a:srgbClr val="C66E5C"/>
              </a:buClr>
              <a:buSzPts val="2400"/>
              <a:buFont typeface="Prata"/>
              <a:buNone/>
              <a:defRPr sz="2400" b="0" i="0" u="none" strike="noStrike" cap="none">
                <a:solidFill>
                  <a:srgbClr val="C66E5C"/>
                </a:solidFill>
                <a:latin typeface="Prata"/>
                <a:ea typeface="Prata"/>
                <a:cs typeface="Prata"/>
                <a:sym typeface="Prata"/>
              </a:defRPr>
            </a:lvl9pPr>
          </a:lstStyle>
          <a:p>
            <a:r>
              <a:rPr lang="en-GB" dirty="0">
                <a:solidFill>
                  <a:schemeClr val="tx1">
                    <a:lumMod val="10000"/>
                    <a:lumOff val="90000"/>
                  </a:schemeClr>
                </a:solidFill>
              </a:rPr>
              <a:t>04. References  </a:t>
            </a:r>
          </a:p>
        </p:txBody>
      </p:sp>
      <p:sp>
        <p:nvSpPr>
          <p:cNvPr id="6" name="TextBox 5">
            <a:extLst>
              <a:ext uri="{FF2B5EF4-FFF2-40B4-BE49-F238E27FC236}">
                <a16:creationId xmlns:a16="http://schemas.microsoft.com/office/drawing/2014/main" xmlns="" id="{D071D28A-739D-45F2-ABF1-E1668CDCD582}"/>
              </a:ext>
            </a:extLst>
          </p:cNvPr>
          <p:cNvSpPr txBox="1"/>
          <p:nvPr/>
        </p:nvSpPr>
        <p:spPr>
          <a:xfrm>
            <a:off x="433839" y="1141331"/>
            <a:ext cx="6587685" cy="3108543"/>
          </a:xfrm>
          <a:prstGeom prst="rect">
            <a:avLst/>
          </a:prstGeom>
          <a:noFill/>
        </p:spPr>
        <p:txBody>
          <a:bodyPr wrap="square" rtlCol="0">
            <a:spAutoFit/>
          </a:bodyPr>
          <a:lstStyle/>
          <a:p>
            <a:pPr marL="285750" indent="-285750">
              <a:buFont typeface="Arial" panose="020B0604020202020204" pitchFamily="34" charset="0"/>
              <a:buChar char="•"/>
            </a:pPr>
            <a:r>
              <a:rPr lang="en-GB" b="0" i="1" dirty="0">
                <a:solidFill>
                  <a:schemeClr val="bg2">
                    <a:lumMod val="25000"/>
                  </a:schemeClr>
                </a:solidFill>
                <a:effectLst/>
                <a:latin typeface="Circular"/>
              </a:rPr>
              <a:t>e-government</a:t>
            </a:r>
            <a:r>
              <a:rPr lang="en-GB" b="0" i="0" dirty="0">
                <a:solidFill>
                  <a:schemeClr val="bg2">
                    <a:lumMod val="25000"/>
                  </a:schemeClr>
                </a:solidFill>
                <a:effectLst/>
                <a:latin typeface="Circular"/>
              </a:rPr>
              <a:t>. (n.d.). E-Government. Retrieved January 13, 2021, from </a:t>
            </a:r>
            <a:r>
              <a:rPr lang="en-GB" b="0" i="0" dirty="0">
                <a:solidFill>
                  <a:schemeClr val="bg2">
                    <a:lumMod val="25000"/>
                  </a:schemeClr>
                </a:solidFill>
                <a:effectLst/>
                <a:latin typeface="Circular"/>
                <a:hlinkClick r:id="rId8">
                  <a:extLst>
                    <a:ext uri="{A12FA001-AC4F-418D-AE19-62706E023703}">
                      <ahyp:hlinkClr xmlns:ahyp="http://schemas.microsoft.com/office/drawing/2018/hyperlinkcolor" xmlns="" val="tx"/>
                    </a:ext>
                  </a:extLst>
                </a:hlinkClick>
              </a:rPr>
              <a:t>https://publicadministration.un.org/egovkb/en-us/about/unegovdd-framework</a:t>
            </a:r>
            <a:endParaRPr lang="en-GB" b="0" i="0" dirty="0">
              <a:solidFill>
                <a:schemeClr val="bg2">
                  <a:lumMod val="25000"/>
                </a:schemeClr>
              </a:solidFill>
              <a:effectLst/>
              <a:latin typeface="Circular"/>
            </a:endParaRPr>
          </a:p>
          <a:p>
            <a:endParaRPr lang="en-GB" dirty="0">
              <a:solidFill>
                <a:schemeClr val="bg2">
                  <a:lumMod val="25000"/>
                </a:schemeClr>
              </a:solidFill>
            </a:endParaRPr>
          </a:p>
          <a:p>
            <a:pPr marL="285750" indent="-285750">
              <a:buFont typeface="Arial" panose="020B0604020202020204" pitchFamily="34" charset="0"/>
              <a:buChar char="•"/>
            </a:pPr>
            <a:r>
              <a:rPr lang="en-GB" b="0" i="1" dirty="0">
                <a:solidFill>
                  <a:schemeClr val="bg2">
                    <a:lumMod val="25000"/>
                  </a:schemeClr>
                </a:solidFill>
                <a:effectLst/>
                <a:latin typeface="Circular"/>
              </a:rPr>
              <a:t>What is e-Government and why it is important?</a:t>
            </a:r>
            <a:r>
              <a:rPr lang="en-GB" b="0" i="0" dirty="0">
                <a:solidFill>
                  <a:schemeClr val="bg2">
                    <a:lumMod val="25000"/>
                  </a:schemeClr>
                </a:solidFill>
                <a:effectLst/>
                <a:latin typeface="Circular"/>
              </a:rPr>
              <a:t> (n.d.). </a:t>
            </a:r>
            <a:r>
              <a:rPr lang="en-GB" b="0" i="0" dirty="0" err="1">
                <a:solidFill>
                  <a:schemeClr val="bg2">
                    <a:lumMod val="25000"/>
                  </a:schemeClr>
                </a:solidFill>
                <a:effectLst/>
                <a:latin typeface="Circular"/>
              </a:rPr>
              <a:t>Gräbner</a:t>
            </a:r>
            <a:r>
              <a:rPr lang="en-GB" b="0" i="0" dirty="0">
                <a:solidFill>
                  <a:schemeClr val="bg2">
                    <a:lumMod val="25000"/>
                  </a:schemeClr>
                </a:solidFill>
                <a:effectLst/>
                <a:latin typeface="Circular"/>
              </a:rPr>
              <a:t> </a:t>
            </a:r>
            <a:r>
              <a:rPr lang="en-GB" b="0" i="0" dirty="0" err="1">
                <a:solidFill>
                  <a:schemeClr val="bg2">
                    <a:lumMod val="25000"/>
                  </a:schemeClr>
                </a:solidFill>
                <a:effectLst/>
                <a:latin typeface="Circular"/>
              </a:rPr>
              <a:t>Omahna</a:t>
            </a:r>
            <a:r>
              <a:rPr lang="en-GB" b="0" i="0" dirty="0">
                <a:solidFill>
                  <a:schemeClr val="bg2">
                    <a:lumMod val="25000"/>
                  </a:schemeClr>
                </a:solidFill>
                <a:effectLst/>
                <a:latin typeface="Circular"/>
              </a:rPr>
              <a:t> IT </a:t>
            </a:r>
            <a:r>
              <a:rPr lang="en-GB" b="0" i="0" dirty="0" err="1">
                <a:solidFill>
                  <a:schemeClr val="bg2">
                    <a:lumMod val="25000"/>
                  </a:schemeClr>
                </a:solidFill>
                <a:effectLst/>
                <a:latin typeface="Circular"/>
              </a:rPr>
              <a:t>Consulitng</a:t>
            </a:r>
            <a:r>
              <a:rPr lang="en-GB" b="0" i="0" dirty="0">
                <a:solidFill>
                  <a:schemeClr val="bg2">
                    <a:lumMod val="25000"/>
                  </a:schemeClr>
                </a:solidFill>
                <a:effectLst/>
                <a:latin typeface="Circular"/>
              </a:rPr>
              <a:t>. Retrieved January 13, 2021, from </a:t>
            </a:r>
            <a:r>
              <a:rPr lang="en-GB" b="0" i="0" dirty="0">
                <a:solidFill>
                  <a:schemeClr val="bg2">
                    <a:lumMod val="25000"/>
                  </a:schemeClr>
                </a:solidFill>
                <a:effectLst/>
                <a:latin typeface="Circular"/>
                <a:hlinkClick r:id="rId9">
                  <a:extLst>
                    <a:ext uri="{A12FA001-AC4F-418D-AE19-62706E023703}">
                      <ahyp:hlinkClr xmlns:ahyp="http://schemas.microsoft.com/office/drawing/2018/hyperlinkcolor" xmlns="" val="tx"/>
                    </a:ext>
                  </a:extLst>
                </a:hlinkClick>
              </a:rPr>
              <a:t>https://www.ao-itc.de/what-is-e-government-and-why-it-is-important/</a:t>
            </a:r>
            <a:endParaRPr lang="en-GB" b="0" i="0" dirty="0">
              <a:solidFill>
                <a:schemeClr val="bg2">
                  <a:lumMod val="25000"/>
                </a:schemeClr>
              </a:solidFill>
              <a:effectLst/>
              <a:latin typeface="Circular"/>
            </a:endParaRPr>
          </a:p>
          <a:p>
            <a:endParaRPr lang="en-GB" dirty="0">
              <a:solidFill>
                <a:schemeClr val="bg2">
                  <a:lumMod val="25000"/>
                </a:schemeClr>
              </a:solidFill>
              <a:latin typeface="Circular"/>
            </a:endParaRPr>
          </a:p>
          <a:p>
            <a:pPr marL="285750" indent="-285750">
              <a:buFont typeface="Arial" panose="020B0604020202020204" pitchFamily="34" charset="0"/>
              <a:buChar char="•"/>
            </a:pPr>
            <a:r>
              <a:rPr lang="en-GB" dirty="0">
                <a:solidFill>
                  <a:schemeClr val="bg2">
                    <a:lumMod val="25000"/>
                  </a:schemeClr>
                </a:solidFill>
                <a:effectLst/>
              </a:rPr>
              <a:t>States, O. (2018). E-government. Retrieved January 12, 2021, from http://portal.oas.org/portal/sector/sap/departamentoparalagesti%C3%B3np%C3%BAblicaefectiva/npa/sobreprogramadeegobierno/tabid/811/default.aspx?language=en-us#:~:text=The%20appropriate%20application%20of%20e,allows%20for%20better%20communication%20among</a:t>
            </a:r>
          </a:p>
          <a:p>
            <a:endParaRPr lang="en-GB"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C66E5C"/>
        </a:solidFill>
        <a:effectLst/>
      </p:bgPr>
    </p:bg>
    <p:spTree>
      <p:nvGrpSpPr>
        <p:cNvPr id="1" name="Shape 191"/>
        <p:cNvGrpSpPr/>
        <p:nvPr/>
      </p:nvGrpSpPr>
      <p:grpSpPr>
        <a:xfrm>
          <a:off x="0" y="0"/>
          <a:ext cx="0" cy="0"/>
          <a:chOff x="0" y="0"/>
          <a:chExt cx="0" cy="0"/>
        </a:xfrm>
      </p:grpSpPr>
      <p:grpSp>
        <p:nvGrpSpPr>
          <p:cNvPr id="195" name="Google Shape;195;p33"/>
          <p:cNvGrpSpPr/>
          <p:nvPr/>
        </p:nvGrpSpPr>
        <p:grpSpPr>
          <a:xfrm>
            <a:off x="2752438" y="541754"/>
            <a:ext cx="3639118" cy="2041508"/>
            <a:chOff x="2752438" y="541754"/>
            <a:chExt cx="3639118" cy="2041508"/>
          </a:xfrm>
        </p:grpSpPr>
        <p:grpSp>
          <p:nvGrpSpPr>
            <p:cNvPr id="196" name="Google Shape;196;p33"/>
            <p:cNvGrpSpPr/>
            <p:nvPr/>
          </p:nvGrpSpPr>
          <p:grpSpPr>
            <a:xfrm rot="-5400000">
              <a:off x="4354318" y="546024"/>
              <a:ext cx="2041508" cy="2032968"/>
              <a:chOff x="-989766" y="-677023"/>
              <a:chExt cx="4523616" cy="4504694"/>
            </a:xfrm>
          </p:grpSpPr>
          <p:pic>
            <p:nvPicPr>
              <p:cNvPr id="197" name="Google Shape;197;p33"/>
              <p:cNvPicPr preferRelativeResize="0"/>
              <p:nvPr/>
            </p:nvPicPr>
            <p:blipFill>
              <a:blip r:embed="rId3">
                <a:alphaModFix/>
              </a:blip>
              <a:stretch>
                <a:fillRect/>
              </a:stretch>
            </p:blipFill>
            <p:spPr>
              <a:xfrm rot="6537767">
                <a:off x="1183874" y="102875"/>
                <a:ext cx="1618952" cy="2338248"/>
              </a:xfrm>
              <a:prstGeom prst="rect">
                <a:avLst/>
              </a:prstGeom>
              <a:noFill/>
              <a:ln>
                <a:noFill/>
              </a:ln>
            </p:spPr>
          </p:pic>
          <p:pic>
            <p:nvPicPr>
              <p:cNvPr id="198" name="Google Shape;198;p33"/>
              <p:cNvPicPr preferRelativeResize="0"/>
              <p:nvPr/>
            </p:nvPicPr>
            <p:blipFill rotWithShape="1">
              <a:blip r:embed="rId4">
                <a:alphaModFix/>
              </a:blip>
              <a:srcRect l="36204"/>
              <a:stretch/>
            </p:blipFill>
            <p:spPr>
              <a:xfrm rot="7789305">
                <a:off x="552386" y="-248125"/>
                <a:ext cx="1087529" cy="2462100"/>
              </a:xfrm>
              <a:prstGeom prst="rect">
                <a:avLst/>
              </a:prstGeom>
              <a:noFill/>
              <a:ln>
                <a:noFill/>
              </a:ln>
            </p:spPr>
          </p:pic>
          <p:pic>
            <p:nvPicPr>
              <p:cNvPr id="199" name="Google Shape;199;p33"/>
              <p:cNvPicPr preferRelativeResize="0"/>
              <p:nvPr/>
            </p:nvPicPr>
            <p:blipFill rotWithShape="1">
              <a:blip r:embed="rId5">
                <a:alphaModFix/>
              </a:blip>
              <a:srcRect l="13055" r="13062"/>
              <a:stretch/>
            </p:blipFill>
            <p:spPr>
              <a:xfrm rot="5677405">
                <a:off x="496791" y="-1479672"/>
                <a:ext cx="2005243" cy="3919995"/>
              </a:xfrm>
              <a:prstGeom prst="rect">
                <a:avLst/>
              </a:prstGeom>
              <a:noFill/>
              <a:ln>
                <a:noFill/>
              </a:ln>
            </p:spPr>
          </p:pic>
          <p:pic>
            <p:nvPicPr>
              <p:cNvPr id="200" name="Google Shape;200;p33"/>
              <p:cNvPicPr preferRelativeResize="0"/>
              <p:nvPr/>
            </p:nvPicPr>
            <p:blipFill>
              <a:blip r:embed="rId6">
                <a:alphaModFix/>
              </a:blip>
              <a:stretch>
                <a:fillRect/>
              </a:stretch>
            </p:blipFill>
            <p:spPr>
              <a:xfrm rot="9395218" flipH="1">
                <a:off x="-469048" y="472671"/>
                <a:ext cx="2118698" cy="3060027"/>
              </a:xfrm>
              <a:prstGeom prst="rect">
                <a:avLst/>
              </a:prstGeom>
              <a:noFill/>
              <a:ln>
                <a:noFill/>
              </a:ln>
            </p:spPr>
          </p:pic>
          <p:pic>
            <p:nvPicPr>
              <p:cNvPr id="201" name="Google Shape;201;p33"/>
              <p:cNvPicPr preferRelativeResize="0"/>
              <p:nvPr/>
            </p:nvPicPr>
            <p:blipFill rotWithShape="1">
              <a:blip r:embed="rId7">
                <a:alphaModFix/>
              </a:blip>
              <a:srcRect t="15521" b="15521"/>
              <a:stretch/>
            </p:blipFill>
            <p:spPr>
              <a:xfrm rot="10800000">
                <a:off x="-345775" y="-294001"/>
                <a:ext cx="1618951" cy="1612352"/>
              </a:xfrm>
              <a:prstGeom prst="rect">
                <a:avLst/>
              </a:prstGeom>
              <a:noFill/>
              <a:ln>
                <a:noFill/>
              </a:ln>
            </p:spPr>
          </p:pic>
        </p:grpSp>
        <p:grpSp>
          <p:nvGrpSpPr>
            <p:cNvPr id="202" name="Google Shape;202;p33"/>
            <p:cNvGrpSpPr/>
            <p:nvPr/>
          </p:nvGrpSpPr>
          <p:grpSpPr>
            <a:xfrm rot="5400000" flipH="1">
              <a:off x="2748168" y="546024"/>
              <a:ext cx="2041508" cy="2032968"/>
              <a:chOff x="-989766" y="-677023"/>
              <a:chExt cx="4523616" cy="4504694"/>
            </a:xfrm>
          </p:grpSpPr>
          <p:pic>
            <p:nvPicPr>
              <p:cNvPr id="203" name="Google Shape;203;p33"/>
              <p:cNvPicPr preferRelativeResize="0"/>
              <p:nvPr/>
            </p:nvPicPr>
            <p:blipFill>
              <a:blip r:embed="rId3">
                <a:alphaModFix/>
              </a:blip>
              <a:stretch>
                <a:fillRect/>
              </a:stretch>
            </p:blipFill>
            <p:spPr>
              <a:xfrm rot="6537767">
                <a:off x="1183874" y="102875"/>
                <a:ext cx="1618952" cy="2338248"/>
              </a:xfrm>
              <a:prstGeom prst="rect">
                <a:avLst/>
              </a:prstGeom>
              <a:noFill/>
              <a:ln>
                <a:noFill/>
              </a:ln>
            </p:spPr>
          </p:pic>
          <p:pic>
            <p:nvPicPr>
              <p:cNvPr id="204" name="Google Shape;204;p33"/>
              <p:cNvPicPr preferRelativeResize="0"/>
              <p:nvPr/>
            </p:nvPicPr>
            <p:blipFill rotWithShape="1">
              <a:blip r:embed="rId4">
                <a:alphaModFix/>
              </a:blip>
              <a:srcRect l="36204"/>
              <a:stretch/>
            </p:blipFill>
            <p:spPr>
              <a:xfrm rot="7789305">
                <a:off x="552386" y="-248125"/>
                <a:ext cx="1087529" cy="2462100"/>
              </a:xfrm>
              <a:prstGeom prst="rect">
                <a:avLst/>
              </a:prstGeom>
              <a:noFill/>
              <a:ln>
                <a:noFill/>
              </a:ln>
            </p:spPr>
          </p:pic>
          <p:pic>
            <p:nvPicPr>
              <p:cNvPr id="205" name="Google Shape;205;p33"/>
              <p:cNvPicPr preferRelativeResize="0"/>
              <p:nvPr/>
            </p:nvPicPr>
            <p:blipFill rotWithShape="1">
              <a:blip r:embed="rId5">
                <a:alphaModFix/>
              </a:blip>
              <a:srcRect l="13055" r="13062"/>
              <a:stretch/>
            </p:blipFill>
            <p:spPr>
              <a:xfrm rot="5677405">
                <a:off x="496791" y="-1479672"/>
                <a:ext cx="2005243" cy="3919995"/>
              </a:xfrm>
              <a:prstGeom prst="rect">
                <a:avLst/>
              </a:prstGeom>
              <a:noFill/>
              <a:ln>
                <a:noFill/>
              </a:ln>
            </p:spPr>
          </p:pic>
          <p:pic>
            <p:nvPicPr>
              <p:cNvPr id="206" name="Google Shape;206;p33"/>
              <p:cNvPicPr preferRelativeResize="0"/>
              <p:nvPr/>
            </p:nvPicPr>
            <p:blipFill>
              <a:blip r:embed="rId6">
                <a:alphaModFix/>
              </a:blip>
              <a:stretch>
                <a:fillRect/>
              </a:stretch>
            </p:blipFill>
            <p:spPr>
              <a:xfrm rot="9395218" flipH="1">
                <a:off x="-469048" y="472671"/>
                <a:ext cx="2118698" cy="3060027"/>
              </a:xfrm>
              <a:prstGeom prst="rect">
                <a:avLst/>
              </a:prstGeom>
              <a:noFill/>
              <a:ln>
                <a:noFill/>
              </a:ln>
            </p:spPr>
          </p:pic>
          <p:pic>
            <p:nvPicPr>
              <p:cNvPr id="207" name="Google Shape;207;p33"/>
              <p:cNvPicPr preferRelativeResize="0"/>
              <p:nvPr/>
            </p:nvPicPr>
            <p:blipFill rotWithShape="1">
              <a:blip r:embed="rId7">
                <a:alphaModFix/>
              </a:blip>
              <a:srcRect t="15521" b="15521"/>
              <a:stretch/>
            </p:blipFill>
            <p:spPr>
              <a:xfrm rot="10800000">
                <a:off x="-345775" y="-294001"/>
                <a:ext cx="1618951" cy="1612352"/>
              </a:xfrm>
              <a:prstGeom prst="rect">
                <a:avLst/>
              </a:prstGeom>
              <a:noFill/>
              <a:ln>
                <a:noFill/>
              </a:ln>
            </p:spPr>
          </p:pic>
        </p:grpSp>
      </p:grpSp>
      <p:sp>
        <p:nvSpPr>
          <p:cNvPr id="18" name="Google Shape;492;p45">
            <a:extLst>
              <a:ext uri="{FF2B5EF4-FFF2-40B4-BE49-F238E27FC236}">
                <a16:creationId xmlns:a16="http://schemas.microsoft.com/office/drawing/2014/main" xmlns="" id="{40F018FA-C0A6-4631-B914-AC7A27B27454}"/>
              </a:ext>
            </a:extLst>
          </p:cNvPr>
          <p:cNvSpPr txBox="1">
            <a:spLocks/>
          </p:cNvSpPr>
          <p:nvPr/>
        </p:nvSpPr>
        <p:spPr>
          <a:xfrm>
            <a:off x="2671416" y="2250240"/>
            <a:ext cx="3979500" cy="8946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rgbClr val="C66E5C"/>
              </a:buClr>
              <a:buSzPts val="4200"/>
              <a:buFont typeface="Prata"/>
              <a:buNone/>
              <a:defRPr sz="3600" b="0" i="0" u="none" strike="noStrike" cap="none">
                <a:solidFill>
                  <a:srgbClr val="FFF2EB"/>
                </a:solidFill>
                <a:latin typeface="Prata"/>
                <a:ea typeface="Prata"/>
                <a:cs typeface="Prata"/>
                <a:sym typeface="Prata"/>
              </a:defRPr>
            </a:lvl1pPr>
            <a:lvl2pPr marR="0" lvl="1" algn="ctr" rtl="0">
              <a:lnSpc>
                <a:spcPct val="100000"/>
              </a:lnSpc>
              <a:spcBef>
                <a:spcPts val="0"/>
              </a:spcBef>
              <a:spcAft>
                <a:spcPts val="0"/>
              </a:spcAft>
              <a:buClr>
                <a:srgbClr val="C66E5C"/>
              </a:buClr>
              <a:buSzPts val="4200"/>
              <a:buFont typeface="Prata"/>
              <a:buNone/>
              <a:defRPr sz="4200" b="0" i="0" u="none" strike="noStrike" cap="none">
                <a:solidFill>
                  <a:srgbClr val="C66E5C"/>
                </a:solidFill>
                <a:latin typeface="Prata"/>
                <a:ea typeface="Prata"/>
                <a:cs typeface="Prata"/>
                <a:sym typeface="Prata"/>
              </a:defRPr>
            </a:lvl2pPr>
            <a:lvl3pPr marR="0" lvl="2" algn="ctr" rtl="0">
              <a:lnSpc>
                <a:spcPct val="100000"/>
              </a:lnSpc>
              <a:spcBef>
                <a:spcPts val="0"/>
              </a:spcBef>
              <a:spcAft>
                <a:spcPts val="0"/>
              </a:spcAft>
              <a:buClr>
                <a:srgbClr val="C66E5C"/>
              </a:buClr>
              <a:buSzPts val="4200"/>
              <a:buFont typeface="Prata"/>
              <a:buNone/>
              <a:defRPr sz="4200" b="0" i="0" u="none" strike="noStrike" cap="none">
                <a:solidFill>
                  <a:srgbClr val="C66E5C"/>
                </a:solidFill>
                <a:latin typeface="Prata"/>
                <a:ea typeface="Prata"/>
                <a:cs typeface="Prata"/>
                <a:sym typeface="Prata"/>
              </a:defRPr>
            </a:lvl3pPr>
            <a:lvl4pPr marR="0" lvl="3" algn="ctr" rtl="0">
              <a:lnSpc>
                <a:spcPct val="100000"/>
              </a:lnSpc>
              <a:spcBef>
                <a:spcPts val="0"/>
              </a:spcBef>
              <a:spcAft>
                <a:spcPts val="0"/>
              </a:spcAft>
              <a:buClr>
                <a:srgbClr val="C66E5C"/>
              </a:buClr>
              <a:buSzPts val="4200"/>
              <a:buFont typeface="Prata"/>
              <a:buNone/>
              <a:defRPr sz="4200" b="0" i="0" u="none" strike="noStrike" cap="none">
                <a:solidFill>
                  <a:srgbClr val="C66E5C"/>
                </a:solidFill>
                <a:latin typeface="Prata"/>
                <a:ea typeface="Prata"/>
                <a:cs typeface="Prata"/>
                <a:sym typeface="Prata"/>
              </a:defRPr>
            </a:lvl4pPr>
            <a:lvl5pPr marR="0" lvl="4" algn="ctr" rtl="0">
              <a:lnSpc>
                <a:spcPct val="100000"/>
              </a:lnSpc>
              <a:spcBef>
                <a:spcPts val="0"/>
              </a:spcBef>
              <a:spcAft>
                <a:spcPts val="0"/>
              </a:spcAft>
              <a:buClr>
                <a:srgbClr val="C66E5C"/>
              </a:buClr>
              <a:buSzPts val="4200"/>
              <a:buFont typeface="Prata"/>
              <a:buNone/>
              <a:defRPr sz="4200" b="0" i="0" u="none" strike="noStrike" cap="none">
                <a:solidFill>
                  <a:srgbClr val="C66E5C"/>
                </a:solidFill>
                <a:latin typeface="Prata"/>
                <a:ea typeface="Prata"/>
                <a:cs typeface="Prata"/>
                <a:sym typeface="Prata"/>
              </a:defRPr>
            </a:lvl5pPr>
            <a:lvl6pPr marR="0" lvl="5" algn="ctr" rtl="0">
              <a:lnSpc>
                <a:spcPct val="100000"/>
              </a:lnSpc>
              <a:spcBef>
                <a:spcPts val="0"/>
              </a:spcBef>
              <a:spcAft>
                <a:spcPts val="0"/>
              </a:spcAft>
              <a:buClr>
                <a:srgbClr val="C66E5C"/>
              </a:buClr>
              <a:buSzPts val="4200"/>
              <a:buFont typeface="Prata"/>
              <a:buNone/>
              <a:defRPr sz="4200" b="0" i="0" u="none" strike="noStrike" cap="none">
                <a:solidFill>
                  <a:srgbClr val="C66E5C"/>
                </a:solidFill>
                <a:latin typeface="Prata"/>
                <a:ea typeface="Prata"/>
                <a:cs typeface="Prata"/>
                <a:sym typeface="Prata"/>
              </a:defRPr>
            </a:lvl6pPr>
            <a:lvl7pPr marR="0" lvl="6" algn="ctr" rtl="0">
              <a:lnSpc>
                <a:spcPct val="100000"/>
              </a:lnSpc>
              <a:spcBef>
                <a:spcPts val="0"/>
              </a:spcBef>
              <a:spcAft>
                <a:spcPts val="0"/>
              </a:spcAft>
              <a:buClr>
                <a:srgbClr val="C66E5C"/>
              </a:buClr>
              <a:buSzPts val="4200"/>
              <a:buFont typeface="Prata"/>
              <a:buNone/>
              <a:defRPr sz="4200" b="0" i="0" u="none" strike="noStrike" cap="none">
                <a:solidFill>
                  <a:srgbClr val="C66E5C"/>
                </a:solidFill>
                <a:latin typeface="Prata"/>
                <a:ea typeface="Prata"/>
                <a:cs typeface="Prata"/>
                <a:sym typeface="Prata"/>
              </a:defRPr>
            </a:lvl7pPr>
            <a:lvl8pPr marR="0" lvl="7" algn="ctr" rtl="0">
              <a:lnSpc>
                <a:spcPct val="100000"/>
              </a:lnSpc>
              <a:spcBef>
                <a:spcPts val="0"/>
              </a:spcBef>
              <a:spcAft>
                <a:spcPts val="0"/>
              </a:spcAft>
              <a:buClr>
                <a:srgbClr val="C66E5C"/>
              </a:buClr>
              <a:buSzPts val="4200"/>
              <a:buFont typeface="Prata"/>
              <a:buNone/>
              <a:defRPr sz="4200" b="0" i="0" u="none" strike="noStrike" cap="none">
                <a:solidFill>
                  <a:srgbClr val="C66E5C"/>
                </a:solidFill>
                <a:latin typeface="Prata"/>
                <a:ea typeface="Prata"/>
                <a:cs typeface="Prata"/>
                <a:sym typeface="Prata"/>
              </a:defRPr>
            </a:lvl8pPr>
            <a:lvl9pPr marR="0" lvl="8" algn="ctr" rtl="0">
              <a:lnSpc>
                <a:spcPct val="100000"/>
              </a:lnSpc>
              <a:spcBef>
                <a:spcPts val="0"/>
              </a:spcBef>
              <a:spcAft>
                <a:spcPts val="0"/>
              </a:spcAft>
              <a:buClr>
                <a:srgbClr val="C66E5C"/>
              </a:buClr>
              <a:buSzPts val="4200"/>
              <a:buFont typeface="Prata"/>
              <a:buNone/>
              <a:defRPr sz="4200" b="0" i="0" u="none" strike="noStrike" cap="none">
                <a:solidFill>
                  <a:srgbClr val="C66E5C"/>
                </a:solidFill>
                <a:latin typeface="Prata"/>
                <a:ea typeface="Prata"/>
                <a:cs typeface="Prata"/>
                <a:sym typeface="Prata"/>
              </a:defRPr>
            </a:lvl9pPr>
          </a:lstStyle>
          <a:p>
            <a:r>
              <a:rPr lang="en-GB" dirty="0"/>
              <a:t>THANKS :;)</a:t>
            </a:r>
          </a:p>
        </p:txBody>
      </p:sp>
    </p:spTree>
  </p:cSld>
  <p:clrMapOvr>
    <a:masterClrMapping/>
  </p:clrMapOvr>
</p:sld>
</file>

<file path=ppt/theme/theme1.xml><?xml version="1.0" encoding="utf-8"?>
<a:theme xmlns:a="http://schemas.openxmlformats.org/drawingml/2006/main" name="Botany Lesson by Slidesgo">
  <a:themeElements>
    <a:clrScheme name="Simple Light">
      <a:dk1>
        <a:srgbClr val="482400"/>
      </a:dk1>
      <a:lt1>
        <a:srgbClr val="C66E5C"/>
      </a:lt1>
      <a:dk2>
        <a:srgbClr val="FFF2EB"/>
      </a:dk2>
      <a:lt2>
        <a:srgbClr val="482400"/>
      </a:lt2>
      <a:accent1>
        <a:srgbClr val="C66E5C"/>
      </a:accent1>
      <a:accent2>
        <a:srgbClr val="FFF2EB"/>
      </a:accent2>
      <a:accent3>
        <a:srgbClr val="482400"/>
      </a:accent3>
      <a:accent4>
        <a:srgbClr val="C66E5C"/>
      </a:accent4>
      <a:accent5>
        <a:srgbClr val="FFF2EB"/>
      </a:accent5>
      <a:accent6>
        <a:srgbClr val="C66E5C"/>
      </a:accent6>
      <a:hlink>
        <a:srgbClr val="4824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412</TotalTime>
  <Words>236</Words>
  <Application>Microsoft Office PowerPoint</Application>
  <PresentationFormat>On-screen Show (16:9)</PresentationFormat>
  <Paragraphs>29</Paragraphs>
  <Slides>7</Slides>
  <Notes>6</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7</vt:i4>
      </vt:variant>
    </vt:vector>
  </HeadingPairs>
  <TitlesOfParts>
    <vt:vector size="17" baseType="lpstr">
      <vt:lpstr>Google Sans</vt:lpstr>
      <vt:lpstr>Livvic</vt:lpstr>
      <vt:lpstr>century</vt:lpstr>
      <vt:lpstr>Circular</vt:lpstr>
      <vt:lpstr>Raleway Thin</vt:lpstr>
      <vt:lpstr>Josefin Sans Thin</vt:lpstr>
      <vt:lpstr>Arial</vt:lpstr>
      <vt:lpstr>Prata</vt:lpstr>
      <vt:lpstr>Roboto Slab Regular</vt:lpstr>
      <vt:lpstr>Botany Lesson by Slidesgo</vt:lpstr>
      <vt:lpstr>Highlighting the Importance of  E-Government</vt:lpstr>
      <vt:lpstr>01. What is E-Government</vt:lpstr>
      <vt:lpstr>01. What is E-Government</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BOTANY LESSON</dc:title>
  <dc:creator>STORE</dc:creator>
  <cp:lastModifiedBy>user</cp:lastModifiedBy>
  <cp:revision>22</cp:revision>
  <dcterms:modified xsi:type="dcterms:W3CDTF">2021-01-25T08:10:09Z</dcterms:modified>
</cp:coreProperties>
</file>