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F1C4D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F1C4D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F1C4D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F1C4D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F1C4D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F1C4D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F1C4D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F1C4D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F1C4D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ff" i="off">
        <a:fontRef idx="maj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aj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aj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ajor">
          <a:srgbClr val="0F1C4D"/>
        </a:fontRef>
        <a:srgbClr val="0F1C4D"/>
      </a:tcTxStyle>
      <a:tcStyle>
        <a:tcBdr>
          <a:left>
            <a:ln w="12700" cap="flat">
              <a:solidFill>
                <a:srgbClr val="F3D5B9"/>
              </a:solidFill>
              <a:prstDash val="solid"/>
              <a:round/>
            </a:ln>
          </a:left>
          <a:right>
            <a:ln w="12700" cap="flat">
              <a:solidFill>
                <a:srgbClr val="F3D5B9"/>
              </a:solidFill>
              <a:prstDash val="solid"/>
              <a:round/>
            </a:ln>
          </a:right>
          <a:top>
            <a:ln w="12700" cap="flat">
              <a:solidFill>
                <a:srgbClr val="F3D5B9"/>
              </a:solidFill>
              <a:prstDash val="solid"/>
              <a:round/>
            </a:ln>
          </a:top>
          <a:bottom>
            <a:ln w="12700" cap="flat">
              <a:solidFill>
                <a:srgbClr val="F3D5B9"/>
              </a:solidFill>
              <a:prstDash val="solid"/>
              <a:round/>
            </a:ln>
          </a:bottom>
          <a:insideH>
            <a:ln w="12700" cap="flat">
              <a:solidFill>
                <a:srgbClr val="F3D5B9"/>
              </a:solidFill>
              <a:prstDash val="solid"/>
              <a:round/>
            </a:ln>
          </a:insideH>
          <a:insideV>
            <a:ln w="12700" cap="flat">
              <a:solidFill>
                <a:srgbClr val="F3D5B9"/>
              </a:solidFill>
              <a:prstDash val="solid"/>
              <a:round/>
            </a:ln>
          </a:insideV>
        </a:tcBdr>
        <a:fill>
          <a:solidFill>
            <a:srgbClr val="CACDE4"/>
          </a:solidFill>
        </a:fill>
      </a:tcStyle>
    </a:wholeTbl>
    <a:band2H>
      <a:tcTxStyle b="def" i="def"/>
      <a:tcStyle>
        <a:tcBdr/>
        <a:fill>
          <a:solidFill>
            <a:srgbClr val="E6E8F2"/>
          </a:solidFill>
        </a:fill>
      </a:tcStyle>
    </a:band2H>
    <a:firstCol>
      <a:tcTxStyle b="on" i="off">
        <a:fontRef idx="major">
          <a:srgbClr val="F3D5B9"/>
        </a:fontRef>
        <a:srgbClr val="F3D5B9"/>
      </a:tcTxStyle>
      <a:tcStyle>
        <a:tcBdr>
          <a:left>
            <a:ln w="12700" cap="flat">
              <a:solidFill>
                <a:srgbClr val="F3D5B9"/>
              </a:solidFill>
              <a:prstDash val="solid"/>
              <a:round/>
            </a:ln>
          </a:left>
          <a:right>
            <a:ln w="12700" cap="flat">
              <a:solidFill>
                <a:srgbClr val="F3D5B9"/>
              </a:solidFill>
              <a:prstDash val="solid"/>
              <a:round/>
            </a:ln>
          </a:right>
          <a:top>
            <a:ln w="12700" cap="flat">
              <a:solidFill>
                <a:srgbClr val="F3D5B9"/>
              </a:solidFill>
              <a:prstDash val="solid"/>
              <a:round/>
            </a:ln>
          </a:top>
          <a:bottom>
            <a:ln w="12700" cap="flat">
              <a:solidFill>
                <a:srgbClr val="F3D5B9"/>
              </a:solidFill>
              <a:prstDash val="solid"/>
              <a:round/>
            </a:ln>
          </a:bottom>
          <a:insideH>
            <a:ln w="12700" cap="flat">
              <a:solidFill>
                <a:srgbClr val="F3D5B9"/>
              </a:solidFill>
              <a:prstDash val="solid"/>
              <a:round/>
            </a:ln>
          </a:insideH>
          <a:insideV>
            <a:ln w="12700" cap="flat">
              <a:solidFill>
                <a:srgbClr val="F3D5B9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3D5B9"/>
        </a:fontRef>
        <a:srgbClr val="F3D5B9"/>
      </a:tcTxStyle>
      <a:tcStyle>
        <a:tcBdr>
          <a:left>
            <a:ln w="12700" cap="flat">
              <a:solidFill>
                <a:srgbClr val="F3D5B9"/>
              </a:solidFill>
              <a:prstDash val="solid"/>
              <a:round/>
            </a:ln>
          </a:left>
          <a:right>
            <a:ln w="12700" cap="flat">
              <a:solidFill>
                <a:srgbClr val="F3D5B9"/>
              </a:solidFill>
              <a:prstDash val="solid"/>
              <a:round/>
            </a:ln>
          </a:right>
          <a:top>
            <a:ln w="38100" cap="flat">
              <a:solidFill>
                <a:srgbClr val="F3D5B9"/>
              </a:solidFill>
              <a:prstDash val="solid"/>
              <a:round/>
            </a:ln>
          </a:top>
          <a:bottom>
            <a:ln w="12700" cap="flat">
              <a:solidFill>
                <a:srgbClr val="F3D5B9"/>
              </a:solidFill>
              <a:prstDash val="solid"/>
              <a:round/>
            </a:ln>
          </a:bottom>
          <a:insideH>
            <a:ln w="12700" cap="flat">
              <a:solidFill>
                <a:srgbClr val="F3D5B9"/>
              </a:solidFill>
              <a:prstDash val="solid"/>
              <a:round/>
            </a:ln>
          </a:insideH>
          <a:insideV>
            <a:ln w="12700" cap="flat">
              <a:solidFill>
                <a:srgbClr val="F3D5B9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3D5B9"/>
        </a:fontRef>
        <a:srgbClr val="F3D5B9"/>
      </a:tcTxStyle>
      <a:tcStyle>
        <a:tcBdr>
          <a:left>
            <a:ln w="12700" cap="flat">
              <a:solidFill>
                <a:srgbClr val="F3D5B9"/>
              </a:solidFill>
              <a:prstDash val="solid"/>
              <a:round/>
            </a:ln>
          </a:left>
          <a:right>
            <a:ln w="12700" cap="flat">
              <a:solidFill>
                <a:srgbClr val="F3D5B9"/>
              </a:solidFill>
              <a:prstDash val="solid"/>
              <a:round/>
            </a:ln>
          </a:right>
          <a:top>
            <a:ln w="12700" cap="flat">
              <a:solidFill>
                <a:srgbClr val="F3D5B9"/>
              </a:solidFill>
              <a:prstDash val="solid"/>
              <a:round/>
            </a:ln>
          </a:top>
          <a:bottom>
            <a:ln w="38100" cap="flat">
              <a:solidFill>
                <a:srgbClr val="F3D5B9"/>
              </a:solidFill>
              <a:prstDash val="solid"/>
              <a:round/>
            </a:ln>
          </a:bottom>
          <a:insideH>
            <a:ln w="12700" cap="flat">
              <a:solidFill>
                <a:srgbClr val="F3D5B9"/>
              </a:solidFill>
              <a:prstDash val="solid"/>
              <a:round/>
            </a:ln>
          </a:insideH>
          <a:insideV>
            <a:ln w="12700" cap="flat">
              <a:solidFill>
                <a:srgbClr val="F3D5B9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F1C4D"/>
        </a:fontRef>
        <a:srgbClr val="0F1C4D"/>
      </a:tcTxStyle>
      <a:tcStyle>
        <a:tcBdr>
          <a:left>
            <a:ln w="12700" cap="flat">
              <a:solidFill>
                <a:srgbClr val="F3D5B9"/>
              </a:solidFill>
              <a:prstDash val="solid"/>
              <a:round/>
            </a:ln>
          </a:left>
          <a:right>
            <a:ln w="12700" cap="flat">
              <a:solidFill>
                <a:srgbClr val="F3D5B9"/>
              </a:solidFill>
              <a:prstDash val="solid"/>
              <a:round/>
            </a:ln>
          </a:right>
          <a:top>
            <a:ln w="12700" cap="flat">
              <a:solidFill>
                <a:srgbClr val="F3D5B9"/>
              </a:solidFill>
              <a:prstDash val="solid"/>
              <a:round/>
            </a:ln>
          </a:top>
          <a:bottom>
            <a:ln w="12700" cap="flat">
              <a:solidFill>
                <a:srgbClr val="F3D5B9"/>
              </a:solidFill>
              <a:prstDash val="solid"/>
              <a:round/>
            </a:ln>
          </a:bottom>
          <a:insideH>
            <a:ln w="12700" cap="flat">
              <a:solidFill>
                <a:srgbClr val="F3D5B9"/>
              </a:solidFill>
              <a:prstDash val="solid"/>
              <a:round/>
            </a:ln>
          </a:insideH>
          <a:insideV>
            <a:ln w="12700" cap="flat">
              <a:solidFill>
                <a:srgbClr val="F3D5B9"/>
              </a:solidFill>
              <a:prstDash val="solid"/>
              <a:round/>
            </a:ln>
          </a:insideV>
        </a:tcBdr>
        <a:fill>
          <a:solidFill>
            <a:srgbClr val="FCE2D1"/>
          </a:solidFill>
        </a:fill>
      </a:tcStyle>
    </a:wholeTbl>
    <a:band2H>
      <a:tcTxStyle b="def" i="def"/>
      <a:tcStyle>
        <a:tcBdr/>
        <a:fill>
          <a:solidFill>
            <a:srgbClr val="FEF1E9"/>
          </a:solidFill>
        </a:fill>
      </a:tcStyle>
    </a:band2H>
    <a:firstCol>
      <a:tcTxStyle b="on" i="off">
        <a:fontRef idx="major">
          <a:srgbClr val="F3D5B9"/>
        </a:fontRef>
        <a:srgbClr val="F3D5B9"/>
      </a:tcTxStyle>
      <a:tcStyle>
        <a:tcBdr>
          <a:left>
            <a:ln w="12700" cap="flat">
              <a:solidFill>
                <a:srgbClr val="F3D5B9"/>
              </a:solidFill>
              <a:prstDash val="solid"/>
              <a:round/>
            </a:ln>
          </a:left>
          <a:right>
            <a:ln w="12700" cap="flat">
              <a:solidFill>
                <a:srgbClr val="F3D5B9"/>
              </a:solidFill>
              <a:prstDash val="solid"/>
              <a:round/>
            </a:ln>
          </a:right>
          <a:top>
            <a:ln w="12700" cap="flat">
              <a:solidFill>
                <a:srgbClr val="F3D5B9"/>
              </a:solidFill>
              <a:prstDash val="solid"/>
              <a:round/>
            </a:ln>
          </a:top>
          <a:bottom>
            <a:ln w="12700" cap="flat">
              <a:solidFill>
                <a:srgbClr val="F3D5B9"/>
              </a:solidFill>
              <a:prstDash val="solid"/>
              <a:round/>
            </a:ln>
          </a:bottom>
          <a:insideH>
            <a:ln w="12700" cap="flat">
              <a:solidFill>
                <a:srgbClr val="F3D5B9"/>
              </a:solidFill>
              <a:prstDash val="solid"/>
              <a:round/>
            </a:ln>
          </a:insideH>
          <a:insideV>
            <a:ln w="12700" cap="flat">
              <a:solidFill>
                <a:srgbClr val="F3D5B9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3D5B9"/>
        </a:fontRef>
        <a:srgbClr val="F3D5B9"/>
      </a:tcTxStyle>
      <a:tcStyle>
        <a:tcBdr>
          <a:left>
            <a:ln w="12700" cap="flat">
              <a:solidFill>
                <a:srgbClr val="F3D5B9"/>
              </a:solidFill>
              <a:prstDash val="solid"/>
              <a:round/>
            </a:ln>
          </a:left>
          <a:right>
            <a:ln w="12700" cap="flat">
              <a:solidFill>
                <a:srgbClr val="F3D5B9"/>
              </a:solidFill>
              <a:prstDash val="solid"/>
              <a:round/>
            </a:ln>
          </a:right>
          <a:top>
            <a:ln w="38100" cap="flat">
              <a:solidFill>
                <a:srgbClr val="F3D5B9"/>
              </a:solidFill>
              <a:prstDash val="solid"/>
              <a:round/>
            </a:ln>
          </a:top>
          <a:bottom>
            <a:ln w="12700" cap="flat">
              <a:solidFill>
                <a:srgbClr val="F3D5B9"/>
              </a:solidFill>
              <a:prstDash val="solid"/>
              <a:round/>
            </a:ln>
          </a:bottom>
          <a:insideH>
            <a:ln w="12700" cap="flat">
              <a:solidFill>
                <a:srgbClr val="F3D5B9"/>
              </a:solidFill>
              <a:prstDash val="solid"/>
              <a:round/>
            </a:ln>
          </a:insideH>
          <a:insideV>
            <a:ln w="12700" cap="flat">
              <a:solidFill>
                <a:srgbClr val="F3D5B9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3D5B9"/>
        </a:fontRef>
        <a:srgbClr val="F3D5B9"/>
      </a:tcTxStyle>
      <a:tcStyle>
        <a:tcBdr>
          <a:left>
            <a:ln w="12700" cap="flat">
              <a:solidFill>
                <a:srgbClr val="F3D5B9"/>
              </a:solidFill>
              <a:prstDash val="solid"/>
              <a:round/>
            </a:ln>
          </a:left>
          <a:right>
            <a:ln w="12700" cap="flat">
              <a:solidFill>
                <a:srgbClr val="F3D5B9"/>
              </a:solidFill>
              <a:prstDash val="solid"/>
              <a:round/>
            </a:ln>
          </a:right>
          <a:top>
            <a:ln w="12700" cap="flat">
              <a:solidFill>
                <a:srgbClr val="F3D5B9"/>
              </a:solidFill>
              <a:prstDash val="solid"/>
              <a:round/>
            </a:ln>
          </a:top>
          <a:bottom>
            <a:ln w="38100" cap="flat">
              <a:solidFill>
                <a:srgbClr val="F3D5B9"/>
              </a:solidFill>
              <a:prstDash val="solid"/>
              <a:round/>
            </a:ln>
          </a:bottom>
          <a:insideH>
            <a:ln w="12700" cap="flat">
              <a:solidFill>
                <a:srgbClr val="F3D5B9"/>
              </a:solidFill>
              <a:prstDash val="solid"/>
              <a:round/>
            </a:ln>
          </a:insideH>
          <a:insideV>
            <a:ln w="12700" cap="flat">
              <a:solidFill>
                <a:srgbClr val="F3D5B9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F1C4D"/>
        </a:fontRef>
        <a:srgbClr val="0F1C4D"/>
      </a:tcTxStyle>
      <a:tcStyle>
        <a:tcBdr>
          <a:left>
            <a:ln w="12700" cap="flat">
              <a:solidFill>
                <a:srgbClr val="F3D5B9"/>
              </a:solidFill>
              <a:prstDash val="solid"/>
              <a:round/>
            </a:ln>
          </a:left>
          <a:right>
            <a:ln w="12700" cap="flat">
              <a:solidFill>
                <a:srgbClr val="F3D5B9"/>
              </a:solidFill>
              <a:prstDash val="solid"/>
              <a:round/>
            </a:ln>
          </a:right>
          <a:top>
            <a:ln w="12700" cap="flat">
              <a:solidFill>
                <a:srgbClr val="F3D5B9"/>
              </a:solidFill>
              <a:prstDash val="solid"/>
              <a:round/>
            </a:ln>
          </a:top>
          <a:bottom>
            <a:ln w="12700" cap="flat">
              <a:solidFill>
                <a:srgbClr val="F3D5B9"/>
              </a:solidFill>
              <a:prstDash val="solid"/>
              <a:round/>
            </a:ln>
          </a:bottom>
          <a:insideH>
            <a:ln w="12700" cap="flat">
              <a:solidFill>
                <a:srgbClr val="F3D5B9"/>
              </a:solidFill>
              <a:prstDash val="solid"/>
              <a:round/>
            </a:ln>
          </a:insideH>
          <a:insideV>
            <a:ln w="12700" cap="flat">
              <a:solidFill>
                <a:srgbClr val="F3D5B9"/>
              </a:solidFill>
              <a:prstDash val="solid"/>
              <a:round/>
            </a:ln>
          </a:insideV>
        </a:tcBdr>
        <a:fill>
          <a:solidFill>
            <a:srgbClr val="D2CBCB"/>
          </a:solidFill>
        </a:fill>
      </a:tcStyle>
    </a:wholeTbl>
    <a:band2H>
      <a:tcTxStyle b="def" i="def"/>
      <a:tcStyle>
        <a:tcBdr/>
        <a:fill>
          <a:solidFill>
            <a:srgbClr val="EAE7E7"/>
          </a:solidFill>
        </a:fill>
      </a:tcStyle>
    </a:band2H>
    <a:firstCol>
      <a:tcTxStyle b="on" i="off">
        <a:fontRef idx="major">
          <a:srgbClr val="F3D5B9"/>
        </a:fontRef>
        <a:srgbClr val="F3D5B9"/>
      </a:tcTxStyle>
      <a:tcStyle>
        <a:tcBdr>
          <a:left>
            <a:ln w="12700" cap="flat">
              <a:solidFill>
                <a:srgbClr val="F3D5B9"/>
              </a:solidFill>
              <a:prstDash val="solid"/>
              <a:round/>
            </a:ln>
          </a:left>
          <a:right>
            <a:ln w="12700" cap="flat">
              <a:solidFill>
                <a:srgbClr val="F3D5B9"/>
              </a:solidFill>
              <a:prstDash val="solid"/>
              <a:round/>
            </a:ln>
          </a:right>
          <a:top>
            <a:ln w="12700" cap="flat">
              <a:solidFill>
                <a:srgbClr val="F3D5B9"/>
              </a:solidFill>
              <a:prstDash val="solid"/>
              <a:round/>
            </a:ln>
          </a:top>
          <a:bottom>
            <a:ln w="12700" cap="flat">
              <a:solidFill>
                <a:srgbClr val="F3D5B9"/>
              </a:solidFill>
              <a:prstDash val="solid"/>
              <a:round/>
            </a:ln>
          </a:bottom>
          <a:insideH>
            <a:ln w="12700" cap="flat">
              <a:solidFill>
                <a:srgbClr val="F3D5B9"/>
              </a:solidFill>
              <a:prstDash val="solid"/>
              <a:round/>
            </a:ln>
          </a:insideH>
          <a:insideV>
            <a:ln w="12700" cap="flat">
              <a:solidFill>
                <a:srgbClr val="F3D5B9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3D5B9"/>
        </a:fontRef>
        <a:srgbClr val="F3D5B9"/>
      </a:tcTxStyle>
      <a:tcStyle>
        <a:tcBdr>
          <a:left>
            <a:ln w="12700" cap="flat">
              <a:solidFill>
                <a:srgbClr val="F3D5B9"/>
              </a:solidFill>
              <a:prstDash val="solid"/>
              <a:round/>
            </a:ln>
          </a:left>
          <a:right>
            <a:ln w="12700" cap="flat">
              <a:solidFill>
                <a:srgbClr val="F3D5B9"/>
              </a:solidFill>
              <a:prstDash val="solid"/>
              <a:round/>
            </a:ln>
          </a:right>
          <a:top>
            <a:ln w="38100" cap="flat">
              <a:solidFill>
                <a:srgbClr val="F3D5B9"/>
              </a:solidFill>
              <a:prstDash val="solid"/>
              <a:round/>
            </a:ln>
          </a:top>
          <a:bottom>
            <a:ln w="12700" cap="flat">
              <a:solidFill>
                <a:srgbClr val="F3D5B9"/>
              </a:solidFill>
              <a:prstDash val="solid"/>
              <a:round/>
            </a:ln>
          </a:bottom>
          <a:insideH>
            <a:ln w="12700" cap="flat">
              <a:solidFill>
                <a:srgbClr val="F3D5B9"/>
              </a:solidFill>
              <a:prstDash val="solid"/>
              <a:round/>
            </a:ln>
          </a:insideH>
          <a:insideV>
            <a:ln w="12700" cap="flat">
              <a:solidFill>
                <a:srgbClr val="F3D5B9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3D5B9"/>
        </a:fontRef>
        <a:srgbClr val="F3D5B9"/>
      </a:tcTxStyle>
      <a:tcStyle>
        <a:tcBdr>
          <a:left>
            <a:ln w="12700" cap="flat">
              <a:solidFill>
                <a:srgbClr val="F3D5B9"/>
              </a:solidFill>
              <a:prstDash val="solid"/>
              <a:round/>
            </a:ln>
          </a:left>
          <a:right>
            <a:ln w="12700" cap="flat">
              <a:solidFill>
                <a:srgbClr val="F3D5B9"/>
              </a:solidFill>
              <a:prstDash val="solid"/>
              <a:round/>
            </a:ln>
          </a:right>
          <a:top>
            <a:ln w="12700" cap="flat">
              <a:solidFill>
                <a:srgbClr val="F3D5B9"/>
              </a:solidFill>
              <a:prstDash val="solid"/>
              <a:round/>
            </a:ln>
          </a:top>
          <a:bottom>
            <a:ln w="38100" cap="flat">
              <a:solidFill>
                <a:srgbClr val="F3D5B9"/>
              </a:solidFill>
              <a:prstDash val="solid"/>
              <a:round/>
            </a:ln>
          </a:bottom>
          <a:insideH>
            <a:ln w="12700" cap="flat">
              <a:solidFill>
                <a:srgbClr val="F3D5B9"/>
              </a:solidFill>
              <a:prstDash val="solid"/>
              <a:round/>
            </a:ln>
          </a:insideH>
          <a:insideV>
            <a:ln w="12700" cap="flat">
              <a:solidFill>
                <a:srgbClr val="F3D5B9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F1C4D"/>
        </a:fontRef>
        <a:srgbClr val="0F1C4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8"/>
          </a:solidFill>
        </a:fill>
      </a:tcStyle>
    </a:wholeTbl>
    <a:band2H>
      <a:tcTxStyle b="def" i="def"/>
      <a:tcStyle>
        <a:tcBdr/>
        <a:fill>
          <a:solidFill>
            <a:srgbClr val="F3D5B9"/>
          </a:solidFill>
        </a:fill>
      </a:tcStyle>
    </a:band2H>
    <a:firstCol>
      <a:tcTxStyle b="on" i="off">
        <a:fontRef idx="major">
          <a:srgbClr val="F3D5B9"/>
        </a:fontRef>
        <a:srgbClr val="F3D5B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F1C4D"/>
        </a:fontRef>
        <a:srgbClr val="0F1C4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F1C4D"/>
              </a:solidFill>
              <a:prstDash val="solid"/>
              <a:round/>
            </a:ln>
          </a:top>
          <a:bottom>
            <a:ln w="25400" cap="flat">
              <a:solidFill>
                <a:srgbClr val="0F1C4D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3D5B9"/>
          </a:solidFill>
        </a:fill>
      </a:tcStyle>
    </a:lastRow>
    <a:firstRow>
      <a:tcTxStyle b="on" i="off">
        <a:fontRef idx="major">
          <a:srgbClr val="F3D5B9"/>
        </a:fontRef>
        <a:srgbClr val="F3D5B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F1C4D"/>
              </a:solidFill>
              <a:prstDash val="solid"/>
              <a:round/>
            </a:ln>
          </a:top>
          <a:bottom>
            <a:ln w="25400" cap="flat">
              <a:solidFill>
                <a:srgbClr val="0F1C4D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F1C4D"/>
        </a:fontRef>
        <a:srgbClr val="0F1C4D"/>
      </a:tcTxStyle>
      <a:tcStyle>
        <a:tcBdr>
          <a:left>
            <a:ln w="12700" cap="flat">
              <a:solidFill>
                <a:srgbClr val="F3D5B9"/>
              </a:solidFill>
              <a:prstDash val="solid"/>
              <a:round/>
            </a:ln>
          </a:left>
          <a:right>
            <a:ln w="12700" cap="flat">
              <a:solidFill>
                <a:srgbClr val="F3D5B9"/>
              </a:solidFill>
              <a:prstDash val="solid"/>
              <a:round/>
            </a:ln>
          </a:right>
          <a:top>
            <a:ln w="12700" cap="flat">
              <a:solidFill>
                <a:srgbClr val="F3D5B9"/>
              </a:solidFill>
              <a:prstDash val="solid"/>
              <a:round/>
            </a:ln>
          </a:top>
          <a:bottom>
            <a:ln w="12700" cap="flat">
              <a:solidFill>
                <a:srgbClr val="F3D5B9"/>
              </a:solidFill>
              <a:prstDash val="solid"/>
              <a:round/>
            </a:ln>
          </a:bottom>
          <a:insideH>
            <a:ln w="12700" cap="flat">
              <a:solidFill>
                <a:srgbClr val="F3D5B9"/>
              </a:solidFill>
              <a:prstDash val="solid"/>
              <a:round/>
            </a:ln>
          </a:insideH>
          <a:insideV>
            <a:ln w="12700" cap="flat">
              <a:solidFill>
                <a:srgbClr val="F3D5B9"/>
              </a:solidFill>
              <a:prstDash val="solid"/>
              <a:round/>
            </a:ln>
          </a:insideV>
        </a:tcBdr>
        <a:fill>
          <a:solidFill>
            <a:srgbClr val="CACBCF"/>
          </a:solidFill>
        </a:fill>
      </a:tcStyle>
    </a:wholeTbl>
    <a:band2H>
      <a:tcTxStyle b="def" i="def"/>
      <a:tcStyle>
        <a:tcBdr/>
        <a:fill>
          <a:solidFill>
            <a:srgbClr val="E6E7E8"/>
          </a:solidFill>
        </a:fill>
      </a:tcStyle>
    </a:band2H>
    <a:firstCol>
      <a:tcTxStyle b="on" i="off">
        <a:fontRef idx="major">
          <a:srgbClr val="F3D5B9"/>
        </a:fontRef>
        <a:srgbClr val="F3D5B9"/>
      </a:tcTxStyle>
      <a:tcStyle>
        <a:tcBdr>
          <a:left>
            <a:ln w="12700" cap="flat">
              <a:solidFill>
                <a:srgbClr val="F3D5B9"/>
              </a:solidFill>
              <a:prstDash val="solid"/>
              <a:round/>
            </a:ln>
          </a:left>
          <a:right>
            <a:ln w="12700" cap="flat">
              <a:solidFill>
                <a:srgbClr val="F3D5B9"/>
              </a:solidFill>
              <a:prstDash val="solid"/>
              <a:round/>
            </a:ln>
          </a:right>
          <a:top>
            <a:ln w="12700" cap="flat">
              <a:solidFill>
                <a:srgbClr val="F3D5B9"/>
              </a:solidFill>
              <a:prstDash val="solid"/>
              <a:round/>
            </a:ln>
          </a:top>
          <a:bottom>
            <a:ln w="12700" cap="flat">
              <a:solidFill>
                <a:srgbClr val="F3D5B9"/>
              </a:solidFill>
              <a:prstDash val="solid"/>
              <a:round/>
            </a:ln>
          </a:bottom>
          <a:insideH>
            <a:ln w="12700" cap="flat">
              <a:solidFill>
                <a:srgbClr val="F3D5B9"/>
              </a:solidFill>
              <a:prstDash val="solid"/>
              <a:round/>
            </a:ln>
          </a:insideH>
          <a:insideV>
            <a:ln w="12700" cap="flat">
              <a:solidFill>
                <a:srgbClr val="F3D5B9"/>
              </a:solidFill>
              <a:prstDash val="solid"/>
              <a:round/>
            </a:ln>
          </a:insideV>
        </a:tcBdr>
        <a:fill>
          <a:solidFill>
            <a:srgbClr val="0F1C4D"/>
          </a:solidFill>
        </a:fill>
      </a:tcStyle>
    </a:firstCol>
    <a:lastRow>
      <a:tcTxStyle b="on" i="off">
        <a:fontRef idx="major">
          <a:srgbClr val="F3D5B9"/>
        </a:fontRef>
        <a:srgbClr val="F3D5B9"/>
      </a:tcTxStyle>
      <a:tcStyle>
        <a:tcBdr>
          <a:left>
            <a:ln w="12700" cap="flat">
              <a:solidFill>
                <a:srgbClr val="F3D5B9"/>
              </a:solidFill>
              <a:prstDash val="solid"/>
              <a:round/>
            </a:ln>
          </a:left>
          <a:right>
            <a:ln w="12700" cap="flat">
              <a:solidFill>
                <a:srgbClr val="F3D5B9"/>
              </a:solidFill>
              <a:prstDash val="solid"/>
              <a:round/>
            </a:ln>
          </a:right>
          <a:top>
            <a:ln w="38100" cap="flat">
              <a:solidFill>
                <a:srgbClr val="F3D5B9"/>
              </a:solidFill>
              <a:prstDash val="solid"/>
              <a:round/>
            </a:ln>
          </a:top>
          <a:bottom>
            <a:ln w="12700" cap="flat">
              <a:solidFill>
                <a:srgbClr val="F3D5B9"/>
              </a:solidFill>
              <a:prstDash val="solid"/>
              <a:round/>
            </a:ln>
          </a:bottom>
          <a:insideH>
            <a:ln w="12700" cap="flat">
              <a:solidFill>
                <a:srgbClr val="F3D5B9"/>
              </a:solidFill>
              <a:prstDash val="solid"/>
              <a:round/>
            </a:ln>
          </a:insideH>
          <a:insideV>
            <a:ln w="12700" cap="flat">
              <a:solidFill>
                <a:srgbClr val="F3D5B9"/>
              </a:solidFill>
              <a:prstDash val="solid"/>
              <a:round/>
            </a:ln>
          </a:insideV>
        </a:tcBdr>
        <a:fill>
          <a:solidFill>
            <a:srgbClr val="0F1C4D"/>
          </a:solidFill>
        </a:fill>
      </a:tcStyle>
    </a:lastRow>
    <a:firstRow>
      <a:tcTxStyle b="on" i="off">
        <a:fontRef idx="major">
          <a:srgbClr val="F3D5B9"/>
        </a:fontRef>
        <a:srgbClr val="F3D5B9"/>
      </a:tcTxStyle>
      <a:tcStyle>
        <a:tcBdr>
          <a:left>
            <a:ln w="12700" cap="flat">
              <a:solidFill>
                <a:srgbClr val="F3D5B9"/>
              </a:solidFill>
              <a:prstDash val="solid"/>
              <a:round/>
            </a:ln>
          </a:left>
          <a:right>
            <a:ln w="12700" cap="flat">
              <a:solidFill>
                <a:srgbClr val="F3D5B9"/>
              </a:solidFill>
              <a:prstDash val="solid"/>
              <a:round/>
            </a:ln>
          </a:right>
          <a:top>
            <a:ln w="12700" cap="flat">
              <a:solidFill>
                <a:srgbClr val="F3D5B9"/>
              </a:solidFill>
              <a:prstDash val="solid"/>
              <a:round/>
            </a:ln>
          </a:top>
          <a:bottom>
            <a:ln w="38100" cap="flat">
              <a:solidFill>
                <a:srgbClr val="F3D5B9"/>
              </a:solidFill>
              <a:prstDash val="solid"/>
              <a:round/>
            </a:ln>
          </a:bottom>
          <a:insideH>
            <a:ln w="12700" cap="flat">
              <a:solidFill>
                <a:srgbClr val="F3D5B9"/>
              </a:solidFill>
              <a:prstDash val="solid"/>
              <a:round/>
            </a:ln>
          </a:insideH>
          <a:insideV>
            <a:ln w="12700" cap="flat">
              <a:solidFill>
                <a:srgbClr val="F3D5B9"/>
              </a:solidFill>
              <a:prstDash val="solid"/>
              <a:round/>
            </a:ln>
          </a:insideV>
        </a:tcBdr>
        <a:fill>
          <a:solidFill>
            <a:srgbClr val="0F1C4D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Shape 81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811" name="Shape 81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j-lt"/>
        <a:ea typeface="+mj-ea"/>
        <a:cs typeface="+mj-cs"/>
        <a:sym typeface="Arial"/>
      </a:defRPr>
    </a:lvl1pPr>
    <a:lvl2pPr indent="228600" latinLnBrk="0">
      <a:defRPr sz="1400">
        <a:latin typeface="+mj-lt"/>
        <a:ea typeface="+mj-ea"/>
        <a:cs typeface="+mj-cs"/>
        <a:sym typeface="Arial"/>
      </a:defRPr>
    </a:lvl2pPr>
    <a:lvl3pPr indent="457200" latinLnBrk="0">
      <a:defRPr sz="1400">
        <a:latin typeface="+mj-lt"/>
        <a:ea typeface="+mj-ea"/>
        <a:cs typeface="+mj-cs"/>
        <a:sym typeface="Arial"/>
      </a:defRPr>
    </a:lvl3pPr>
    <a:lvl4pPr indent="685800" latinLnBrk="0">
      <a:defRPr sz="1400">
        <a:latin typeface="+mj-lt"/>
        <a:ea typeface="+mj-ea"/>
        <a:cs typeface="+mj-cs"/>
        <a:sym typeface="Arial"/>
      </a:defRPr>
    </a:lvl4pPr>
    <a:lvl5pPr indent="914400" latinLnBrk="0">
      <a:defRPr sz="1400">
        <a:latin typeface="+mj-lt"/>
        <a:ea typeface="+mj-ea"/>
        <a:cs typeface="+mj-cs"/>
        <a:sym typeface="Arial"/>
      </a:defRPr>
    </a:lvl5pPr>
    <a:lvl6pPr indent="1143000" latinLnBrk="0">
      <a:defRPr sz="1400">
        <a:latin typeface="+mj-lt"/>
        <a:ea typeface="+mj-ea"/>
        <a:cs typeface="+mj-cs"/>
        <a:sym typeface="Arial"/>
      </a:defRPr>
    </a:lvl6pPr>
    <a:lvl7pPr indent="1371600" latinLnBrk="0">
      <a:defRPr sz="1400">
        <a:latin typeface="+mj-lt"/>
        <a:ea typeface="+mj-ea"/>
        <a:cs typeface="+mj-cs"/>
        <a:sym typeface="Arial"/>
      </a:defRPr>
    </a:lvl7pPr>
    <a:lvl8pPr indent="1600200" latinLnBrk="0">
      <a:defRPr sz="1400">
        <a:latin typeface="+mj-lt"/>
        <a:ea typeface="+mj-ea"/>
        <a:cs typeface="+mj-cs"/>
        <a:sym typeface="Arial"/>
      </a:defRPr>
    </a:lvl8pPr>
    <a:lvl9pPr indent="1828800" latinLnBrk="0">
      <a:defRPr sz="14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Text"/>
          <p:cNvSpPr txBox="1"/>
          <p:nvPr>
            <p:ph type="title"/>
          </p:nvPr>
        </p:nvSpPr>
        <p:spPr>
          <a:xfrm>
            <a:off x="3044655" y="61172"/>
            <a:ext cx="5158200" cy="1995902"/>
          </a:xfrm>
          <a:prstGeom prst="rect">
            <a:avLst/>
          </a:prstGeom>
        </p:spPr>
        <p:txBody>
          <a:bodyPr anchor="b"/>
          <a:lstStyle>
            <a:lvl1pPr algn="r">
              <a:defRPr sz="5200">
                <a:latin typeface="Lemonada"/>
                <a:ea typeface="Lemonada"/>
                <a:cs typeface="Lemonada"/>
                <a:sym typeface="Lemonad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2" name="Body Level One…"/>
          <p:cNvSpPr txBox="1"/>
          <p:nvPr>
            <p:ph type="body" sz="quarter" idx="1"/>
          </p:nvPr>
        </p:nvSpPr>
        <p:spPr>
          <a:xfrm>
            <a:off x="3925154" y="1982649"/>
            <a:ext cx="4277702" cy="6705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342900" indent="-228600" algn="r">
              <a:lnSpc>
                <a:spcPct val="100000"/>
              </a:lnSpc>
              <a:buClrTx/>
              <a:buSzTx/>
              <a:buFontTx/>
              <a:buNone/>
              <a:defRPr sz="1600">
                <a:solidFill>
                  <a:srgbClr val="000955"/>
                </a:solidFill>
              </a:defRPr>
            </a:lvl1pPr>
            <a:lvl2pPr marL="342900" indent="254000" algn="r">
              <a:lnSpc>
                <a:spcPct val="100000"/>
              </a:lnSpc>
              <a:buClrTx/>
              <a:buSzTx/>
              <a:buFontTx/>
              <a:buNone/>
              <a:defRPr sz="1600">
                <a:solidFill>
                  <a:srgbClr val="000955"/>
                </a:solidFill>
              </a:defRPr>
            </a:lvl2pPr>
            <a:lvl3pPr marL="342900" indent="711200" algn="r">
              <a:lnSpc>
                <a:spcPct val="100000"/>
              </a:lnSpc>
              <a:buClrTx/>
              <a:buSzTx/>
              <a:buFontTx/>
              <a:buNone/>
              <a:defRPr sz="1600">
                <a:solidFill>
                  <a:srgbClr val="000955"/>
                </a:solidFill>
              </a:defRPr>
            </a:lvl3pPr>
            <a:lvl4pPr marL="342900" indent="1168400" algn="r">
              <a:lnSpc>
                <a:spcPct val="100000"/>
              </a:lnSpc>
              <a:buClrTx/>
              <a:buSzTx/>
              <a:buFontTx/>
              <a:buNone/>
              <a:defRPr sz="1600">
                <a:solidFill>
                  <a:srgbClr val="000955"/>
                </a:solidFill>
              </a:defRPr>
            </a:lvl4pPr>
            <a:lvl5pPr marL="342900" indent="1625600" algn="r">
              <a:lnSpc>
                <a:spcPct val="100000"/>
              </a:lnSpc>
              <a:buClrTx/>
              <a:buSzTx/>
              <a:buFontTx/>
              <a:buNone/>
              <a:defRPr sz="1600">
                <a:solidFill>
                  <a:srgbClr val="000955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IG_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35;p11"/>
          <p:cNvSpPr/>
          <p:nvPr/>
        </p:nvSpPr>
        <p:spPr>
          <a:xfrm>
            <a:off x="8453973" y="3463650"/>
            <a:ext cx="1122776" cy="13494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94" h="21600" fill="norm" stroke="1" extrusionOk="0">
                <a:moveTo>
                  <a:pt x="7694" y="0"/>
                </a:moveTo>
                <a:cubicBezTo>
                  <a:pt x="5111" y="0"/>
                  <a:pt x="2462" y="1456"/>
                  <a:pt x="170" y="5189"/>
                </a:cubicBezTo>
                <a:cubicBezTo>
                  <a:pt x="170" y="5189"/>
                  <a:pt x="-1516" y="19105"/>
                  <a:pt x="5726" y="21142"/>
                </a:cubicBezTo>
                <a:cubicBezTo>
                  <a:pt x="6824" y="21459"/>
                  <a:pt x="7888" y="21600"/>
                  <a:pt x="8906" y="21600"/>
                </a:cubicBezTo>
                <a:cubicBezTo>
                  <a:pt x="14564" y="21600"/>
                  <a:pt x="18782" y="17230"/>
                  <a:pt x="19208" y="14355"/>
                </a:cubicBezTo>
                <a:cubicBezTo>
                  <a:pt x="20084" y="8943"/>
                  <a:pt x="14093" y="0"/>
                  <a:pt x="7694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42" name="xx%"/>
          <p:cNvSpPr txBox="1"/>
          <p:nvPr>
            <p:ph type="title" hasCustomPrompt="1"/>
          </p:nvPr>
        </p:nvSpPr>
        <p:spPr>
          <a:xfrm>
            <a:off x="1017974" y="1213975"/>
            <a:ext cx="4782301" cy="1093201"/>
          </a:xfrm>
          <a:prstGeom prst="rect">
            <a:avLst/>
          </a:prstGeom>
        </p:spPr>
        <p:txBody>
          <a:bodyPr anchor="b"/>
          <a:lstStyle>
            <a:lvl1pPr>
              <a:defRPr sz="7200">
                <a:solidFill>
                  <a:schemeClr val="accent2"/>
                </a:solidFill>
                <a:latin typeface="Lemonada"/>
                <a:ea typeface="Lemonada"/>
                <a:cs typeface="Lemonada"/>
                <a:sym typeface="Lemonada"/>
              </a:defRPr>
            </a:lvl1pPr>
          </a:lstStyle>
          <a:p>
            <a:pPr/>
            <a:r>
              <a:t>xx%</a:t>
            </a:r>
          </a:p>
        </p:txBody>
      </p:sp>
      <p:sp>
        <p:nvSpPr>
          <p:cNvPr id="343" name="Body Level One…"/>
          <p:cNvSpPr txBox="1"/>
          <p:nvPr>
            <p:ph type="body" sz="quarter" idx="1"/>
          </p:nvPr>
        </p:nvSpPr>
        <p:spPr>
          <a:xfrm>
            <a:off x="1050375" y="2165442"/>
            <a:ext cx="4717501" cy="631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342900" indent="-228600" algn="ctr">
              <a:buClrTx/>
              <a:buSzTx/>
              <a:buFontTx/>
              <a:buNone/>
              <a:defRPr sz="1400">
                <a:solidFill>
                  <a:srgbClr val="000000"/>
                </a:solidFill>
              </a:defRPr>
            </a:lvl1pPr>
            <a:lvl2pPr marL="342900" indent="254000" algn="ctr">
              <a:buClrTx/>
              <a:buSzTx/>
              <a:buFontTx/>
              <a:buNone/>
              <a:defRPr sz="1400">
                <a:solidFill>
                  <a:srgbClr val="000000"/>
                </a:solidFill>
              </a:defRPr>
            </a:lvl2pPr>
            <a:lvl3pPr marL="342900" indent="711200" algn="ctr">
              <a:buClrTx/>
              <a:buSzTx/>
              <a:buFontTx/>
              <a:buNone/>
              <a:defRPr sz="1400">
                <a:solidFill>
                  <a:srgbClr val="000000"/>
                </a:solidFill>
              </a:defRPr>
            </a:lvl3pPr>
            <a:lvl4pPr marL="342900" indent="1168400" algn="ctr">
              <a:buClrTx/>
              <a:buSzTx/>
              <a:buFontTx/>
              <a:buNone/>
              <a:defRPr sz="1400">
                <a:solidFill>
                  <a:srgbClr val="000000"/>
                </a:solidFill>
              </a:defRPr>
            </a:lvl4pPr>
            <a:lvl5pPr marL="342900" indent="1625600" algn="ctr">
              <a:buClrTx/>
              <a:buSzTx/>
              <a:buFontTx/>
              <a:buNone/>
              <a:defRPr sz="1400">
                <a:solidFill>
                  <a:srgbClr val="000000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4" name="Google Shape;341;p11"/>
          <p:cNvSpPr/>
          <p:nvPr/>
        </p:nvSpPr>
        <p:spPr>
          <a:xfrm>
            <a:off x="-430311" y="393399"/>
            <a:ext cx="890410" cy="10701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94" h="21600" fill="norm" stroke="1" extrusionOk="0">
                <a:moveTo>
                  <a:pt x="7694" y="0"/>
                </a:moveTo>
                <a:cubicBezTo>
                  <a:pt x="5111" y="0"/>
                  <a:pt x="2462" y="1456"/>
                  <a:pt x="170" y="5189"/>
                </a:cubicBezTo>
                <a:cubicBezTo>
                  <a:pt x="170" y="5189"/>
                  <a:pt x="-1516" y="19105"/>
                  <a:pt x="5726" y="21142"/>
                </a:cubicBezTo>
                <a:cubicBezTo>
                  <a:pt x="6824" y="21459"/>
                  <a:pt x="7888" y="21600"/>
                  <a:pt x="8906" y="21600"/>
                </a:cubicBezTo>
                <a:cubicBezTo>
                  <a:pt x="14564" y="21600"/>
                  <a:pt x="18782" y="17230"/>
                  <a:pt x="19208" y="14355"/>
                </a:cubicBezTo>
                <a:cubicBezTo>
                  <a:pt x="20084" y="8943"/>
                  <a:pt x="14093" y="0"/>
                  <a:pt x="7694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45" name="Google Shape;342;p11"/>
          <p:cNvSpPr/>
          <p:nvPr/>
        </p:nvSpPr>
        <p:spPr>
          <a:xfrm>
            <a:off x="520470" y="918361"/>
            <a:ext cx="475099" cy="3252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46" name="Google Shape;343;p11"/>
          <p:cNvSpPr/>
          <p:nvPr/>
        </p:nvSpPr>
        <p:spPr>
          <a:xfrm>
            <a:off x="-156276" y="1024660"/>
            <a:ext cx="427454" cy="3028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05" y="9482"/>
                </a:moveTo>
                <a:lnTo>
                  <a:pt x="11670" y="9675"/>
                </a:lnTo>
                <a:lnTo>
                  <a:pt x="11708" y="9519"/>
                </a:lnTo>
                <a:cubicBezTo>
                  <a:pt x="11708" y="9502"/>
                  <a:pt x="11707" y="9491"/>
                  <a:pt x="11705" y="9482"/>
                </a:cubicBezTo>
                <a:close/>
                <a:moveTo>
                  <a:pt x="2872" y="9600"/>
                </a:moveTo>
                <a:cubicBezTo>
                  <a:pt x="2878" y="9600"/>
                  <a:pt x="2885" y="9607"/>
                  <a:pt x="2891" y="9624"/>
                </a:cubicBezTo>
                <a:lnTo>
                  <a:pt x="2652" y="10102"/>
                </a:lnTo>
                <a:cubicBezTo>
                  <a:pt x="2793" y="9815"/>
                  <a:pt x="2841" y="9600"/>
                  <a:pt x="2872" y="9600"/>
                </a:cubicBezTo>
                <a:close/>
                <a:moveTo>
                  <a:pt x="21562" y="14697"/>
                </a:moveTo>
                <a:cubicBezTo>
                  <a:pt x="21561" y="14717"/>
                  <a:pt x="21561" y="14736"/>
                  <a:pt x="21559" y="14757"/>
                </a:cubicBezTo>
                <a:cubicBezTo>
                  <a:pt x="21561" y="14738"/>
                  <a:pt x="21562" y="14717"/>
                  <a:pt x="21562" y="14697"/>
                </a:cubicBezTo>
                <a:close/>
                <a:moveTo>
                  <a:pt x="15380" y="15317"/>
                </a:moveTo>
                <a:cubicBezTo>
                  <a:pt x="15378" y="15319"/>
                  <a:pt x="15377" y="15321"/>
                  <a:pt x="15375" y="15323"/>
                </a:cubicBezTo>
                <a:cubicBezTo>
                  <a:pt x="15377" y="15321"/>
                  <a:pt x="15378" y="15319"/>
                  <a:pt x="15380" y="15317"/>
                </a:cubicBezTo>
                <a:close/>
                <a:moveTo>
                  <a:pt x="6557" y="0"/>
                </a:moveTo>
                <a:cubicBezTo>
                  <a:pt x="6410" y="54"/>
                  <a:pt x="6261" y="105"/>
                  <a:pt x="6076" y="105"/>
                </a:cubicBezTo>
                <a:lnTo>
                  <a:pt x="5929" y="157"/>
                </a:lnTo>
                <a:lnTo>
                  <a:pt x="5632" y="210"/>
                </a:lnTo>
                <a:cubicBezTo>
                  <a:pt x="5409" y="210"/>
                  <a:pt x="5224" y="313"/>
                  <a:pt x="4966" y="313"/>
                </a:cubicBezTo>
                <a:lnTo>
                  <a:pt x="4817" y="575"/>
                </a:lnTo>
                <a:lnTo>
                  <a:pt x="4853" y="418"/>
                </a:lnTo>
                <a:cubicBezTo>
                  <a:pt x="4595" y="890"/>
                  <a:pt x="4224" y="1413"/>
                  <a:pt x="3854" y="1936"/>
                </a:cubicBezTo>
                <a:lnTo>
                  <a:pt x="3002" y="3399"/>
                </a:lnTo>
                <a:lnTo>
                  <a:pt x="2631" y="3976"/>
                </a:lnTo>
                <a:lnTo>
                  <a:pt x="2260" y="4602"/>
                </a:lnTo>
                <a:lnTo>
                  <a:pt x="1593" y="5753"/>
                </a:lnTo>
                <a:cubicBezTo>
                  <a:pt x="1223" y="6382"/>
                  <a:pt x="890" y="7061"/>
                  <a:pt x="594" y="7793"/>
                </a:cubicBezTo>
                <a:lnTo>
                  <a:pt x="296" y="8159"/>
                </a:lnTo>
                <a:lnTo>
                  <a:pt x="38" y="8526"/>
                </a:lnTo>
                <a:lnTo>
                  <a:pt x="0" y="8682"/>
                </a:lnTo>
                <a:cubicBezTo>
                  <a:pt x="185" y="9152"/>
                  <a:pt x="445" y="9624"/>
                  <a:pt x="741" y="10042"/>
                </a:cubicBezTo>
                <a:cubicBezTo>
                  <a:pt x="1053" y="10415"/>
                  <a:pt x="1426" y="10720"/>
                  <a:pt x="1812" y="10720"/>
                </a:cubicBezTo>
                <a:cubicBezTo>
                  <a:pt x="2023" y="10720"/>
                  <a:pt x="2236" y="10630"/>
                  <a:pt x="2446" y="10409"/>
                </a:cubicBezTo>
                <a:lnTo>
                  <a:pt x="2482" y="10460"/>
                </a:lnTo>
                <a:lnTo>
                  <a:pt x="2631" y="10147"/>
                </a:lnTo>
                <a:cubicBezTo>
                  <a:pt x="2711" y="10014"/>
                  <a:pt x="2748" y="9963"/>
                  <a:pt x="2760" y="9963"/>
                </a:cubicBezTo>
                <a:cubicBezTo>
                  <a:pt x="2783" y="9963"/>
                  <a:pt x="2728" y="10117"/>
                  <a:pt x="2705" y="10250"/>
                </a:cubicBezTo>
                <a:cubicBezTo>
                  <a:pt x="2780" y="10093"/>
                  <a:pt x="2853" y="9937"/>
                  <a:pt x="2927" y="9832"/>
                </a:cubicBezTo>
                <a:cubicBezTo>
                  <a:pt x="2927" y="9800"/>
                  <a:pt x="2924" y="9787"/>
                  <a:pt x="2918" y="9787"/>
                </a:cubicBezTo>
                <a:cubicBezTo>
                  <a:pt x="2904" y="9787"/>
                  <a:pt x="2878" y="9849"/>
                  <a:pt x="2853" y="9885"/>
                </a:cubicBezTo>
                <a:cubicBezTo>
                  <a:pt x="2927" y="9624"/>
                  <a:pt x="3038" y="9362"/>
                  <a:pt x="3149" y="9101"/>
                </a:cubicBezTo>
                <a:cubicBezTo>
                  <a:pt x="3248" y="8940"/>
                  <a:pt x="3281" y="8931"/>
                  <a:pt x="3308" y="8931"/>
                </a:cubicBezTo>
                <a:cubicBezTo>
                  <a:pt x="3313" y="8931"/>
                  <a:pt x="3317" y="8931"/>
                  <a:pt x="3321" y="8931"/>
                </a:cubicBezTo>
                <a:cubicBezTo>
                  <a:pt x="3354" y="8931"/>
                  <a:pt x="3390" y="8918"/>
                  <a:pt x="3519" y="8682"/>
                </a:cubicBezTo>
                <a:lnTo>
                  <a:pt x="3779" y="8159"/>
                </a:lnTo>
                <a:lnTo>
                  <a:pt x="3928" y="7898"/>
                </a:lnTo>
                <a:lnTo>
                  <a:pt x="4001" y="7741"/>
                </a:lnTo>
                <a:lnTo>
                  <a:pt x="4075" y="7687"/>
                </a:lnTo>
                <a:lnTo>
                  <a:pt x="4186" y="7636"/>
                </a:lnTo>
                <a:cubicBezTo>
                  <a:pt x="4224" y="7585"/>
                  <a:pt x="4224" y="7585"/>
                  <a:pt x="4261" y="7585"/>
                </a:cubicBezTo>
                <a:lnTo>
                  <a:pt x="4261" y="7636"/>
                </a:lnTo>
                <a:lnTo>
                  <a:pt x="4224" y="7687"/>
                </a:lnTo>
                <a:cubicBezTo>
                  <a:pt x="4236" y="7670"/>
                  <a:pt x="4241" y="7666"/>
                  <a:pt x="4243" y="7666"/>
                </a:cubicBezTo>
                <a:cubicBezTo>
                  <a:pt x="4244" y="7666"/>
                  <a:pt x="4236" y="7687"/>
                  <a:pt x="4261" y="7687"/>
                </a:cubicBezTo>
                <a:cubicBezTo>
                  <a:pt x="4261" y="7793"/>
                  <a:pt x="4186" y="7898"/>
                  <a:pt x="4186" y="7949"/>
                </a:cubicBezTo>
                <a:cubicBezTo>
                  <a:pt x="4186" y="7949"/>
                  <a:pt x="4186" y="7898"/>
                  <a:pt x="4224" y="7898"/>
                </a:cubicBezTo>
                <a:lnTo>
                  <a:pt x="4224" y="7949"/>
                </a:lnTo>
                <a:cubicBezTo>
                  <a:pt x="4186" y="8421"/>
                  <a:pt x="4186" y="8788"/>
                  <a:pt x="4186" y="8788"/>
                </a:cubicBezTo>
                <a:lnTo>
                  <a:pt x="4299" y="8890"/>
                </a:lnTo>
                <a:cubicBezTo>
                  <a:pt x="4224" y="10773"/>
                  <a:pt x="4150" y="9519"/>
                  <a:pt x="4113" y="11245"/>
                </a:cubicBezTo>
                <a:cubicBezTo>
                  <a:pt x="4150" y="11453"/>
                  <a:pt x="4150" y="11663"/>
                  <a:pt x="4150" y="11873"/>
                </a:cubicBezTo>
                <a:cubicBezTo>
                  <a:pt x="4150" y="12135"/>
                  <a:pt x="4150" y="12448"/>
                  <a:pt x="4113" y="12761"/>
                </a:cubicBezTo>
                <a:cubicBezTo>
                  <a:pt x="4261" y="12971"/>
                  <a:pt x="4446" y="13179"/>
                  <a:pt x="4557" y="13233"/>
                </a:cubicBezTo>
                <a:cubicBezTo>
                  <a:pt x="4557" y="13233"/>
                  <a:pt x="4706" y="13494"/>
                  <a:pt x="4668" y="13494"/>
                </a:cubicBezTo>
                <a:cubicBezTo>
                  <a:pt x="4780" y="13494"/>
                  <a:pt x="4891" y="13702"/>
                  <a:pt x="5038" y="13859"/>
                </a:cubicBezTo>
                <a:cubicBezTo>
                  <a:pt x="5076" y="13859"/>
                  <a:pt x="5038" y="13756"/>
                  <a:pt x="5002" y="13702"/>
                </a:cubicBezTo>
                <a:lnTo>
                  <a:pt x="5113" y="13859"/>
                </a:lnTo>
                <a:lnTo>
                  <a:pt x="5262" y="14018"/>
                </a:lnTo>
                <a:cubicBezTo>
                  <a:pt x="5333" y="14118"/>
                  <a:pt x="5359" y="14176"/>
                  <a:pt x="5338" y="14176"/>
                </a:cubicBezTo>
                <a:cubicBezTo>
                  <a:pt x="5326" y="14176"/>
                  <a:pt x="5301" y="14159"/>
                  <a:pt x="5262" y="14121"/>
                </a:cubicBezTo>
                <a:cubicBezTo>
                  <a:pt x="5373" y="14226"/>
                  <a:pt x="5520" y="14331"/>
                  <a:pt x="5705" y="14487"/>
                </a:cubicBezTo>
                <a:lnTo>
                  <a:pt x="6485" y="15272"/>
                </a:lnTo>
                <a:cubicBezTo>
                  <a:pt x="6817" y="15062"/>
                  <a:pt x="7188" y="14749"/>
                  <a:pt x="7595" y="14436"/>
                </a:cubicBezTo>
                <a:cubicBezTo>
                  <a:pt x="8040" y="14018"/>
                  <a:pt x="8485" y="13546"/>
                  <a:pt x="8892" y="13076"/>
                </a:cubicBezTo>
                <a:cubicBezTo>
                  <a:pt x="9114" y="12815"/>
                  <a:pt x="9374" y="12553"/>
                  <a:pt x="9559" y="12291"/>
                </a:cubicBezTo>
                <a:lnTo>
                  <a:pt x="10189" y="11453"/>
                </a:lnTo>
                <a:lnTo>
                  <a:pt x="10856" y="10617"/>
                </a:lnTo>
                <a:cubicBezTo>
                  <a:pt x="11040" y="10355"/>
                  <a:pt x="11225" y="10147"/>
                  <a:pt x="11411" y="9937"/>
                </a:cubicBezTo>
                <a:lnTo>
                  <a:pt x="11670" y="9624"/>
                </a:lnTo>
                <a:cubicBezTo>
                  <a:pt x="11670" y="9519"/>
                  <a:pt x="11670" y="9570"/>
                  <a:pt x="11634" y="9414"/>
                </a:cubicBezTo>
                <a:cubicBezTo>
                  <a:pt x="11616" y="9362"/>
                  <a:pt x="11625" y="9362"/>
                  <a:pt x="11638" y="9362"/>
                </a:cubicBezTo>
                <a:cubicBezTo>
                  <a:pt x="11652" y="9362"/>
                  <a:pt x="11670" y="9362"/>
                  <a:pt x="11670" y="9309"/>
                </a:cubicBezTo>
                <a:cubicBezTo>
                  <a:pt x="11670" y="9484"/>
                  <a:pt x="11696" y="9439"/>
                  <a:pt x="11705" y="9482"/>
                </a:cubicBezTo>
                <a:lnTo>
                  <a:pt x="11708" y="9467"/>
                </a:lnTo>
                <a:lnTo>
                  <a:pt x="11708" y="9570"/>
                </a:lnTo>
                <a:cubicBezTo>
                  <a:pt x="11745" y="9570"/>
                  <a:pt x="11745" y="9519"/>
                  <a:pt x="11781" y="9467"/>
                </a:cubicBezTo>
                <a:cubicBezTo>
                  <a:pt x="11819" y="9467"/>
                  <a:pt x="11781" y="9467"/>
                  <a:pt x="11781" y="9570"/>
                </a:cubicBezTo>
                <a:lnTo>
                  <a:pt x="11856" y="9570"/>
                </a:lnTo>
                <a:cubicBezTo>
                  <a:pt x="11848" y="9583"/>
                  <a:pt x="11847" y="9585"/>
                  <a:pt x="11850" y="9585"/>
                </a:cubicBezTo>
                <a:cubicBezTo>
                  <a:pt x="11859" y="9585"/>
                  <a:pt x="11901" y="9555"/>
                  <a:pt x="11936" y="9555"/>
                </a:cubicBezTo>
                <a:cubicBezTo>
                  <a:pt x="11948" y="9555"/>
                  <a:pt x="11959" y="9559"/>
                  <a:pt x="11967" y="9570"/>
                </a:cubicBezTo>
                <a:cubicBezTo>
                  <a:pt x="11967" y="9598"/>
                  <a:pt x="11957" y="9598"/>
                  <a:pt x="11953" y="9598"/>
                </a:cubicBezTo>
                <a:cubicBezTo>
                  <a:pt x="11948" y="9598"/>
                  <a:pt x="11948" y="9598"/>
                  <a:pt x="11967" y="9624"/>
                </a:cubicBezTo>
                <a:cubicBezTo>
                  <a:pt x="11967" y="9675"/>
                  <a:pt x="11967" y="9729"/>
                  <a:pt x="11967" y="9729"/>
                </a:cubicBezTo>
                <a:cubicBezTo>
                  <a:pt x="11967" y="9729"/>
                  <a:pt x="11967" y="9780"/>
                  <a:pt x="11967" y="9780"/>
                </a:cubicBezTo>
                <a:lnTo>
                  <a:pt x="11967" y="10093"/>
                </a:lnTo>
                <a:cubicBezTo>
                  <a:pt x="11967" y="10179"/>
                  <a:pt x="11967" y="10331"/>
                  <a:pt x="12006" y="10331"/>
                </a:cubicBezTo>
                <a:cubicBezTo>
                  <a:pt x="12015" y="10331"/>
                  <a:pt x="12027" y="10323"/>
                  <a:pt x="12041" y="10304"/>
                </a:cubicBezTo>
                <a:cubicBezTo>
                  <a:pt x="11985" y="10383"/>
                  <a:pt x="11906" y="10803"/>
                  <a:pt x="11872" y="10803"/>
                </a:cubicBezTo>
                <a:cubicBezTo>
                  <a:pt x="11862" y="10803"/>
                  <a:pt x="11856" y="10767"/>
                  <a:pt x="11856" y="10670"/>
                </a:cubicBezTo>
                <a:cubicBezTo>
                  <a:pt x="11819" y="10878"/>
                  <a:pt x="11819" y="11088"/>
                  <a:pt x="11781" y="11350"/>
                </a:cubicBezTo>
                <a:lnTo>
                  <a:pt x="11856" y="11035"/>
                </a:lnTo>
                <a:cubicBezTo>
                  <a:pt x="11745" y="11612"/>
                  <a:pt x="11708" y="12186"/>
                  <a:pt x="11670" y="12815"/>
                </a:cubicBezTo>
                <a:lnTo>
                  <a:pt x="11745" y="12499"/>
                </a:lnTo>
                <a:cubicBezTo>
                  <a:pt x="11745" y="12918"/>
                  <a:pt x="11670" y="13284"/>
                  <a:pt x="11523" y="13597"/>
                </a:cubicBezTo>
                <a:lnTo>
                  <a:pt x="11559" y="13076"/>
                </a:lnTo>
                <a:cubicBezTo>
                  <a:pt x="11449" y="13756"/>
                  <a:pt x="11374" y="14436"/>
                  <a:pt x="11338" y="15115"/>
                </a:cubicBezTo>
                <a:lnTo>
                  <a:pt x="11374" y="14905"/>
                </a:lnTo>
                <a:cubicBezTo>
                  <a:pt x="11374" y="15096"/>
                  <a:pt x="11347" y="15519"/>
                  <a:pt x="11309" y="16068"/>
                </a:cubicBezTo>
                <a:cubicBezTo>
                  <a:pt x="11294" y="16098"/>
                  <a:pt x="11278" y="16130"/>
                  <a:pt x="11263" y="16162"/>
                </a:cubicBezTo>
                <a:lnTo>
                  <a:pt x="11301" y="16181"/>
                </a:lnTo>
                <a:cubicBezTo>
                  <a:pt x="11278" y="16507"/>
                  <a:pt x="11253" y="16874"/>
                  <a:pt x="11225" y="17260"/>
                </a:cubicBezTo>
                <a:lnTo>
                  <a:pt x="13782" y="18619"/>
                </a:lnTo>
                <a:cubicBezTo>
                  <a:pt x="14412" y="17206"/>
                  <a:pt x="15153" y="15585"/>
                  <a:pt x="15339" y="15167"/>
                </a:cubicBezTo>
                <a:lnTo>
                  <a:pt x="15115" y="15377"/>
                </a:lnTo>
                <a:lnTo>
                  <a:pt x="15371" y="14811"/>
                </a:lnTo>
                <a:cubicBezTo>
                  <a:pt x="15346" y="14890"/>
                  <a:pt x="15406" y="15244"/>
                  <a:pt x="15380" y="15317"/>
                </a:cubicBezTo>
                <a:cubicBezTo>
                  <a:pt x="15823" y="14431"/>
                  <a:pt x="16340" y="13649"/>
                  <a:pt x="16858" y="12866"/>
                </a:cubicBezTo>
                <a:cubicBezTo>
                  <a:pt x="17043" y="12604"/>
                  <a:pt x="17228" y="12343"/>
                  <a:pt x="17414" y="12135"/>
                </a:cubicBezTo>
                <a:lnTo>
                  <a:pt x="17710" y="11768"/>
                </a:lnTo>
                <a:cubicBezTo>
                  <a:pt x="17783" y="11715"/>
                  <a:pt x="17821" y="11663"/>
                  <a:pt x="17895" y="11612"/>
                </a:cubicBezTo>
                <a:lnTo>
                  <a:pt x="17968" y="11507"/>
                </a:lnTo>
                <a:cubicBezTo>
                  <a:pt x="18081" y="11350"/>
                  <a:pt x="18228" y="11245"/>
                  <a:pt x="18377" y="11140"/>
                </a:cubicBezTo>
                <a:cubicBezTo>
                  <a:pt x="18413" y="11140"/>
                  <a:pt x="18488" y="11088"/>
                  <a:pt x="18524" y="11088"/>
                </a:cubicBezTo>
                <a:lnTo>
                  <a:pt x="18635" y="11088"/>
                </a:lnTo>
                <a:lnTo>
                  <a:pt x="18635" y="11350"/>
                </a:lnTo>
                <a:cubicBezTo>
                  <a:pt x="18598" y="11612"/>
                  <a:pt x="18524" y="11612"/>
                  <a:pt x="18524" y="11612"/>
                </a:cubicBezTo>
                <a:cubicBezTo>
                  <a:pt x="18524" y="11637"/>
                  <a:pt x="18533" y="11650"/>
                  <a:pt x="18542" y="11650"/>
                </a:cubicBezTo>
                <a:cubicBezTo>
                  <a:pt x="18553" y="11650"/>
                  <a:pt x="18562" y="11637"/>
                  <a:pt x="18562" y="11612"/>
                </a:cubicBezTo>
                <a:cubicBezTo>
                  <a:pt x="18598" y="11612"/>
                  <a:pt x="18598" y="11612"/>
                  <a:pt x="18598" y="11663"/>
                </a:cubicBezTo>
                <a:cubicBezTo>
                  <a:pt x="18598" y="11768"/>
                  <a:pt x="18524" y="11768"/>
                  <a:pt x="18524" y="11768"/>
                </a:cubicBezTo>
                <a:cubicBezTo>
                  <a:pt x="18524" y="11768"/>
                  <a:pt x="18524" y="11835"/>
                  <a:pt x="18544" y="11835"/>
                </a:cubicBezTo>
                <a:cubicBezTo>
                  <a:pt x="18548" y="11835"/>
                  <a:pt x="18554" y="11830"/>
                  <a:pt x="18562" y="11820"/>
                </a:cubicBezTo>
                <a:cubicBezTo>
                  <a:pt x="18598" y="11820"/>
                  <a:pt x="18673" y="11663"/>
                  <a:pt x="18747" y="11558"/>
                </a:cubicBezTo>
                <a:lnTo>
                  <a:pt x="18747" y="11820"/>
                </a:lnTo>
                <a:lnTo>
                  <a:pt x="18673" y="11820"/>
                </a:lnTo>
                <a:cubicBezTo>
                  <a:pt x="18673" y="11820"/>
                  <a:pt x="18709" y="11820"/>
                  <a:pt x="18784" y="11873"/>
                </a:cubicBezTo>
                <a:cubicBezTo>
                  <a:pt x="18784" y="11925"/>
                  <a:pt x="18820" y="11925"/>
                  <a:pt x="18820" y="11976"/>
                </a:cubicBezTo>
                <a:cubicBezTo>
                  <a:pt x="18820" y="12030"/>
                  <a:pt x="18820" y="12030"/>
                  <a:pt x="18820" y="12081"/>
                </a:cubicBezTo>
                <a:lnTo>
                  <a:pt x="18820" y="12238"/>
                </a:lnTo>
                <a:cubicBezTo>
                  <a:pt x="18820" y="12815"/>
                  <a:pt x="18820" y="13441"/>
                  <a:pt x="18784" y="14069"/>
                </a:cubicBezTo>
                <a:cubicBezTo>
                  <a:pt x="18784" y="14382"/>
                  <a:pt x="18747" y="14697"/>
                  <a:pt x="18747" y="15010"/>
                </a:cubicBezTo>
                <a:lnTo>
                  <a:pt x="18673" y="15952"/>
                </a:lnTo>
                <a:cubicBezTo>
                  <a:pt x="18635" y="15952"/>
                  <a:pt x="18598" y="15639"/>
                  <a:pt x="18598" y="15377"/>
                </a:cubicBezTo>
                <a:cubicBezTo>
                  <a:pt x="18598" y="15585"/>
                  <a:pt x="18598" y="15742"/>
                  <a:pt x="18562" y="15952"/>
                </a:cubicBezTo>
                <a:cubicBezTo>
                  <a:pt x="18573" y="15900"/>
                  <a:pt x="18582" y="15881"/>
                  <a:pt x="18586" y="15881"/>
                </a:cubicBezTo>
                <a:cubicBezTo>
                  <a:pt x="18611" y="15881"/>
                  <a:pt x="18579" y="16299"/>
                  <a:pt x="18589" y="16299"/>
                </a:cubicBezTo>
                <a:cubicBezTo>
                  <a:pt x="18591" y="16299"/>
                  <a:pt x="18594" y="16288"/>
                  <a:pt x="18598" y="16265"/>
                </a:cubicBezTo>
                <a:cubicBezTo>
                  <a:pt x="18709" y="17155"/>
                  <a:pt x="18488" y="18358"/>
                  <a:pt x="18562" y="19194"/>
                </a:cubicBezTo>
                <a:lnTo>
                  <a:pt x="19858" y="20189"/>
                </a:lnTo>
                <a:cubicBezTo>
                  <a:pt x="20266" y="20554"/>
                  <a:pt x="20710" y="20815"/>
                  <a:pt x="21155" y="21077"/>
                </a:cubicBezTo>
                <a:cubicBezTo>
                  <a:pt x="21155" y="21233"/>
                  <a:pt x="21155" y="21443"/>
                  <a:pt x="21117" y="21600"/>
                </a:cubicBezTo>
                <a:cubicBezTo>
                  <a:pt x="21191" y="21338"/>
                  <a:pt x="21191" y="21077"/>
                  <a:pt x="21191" y="20869"/>
                </a:cubicBezTo>
                <a:lnTo>
                  <a:pt x="21081" y="20815"/>
                </a:lnTo>
                <a:cubicBezTo>
                  <a:pt x="21081" y="20240"/>
                  <a:pt x="21155" y="20659"/>
                  <a:pt x="21155" y="20135"/>
                </a:cubicBezTo>
                <a:cubicBezTo>
                  <a:pt x="21229" y="20135"/>
                  <a:pt x="21229" y="20607"/>
                  <a:pt x="21229" y="21077"/>
                </a:cubicBezTo>
                <a:cubicBezTo>
                  <a:pt x="21266" y="20764"/>
                  <a:pt x="21266" y="20397"/>
                  <a:pt x="21229" y="20084"/>
                </a:cubicBezTo>
                <a:cubicBezTo>
                  <a:pt x="21243" y="19940"/>
                  <a:pt x="21258" y="19917"/>
                  <a:pt x="21275" y="19917"/>
                </a:cubicBezTo>
                <a:cubicBezTo>
                  <a:pt x="21283" y="19917"/>
                  <a:pt x="21290" y="19921"/>
                  <a:pt x="21299" y="19921"/>
                </a:cubicBezTo>
                <a:cubicBezTo>
                  <a:pt x="21321" y="19921"/>
                  <a:pt x="21345" y="19895"/>
                  <a:pt x="21377" y="19717"/>
                </a:cubicBezTo>
                <a:cubicBezTo>
                  <a:pt x="21340" y="19299"/>
                  <a:pt x="21340" y="18932"/>
                  <a:pt x="21377" y="18514"/>
                </a:cubicBezTo>
                <a:cubicBezTo>
                  <a:pt x="21488" y="17573"/>
                  <a:pt x="21340" y="17050"/>
                  <a:pt x="21451" y="16162"/>
                </a:cubicBezTo>
                <a:lnTo>
                  <a:pt x="21451" y="16265"/>
                </a:lnTo>
                <a:cubicBezTo>
                  <a:pt x="21523" y="15963"/>
                  <a:pt x="21526" y="15364"/>
                  <a:pt x="21559" y="14757"/>
                </a:cubicBezTo>
                <a:cubicBezTo>
                  <a:pt x="21551" y="14817"/>
                  <a:pt x="21535" y="14869"/>
                  <a:pt x="21519" y="14869"/>
                </a:cubicBezTo>
                <a:cubicBezTo>
                  <a:pt x="21503" y="14869"/>
                  <a:pt x="21488" y="14809"/>
                  <a:pt x="21488" y="14644"/>
                </a:cubicBezTo>
                <a:cubicBezTo>
                  <a:pt x="21562" y="14018"/>
                  <a:pt x="21526" y="13494"/>
                  <a:pt x="21600" y="13023"/>
                </a:cubicBezTo>
                <a:lnTo>
                  <a:pt x="21526" y="12499"/>
                </a:lnTo>
                <a:lnTo>
                  <a:pt x="21526" y="11925"/>
                </a:lnTo>
                <a:cubicBezTo>
                  <a:pt x="21526" y="11507"/>
                  <a:pt x="21526" y="11140"/>
                  <a:pt x="21488" y="10773"/>
                </a:cubicBezTo>
                <a:cubicBezTo>
                  <a:pt x="21415" y="9937"/>
                  <a:pt x="21340" y="8944"/>
                  <a:pt x="21229" y="7846"/>
                </a:cubicBezTo>
                <a:lnTo>
                  <a:pt x="20228" y="6956"/>
                </a:lnTo>
                <a:cubicBezTo>
                  <a:pt x="20081" y="6800"/>
                  <a:pt x="19896" y="6695"/>
                  <a:pt x="19710" y="6538"/>
                </a:cubicBezTo>
                <a:lnTo>
                  <a:pt x="19044" y="6066"/>
                </a:lnTo>
                <a:cubicBezTo>
                  <a:pt x="18598" y="6277"/>
                  <a:pt x="18191" y="6590"/>
                  <a:pt x="17746" y="6851"/>
                </a:cubicBezTo>
                <a:cubicBezTo>
                  <a:pt x="17525" y="7008"/>
                  <a:pt x="17301" y="7164"/>
                  <a:pt x="17116" y="7374"/>
                </a:cubicBezTo>
                <a:lnTo>
                  <a:pt x="16783" y="7636"/>
                </a:lnTo>
                <a:cubicBezTo>
                  <a:pt x="16672" y="7687"/>
                  <a:pt x="16562" y="7846"/>
                  <a:pt x="16449" y="7898"/>
                </a:cubicBezTo>
                <a:lnTo>
                  <a:pt x="16116" y="8211"/>
                </a:lnTo>
                <a:lnTo>
                  <a:pt x="15931" y="8472"/>
                </a:lnTo>
                <a:lnTo>
                  <a:pt x="15561" y="8839"/>
                </a:lnTo>
                <a:cubicBezTo>
                  <a:pt x="15339" y="9152"/>
                  <a:pt x="15115" y="9414"/>
                  <a:pt x="14930" y="9675"/>
                </a:cubicBezTo>
                <a:cubicBezTo>
                  <a:pt x="14904" y="9714"/>
                  <a:pt x="14877" y="9752"/>
                  <a:pt x="14850" y="9789"/>
                </a:cubicBezTo>
                <a:cubicBezTo>
                  <a:pt x="14892" y="8828"/>
                  <a:pt x="14882" y="7874"/>
                  <a:pt x="14819" y="6956"/>
                </a:cubicBezTo>
                <a:cubicBezTo>
                  <a:pt x="14857" y="6695"/>
                  <a:pt x="14857" y="6433"/>
                  <a:pt x="14819" y="6171"/>
                </a:cubicBezTo>
                <a:cubicBezTo>
                  <a:pt x="14819" y="5910"/>
                  <a:pt x="14783" y="5648"/>
                  <a:pt x="14745" y="5387"/>
                </a:cubicBezTo>
                <a:lnTo>
                  <a:pt x="14152" y="4655"/>
                </a:lnTo>
                <a:cubicBezTo>
                  <a:pt x="14227" y="4812"/>
                  <a:pt x="14263" y="4863"/>
                  <a:pt x="14227" y="4863"/>
                </a:cubicBezTo>
                <a:cubicBezTo>
                  <a:pt x="14190" y="4863"/>
                  <a:pt x="14152" y="4812"/>
                  <a:pt x="14078" y="4760"/>
                </a:cubicBezTo>
                <a:lnTo>
                  <a:pt x="13820" y="4394"/>
                </a:lnTo>
                <a:cubicBezTo>
                  <a:pt x="13560" y="4237"/>
                  <a:pt x="13560" y="4289"/>
                  <a:pt x="13524" y="4237"/>
                </a:cubicBezTo>
                <a:cubicBezTo>
                  <a:pt x="13486" y="4237"/>
                  <a:pt x="13449" y="4237"/>
                  <a:pt x="13375" y="4184"/>
                </a:cubicBezTo>
                <a:lnTo>
                  <a:pt x="13189" y="4132"/>
                </a:lnTo>
                <a:lnTo>
                  <a:pt x="12857" y="3922"/>
                </a:lnTo>
                <a:lnTo>
                  <a:pt x="12708" y="3871"/>
                </a:lnTo>
                <a:cubicBezTo>
                  <a:pt x="12486" y="3976"/>
                  <a:pt x="12226" y="4132"/>
                  <a:pt x="11892" y="4289"/>
                </a:cubicBezTo>
                <a:lnTo>
                  <a:pt x="11670" y="4445"/>
                </a:lnTo>
                <a:lnTo>
                  <a:pt x="11374" y="4655"/>
                </a:lnTo>
                <a:lnTo>
                  <a:pt x="10818" y="5074"/>
                </a:lnTo>
                <a:cubicBezTo>
                  <a:pt x="10448" y="5440"/>
                  <a:pt x="10004" y="5805"/>
                  <a:pt x="9633" y="6277"/>
                </a:cubicBezTo>
                <a:cubicBezTo>
                  <a:pt x="9374" y="6590"/>
                  <a:pt x="9114" y="6905"/>
                  <a:pt x="8854" y="7218"/>
                </a:cubicBezTo>
                <a:lnTo>
                  <a:pt x="8114" y="8159"/>
                </a:lnTo>
                <a:cubicBezTo>
                  <a:pt x="7929" y="8367"/>
                  <a:pt x="7966" y="8367"/>
                  <a:pt x="7891" y="8421"/>
                </a:cubicBezTo>
                <a:lnTo>
                  <a:pt x="7818" y="8526"/>
                </a:lnTo>
                <a:cubicBezTo>
                  <a:pt x="7706" y="8682"/>
                  <a:pt x="7595" y="8788"/>
                  <a:pt x="7484" y="8839"/>
                </a:cubicBezTo>
                <a:cubicBezTo>
                  <a:pt x="7448" y="8890"/>
                  <a:pt x="7373" y="8944"/>
                  <a:pt x="7299" y="8944"/>
                </a:cubicBezTo>
                <a:lnTo>
                  <a:pt x="7262" y="8996"/>
                </a:lnTo>
                <a:cubicBezTo>
                  <a:pt x="7262" y="8944"/>
                  <a:pt x="7262" y="8890"/>
                  <a:pt x="7262" y="8839"/>
                </a:cubicBezTo>
                <a:cubicBezTo>
                  <a:pt x="7262" y="8788"/>
                  <a:pt x="7262" y="8682"/>
                  <a:pt x="7262" y="8577"/>
                </a:cubicBezTo>
                <a:lnTo>
                  <a:pt x="7262" y="8526"/>
                </a:lnTo>
                <a:cubicBezTo>
                  <a:pt x="7262" y="8472"/>
                  <a:pt x="7262" y="8421"/>
                  <a:pt x="7262" y="8367"/>
                </a:cubicBezTo>
                <a:lnTo>
                  <a:pt x="7262" y="8054"/>
                </a:lnTo>
                <a:cubicBezTo>
                  <a:pt x="7262" y="7531"/>
                  <a:pt x="7337" y="7061"/>
                  <a:pt x="7337" y="6538"/>
                </a:cubicBezTo>
                <a:cubicBezTo>
                  <a:pt x="7373" y="6015"/>
                  <a:pt x="7410" y="5440"/>
                  <a:pt x="7448" y="4917"/>
                </a:cubicBezTo>
                <a:cubicBezTo>
                  <a:pt x="7521" y="3819"/>
                  <a:pt x="7558" y="2773"/>
                  <a:pt x="7633" y="1778"/>
                </a:cubicBezTo>
                <a:lnTo>
                  <a:pt x="7262" y="1308"/>
                </a:lnTo>
                <a:lnTo>
                  <a:pt x="7224" y="1254"/>
                </a:lnTo>
                <a:lnTo>
                  <a:pt x="7224" y="1203"/>
                </a:lnTo>
                <a:lnTo>
                  <a:pt x="7188" y="1152"/>
                </a:lnTo>
                <a:lnTo>
                  <a:pt x="7113" y="995"/>
                </a:lnTo>
                <a:lnTo>
                  <a:pt x="6928" y="733"/>
                </a:lnTo>
                <a:cubicBezTo>
                  <a:pt x="6670" y="418"/>
                  <a:pt x="6743" y="313"/>
                  <a:pt x="6595" y="105"/>
                </a:cubicBezTo>
                <a:lnTo>
                  <a:pt x="6557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47" name="Google Shape;344;p11"/>
          <p:cNvSpPr/>
          <p:nvPr/>
        </p:nvSpPr>
        <p:spPr>
          <a:xfrm>
            <a:off x="164151" y="597208"/>
            <a:ext cx="493405" cy="3336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9" y="4415"/>
                </a:moveTo>
                <a:cubicBezTo>
                  <a:pt x="19140" y="4452"/>
                  <a:pt x="19152" y="4489"/>
                  <a:pt x="19164" y="4526"/>
                </a:cubicBezTo>
                <a:cubicBezTo>
                  <a:pt x="19158" y="4491"/>
                  <a:pt x="19144" y="4452"/>
                  <a:pt x="19129" y="4415"/>
                </a:cubicBezTo>
                <a:close/>
                <a:moveTo>
                  <a:pt x="15645" y="11679"/>
                </a:moveTo>
                <a:cubicBezTo>
                  <a:pt x="15640" y="11712"/>
                  <a:pt x="15635" y="11745"/>
                  <a:pt x="15630" y="11774"/>
                </a:cubicBezTo>
                <a:cubicBezTo>
                  <a:pt x="15641" y="11757"/>
                  <a:pt x="15647" y="11722"/>
                  <a:pt x="15645" y="11679"/>
                </a:cubicBezTo>
                <a:close/>
                <a:moveTo>
                  <a:pt x="8405" y="18273"/>
                </a:moveTo>
                <a:cubicBezTo>
                  <a:pt x="8398" y="18287"/>
                  <a:pt x="8394" y="18297"/>
                  <a:pt x="8396" y="18297"/>
                </a:cubicBezTo>
                <a:cubicBezTo>
                  <a:pt x="8396" y="18297"/>
                  <a:pt x="8400" y="18291"/>
                  <a:pt x="8409" y="18277"/>
                </a:cubicBezTo>
                <a:cubicBezTo>
                  <a:pt x="8409" y="18277"/>
                  <a:pt x="8408" y="18275"/>
                  <a:pt x="8405" y="18273"/>
                </a:cubicBezTo>
                <a:close/>
                <a:moveTo>
                  <a:pt x="17106" y="0"/>
                </a:moveTo>
                <a:lnTo>
                  <a:pt x="16015" y="95"/>
                </a:lnTo>
                <a:cubicBezTo>
                  <a:pt x="15887" y="95"/>
                  <a:pt x="15790" y="142"/>
                  <a:pt x="15662" y="142"/>
                </a:cubicBezTo>
                <a:lnTo>
                  <a:pt x="15341" y="284"/>
                </a:lnTo>
                <a:lnTo>
                  <a:pt x="14989" y="428"/>
                </a:lnTo>
                <a:lnTo>
                  <a:pt x="14474" y="570"/>
                </a:lnTo>
                <a:cubicBezTo>
                  <a:pt x="14411" y="855"/>
                  <a:pt x="14346" y="1187"/>
                  <a:pt x="14314" y="1472"/>
                </a:cubicBezTo>
                <a:cubicBezTo>
                  <a:pt x="14250" y="1756"/>
                  <a:pt x="14186" y="2089"/>
                  <a:pt x="14154" y="2373"/>
                </a:cubicBezTo>
                <a:cubicBezTo>
                  <a:pt x="14090" y="3038"/>
                  <a:pt x="13994" y="3655"/>
                  <a:pt x="13929" y="4319"/>
                </a:cubicBezTo>
                <a:cubicBezTo>
                  <a:pt x="13896" y="4605"/>
                  <a:pt x="13833" y="4938"/>
                  <a:pt x="13800" y="5269"/>
                </a:cubicBezTo>
                <a:cubicBezTo>
                  <a:pt x="13769" y="5555"/>
                  <a:pt x="13736" y="5886"/>
                  <a:pt x="13736" y="6219"/>
                </a:cubicBezTo>
                <a:cubicBezTo>
                  <a:pt x="13704" y="6503"/>
                  <a:pt x="13673" y="6931"/>
                  <a:pt x="13640" y="7264"/>
                </a:cubicBezTo>
                <a:cubicBezTo>
                  <a:pt x="13577" y="7833"/>
                  <a:pt x="13544" y="8450"/>
                  <a:pt x="13512" y="8925"/>
                </a:cubicBezTo>
                <a:cubicBezTo>
                  <a:pt x="13512" y="9162"/>
                  <a:pt x="13448" y="9400"/>
                  <a:pt x="13448" y="9590"/>
                </a:cubicBezTo>
                <a:cubicBezTo>
                  <a:pt x="13448" y="9684"/>
                  <a:pt x="13448" y="9732"/>
                  <a:pt x="13416" y="9828"/>
                </a:cubicBezTo>
                <a:cubicBezTo>
                  <a:pt x="13416" y="9921"/>
                  <a:pt x="13383" y="10017"/>
                  <a:pt x="13383" y="10112"/>
                </a:cubicBezTo>
                <a:cubicBezTo>
                  <a:pt x="13383" y="10207"/>
                  <a:pt x="13352" y="10303"/>
                  <a:pt x="13352" y="10349"/>
                </a:cubicBezTo>
                <a:cubicBezTo>
                  <a:pt x="13319" y="10303"/>
                  <a:pt x="13256" y="10254"/>
                  <a:pt x="13223" y="10207"/>
                </a:cubicBezTo>
                <a:lnTo>
                  <a:pt x="13062" y="10017"/>
                </a:lnTo>
                <a:lnTo>
                  <a:pt x="12067" y="8498"/>
                </a:lnTo>
                <a:cubicBezTo>
                  <a:pt x="11746" y="7975"/>
                  <a:pt x="11425" y="7502"/>
                  <a:pt x="11105" y="7073"/>
                </a:cubicBezTo>
                <a:lnTo>
                  <a:pt x="10624" y="6361"/>
                </a:lnTo>
                <a:cubicBezTo>
                  <a:pt x="10367" y="6028"/>
                  <a:pt x="10109" y="5649"/>
                  <a:pt x="9885" y="5411"/>
                </a:cubicBezTo>
                <a:cubicBezTo>
                  <a:pt x="9564" y="4938"/>
                  <a:pt x="9147" y="4415"/>
                  <a:pt x="8730" y="3940"/>
                </a:cubicBezTo>
                <a:cubicBezTo>
                  <a:pt x="8634" y="3940"/>
                  <a:pt x="8569" y="3940"/>
                  <a:pt x="8505" y="3988"/>
                </a:cubicBezTo>
                <a:lnTo>
                  <a:pt x="8313" y="3988"/>
                </a:lnTo>
                <a:cubicBezTo>
                  <a:pt x="8537" y="3988"/>
                  <a:pt x="8473" y="4084"/>
                  <a:pt x="8313" y="4130"/>
                </a:cubicBezTo>
                <a:cubicBezTo>
                  <a:pt x="7510" y="4273"/>
                  <a:pt x="7798" y="4226"/>
                  <a:pt x="7638" y="4273"/>
                </a:cubicBezTo>
                <a:cubicBezTo>
                  <a:pt x="7638" y="4273"/>
                  <a:pt x="7575" y="4319"/>
                  <a:pt x="7510" y="4415"/>
                </a:cubicBezTo>
                <a:lnTo>
                  <a:pt x="7221" y="4652"/>
                </a:lnTo>
                <a:cubicBezTo>
                  <a:pt x="7060" y="4747"/>
                  <a:pt x="6932" y="4890"/>
                  <a:pt x="6676" y="5080"/>
                </a:cubicBezTo>
                <a:cubicBezTo>
                  <a:pt x="6611" y="5460"/>
                  <a:pt x="6515" y="5793"/>
                  <a:pt x="6451" y="6266"/>
                </a:cubicBezTo>
                <a:cubicBezTo>
                  <a:pt x="6419" y="6503"/>
                  <a:pt x="6355" y="6741"/>
                  <a:pt x="6322" y="6978"/>
                </a:cubicBezTo>
                <a:cubicBezTo>
                  <a:pt x="6259" y="7216"/>
                  <a:pt x="6226" y="7453"/>
                  <a:pt x="6194" y="7739"/>
                </a:cubicBezTo>
                <a:cubicBezTo>
                  <a:pt x="6161" y="7975"/>
                  <a:pt x="6130" y="8261"/>
                  <a:pt x="6098" y="8545"/>
                </a:cubicBezTo>
                <a:cubicBezTo>
                  <a:pt x="6098" y="8687"/>
                  <a:pt x="6065" y="8829"/>
                  <a:pt x="6065" y="8973"/>
                </a:cubicBezTo>
                <a:cubicBezTo>
                  <a:pt x="6065" y="9067"/>
                  <a:pt x="6065" y="9162"/>
                  <a:pt x="6034" y="9257"/>
                </a:cubicBezTo>
                <a:cubicBezTo>
                  <a:pt x="6002" y="9637"/>
                  <a:pt x="6002" y="10017"/>
                  <a:pt x="5969" y="10396"/>
                </a:cubicBezTo>
                <a:cubicBezTo>
                  <a:pt x="5938" y="11157"/>
                  <a:pt x="5938" y="11963"/>
                  <a:pt x="5969" y="12722"/>
                </a:cubicBezTo>
                <a:lnTo>
                  <a:pt x="5969" y="13246"/>
                </a:lnTo>
                <a:cubicBezTo>
                  <a:pt x="5969" y="13292"/>
                  <a:pt x="5969" y="13388"/>
                  <a:pt x="5969" y="13435"/>
                </a:cubicBezTo>
                <a:cubicBezTo>
                  <a:pt x="6002" y="13577"/>
                  <a:pt x="6002" y="13721"/>
                  <a:pt x="6034" y="13863"/>
                </a:cubicBezTo>
                <a:lnTo>
                  <a:pt x="6098" y="14005"/>
                </a:lnTo>
                <a:lnTo>
                  <a:pt x="6130" y="14052"/>
                </a:lnTo>
                <a:cubicBezTo>
                  <a:pt x="6114" y="14077"/>
                  <a:pt x="6098" y="14089"/>
                  <a:pt x="6082" y="14089"/>
                </a:cubicBezTo>
                <a:cubicBezTo>
                  <a:pt x="6065" y="14089"/>
                  <a:pt x="6049" y="14077"/>
                  <a:pt x="6034" y="14052"/>
                </a:cubicBezTo>
                <a:cubicBezTo>
                  <a:pt x="5969" y="14052"/>
                  <a:pt x="5905" y="14005"/>
                  <a:pt x="5842" y="13958"/>
                </a:cubicBezTo>
                <a:lnTo>
                  <a:pt x="5809" y="13958"/>
                </a:lnTo>
                <a:lnTo>
                  <a:pt x="5809" y="13909"/>
                </a:lnTo>
                <a:cubicBezTo>
                  <a:pt x="5744" y="13909"/>
                  <a:pt x="5681" y="13814"/>
                  <a:pt x="5616" y="13767"/>
                </a:cubicBezTo>
                <a:cubicBezTo>
                  <a:pt x="5584" y="13721"/>
                  <a:pt x="5520" y="13672"/>
                  <a:pt x="5488" y="13625"/>
                </a:cubicBezTo>
                <a:lnTo>
                  <a:pt x="5391" y="13530"/>
                </a:lnTo>
                <a:lnTo>
                  <a:pt x="5327" y="13435"/>
                </a:lnTo>
                <a:lnTo>
                  <a:pt x="5166" y="13246"/>
                </a:lnTo>
                <a:cubicBezTo>
                  <a:pt x="4943" y="13008"/>
                  <a:pt x="4749" y="12722"/>
                  <a:pt x="4526" y="12485"/>
                </a:cubicBezTo>
                <a:lnTo>
                  <a:pt x="3531" y="11299"/>
                </a:lnTo>
                <a:lnTo>
                  <a:pt x="2663" y="10207"/>
                </a:lnTo>
                <a:cubicBezTo>
                  <a:pt x="2407" y="9921"/>
                  <a:pt x="2215" y="9732"/>
                  <a:pt x="2086" y="9542"/>
                </a:cubicBezTo>
                <a:lnTo>
                  <a:pt x="2215" y="9732"/>
                </a:lnTo>
                <a:lnTo>
                  <a:pt x="2086" y="9590"/>
                </a:lnTo>
                <a:cubicBezTo>
                  <a:pt x="1796" y="9732"/>
                  <a:pt x="1508" y="9732"/>
                  <a:pt x="1219" y="9732"/>
                </a:cubicBezTo>
                <a:cubicBezTo>
                  <a:pt x="1283" y="9828"/>
                  <a:pt x="1059" y="9921"/>
                  <a:pt x="866" y="9921"/>
                </a:cubicBezTo>
                <a:lnTo>
                  <a:pt x="834" y="9921"/>
                </a:lnTo>
                <a:lnTo>
                  <a:pt x="770" y="9970"/>
                </a:lnTo>
                <a:cubicBezTo>
                  <a:pt x="705" y="10112"/>
                  <a:pt x="609" y="10254"/>
                  <a:pt x="482" y="10491"/>
                </a:cubicBezTo>
                <a:lnTo>
                  <a:pt x="417" y="10634"/>
                </a:lnTo>
                <a:cubicBezTo>
                  <a:pt x="353" y="10729"/>
                  <a:pt x="321" y="10776"/>
                  <a:pt x="288" y="10871"/>
                </a:cubicBezTo>
                <a:lnTo>
                  <a:pt x="63" y="11251"/>
                </a:lnTo>
                <a:lnTo>
                  <a:pt x="63" y="11821"/>
                </a:lnTo>
                <a:lnTo>
                  <a:pt x="0" y="11726"/>
                </a:lnTo>
                <a:cubicBezTo>
                  <a:pt x="32" y="12296"/>
                  <a:pt x="96" y="13055"/>
                  <a:pt x="96" y="13767"/>
                </a:cubicBezTo>
                <a:cubicBezTo>
                  <a:pt x="96" y="14100"/>
                  <a:pt x="128" y="14431"/>
                  <a:pt x="161" y="14813"/>
                </a:cubicBezTo>
                <a:cubicBezTo>
                  <a:pt x="192" y="15097"/>
                  <a:pt x="224" y="15381"/>
                  <a:pt x="257" y="15572"/>
                </a:cubicBezTo>
                <a:cubicBezTo>
                  <a:pt x="257" y="15809"/>
                  <a:pt x="288" y="16047"/>
                  <a:pt x="321" y="16331"/>
                </a:cubicBezTo>
                <a:cubicBezTo>
                  <a:pt x="321" y="16426"/>
                  <a:pt x="321" y="16522"/>
                  <a:pt x="353" y="16615"/>
                </a:cubicBezTo>
                <a:cubicBezTo>
                  <a:pt x="353" y="16710"/>
                  <a:pt x="353" y="16759"/>
                  <a:pt x="384" y="16853"/>
                </a:cubicBezTo>
                <a:cubicBezTo>
                  <a:pt x="417" y="17232"/>
                  <a:pt x="482" y="17614"/>
                  <a:pt x="513" y="18040"/>
                </a:cubicBezTo>
                <a:cubicBezTo>
                  <a:pt x="578" y="18419"/>
                  <a:pt x="674" y="18848"/>
                  <a:pt x="738" y="19227"/>
                </a:cubicBezTo>
                <a:cubicBezTo>
                  <a:pt x="834" y="19607"/>
                  <a:pt x="930" y="19986"/>
                  <a:pt x="1059" y="20415"/>
                </a:cubicBezTo>
                <a:lnTo>
                  <a:pt x="1059" y="20557"/>
                </a:lnTo>
                <a:cubicBezTo>
                  <a:pt x="1059" y="20650"/>
                  <a:pt x="1059" y="20794"/>
                  <a:pt x="1091" y="20936"/>
                </a:cubicBezTo>
                <a:lnTo>
                  <a:pt x="1187" y="21458"/>
                </a:lnTo>
                <a:lnTo>
                  <a:pt x="1251" y="21600"/>
                </a:lnTo>
                <a:lnTo>
                  <a:pt x="1604" y="21600"/>
                </a:lnTo>
                <a:cubicBezTo>
                  <a:pt x="1829" y="21600"/>
                  <a:pt x="2086" y="21553"/>
                  <a:pt x="2342" y="21458"/>
                </a:cubicBezTo>
                <a:cubicBezTo>
                  <a:pt x="2856" y="21220"/>
                  <a:pt x="3337" y="20650"/>
                  <a:pt x="3273" y="19749"/>
                </a:cubicBezTo>
                <a:lnTo>
                  <a:pt x="3337" y="19749"/>
                </a:lnTo>
                <a:cubicBezTo>
                  <a:pt x="3337" y="19749"/>
                  <a:pt x="3241" y="19465"/>
                  <a:pt x="3241" y="19465"/>
                </a:cubicBezTo>
                <a:cubicBezTo>
                  <a:pt x="3177" y="19036"/>
                  <a:pt x="3049" y="18848"/>
                  <a:pt x="3112" y="18848"/>
                </a:cubicBezTo>
                <a:lnTo>
                  <a:pt x="3241" y="19416"/>
                </a:lnTo>
                <a:cubicBezTo>
                  <a:pt x="3216" y="19249"/>
                  <a:pt x="3211" y="19190"/>
                  <a:pt x="3219" y="19190"/>
                </a:cubicBezTo>
                <a:cubicBezTo>
                  <a:pt x="3232" y="19190"/>
                  <a:pt x="3279" y="19330"/>
                  <a:pt x="3337" y="19416"/>
                </a:cubicBezTo>
                <a:cubicBezTo>
                  <a:pt x="3273" y="19227"/>
                  <a:pt x="3273" y="19085"/>
                  <a:pt x="3241" y="18941"/>
                </a:cubicBezTo>
                <a:cubicBezTo>
                  <a:pt x="3233" y="18920"/>
                  <a:pt x="3229" y="18910"/>
                  <a:pt x="3228" y="18910"/>
                </a:cubicBezTo>
                <a:cubicBezTo>
                  <a:pt x="3223" y="18910"/>
                  <a:pt x="3241" y="19011"/>
                  <a:pt x="3241" y="19085"/>
                </a:cubicBezTo>
                <a:cubicBezTo>
                  <a:pt x="3145" y="18848"/>
                  <a:pt x="3049" y="18562"/>
                  <a:pt x="2985" y="18324"/>
                </a:cubicBezTo>
                <a:cubicBezTo>
                  <a:pt x="2920" y="17898"/>
                  <a:pt x="3081" y="18231"/>
                  <a:pt x="2985" y="17707"/>
                </a:cubicBezTo>
                <a:cubicBezTo>
                  <a:pt x="2920" y="17281"/>
                  <a:pt x="2856" y="16901"/>
                  <a:pt x="2792" y="16473"/>
                </a:cubicBezTo>
                <a:lnTo>
                  <a:pt x="2695" y="15809"/>
                </a:lnTo>
                <a:lnTo>
                  <a:pt x="2695" y="15618"/>
                </a:lnTo>
                <a:cubicBezTo>
                  <a:pt x="2695" y="15523"/>
                  <a:pt x="2695" y="15476"/>
                  <a:pt x="2728" y="15430"/>
                </a:cubicBezTo>
                <a:lnTo>
                  <a:pt x="2728" y="15334"/>
                </a:lnTo>
                <a:lnTo>
                  <a:pt x="2760" y="15334"/>
                </a:lnTo>
                <a:cubicBezTo>
                  <a:pt x="2792" y="15381"/>
                  <a:pt x="2760" y="15381"/>
                  <a:pt x="2792" y="15430"/>
                </a:cubicBezTo>
                <a:lnTo>
                  <a:pt x="2824" y="15430"/>
                </a:lnTo>
                <a:cubicBezTo>
                  <a:pt x="2824" y="15461"/>
                  <a:pt x="2824" y="15492"/>
                  <a:pt x="2824" y="15523"/>
                </a:cubicBezTo>
                <a:lnTo>
                  <a:pt x="2920" y="15667"/>
                </a:lnTo>
                <a:lnTo>
                  <a:pt x="3402" y="16189"/>
                </a:lnTo>
                <a:cubicBezTo>
                  <a:pt x="3466" y="16284"/>
                  <a:pt x="3562" y="16378"/>
                  <a:pt x="3658" y="16473"/>
                </a:cubicBezTo>
                <a:cubicBezTo>
                  <a:pt x="3723" y="16568"/>
                  <a:pt x="3787" y="16615"/>
                  <a:pt x="3948" y="16806"/>
                </a:cubicBezTo>
                <a:lnTo>
                  <a:pt x="4782" y="17660"/>
                </a:lnTo>
                <a:cubicBezTo>
                  <a:pt x="5295" y="18135"/>
                  <a:pt x="5648" y="18419"/>
                  <a:pt x="5648" y="18419"/>
                </a:cubicBezTo>
                <a:lnTo>
                  <a:pt x="5713" y="18277"/>
                </a:lnTo>
                <a:cubicBezTo>
                  <a:pt x="5938" y="18419"/>
                  <a:pt x="6130" y="18610"/>
                  <a:pt x="6322" y="18848"/>
                </a:cubicBezTo>
                <a:cubicBezTo>
                  <a:pt x="6355" y="18941"/>
                  <a:pt x="6419" y="18990"/>
                  <a:pt x="6451" y="19036"/>
                </a:cubicBezTo>
                <a:lnTo>
                  <a:pt x="6611" y="19179"/>
                </a:lnTo>
                <a:lnTo>
                  <a:pt x="6868" y="19323"/>
                </a:lnTo>
                <a:cubicBezTo>
                  <a:pt x="7093" y="19369"/>
                  <a:pt x="7318" y="19465"/>
                  <a:pt x="7542" y="19654"/>
                </a:cubicBezTo>
                <a:cubicBezTo>
                  <a:pt x="7638" y="19511"/>
                  <a:pt x="7735" y="19369"/>
                  <a:pt x="7831" y="19227"/>
                </a:cubicBezTo>
                <a:lnTo>
                  <a:pt x="7927" y="19085"/>
                </a:lnTo>
                <a:cubicBezTo>
                  <a:pt x="7927" y="19036"/>
                  <a:pt x="7959" y="18990"/>
                  <a:pt x="7959" y="18941"/>
                </a:cubicBezTo>
                <a:cubicBezTo>
                  <a:pt x="7959" y="18941"/>
                  <a:pt x="8087" y="18791"/>
                  <a:pt x="8114" y="18791"/>
                </a:cubicBezTo>
                <a:cubicBezTo>
                  <a:pt x="8118" y="18791"/>
                  <a:pt x="8119" y="18795"/>
                  <a:pt x="8119" y="18799"/>
                </a:cubicBezTo>
                <a:cubicBezTo>
                  <a:pt x="8119" y="18657"/>
                  <a:pt x="8248" y="18562"/>
                  <a:pt x="8344" y="18419"/>
                </a:cubicBezTo>
                <a:cubicBezTo>
                  <a:pt x="8364" y="18375"/>
                  <a:pt x="8369" y="18357"/>
                  <a:pt x="8364" y="18357"/>
                </a:cubicBezTo>
                <a:cubicBezTo>
                  <a:pt x="8354" y="18357"/>
                  <a:pt x="8302" y="18435"/>
                  <a:pt x="8280" y="18468"/>
                </a:cubicBezTo>
                <a:lnTo>
                  <a:pt x="8376" y="18277"/>
                </a:lnTo>
                <a:cubicBezTo>
                  <a:pt x="8376" y="18262"/>
                  <a:pt x="8380" y="18256"/>
                  <a:pt x="8385" y="18256"/>
                </a:cubicBezTo>
                <a:cubicBezTo>
                  <a:pt x="8392" y="18256"/>
                  <a:pt x="8401" y="18266"/>
                  <a:pt x="8405" y="18273"/>
                </a:cubicBezTo>
                <a:cubicBezTo>
                  <a:pt x="8414" y="18254"/>
                  <a:pt x="8427" y="18221"/>
                  <a:pt x="8441" y="18182"/>
                </a:cubicBezTo>
                <a:cubicBezTo>
                  <a:pt x="8505" y="17993"/>
                  <a:pt x="8666" y="17707"/>
                  <a:pt x="9308" y="16522"/>
                </a:cubicBezTo>
                <a:cubicBezTo>
                  <a:pt x="9243" y="16284"/>
                  <a:pt x="9179" y="16093"/>
                  <a:pt x="9114" y="15856"/>
                </a:cubicBezTo>
                <a:lnTo>
                  <a:pt x="9018" y="15572"/>
                </a:lnTo>
                <a:cubicBezTo>
                  <a:pt x="8987" y="15476"/>
                  <a:pt x="8954" y="15334"/>
                  <a:pt x="8954" y="15239"/>
                </a:cubicBezTo>
                <a:cubicBezTo>
                  <a:pt x="8891" y="14906"/>
                  <a:pt x="8826" y="14527"/>
                  <a:pt x="8793" y="14147"/>
                </a:cubicBezTo>
                <a:cubicBezTo>
                  <a:pt x="8762" y="13958"/>
                  <a:pt x="8730" y="13767"/>
                  <a:pt x="8697" y="13577"/>
                </a:cubicBezTo>
                <a:lnTo>
                  <a:pt x="8666" y="13008"/>
                </a:lnTo>
                <a:lnTo>
                  <a:pt x="8634" y="12771"/>
                </a:lnTo>
                <a:lnTo>
                  <a:pt x="8634" y="12391"/>
                </a:lnTo>
                <a:cubicBezTo>
                  <a:pt x="8634" y="11726"/>
                  <a:pt x="8634" y="11109"/>
                  <a:pt x="8666" y="10445"/>
                </a:cubicBezTo>
                <a:cubicBezTo>
                  <a:pt x="8666" y="10159"/>
                  <a:pt x="8697" y="9874"/>
                  <a:pt x="8697" y="9590"/>
                </a:cubicBezTo>
                <a:lnTo>
                  <a:pt x="8697" y="9495"/>
                </a:lnTo>
                <a:cubicBezTo>
                  <a:pt x="8681" y="9448"/>
                  <a:pt x="8681" y="9448"/>
                  <a:pt x="8673" y="9448"/>
                </a:cubicBezTo>
                <a:cubicBezTo>
                  <a:pt x="8666" y="9448"/>
                  <a:pt x="8650" y="9448"/>
                  <a:pt x="8601" y="9400"/>
                </a:cubicBezTo>
                <a:cubicBezTo>
                  <a:pt x="8505" y="9304"/>
                  <a:pt x="8633" y="9353"/>
                  <a:pt x="8601" y="9257"/>
                </a:cubicBezTo>
                <a:cubicBezTo>
                  <a:pt x="8634" y="9353"/>
                  <a:pt x="8666" y="9353"/>
                  <a:pt x="8666" y="9353"/>
                </a:cubicBezTo>
                <a:cubicBezTo>
                  <a:pt x="8666" y="9353"/>
                  <a:pt x="8666" y="9353"/>
                  <a:pt x="8730" y="9542"/>
                </a:cubicBezTo>
                <a:lnTo>
                  <a:pt x="8697" y="9353"/>
                </a:lnTo>
                <a:lnTo>
                  <a:pt x="8730" y="9448"/>
                </a:lnTo>
                <a:cubicBezTo>
                  <a:pt x="8730" y="9448"/>
                  <a:pt x="8730" y="9400"/>
                  <a:pt x="8730" y="9400"/>
                </a:cubicBezTo>
                <a:cubicBezTo>
                  <a:pt x="8730" y="9343"/>
                  <a:pt x="8730" y="9324"/>
                  <a:pt x="8731" y="9324"/>
                </a:cubicBezTo>
                <a:cubicBezTo>
                  <a:pt x="8734" y="9324"/>
                  <a:pt x="8742" y="9370"/>
                  <a:pt x="8762" y="9400"/>
                </a:cubicBezTo>
                <a:cubicBezTo>
                  <a:pt x="8762" y="9400"/>
                  <a:pt x="8762" y="9353"/>
                  <a:pt x="8793" y="9304"/>
                </a:cubicBezTo>
                <a:lnTo>
                  <a:pt x="8826" y="9304"/>
                </a:lnTo>
                <a:cubicBezTo>
                  <a:pt x="8826" y="9304"/>
                  <a:pt x="8826" y="9257"/>
                  <a:pt x="8891" y="9257"/>
                </a:cubicBezTo>
                <a:cubicBezTo>
                  <a:pt x="8922" y="9257"/>
                  <a:pt x="8891" y="9257"/>
                  <a:pt x="8891" y="9304"/>
                </a:cubicBezTo>
                <a:lnTo>
                  <a:pt x="8987" y="9448"/>
                </a:lnTo>
                <a:cubicBezTo>
                  <a:pt x="9083" y="9542"/>
                  <a:pt x="9179" y="9637"/>
                  <a:pt x="9179" y="9732"/>
                </a:cubicBezTo>
                <a:cubicBezTo>
                  <a:pt x="9280" y="9845"/>
                  <a:pt x="9524" y="10256"/>
                  <a:pt x="9604" y="10256"/>
                </a:cubicBezTo>
                <a:cubicBezTo>
                  <a:pt x="9625" y="10256"/>
                  <a:pt x="9635" y="10229"/>
                  <a:pt x="9629" y="10159"/>
                </a:cubicBezTo>
                <a:cubicBezTo>
                  <a:pt x="9654" y="10273"/>
                  <a:pt x="9846" y="10665"/>
                  <a:pt x="9803" y="10665"/>
                </a:cubicBezTo>
                <a:cubicBezTo>
                  <a:pt x="9793" y="10665"/>
                  <a:pt x="9768" y="10641"/>
                  <a:pt x="9725" y="10587"/>
                </a:cubicBezTo>
                <a:cubicBezTo>
                  <a:pt x="9821" y="10729"/>
                  <a:pt x="9917" y="10920"/>
                  <a:pt x="10046" y="11062"/>
                </a:cubicBezTo>
                <a:lnTo>
                  <a:pt x="9917" y="10776"/>
                </a:lnTo>
                <a:cubicBezTo>
                  <a:pt x="10174" y="11251"/>
                  <a:pt x="10463" y="11679"/>
                  <a:pt x="10784" y="12058"/>
                </a:cubicBezTo>
                <a:lnTo>
                  <a:pt x="10655" y="11821"/>
                </a:lnTo>
                <a:cubicBezTo>
                  <a:pt x="10880" y="12154"/>
                  <a:pt x="11105" y="12485"/>
                  <a:pt x="11105" y="12722"/>
                </a:cubicBezTo>
                <a:lnTo>
                  <a:pt x="11137" y="12771"/>
                </a:lnTo>
                <a:lnTo>
                  <a:pt x="11586" y="13435"/>
                </a:lnTo>
                <a:cubicBezTo>
                  <a:pt x="11842" y="13814"/>
                  <a:pt x="12132" y="14194"/>
                  <a:pt x="12420" y="14575"/>
                </a:cubicBezTo>
                <a:lnTo>
                  <a:pt x="12228" y="14242"/>
                </a:lnTo>
                <a:cubicBezTo>
                  <a:pt x="12388" y="14431"/>
                  <a:pt x="12709" y="14859"/>
                  <a:pt x="13095" y="15334"/>
                </a:cubicBezTo>
                <a:cubicBezTo>
                  <a:pt x="13319" y="15286"/>
                  <a:pt x="13512" y="15239"/>
                  <a:pt x="13673" y="15192"/>
                </a:cubicBezTo>
                <a:cubicBezTo>
                  <a:pt x="13833" y="15192"/>
                  <a:pt x="14057" y="15144"/>
                  <a:pt x="14250" y="15097"/>
                </a:cubicBezTo>
                <a:cubicBezTo>
                  <a:pt x="14411" y="15001"/>
                  <a:pt x="14572" y="14859"/>
                  <a:pt x="14732" y="14717"/>
                </a:cubicBezTo>
                <a:lnTo>
                  <a:pt x="14989" y="14527"/>
                </a:lnTo>
                <a:cubicBezTo>
                  <a:pt x="15052" y="14431"/>
                  <a:pt x="15116" y="14384"/>
                  <a:pt x="15245" y="14289"/>
                </a:cubicBezTo>
                <a:cubicBezTo>
                  <a:pt x="15373" y="13388"/>
                  <a:pt x="15502" y="12485"/>
                  <a:pt x="15598" y="11583"/>
                </a:cubicBezTo>
                <a:cubicBezTo>
                  <a:pt x="15598" y="11583"/>
                  <a:pt x="15566" y="11726"/>
                  <a:pt x="15533" y="11868"/>
                </a:cubicBezTo>
                <a:lnTo>
                  <a:pt x="15470" y="12105"/>
                </a:lnTo>
                <a:lnTo>
                  <a:pt x="15470" y="11963"/>
                </a:lnTo>
                <a:cubicBezTo>
                  <a:pt x="15470" y="11821"/>
                  <a:pt x="15470" y="11679"/>
                  <a:pt x="15502" y="11583"/>
                </a:cubicBezTo>
                <a:cubicBezTo>
                  <a:pt x="15502" y="11299"/>
                  <a:pt x="15533" y="11013"/>
                  <a:pt x="15533" y="11013"/>
                </a:cubicBezTo>
                <a:cubicBezTo>
                  <a:pt x="15533" y="11091"/>
                  <a:pt x="15640" y="11484"/>
                  <a:pt x="15645" y="11679"/>
                </a:cubicBezTo>
                <a:cubicBezTo>
                  <a:pt x="15673" y="11494"/>
                  <a:pt x="15705" y="11247"/>
                  <a:pt x="15758" y="10966"/>
                </a:cubicBezTo>
                <a:cubicBezTo>
                  <a:pt x="15758" y="10776"/>
                  <a:pt x="15790" y="10587"/>
                  <a:pt x="15823" y="10396"/>
                </a:cubicBezTo>
                <a:cubicBezTo>
                  <a:pt x="15823" y="10207"/>
                  <a:pt x="15855" y="10112"/>
                  <a:pt x="15855" y="9970"/>
                </a:cubicBezTo>
                <a:cubicBezTo>
                  <a:pt x="15919" y="9448"/>
                  <a:pt x="15984" y="8782"/>
                  <a:pt x="16048" y="8023"/>
                </a:cubicBezTo>
                <a:cubicBezTo>
                  <a:pt x="16080" y="7548"/>
                  <a:pt x="16111" y="7027"/>
                  <a:pt x="16176" y="6503"/>
                </a:cubicBezTo>
                <a:cubicBezTo>
                  <a:pt x="16176" y="6266"/>
                  <a:pt x="16207" y="6077"/>
                  <a:pt x="16240" y="5839"/>
                </a:cubicBezTo>
                <a:cubicBezTo>
                  <a:pt x="16240" y="5697"/>
                  <a:pt x="16272" y="5507"/>
                  <a:pt x="16305" y="5364"/>
                </a:cubicBezTo>
                <a:cubicBezTo>
                  <a:pt x="16305" y="5269"/>
                  <a:pt x="16336" y="5222"/>
                  <a:pt x="16368" y="5174"/>
                </a:cubicBezTo>
                <a:cubicBezTo>
                  <a:pt x="16368" y="5222"/>
                  <a:pt x="16401" y="5269"/>
                  <a:pt x="16401" y="5318"/>
                </a:cubicBezTo>
                <a:cubicBezTo>
                  <a:pt x="16432" y="5460"/>
                  <a:pt x="16465" y="5649"/>
                  <a:pt x="16465" y="5793"/>
                </a:cubicBezTo>
                <a:cubicBezTo>
                  <a:pt x="16489" y="5793"/>
                  <a:pt x="16476" y="5651"/>
                  <a:pt x="16498" y="5651"/>
                </a:cubicBezTo>
                <a:cubicBezTo>
                  <a:pt x="16505" y="5651"/>
                  <a:pt x="16514" y="5664"/>
                  <a:pt x="16528" y="5697"/>
                </a:cubicBezTo>
                <a:cubicBezTo>
                  <a:pt x="16528" y="5793"/>
                  <a:pt x="16528" y="5839"/>
                  <a:pt x="16528" y="5886"/>
                </a:cubicBezTo>
                <a:cubicBezTo>
                  <a:pt x="16528" y="5886"/>
                  <a:pt x="16547" y="5966"/>
                  <a:pt x="16556" y="5966"/>
                </a:cubicBezTo>
                <a:cubicBezTo>
                  <a:pt x="16559" y="5966"/>
                  <a:pt x="16561" y="5958"/>
                  <a:pt x="16561" y="5935"/>
                </a:cubicBezTo>
                <a:cubicBezTo>
                  <a:pt x="16528" y="5744"/>
                  <a:pt x="16528" y="5555"/>
                  <a:pt x="16497" y="5318"/>
                </a:cubicBezTo>
                <a:lnTo>
                  <a:pt x="16593" y="5555"/>
                </a:lnTo>
                <a:lnTo>
                  <a:pt x="16593" y="5697"/>
                </a:lnTo>
                <a:cubicBezTo>
                  <a:pt x="16593" y="5697"/>
                  <a:pt x="16616" y="5592"/>
                  <a:pt x="16664" y="5592"/>
                </a:cubicBezTo>
                <a:cubicBezTo>
                  <a:pt x="16672" y="5592"/>
                  <a:pt x="16680" y="5594"/>
                  <a:pt x="16689" y="5602"/>
                </a:cubicBezTo>
                <a:cubicBezTo>
                  <a:pt x="16722" y="5602"/>
                  <a:pt x="16722" y="5649"/>
                  <a:pt x="16753" y="5697"/>
                </a:cubicBezTo>
                <a:cubicBezTo>
                  <a:pt x="16818" y="5935"/>
                  <a:pt x="16914" y="6124"/>
                  <a:pt x="17010" y="6314"/>
                </a:cubicBezTo>
                <a:cubicBezTo>
                  <a:pt x="17203" y="6789"/>
                  <a:pt x="17396" y="7216"/>
                  <a:pt x="17588" y="7691"/>
                </a:cubicBezTo>
                <a:cubicBezTo>
                  <a:pt x="17556" y="7691"/>
                  <a:pt x="17460" y="7502"/>
                  <a:pt x="17331" y="7311"/>
                </a:cubicBezTo>
                <a:cubicBezTo>
                  <a:pt x="17396" y="7453"/>
                  <a:pt x="17460" y="7595"/>
                  <a:pt x="17523" y="7786"/>
                </a:cubicBezTo>
                <a:cubicBezTo>
                  <a:pt x="17513" y="7733"/>
                  <a:pt x="17513" y="7714"/>
                  <a:pt x="17519" y="7714"/>
                </a:cubicBezTo>
                <a:cubicBezTo>
                  <a:pt x="17547" y="7714"/>
                  <a:pt x="17682" y="8010"/>
                  <a:pt x="17693" y="8010"/>
                </a:cubicBezTo>
                <a:cubicBezTo>
                  <a:pt x="17696" y="8010"/>
                  <a:pt x="17693" y="8000"/>
                  <a:pt x="17684" y="7975"/>
                </a:cubicBezTo>
                <a:cubicBezTo>
                  <a:pt x="18134" y="8594"/>
                  <a:pt x="18455" y="9637"/>
                  <a:pt x="18839" y="10254"/>
                </a:cubicBezTo>
                <a:cubicBezTo>
                  <a:pt x="18968" y="10207"/>
                  <a:pt x="21279" y="9921"/>
                  <a:pt x="21375" y="9828"/>
                </a:cubicBezTo>
                <a:cubicBezTo>
                  <a:pt x="21471" y="10017"/>
                  <a:pt x="21568" y="10254"/>
                  <a:pt x="21600" y="10303"/>
                </a:cubicBezTo>
                <a:cubicBezTo>
                  <a:pt x="21536" y="10065"/>
                  <a:pt x="21439" y="9828"/>
                  <a:pt x="21310" y="9590"/>
                </a:cubicBezTo>
                <a:lnTo>
                  <a:pt x="21214" y="9637"/>
                </a:lnTo>
                <a:cubicBezTo>
                  <a:pt x="20991" y="9162"/>
                  <a:pt x="21214" y="9495"/>
                  <a:pt x="20991" y="9020"/>
                </a:cubicBezTo>
                <a:cubicBezTo>
                  <a:pt x="20996" y="9010"/>
                  <a:pt x="21004" y="9006"/>
                  <a:pt x="21012" y="9006"/>
                </a:cubicBezTo>
                <a:cubicBezTo>
                  <a:pt x="21091" y="9006"/>
                  <a:pt x="21266" y="9388"/>
                  <a:pt x="21439" y="9732"/>
                </a:cubicBezTo>
                <a:cubicBezTo>
                  <a:pt x="21279" y="9400"/>
                  <a:pt x="21150" y="9020"/>
                  <a:pt x="21022" y="8925"/>
                </a:cubicBezTo>
                <a:cubicBezTo>
                  <a:pt x="20893" y="8545"/>
                  <a:pt x="21118" y="8925"/>
                  <a:pt x="20958" y="8450"/>
                </a:cubicBezTo>
                <a:cubicBezTo>
                  <a:pt x="20766" y="8165"/>
                  <a:pt x="20605" y="7881"/>
                  <a:pt x="20476" y="7548"/>
                </a:cubicBezTo>
                <a:cubicBezTo>
                  <a:pt x="20188" y="6694"/>
                  <a:pt x="19867" y="6410"/>
                  <a:pt x="19610" y="5602"/>
                </a:cubicBezTo>
                <a:lnTo>
                  <a:pt x="19642" y="5697"/>
                </a:lnTo>
                <a:cubicBezTo>
                  <a:pt x="19583" y="5433"/>
                  <a:pt x="19329" y="5002"/>
                  <a:pt x="19164" y="4526"/>
                </a:cubicBezTo>
                <a:cubicBezTo>
                  <a:pt x="19173" y="4568"/>
                  <a:pt x="19173" y="4600"/>
                  <a:pt x="19162" y="4600"/>
                </a:cubicBezTo>
                <a:cubicBezTo>
                  <a:pt x="19148" y="4600"/>
                  <a:pt x="19117" y="4551"/>
                  <a:pt x="19064" y="4415"/>
                </a:cubicBezTo>
                <a:cubicBezTo>
                  <a:pt x="18615" y="3371"/>
                  <a:pt x="18294" y="2706"/>
                  <a:pt x="17973" y="1851"/>
                </a:cubicBezTo>
                <a:lnTo>
                  <a:pt x="17621" y="1283"/>
                </a:lnTo>
                <a:lnTo>
                  <a:pt x="17106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48" name="Google Shape;345;p11"/>
          <p:cNvSpPr/>
          <p:nvPr/>
        </p:nvSpPr>
        <p:spPr>
          <a:xfrm>
            <a:off x="382638" y="1348729"/>
            <a:ext cx="479487" cy="3996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6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6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6" y="5588"/>
                  <a:pt x="4326" y="5827"/>
                </a:cubicBezTo>
                <a:lnTo>
                  <a:pt x="4326" y="7967"/>
                </a:lnTo>
                <a:cubicBezTo>
                  <a:pt x="4293" y="8560"/>
                  <a:pt x="4359" y="9036"/>
                  <a:pt x="4326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7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80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7" y="10146"/>
                  <a:pt x="18527" y="10265"/>
                </a:cubicBezTo>
                <a:lnTo>
                  <a:pt x="17274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356" name="Google Shape;346;p11"/>
          <p:cNvGrpSpPr/>
          <p:nvPr/>
        </p:nvGrpSpPr>
        <p:grpSpPr>
          <a:xfrm>
            <a:off x="7901458" y="4373498"/>
            <a:ext cx="1185763" cy="631363"/>
            <a:chOff x="0" y="0"/>
            <a:chExt cx="1185762" cy="631362"/>
          </a:xfrm>
        </p:grpSpPr>
        <p:sp>
          <p:nvSpPr>
            <p:cNvPr id="349" name="Google Shape;347;p11"/>
            <p:cNvSpPr/>
            <p:nvPr/>
          </p:nvSpPr>
          <p:spPr>
            <a:xfrm>
              <a:off x="77762" y="582619"/>
              <a:ext cx="12701" cy="205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7297" y="7200"/>
                    <a:pt x="0" y="14400"/>
                    <a:pt x="0" y="21600"/>
                  </a:cubicBezTo>
                  <a:cubicBezTo>
                    <a:pt x="14303" y="14400"/>
                    <a:pt x="21600" y="7200"/>
                    <a:pt x="21600" y="0"/>
                  </a:cubicBezTo>
                  <a:close/>
                </a:path>
              </a:pathLst>
            </a:custGeom>
            <a:solidFill>
              <a:srgbClr val="344A9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353" name="Google Shape;349;p11"/>
            <p:cNvGrpSpPr/>
            <p:nvPr/>
          </p:nvGrpSpPr>
          <p:grpSpPr>
            <a:xfrm>
              <a:off x="0" y="-1"/>
              <a:ext cx="1185763" cy="626360"/>
              <a:chOff x="0" y="0"/>
              <a:chExt cx="1185762" cy="626358"/>
            </a:xfrm>
          </p:grpSpPr>
          <p:sp>
            <p:nvSpPr>
              <p:cNvPr id="350" name="Google Shape;350;p11"/>
              <p:cNvSpPr/>
              <p:nvPr/>
            </p:nvSpPr>
            <p:spPr>
              <a:xfrm>
                <a:off x="0" y="0"/>
                <a:ext cx="1185763" cy="6236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872" y="3453"/>
                    </a:moveTo>
                    <a:cubicBezTo>
                      <a:pt x="11877" y="3457"/>
                      <a:pt x="11881" y="3459"/>
                      <a:pt x="11884" y="3459"/>
                    </a:cubicBezTo>
                    <a:cubicBezTo>
                      <a:pt x="11880" y="3457"/>
                      <a:pt x="11876" y="3455"/>
                      <a:pt x="11872" y="3453"/>
                    </a:cubicBezTo>
                    <a:close/>
                    <a:moveTo>
                      <a:pt x="16318" y="6821"/>
                    </a:moveTo>
                    <a:cubicBezTo>
                      <a:pt x="16318" y="6826"/>
                      <a:pt x="16321" y="6830"/>
                      <a:pt x="16326" y="6832"/>
                    </a:cubicBezTo>
                    <a:cubicBezTo>
                      <a:pt x="16323" y="6828"/>
                      <a:pt x="16321" y="6825"/>
                      <a:pt x="16318" y="6821"/>
                    </a:cubicBezTo>
                    <a:close/>
                    <a:moveTo>
                      <a:pt x="1557" y="19650"/>
                    </a:moveTo>
                    <a:cubicBezTo>
                      <a:pt x="1561" y="19650"/>
                      <a:pt x="1565" y="19652"/>
                      <a:pt x="1570" y="19658"/>
                    </a:cubicBezTo>
                    <a:lnTo>
                      <a:pt x="1540" y="19938"/>
                    </a:lnTo>
                    <a:cubicBezTo>
                      <a:pt x="1552" y="19757"/>
                      <a:pt x="1535" y="19650"/>
                      <a:pt x="1557" y="19650"/>
                    </a:cubicBezTo>
                    <a:close/>
                    <a:moveTo>
                      <a:pt x="10987" y="0"/>
                    </a:moveTo>
                    <a:cubicBezTo>
                      <a:pt x="11136" y="47"/>
                      <a:pt x="11086" y="95"/>
                      <a:pt x="10961" y="95"/>
                    </a:cubicBezTo>
                    <a:cubicBezTo>
                      <a:pt x="10775" y="47"/>
                      <a:pt x="10675" y="35"/>
                      <a:pt x="10622" y="35"/>
                    </a:cubicBezTo>
                    <a:cubicBezTo>
                      <a:pt x="10569" y="35"/>
                      <a:pt x="10563" y="47"/>
                      <a:pt x="10563" y="47"/>
                    </a:cubicBezTo>
                    <a:lnTo>
                      <a:pt x="10140" y="47"/>
                    </a:lnTo>
                    <a:cubicBezTo>
                      <a:pt x="9218" y="47"/>
                      <a:pt x="8321" y="332"/>
                      <a:pt x="7474" y="899"/>
                    </a:cubicBezTo>
                    <a:cubicBezTo>
                      <a:pt x="6652" y="1468"/>
                      <a:pt x="5880" y="2226"/>
                      <a:pt x="5182" y="3173"/>
                    </a:cubicBezTo>
                    <a:cubicBezTo>
                      <a:pt x="4859" y="3740"/>
                      <a:pt x="4412" y="4356"/>
                      <a:pt x="4137" y="4923"/>
                    </a:cubicBezTo>
                    <a:cubicBezTo>
                      <a:pt x="3960" y="5255"/>
                      <a:pt x="3441" y="6211"/>
                      <a:pt x="2990" y="7295"/>
                    </a:cubicBezTo>
                    <a:cubicBezTo>
                      <a:pt x="2591" y="8147"/>
                      <a:pt x="2242" y="9046"/>
                      <a:pt x="1943" y="10043"/>
                    </a:cubicBezTo>
                    <a:lnTo>
                      <a:pt x="1993" y="9899"/>
                    </a:lnTo>
                    <a:cubicBezTo>
                      <a:pt x="1868" y="10326"/>
                      <a:pt x="1719" y="10751"/>
                      <a:pt x="1544" y="11084"/>
                    </a:cubicBezTo>
                    <a:cubicBezTo>
                      <a:pt x="1645" y="11084"/>
                      <a:pt x="1494" y="11748"/>
                      <a:pt x="1420" y="11985"/>
                    </a:cubicBezTo>
                    <a:cubicBezTo>
                      <a:pt x="1370" y="12173"/>
                      <a:pt x="1295" y="12505"/>
                      <a:pt x="1245" y="12884"/>
                    </a:cubicBezTo>
                    <a:cubicBezTo>
                      <a:pt x="1171" y="13216"/>
                      <a:pt x="1096" y="13641"/>
                      <a:pt x="1021" y="13927"/>
                    </a:cubicBezTo>
                    <a:lnTo>
                      <a:pt x="997" y="13878"/>
                    </a:lnTo>
                    <a:cubicBezTo>
                      <a:pt x="921" y="14447"/>
                      <a:pt x="698" y="15488"/>
                      <a:pt x="648" y="15869"/>
                    </a:cubicBezTo>
                    <a:cubicBezTo>
                      <a:pt x="398" y="17052"/>
                      <a:pt x="225" y="18236"/>
                      <a:pt x="149" y="19516"/>
                    </a:cubicBezTo>
                    <a:cubicBezTo>
                      <a:pt x="149" y="19516"/>
                      <a:pt x="100" y="19705"/>
                      <a:pt x="75" y="19895"/>
                    </a:cubicBezTo>
                    <a:lnTo>
                      <a:pt x="25" y="20178"/>
                    </a:lnTo>
                    <a:lnTo>
                      <a:pt x="0" y="20320"/>
                    </a:lnTo>
                    <a:lnTo>
                      <a:pt x="0" y="20462"/>
                    </a:lnTo>
                    <a:cubicBezTo>
                      <a:pt x="199" y="20699"/>
                      <a:pt x="398" y="20889"/>
                      <a:pt x="623" y="20984"/>
                    </a:cubicBezTo>
                    <a:cubicBezTo>
                      <a:pt x="706" y="21045"/>
                      <a:pt x="793" y="21074"/>
                      <a:pt x="877" y="21074"/>
                    </a:cubicBezTo>
                    <a:cubicBezTo>
                      <a:pt x="1126" y="21074"/>
                      <a:pt x="1365" y="20825"/>
                      <a:pt x="1494" y="20369"/>
                    </a:cubicBezTo>
                    <a:lnTo>
                      <a:pt x="1520" y="20415"/>
                    </a:lnTo>
                    <a:cubicBezTo>
                      <a:pt x="1520" y="20369"/>
                      <a:pt x="1520" y="20320"/>
                      <a:pt x="1520" y="20274"/>
                    </a:cubicBezTo>
                    <a:lnTo>
                      <a:pt x="1520" y="20132"/>
                    </a:lnTo>
                    <a:cubicBezTo>
                      <a:pt x="1523" y="20112"/>
                      <a:pt x="1525" y="20093"/>
                      <a:pt x="1527" y="20075"/>
                    </a:cubicBezTo>
                    <a:cubicBezTo>
                      <a:pt x="1541" y="19978"/>
                      <a:pt x="1551" y="19941"/>
                      <a:pt x="1557" y="19941"/>
                    </a:cubicBezTo>
                    <a:cubicBezTo>
                      <a:pt x="1570" y="19941"/>
                      <a:pt x="1570" y="20089"/>
                      <a:pt x="1570" y="20178"/>
                    </a:cubicBezTo>
                    <a:cubicBezTo>
                      <a:pt x="1595" y="20037"/>
                      <a:pt x="1595" y="19895"/>
                      <a:pt x="1619" y="19753"/>
                    </a:cubicBezTo>
                    <a:cubicBezTo>
                      <a:pt x="1619" y="19743"/>
                      <a:pt x="1618" y="19739"/>
                      <a:pt x="1617" y="19739"/>
                    </a:cubicBezTo>
                    <a:cubicBezTo>
                      <a:pt x="1611" y="19739"/>
                      <a:pt x="1595" y="19809"/>
                      <a:pt x="1595" y="19846"/>
                    </a:cubicBezTo>
                    <a:cubicBezTo>
                      <a:pt x="1570" y="19609"/>
                      <a:pt x="1595" y="19421"/>
                      <a:pt x="1619" y="19184"/>
                    </a:cubicBezTo>
                    <a:cubicBezTo>
                      <a:pt x="1669" y="18805"/>
                      <a:pt x="1669" y="19184"/>
                      <a:pt x="1719" y="18757"/>
                    </a:cubicBezTo>
                    <a:cubicBezTo>
                      <a:pt x="2018" y="16578"/>
                      <a:pt x="2467" y="14494"/>
                      <a:pt x="3064" y="12600"/>
                    </a:cubicBezTo>
                    <a:cubicBezTo>
                      <a:pt x="3089" y="12600"/>
                      <a:pt x="3064" y="12600"/>
                      <a:pt x="3064" y="12647"/>
                    </a:cubicBezTo>
                    <a:cubicBezTo>
                      <a:pt x="3139" y="12363"/>
                      <a:pt x="3214" y="12078"/>
                      <a:pt x="3314" y="11794"/>
                    </a:cubicBezTo>
                    <a:cubicBezTo>
                      <a:pt x="3388" y="11511"/>
                      <a:pt x="3488" y="11274"/>
                      <a:pt x="3563" y="10988"/>
                    </a:cubicBezTo>
                    <a:cubicBezTo>
                      <a:pt x="3587" y="10895"/>
                      <a:pt x="3637" y="10847"/>
                      <a:pt x="3688" y="10800"/>
                    </a:cubicBezTo>
                    <a:cubicBezTo>
                      <a:pt x="3662" y="10800"/>
                      <a:pt x="3737" y="10658"/>
                      <a:pt x="3812" y="10373"/>
                    </a:cubicBezTo>
                    <a:cubicBezTo>
                      <a:pt x="3911" y="10136"/>
                      <a:pt x="4036" y="9757"/>
                      <a:pt x="4185" y="9427"/>
                    </a:cubicBezTo>
                    <a:cubicBezTo>
                      <a:pt x="4335" y="9095"/>
                      <a:pt x="4484" y="8763"/>
                      <a:pt x="4609" y="8479"/>
                    </a:cubicBezTo>
                    <a:cubicBezTo>
                      <a:pt x="4709" y="8242"/>
                      <a:pt x="4808" y="8100"/>
                      <a:pt x="4808" y="8052"/>
                    </a:cubicBezTo>
                    <a:lnTo>
                      <a:pt x="4784" y="7959"/>
                    </a:lnTo>
                    <a:cubicBezTo>
                      <a:pt x="5033" y="7485"/>
                      <a:pt x="4908" y="7910"/>
                      <a:pt x="5107" y="7436"/>
                    </a:cubicBezTo>
                    <a:cubicBezTo>
                      <a:pt x="5157" y="7248"/>
                      <a:pt x="5232" y="7104"/>
                      <a:pt x="5331" y="6962"/>
                    </a:cubicBezTo>
                    <a:cubicBezTo>
                      <a:pt x="5431" y="6869"/>
                      <a:pt x="5506" y="6725"/>
                      <a:pt x="5580" y="6537"/>
                    </a:cubicBezTo>
                    <a:cubicBezTo>
                      <a:pt x="5580" y="6537"/>
                      <a:pt x="5672" y="6432"/>
                      <a:pt x="5698" y="6432"/>
                    </a:cubicBezTo>
                    <a:cubicBezTo>
                      <a:pt x="5703" y="6432"/>
                      <a:pt x="5705" y="6436"/>
                      <a:pt x="5705" y="6442"/>
                    </a:cubicBezTo>
                    <a:cubicBezTo>
                      <a:pt x="5705" y="6300"/>
                      <a:pt x="5830" y="6205"/>
                      <a:pt x="5904" y="6063"/>
                    </a:cubicBezTo>
                    <a:cubicBezTo>
                      <a:pt x="5904" y="6048"/>
                      <a:pt x="5899" y="6042"/>
                      <a:pt x="5891" y="6042"/>
                    </a:cubicBezTo>
                    <a:cubicBezTo>
                      <a:pt x="5874" y="6042"/>
                      <a:pt x="5846" y="6063"/>
                      <a:pt x="5830" y="6063"/>
                    </a:cubicBezTo>
                    <a:lnTo>
                      <a:pt x="5904" y="5921"/>
                    </a:lnTo>
                    <a:lnTo>
                      <a:pt x="6004" y="5780"/>
                    </a:lnTo>
                    <a:cubicBezTo>
                      <a:pt x="6032" y="5762"/>
                      <a:pt x="6052" y="5751"/>
                      <a:pt x="6064" y="5751"/>
                    </a:cubicBezTo>
                    <a:cubicBezTo>
                      <a:pt x="6087" y="5751"/>
                      <a:pt x="6086" y="5784"/>
                      <a:pt x="6054" y="5873"/>
                    </a:cubicBezTo>
                    <a:lnTo>
                      <a:pt x="6303" y="5494"/>
                    </a:lnTo>
                    <a:lnTo>
                      <a:pt x="6702" y="5020"/>
                    </a:lnTo>
                    <a:cubicBezTo>
                      <a:pt x="7050" y="4642"/>
                      <a:pt x="7424" y="4311"/>
                      <a:pt x="7798" y="4026"/>
                    </a:cubicBezTo>
                    <a:cubicBezTo>
                      <a:pt x="8146" y="3742"/>
                      <a:pt x="8520" y="3552"/>
                      <a:pt x="8919" y="3410"/>
                    </a:cubicBezTo>
                    <a:cubicBezTo>
                      <a:pt x="9069" y="3315"/>
                      <a:pt x="9218" y="3315"/>
                      <a:pt x="9368" y="3269"/>
                    </a:cubicBezTo>
                    <a:lnTo>
                      <a:pt x="9666" y="3222"/>
                    </a:lnTo>
                    <a:cubicBezTo>
                      <a:pt x="9592" y="3173"/>
                      <a:pt x="9417" y="3222"/>
                      <a:pt x="9342" y="3127"/>
                    </a:cubicBezTo>
                    <a:cubicBezTo>
                      <a:pt x="9417" y="3078"/>
                      <a:pt x="9473" y="3078"/>
                      <a:pt x="9520" y="3078"/>
                    </a:cubicBezTo>
                    <a:cubicBezTo>
                      <a:pt x="9567" y="3078"/>
                      <a:pt x="9604" y="3078"/>
                      <a:pt x="9642" y="3032"/>
                    </a:cubicBezTo>
                    <a:cubicBezTo>
                      <a:pt x="9692" y="3127"/>
                      <a:pt x="9766" y="3127"/>
                      <a:pt x="9865" y="3127"/>
                    </a:cubicBezTo>
                    <a:cubicBezTo>
                      <a:pt x="9941" y="3127"/>
                      <a:pt x="10040" y="3173"/>
                      <a:pt x="10115" y="3222"/>
                    </a:cubicBezTo>
                    <a:lnTo>
                      <a:pt x="10165" y="3127"/>
                    </a:lnTo>
                    <a:lnTo>
                      <a:pt x="10239" y="3222"/>
                    </a:lnTo>
                    <a:lnTo>
                      <a:pt x="10713" y="3222"/>
                    </a:lnTo>
                    <a:lnTo>
                      <a:pt x="11086" y="3315"/>
                    </a:lnTo>
                    <a:cubicBezTo>
                      <a:pt x="11356" y="3315"/>
                      <a:pt x="11625" y="3362"/>
                      <a:pt x="11872" y="3453"/>
                    </a:cubicBezTo>
                    <a:cubicBezTo>
                      <a:pt x="11842" y="3436"/>
                      <a:pt x="11797" y="3364"/>
                      <a:pt x="11884" y="3364"/>
                    </a:cubicBezTo>
                    <a:cubicBezTo>
                      <a:pt x="11884" y="3459"/>
                      <a:pt x="12158" y="3364"/>
                      <a:pt x="12208" y="3505"/>
                    </a:cubicBezTo>
                    <a:cubicBezTo>
                      <a:pt x="12274" y="3505"/>
                      <a:pt x="12429" y="3589"/>
                      <a:pt x="12496" y="3589"/>
                    </a:cubicBezTo>
                    <a:cubicBezTo>
                      <a:pt x="12528" y="3589"/>
                      <a:pt x="12540" y="3568"/>
                      <a:pt x="12507" y="3505"/>
                    </a:cubicBezTo>
                    <a:cubicBezTo>
                      <a:pt x="12556" y="3552"/>
                      <a:pt x="12631" y="3601"/>
                      <a:pt x="12681" y="3647"/>
                    </a:cubicBezTo>
                    <a:cubicBezTo>
                      <a:pt x="12731" y="3694"/>
                      <a:pt x="12756" y="3694"/>
                      <a:pt x="12681" y="3694"/>
                    </a:cubicBezTo>
                    <a:cubicBezTo>
                      <a:pt x="12756" y="3742"/>
                      <a:pt x="12831" y="3789"/>
                      <a:pt x="12930" y="3838"/>
                    </a:cubicBezTo>
                    <a:lnTo>
                      <a:pt x="12805" y="3742"/>
                    </a:lnTo>
                    <a:cubicBezTo>
                      <a:pt x="12955" y="3789"/>
                      <a:pt x="13080" y="3884"/>
                      <a:pt x="13179" y="3931"/>
                    </a:cubicBezTo>
                    <a:cubicBezTo>
                      <a:pt x="13304" y="4026"/>
                      <a:pt x="13404" y="4075"/>
                      <a:pt x="13503" y="4075"/>
                    </a:cubicBezTo>
                    <a:lnTo>
                      <a:pt x="13404" y="3979"/>
                    </a:lnTo>
                    <a:cubicBezTo>
                      <a:pt x="13577" y="4075"/>
                      <a:pt x="13728" y="4168"/>
                      <a:pt x="13778" y="4311"/>
                    </a:cubicBezTo>
                    <a:lnTo>
                      <a:pt x="13702" y="4263"/>
                    </a:lnTo>
                    <a:lnTo>
                      <a:pt x="13603" y="4263"/>
                    </a:lnTo>
                    <a:cubicBezTo>
                      <a:pt x="13752" y="4311"/>
                      <a:pt x="13852" y="4405"/>
                      <a:pt x="13977" y="4500"/>
                    </a:cubicBezTo>
                    <a:cubicBezTo>
                      <a:pt x="14101" y="4595"/>
                      <a:pt x="14200" y="4642"/>
                      <a:pt x="14325" y="4737"/>
                    </a:cubicBezTo>
                    <a:lnTo>
                      <a:pt x="14200" y="4690"/>
                    </a:lnTo>
                    <a:cubicBezTo>
                      <a:pt x="14275" y="4737"/>
                      <a:pt x="14450" y="4832"/>
                      <a:pt x="14649" y="5020"/>
                    </a:cubicBezTo>
                    <a:cubicBezTo>
                      <a:pt x="14749" y="5069"/>
                      <a:pt x="14874" y="5211"/>
                      <a:pt x="14973" y="5306"/>
                    </a:cubicBezTo>
                    <a:cubicBezTo>
                      <a:pt x="15097" y="5399"/>
                      <a:pt x="15197" y="5494"/>
                      <a:pt x="15322" y="5636"/>
                    </a:cubicBezTo>
                    <a:cubicBezTo>
                      <a:pt x="15546" y="5873"/>
                      <a:pt x="15770" y="6110"/>
                      <a:pt x="15970" y="6347"/>
                    </a:cubicBezTo>
                    <a:cubicBezTo>
                      <a:pt x="16144" y="6537"/>
                      <a:pt x="16268" y="6725"/>
                      <a:pt x="16368" y="6821"/>
                    </a:cubicBezTo>
                    <a:lnTo>
                      <a:pt x="16268" y="6584"/>
                    </a:lnTo>
                    <a:lnTo>
                      <a:pt x="16393" y="6679"/>
                    </a:lnTo>
                    <a:cubicBezTo>
                      <a:pt x="16440" y="6724"/>
                      <a:pt x="16464" y="6768"/>
                      <a:pt x="16508" y="6811"/>
                    </a:cubicBezTo>
                    <a:cubicBezTo>
                      <a:pt x="16502" y="6809"/>
                      <a:pt x="16494" y="6807"/>
                      <a:pt x="16484" y="6807"/>
                    </a:cubicBezTo>
                    <a:cubicBezTo>
                      <a:pt x="16443" y="6807"/>
                      <a:pt x="16373" y="6834"/>
                      <a:pt x="16338" y="6834"/>
                    </a:cubicBezTo>
                    <a:cubicBezTo>
                      <a:pt x="16333" y="6834"/>
                      <a:pt x="16329" y="6834"/>
                      <a:pt x="16326" y="6832"/>
                    </a:cubicBezTo>
                    <a:cubicBezTo>
                      <a:pt x="16871" y="7683"/>
                      <a:pt x="17341" y="8625"/>
                      <a:pt x="17763" y="9664"/>
                    </a:cubicBezTo>
                    <a:cubicBezTo>
                      <a:pt x="18186" y="10658"/>
                      <a:pt x="18560" y="11794"/>
                      <a:pt x="18835" y="12979"/>
                    </a:cubicBezTo>
                    <a:cubicBezTo>
                      <a:pt x="18868" y="13148"/>
                      <a:pt x="18867" y="13195"/>
                      <a:pt x="18852" y="13195"/>
                    </a:cubicBezTo>
                    <a:cubicBezTo>
                      <a:pt x="18836" y="13195"/>
                      <a:pt x="18798" y="13121"/>
                      <a:pt x="18785" y="13121"/>
                    </a:cubicBezTo>
                    <a:cubicBezTo>
                      <a:pt x="18909" y="13546"/>
                      <a:pt x="18884" y="13263"/>
                      <a:pt x="18960" y="13641"/>
                    </a:cubicBezTo>
                    <a:cubicBezTo>
                      <a:pt x="18967" y="13686"/>
                      <a:pt x="18968" y="13703"/>
                      <a:pt x="18964" y="13703"/>
                    </a:cubicBezTo>
                    <a:cubicBezTo>
                      <a:pt x="18954" y="13703"/>
                      <a:pt x="18926" y="13628"/>
                      <a:pt x="18909" y="13595"/>
                    </a:cubicBezTo>
                    <a:cubicBezTo>
                      <a:pt x="18960" y="13783"/>
                      <a:pt x="18984" y="13927"/>
                      <a:pt x="19009" y="13927"/>
                    </a:cubicBezTo>
                    <a:cubicBezTo>
                      <a:pt x="18960" y="13690"/>
                      <a:pt x="19034" y="13783"/>
                      <a:pt x="19059" y="13641"/>
                    </a:cubicBezTo>
                    <a:lnTo>
                      <a:pt x="19109" y="13927"/>
                    </a:lnTo>
                    <a:cubicBezTo>
                      <a:pt x="19133" y="14020"/>
                      <a:pt x="19159" y="14164"/>
                      <a:pt x="19159" y="14164"/>
                    </a:cubicBezTo>
                    <a:lnTo>
                      <a:pt x="19133" y="14164"/>
                    </a:lnTo>
                    <a:cubicBezTo>
                      <a:pt x="19233" y="14399"/>
                      <a:pt x="19308" y="14636"/>
                      <a:pt x="19358" y="14921"/>
                    </a:cubicBezTo>
                    <a:cubicBezTo>
                      <a:pt x="19533" y="15820"/>
                      <a:pt x="19656" y="16768"/>
                      <a:pt x="19781" y="17716"/>
                    </a:cubicBezTo>
                    <a:cubicBezTo>
                      <a:pt x="19756" y="17716"/>
                      <a:pt x="19732" y="17525"/>
                      <a:pt x="19682" y="17337"/>
                    </a:cubicBezTo>
                    <a:cubicBezTo>
                      <a:pt x="19706" y="17479"/>
                      <a:pt x="19732" y="17621"/>
                      <a:pt x="19732" y="17762"/>
                    </a:cubicBezTo>
                    <a:cubicBezTo>
                      <a:pt x="19732" y="17724"/>
                      <a:pt x="19734" y="17708"/>
                      <a:pt x="19737" y="17708"/>
                    </a:cubicBezTo>
                    <a:cubicBezTo>
                      <a:pt x="19751" y="17708"/>
                      <a:pt x="19790" y="17990"/>
                      <a:pt x="19802" y="17990"/>
                    </a:cubicBezTo>
                    <a:cubicBezTo>
                      <a:pt x="19804" y="17990"/>
                      <a:pt x="19806" y="17978"/>
                      <a:pt x="19806" y="17953"/>
                    </a:cubicBezTo>
                    <a:cubicBezTo>
                      <a:pt x="19955" y="18615"/>
                      <a:pt x="19955" y="19516"/>
                      <a:pt x="20080" y="20083"/>
                    </a:cubicBezTo>
                    <a:cubicBezTo>
                      <a:pt x="20106" y="20083"/>
                      <a:pt x="20454" y="20369"/>
                      <a:pt x="20828" y="20606"/>
                    </a:cubicBezTo>
                    <a:cubicBezTo>
                      <a:pt x="21160" y="20876"/>
                      <a:pt x="21491" y="21103"/>
                      <a:pt x="21565" y="21124"/>
                    </a:cubicBezTo>
                    <a:cubicBezTo>
                      <a:pt x="21562" y="21064"/>
                      <a:pt x="21557" y="21002"/>
                      <a:pt x="21550" y="20936"/>
                    </a:cubicBezTo>
                    <a:lnTo>
                      <a:pt x="21500" y="20936"/>
                    </a:lnTo>
                    <a:cubicBezTo>
                      <a:pt x="21451" y="20462"/>
                      <a:pt x="21525" y="20794"/>
                      <a:pt x="21500" y="20320"/>
                    </a:cubicBezTo>
                    <a:cubicBezTo>
                      <a:pt x="21550" y="20320"/>
                      <a:pt x="21575" y="20747"/>
                      <a:pt x="21600" y="21126"/>
                    </a:cubicBezTo>
                    <a:cubicBezTo>
                      <a:pt x="21600" y="20841"/>
                      <a:pt x="21600" y="20557"/>
                      <a:pt x="21550" y="20274"/>
                    </a:cubicBezTo>
                    <a:cubicBezTo>
                      <a:pt x="21550" y="19941"/>
                      <a:pt x="21600" y="20274"/>
                      <a:pt x="21575" y="19895"/>
                    </a:cubicBezTo>
                    <a:cubicBezTo>
                      <a:pt x="21525" y="19563"/>
                      <a:pt x="21500" y="19231"/>
                      <a:pt x="21500" y="18900"/>
                    </a:cubicBezTo>
                    <a:cubicBezTo>
                      <a:pt x="21451" y="18095"/>
                      <a:pt x="21301" y="17716"/>
                      <a:pt x="21251" y="16958"/>
                    </a:cubicBezTo>
                    <a:lnTo>
                      <a:pt x="21276" y="17052"/>
                    </a:lnTo>
                    <a:cubicBezTo>
                      <a:pt x="21276" y="16768"/>
                      <a:pt x="21176" y="16294"/>
                      <a:pt x="21126" y="15820"/>
                    </a:cubicBezTo>
                    <a:cubicBezTo>
                      <a:pt x="21126" y="15902"/>
                      <a:pt x="21126" y="15985"/>
                      <a:pt x="21117" y="15985"/>
                    </a:cubicBezTo>
                    <a:cubicBezTo>
                      <a:pt x="21110" y="15985"/>
                      <a:pt x="21097" y="15941"/>
                      <a:pt x="21077" y="15820"/>
                    </a:cubicBezTo>
                    <a:cubicBezTo>
                      <a:pt x="21027" y="15300"/>
                      <a:pt x="20952" y="14968"/>
                      <a:pt x="20902" y="14542"/>
                    </a:cubicBezTo>
                    <a:lnTo>
                      <a:pt x="20852" y="14399"/>
                    </a:lnTo>
                    <a:cubicBezTo>
                      <a:pt x="20828" y="14305"/>
                      <a:pt x="20802" y="14210"/>
                      <a:pt x="20802" y="14210"/>
                    </a:cubicBezTo>
                    <a:cubicBezTo>
                      <a:pt x="20478" y="12410"/>
                      <a:pt x="20030" y="10705"/>
                      <a:pt x="19482" y="9141"/>
                    </a:cubicBezTo>
                    <a:cubicBezTo>
                      <a:pt x="19159" y="8194"/>
                      <a:pt x="18785" y="7295"/>
                      <a:pt x="18386" y="6489"/>
                    </a:cubicBezTo>
                    <a:cubicBezTo>
                      <a:pt x="18087" y="5873"/>
                      <a:pt x="17788" y="5352"/>
                      <a:pt x="17490" y="4879"/>
                    </a:cubicBezTo>
                    <a:lnTo>
                      <a:pt x="17514" y="4879"/>
                    </a:lnTo>
                    <a:cubicBezTo>
                      <a:pt x="17140" y="4311"/>
                      <a:pt x="16766" y="3789"/>
                      <a:pt x="16368" y="3315"/>
                    </a:cubicBezTo>
                    <a:cubicBezTo>
                      <a:pt x="15870" y="2700"/>
                      <a:pt x="15371" y="2226"/>
                      <a:pt x="14824" y="1800"/>
                    </a:cubicBezTo>
                    <a:cubicBezTo>
                      <a:pt x="13852" y="994"/>
                      <a:pt x="12831" y="520"/>
                      <a:pt x="11809" y="284"/>
                    </a:cubicBezTo>
                    <a:cubicBezTo>
                      <a:pt x="11534" y="142"/>
                      <a:pt x="11261" y="47"/>
                      <a:pt x="10987" y="0"/>
                    </a:cubicBezTo>
                    <a:close/>
                    <a:moveTo>
                      <a:pt x="21565" y="21124"/>
                    </a:moveTo>
                    <a:cubicBezTo>
                      <a:pt x="21575" y="21281"/>
                      <a:pt x="21575" y="21429"/>
                      <a:pt x="21575" y="21600"/>
                    </a:cubicBezTo>
                    <a:cubicBezTo>
                      <a:pt x="21575" y="21458"/>
                      <a:pt x="21575" y="21268"/>
                      <a:pt x="21575" y="21126"/>
                    </a:cubicBezTo>
                    <a:cubicBezTo>
                      <a:pt x="21572" y="21126"/>
                      <a:pt x="21569" y="21126"/>
                      <a:pt x="21565" y="2112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351" name="Google Shape;351;p11"/>
              <p:cNvSpPr/>
              <p:nvPr/>
            </p:nvSpPr>
            <p:spPr>
              <a:xfrm>
                <a:off x="220669" y="601741"/>
                <a:ext cx="12701" cy="150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0911" y="5942"/>
                      <a:pt x="0" y="13731"/>
                      <a:pt x="0" y="21600"/>
                    </a:cubicBezTo>
                    <a:cubicBezTo>
                      <a:pt x="10911" y="15738"/>
                      <a:pt x="16256" y="7869"/>
                      <a:pt x="216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352" name="Google Shape;353;p11"/>
              <p:cNvSpPr/>
              <p:nvPr/>
            </p:nvSpPr>
            <p:spPr>
              <a:xfrm>
                <a:off x="144953" y="161383"/>
                <a:ext cx="893479" cy="464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fill="norm" stroke="1" extrusionOk="0">
                    <a:moveTo>
                      <a:pt x="11638" y="4434"/>
                    </a:moveTo>
                    <a:cubicBezTo>
                      <a:pt x="11644" y="4441"/>
                      <a:pt x="11652" y="4447"/>
                      <a:pt x="11659" y="4447"/>
                    </a:cubicBezTo>
                    <a:cubicBezTo>
                      <a:pt x="11651" y="4441"/>
                      <a:pt x="11644" y="4439"/>
                      <a:pt x="11638" y="4434"/>
                    </a:cubicBezTo>
                    <a:close/>
                    <a:moveTo>
                      <a:pt x="6262" y="6773"/>
                    </a:moveTo>
                    <a:cubicBezTo>
                      <a:pt x="6255" y="6783"/>
                      <a:pt x="6248" y="6791"/>
                      <a:pt x="6243" y="6799"/>
                    </a:cubicBezTo>
                    <a:cubicBezTo>
                      <a:pt x="6251" y="6791"/>
                      <a:pt x="6258" y="6781"/>
                      <a:pt x="6262" y="6773"/>
                    </a:cubicBezTo>
                    <a:close/>
                    <a:moveTo>
                      <a:pt x="15821" y="7687"/>
                    </a:moveTo>
                    <a:cubicBezTo>
                      <a:pt x="15821" y="7695"/>
                      <a:pt x="15823" y="7700"/>
                      <a:pt x="15830" y="7700"/>
                    </a:cubicBezTo>
                    <a:cubicBezTo>
                      <a:pt x="15826" y="7695"/>
                      <a:pt x="15823" y="7692"/>
                      <a:pt x="15821" y="7687"/>
                    </a:cubicBezTo>
                    <a:close/>
                    <a:moveTo>
                      <a:pt x="1916" y="9974"/>
                    </a:moveTo>
                    <a:lnTo>
                      <a:pt x="1884" y="10102"/>
                    </a:lnTo>
                    <a:cubicBezTo>
                      <a:pt x="1893" y="10060"/>
                      <a:pt x="1904" y="10021"/>
                      <a:pt x="1915" y="9979"/>
                    </a:cubicBezTo>
                    <a:cubicBezTo>
                      <a:pt x="1915" y="9977"/>
                      <a:pt x="1916" y="9977"/>
                      <a:pt x="1916" y="9974"/>
                    </a:cubicBezTo>
                    <a:close/>
                    <a:moveTo>
                      <a:pt x="3515" y="13090"/>
                    </a:moveTo>
                    <a:cubicBezTo>
                      <a:pt x="3514" y="13092"/>
                      <a:pt x="3514" y="13095"/>
                      <a:pt x="3513" y="13098"/>
                    </a:cubicBezTo>
                    <a:cubicBezTo>
                      <a:pt x="3515" y="13092"/>
                      <a:pt x="3517" y="13090"/>
                      <a:pt x="3515" y="13090"/>
                    </a:cubicBezTo>
                    <a:close/>
                    <a:moveTo>
                      <a:pt x="3513" y="13098"/>
                    </a:moveTo>
                    <a:cubicBezTo>
                      <a:pt x="3509" y="13105"/>
                      <a:pt x="3502" y="13121"/>
                      <a:pt x="3502" y="13152"/>
                    </a:cubicBezTo>
                    <a:cubicBezTo>
                      <a:pt x="3505" y="13134"/>
                      <a:pt x="3509" y="13116"/>
                      <a:pt x="3513" y="13098"/>
                    </a:cubicBezTo>
                    <a:close/>
                    <a:moveTo>
                      <a:pt x="2038" y="19873"/>
                    </a:moveTo>
                    <a:cubicBezTo>
                      <a:pt x="2041" y="19873"/>
                      <a:pt x="2043" y="19878"/>
                      <a:pt x="2047" y="19886"/>
                    </a:cubicBezTo>
                    <a:lnTo>
                      <a:pt x="2030" y="20131"/>
                    </a:lnTo>
                    <a:cubicBezTo>
                      <a:pt x="2034" y="19964"/>
                      <a:pt x="2027" y="19873"/>
                      <a:pt x="2038" y="19873"/>
                    </a:cubicBezTo>
                    <a:close/>
                    <a:moveTo>
                      <a:pt x="10833" y="0"/>
                    </a:moveTo>
                    <a:cubicBezTo>
                      <a:pt x="10966" y="0"/>
                      <a:pt x="10900" y="63"/>
                      <a:pt x="10801" y="63"/>
                    </a:cubicBezTo>
                    <a:cubicBezTo>
                      <a:pt x="10668" y="42"/>
                      <a:pt x="10580" y="36"/>
                      <a:pt x="10522" y="36"/>
                    </a:cubicBezTo>
                    <a:cubicBezTo>
                      <a:pt x="10404" y="36"/>
                      <a:pt x="10404" y="63"/>
                      <a:pt x="10404" y="63"/>
                    </a:cubicBezTo>
                    <a:cubicBezTo>
                      <a:pt x="10404" y="63"/>
                      <a:pt x="10371" y="128"/>
                      <a:pt x="9975" y="190"/>
                    </a:cubicBezTo>
                    <a:cubicBezTo>
                      <a:pt x="9743" y="190"/>
                      <a:pt x="9380" y="255"/>
                      <a:pt x="8918" y="380"/>
                    </a:cubicBezTo>
                    <a:cubicBezTo>
                      <a:pt x="8687" y="445"/>
                      <a:pt x="8423" y="573"/>
                      <a:pt x="8159" y="636"/>
                    </a:cubicBezTo>
                    <a:lnTo>
                      <a:pt x="7365" y="1081"/>
                    </a:lnTo>
                    <a:lnTo>
                      <a:pt x="6639" y="1652"/>
                    </a:lnTo>
                    <a:cubicBezTo>
                      <a:pt x="6375" y="1842"/>
                      <a:pt x="6176" y="2032"/>
                      <a:pt x="5979" y="2225"/>
                    </a:cubicBezTo>
                    <a:cubicBezTo>
                      <a:pt x="5781" y="2415"/>
                      <a:pt x="5616" y="2605"/>
                      <a:pt x="5450" y="2795"/>
                    </a:cubicBezTo>
                    <a:lnTo>
                      <a:pt x="5086" y="3241"/>
                    </a:lnTo>
                    <a:cubicBezTo>
                      <a:pt x="4760" y="3868"/>
                      <a:pt x="4303" y="4374"/>
                      <a:pt x="4038" y="5001"/>
                    </a:cubicBezTo>
                    <a:cubicBezTo>
                      <a:pt x="3618" y="5749"/>
                      <a:pt x="3230" y="6497"/>
                      <a:pt x="2874" y="7307"/>
                    </a:cubicBezTo>
                    <a:cubicBezTo>
                      <a:pt x="2775" y="7625"/>
                      <a:pt x="2642" y="7877"/>
                      <a:pt x="2543" y="8133"/>
                    </a:cubicBezTo>
                    <a:cubicBezTo>
                      <a:pt x="2412" y="8450"/>
                      <a:pt x="2313" y="8703"/>
                      <a:pt x="2247" y="8958"/>
                    </a:cubicBezTo>
                    <a:cubicBezTo>
                      <a:pt x="2099" y="9300"/>
                      <a:pt x="2004" y="9638"/>
                      <a:pt x="1915" y="9979"/>
                    </a:cubicBezTo>
                    <a:cubicBezTo>
                      <a:pt x="1717" y="10800"/>
                      <a:pt x="1685" y="10610"/>
                      <a:pt x="1487" y="11183"/>
                    </a:cubicBezTo>
                    <a:cubicBezTo>
                      <a:pt x="1586" y="11183"/>
                      <a:pt x="1453" y="11881"/>
                      <a:pt x="1421" y="12134"/>
                    </a:cubicBezTo>
                    <a:cubicBezTo>
                      <a:pt x="1322" y="12517"/>
                      <a:pt x="1189" y="13405"/>
                      <a:pt x="1058" y="14041"/>
                    </a:cubicBezTo>
                    <a:lnTo>
                      <a:pt x="1024" y="14041"/>
                    </a:lnTo>
                    <a:cubicBezTo>
                      <a:pt x="959" y="14548"/>
                      <a:pt x="760" y="15630"/>
                      <a:pt x="693" y="15947"/>
                    </a:cubicBezTo>
                    <a:cubicBezTo>
                      <a:pt x="628" y="16328"/>
                      <a:pt x="496" y="16963"/>
                      <a:pt x="397" y="17536"/>
                    </a:cubicBezTo>
                    <a:cubicBezTo>
                      <a:pt x="298" y="18169"/>
                      <a:pt x="232" y="18805"/>
                      <a:pt x="199" y="19441"/>
                    </a:cubicBezTo>
                    <a:lnTo>
                      <a:pt x="0" y="20266"/>
                    </a:lnTo>
                    <a:lnTo>
                      <a:pt x="0" y="20394"/>
                    </a:lnTo>
                    <a:cubicBezTo>
                      <a:pt x="232" y="20712"/>
                      <a:pt x="496" y="20902"/>
                      <a:pt x="794" y="21030"/>
                    </a:cubicBezTo>
                    <a:cubicBezTo>
                      <a:pt x="956" y="21134"/>
                      <a:pt x="1142" y="21207"/>
                      <a:pt x="1320" y="21207"/>
                    </a:cubicBezTo>
                    <a:cubicBezTo>
                      <a:pt x="1575" y="21207"/>
                      <a:pt x="1813" y="21058"/>
                      <a:pt x="1949" y="20649"/>
                    </a:cubicBezTo>
                    <a:lnTo>
                      <a:pt x="1982" y="20649"/>
                    </a:lnTo>
                    <a:lnTo>
                      <a:pt x="2015" y="20394"/>
                    </a:lnTo>
                    <a:cubicBezTo>
                      <a:pt x="2020" y="20339"/>
                      <a:pt x="2023" y="20287"/>
                      <a:pt x="2026" y="20240"/>
                    </a:cubicBezTo>
                    <a:cubicBezTo>
                      <a:pt x="2031" y="20196"/>
                      <a:pt x="2037" y="20178"/>
                      <a:pt x="2041" y="20178"/>
                    </a:cubicBezTo>
                    <a:cubicBezTo>
                      <a:pt x="2053" y="20178"/>
                      <a:pt x="2060" y="20313"/>
                      <a:pt x="2081" y="20394"/>
                    </a:cubicBezTo>
                    <a:cubicBezTo>
                      <a:pt x="2081" y="20266"/>
                      <a:pt x="2114" y="20141"/>
                      <a:pt x="2148" y="20014"/>
                    </a:cubicBezTo>
                    <a:cubicBezTo>
                      <a:pt x="2148" y="20001"/>
                      <a:pt x="2146" y="19995"/>
                      <a:pt x="2144" y="19995"/>
                    </a:cubicBezTo>
                    <a:cubicBezTo>
                      <a:pt x="2134" y="19995"/>
                      <a:pt x="2108" y="20089"/>
                      <a:pt x="2081" y="20141"/>
                    </a:cubicBezTo>
                    <a:cubicBezTo>
                      <a:pt x="2081" y="19886"/>
                      <a:pt x="2081" y="19631"/>
                      <a:pt x="2114" y="19441"/>
                    </a:cubicBezTo>
                    <a:cubicBezTo>
                      <a:pt x="2180" y="19123"/>
                      <a:pt x="2213" y="19441"/>
                      <a:pt x="2247" y="19060"/>
                    </a:cubicBezTo>
                    <a:cubicBezTo>
                      <a:pt x="2543" y="16963"/>
                      <a:pt x="2972" y="14994"/>
                      <a:pt x="3502" y="13087"/>
                    </a:cubicBezTo>
                    <a:cubicBezTo>
                      <a:pt x="3509" y="13087"/>
                      <a:pt x="3513" y="13087"/>
                      <a:pt x="3515" y="13090"/>
                    </a:cubicBezTo>
                    <a:cubicBezTo>
                      <a:pt x="3580" y="12801"/>
                      <a:pt x="3671" y="12566"/>
                      <a:pt x="3732" y="12389"/>
                    </a:cubicBezTo>
                    <a:cubicBezTo>
                      <a:pt x="3798" y="12134"/>
                      <a:pt x="3865" y="11816"/>
                      <a:pt x="3964" y="11563"/>
                    </a:cubicBezTo>
                    <a:cubicBezTo>
                      <a:pt x="3996" y="11501"/>
                      <a:pt x="4030" y="11436"/>
                      <a:pt x="4096" y="11436"/>
                    </a:cubicBezTo>
                    <a:cubicBezTo>
                      <a:pt x="4096" y="11308"/>
                      <a:pt x="4161" y="11118"/>
                      <a:pt x="4195" y="10990"/>
                    </a:cubicBezTo>
                    <a:lnTo>
                      <a:pt x="4360" y="10610"/>
                    </a:lnTo>
                    <a:cubicBezTo>
                      <a:pt x="4393" y="10420"/>
                      <a:pt x="4459" y="10292"/>
                      <a:pt x="4526" y="10102"/>
                    </a:cubicBezTo>
                    <a:cubicBezTo>
                      <a:pt x="4657" y="9784"/>
                      <a:pt x="4790" y="9529"/>
                      <a:pt x="4921" y="9214"/>
                    </a:cubicBezTo>
                    <a:cubicBezTo>
                      <a:pt x="4987" y="9021"/>
                      <a:pt x="5086" y="8896"/>
                      <a:pt x="5086" y="8831"/>
                    </a:cubicBezTo>
                    <a:lnTo>
                      <a:pt x="5054" y="8703"/>
                    </a:lnTo>
                    <a:cubicBezTo>
                      <a:pt x="5153" y="8482"/>
                      <a:pt x="5177" y="8482"/>
                      <a:pt x="5207" y="8482"/>
                    </a:cubicBezTo>
                    <a:cubicBezTo>
                      <a:pt x="5235" y="8482"/>
                      <a:pt x="5268" y="8482"/>
                      <a:pt x="5384" y="8260"/>
                    </a:cubicBezTo>
                    <a:cubicBezTo>
                      <a:pt x="5384" y="7942"/>
                      <a:pt x="5747" y="7625"/>
                      <a:pt x="5781" y="7434"/>
                    </a:cubicBezTo>
                    <a:cubicBezTo>
                      <a:pt x="5781" y="7434"/>
                      <a:pt x="5865" y="7351"/>
                      <a:pt x="5899" y="7351"/>
                    </a:cubicBezTo>
                    <a:cubicBezTo>
                      <a:pt x="5907" y="7351"/>
                      <a:pt x="5912" y="7356"/>
                      <a:pt x="5912" y="7369"/>
                    </a:cubicBezTo>
                    <a:cubicBezTo>
                      <a:pt x="5912" y="7179"/>
                      <a:pt x="6045" y="7117"/>
                      <a:pt x="6077" y="6989"/>
                    </a:cubicBezTo>
                    <a:cubicBezTo>
                      <a:pt x="6099" y="6947"/>
                      <a:pt x="6103" y="6932"/>
                      <a:pt x="6098" y="6932"/>
                    </a:cubicBezTo>
                    <a:cubicBezTo>
                      <a:pt x="6088" y="6932"/>
                      <a:pt x="6045" y="6989"/>
                      <a:pt x="6045" y="6989"/>
                    </a:cubicBezTo>
                    <a:lnTo>
                      <a:pt x="6176" y="6734"/>
                    </a:lnTo>
                    <a:cubicBezTo>
                      <a:pt x="6195" y="6715"/>
                      <a:pt x="6216" y="6708"/>
                      <a:pt x="6232" y="6708"/>
                    </a:cubicBezTo>
                    <a:cubicBezTo>
                      <a:pt x="6263" y="6708"/>
                      <a:pt x="6282" y="6739"/>
                      <a:pt x="6262" y="6773"/>
                    </a:cubicBezTo>
                    <a:cubicBezTo>
                      <a:pt x="6370" y="6640"/>
                      <a:pt x="6589" y="6398"/>
                      <a:pt x="6837" y="6098"/>
                    </a:cubicBezTo>
                    <a:cubicBezTo>
                      <a:pt x="7168" y="5780"/>
                      <a:pt x="7498" y="5465"/>
                      <a:pt x="7861" y="5210"/>
                    </a:cubicBezTo>
                    <a:cubicBezTo>
                      <a:pt x="7960" y="5147"/>
                      <a:pt x="8026" y="5082"/>
                      <a:pt x="8125" y="5020"/>
                    </a:cubicBezTo>
                    <a:lnTo>
                      <a:pt x="8389" y="4892"/>
                    </a:lnTo>
                    <a:cubicBezTo>
                      <a:pt x="8554" y="4764"/>
                      <a:pt x="8753" y="4702"/>
                      <a:pt x="8918" y="4637"/>
                    </a:cubicBezTo>
                    <a:lnTo>
                      <a:pt x="9149" y="4574"/>
                    </a:lnTo>
                    <a:lnTo>
                      <a:pt x="9348" y="4512"/>
                    </a:lnTo>
                    <a:cubicBezTo>
                      <a:pt x="9479" y="4512"/>
                      <a:pt x="9578" y="4447"/>
                      <a:pt x="9644" y="4447"/>
                    </a:cubicBezTo>
                    <a:cubicBezTo>
                      <a:pt x="9612" y="4384"/>
                      <a:pt x="9545" y="4384"/>
                      <a:pt x="9479" y="4384"/>
                    </a:cubicBezTo>
                    <a:cubicBezTo>
                      <a:pt x="9413" y="4384"/>
                      <a:pt x="9348" y="4384"/>
                      <a:pt x="9314" y="4322"/>
                    </a:cubicBezTo>
                    <a:cubicBezTo>
                      <a:pt x="9396" y="4256"/>
                      <a:pt x="9455" y="4256"/>
                      <a:pt x="9499" y="4256"/>
                    </a:cubicBezTo>
                    <a:cubicBezTo>
                      <a:pt x="9545" y="4256"/>
                      <a:pt x="9578" y="4256"/>
                      <a:pt x="9612" y="4194"/>
                    </a:cubicBezTo>
                    <a:cubicBezTo>
                      <a:pt x="9644" y="4288"/>
                      <a:pt x="9727" y="4288"/>
                      <a:pt x="9818" y="4288"/>
                    </a:cubicBezTo>
                    <a:cubicBezTo>
                      <a:pt x="9908" y="4288"/>
                      <a:pt x="10007" y="4288"/>
                      <a:pt x="10074" y="4384"/>
                    </a:cubicBezTo>
                    <a:lnTo>
                      <a:pt x="10107" y="4322"/>
                    </a:lnTo>
                    <a:lnTo>
                      <a:pt x="10206" y="4384"/>
                    </a:lnTo>
                    <a:cubicBezTo>
                      <a:pt x="10338" y="4322"/>
                      <a:pt x="10470" y="4322"/>
                      <a:pt x="10602" y="4322"/>
                    </a:cubicBezTo>
                    <a:cubicBezTo>
                      <a:pt x="10702" y="4322"/>
                      <a:pt x="10833" y="4384"/>
                      <a:pt x="10966" y="4384"/>
                    </a:cubicBezTo>
                    <a:lnTo>
                      <a:pt x="11361" y="4384"/>
                    </a:lnTo>
                    <a:cubicBezTo>
                      <a:pt x="11453" y="4384"/>
                      <a:pt x="11545" y="4384"/>
                      <a:pt x="11638" y="4434"/>
                    </a:cubicBezTo>
                    <a:cubicBezTo>
                      <a:pt x="11606" y="4402"/>
                      <a:pt x="11579" y="4322"/>
                      <a:pt x="11659" y="4322"/>
                    </a:cubicBezTo>
                    <a:cubicBezTo>
                      <a:pt x="11659" y="4384"/>
                      <a:pt x="11726" y="4384"/>
                      <a:pt x="11791" y="4384"/>
                    </a:cubicBezTo>
                    <a:cubicBezTo>
                      <a:pt x="11857" y="4384"/>
                      <a:pt x="11923" y="4384"/>
                      <a:pt x="11956" y="4447"/>
                    </a:cubicBezTo>
                    <a:cubicBezTo>
                      <a:pt x="12022" y="4447"/>
                      <a:pt x="12162" y="4533"/>
                      <a:pt x="12228" y="4533"/>
                    </a:cubicBezTo>
                    <a:cubicBezTo>
                      <a:pt x="12259" y="4533"/>
                      <a:pt x="12274" y="4514"/>
                      <a:pt x="12258" y="4460"/>
                    </a:cubicBezTo>
                    <a:cubicBezTo>
                      <a:pt x="12304" y="4582"/>
                      <a:pt x="12545" y="4702"/>
                      <a:pt x="12385" y="4702"/>
                    </a:cubicBezTo>
                    <a:cubicBezTo>
                      <a:pt x="12451" y="4764"/>
                      <a:pt x="12518" y="4830"/>
                      <a:pt x="12617" y="4830"/>
                    </a:cubicBezTo>
                    <a:lnTo>
                      <a:pt x="12518" y="4702"/>
                    </a:lnTo>
                    <a:cubicBezTo>
                      <a:pt x="12782" y="4830"/>
                      <a:pt x="12915" y="5082"/>
                      <a:pt x="13145" y="5082"/>
                    </a:cubicBezTo>
                    <a:lnTo>
                      <a:pt x="13046" y="4955"/>
                    </a:lnTo>
                    <a:cubicBezTo>
                      <a:pt x="13211" y="5020"/>
                      <a:pt x="13344" y="5147"/>
                      <a:pt x="13410" y="5337"/>
                    </a:cubicBezTo>
                    <a:lnTo>
                      <a:pt x="13211" y="5272"/>
                    </a:lnTo>
                    <a:lnTo>
                      <a:pt x="13574" y="5528"/>
                    </a:lnTo>
                    <a:cubicBezTo>
                      <a:pt x="13674" y="5590"/>
                      <a:pt x="13773" y="5655"/>
                      <a:pt x="13904" y="5718"/>
                    </a:cubicBezTo>
                    <a:lnTo>
                      <a:pt x="13806" y="5655"/>
                    </a:lnTo>
                    <a:cubicBezTo>
                      <a:pt x="14202" y="5845"/>
                      <a:pt x="14533" y="6163"/>
                      <a:pt x="14896" y="6481"/>
                    </a:cubicBezTo>
                    <a:cubicBezTo>
                      <a:pt x="15325" y="6989"/>
                      <a:pt x="15754" y="7497"/>
                      <a:pt x="15887" y="7625"/>
                    </a:cubicBezTo>
                    <a:lnTo>
                      <a:pt x="15821" y="7369"/>
                    </a:lnTo>
                    <a:lnTo>
                      <a:pt x="16052" y="7559"/>
                    </a:lnTo>
                    <a:cubicBezTo>
                      <a:pt x="16024" y="7559"/>
                      <a:pt x="15873" y="7700"/>
                      <a:pt x="15831" y="7700"/>
                    </a:cubicBezTo>
                    <a:cubicBezTo>
                      <a:pt x="15831" y="7700"/>
                      <a:pt x="15830" y="7700"/>
                      <a:pt x="15830" y="7700"/>
                    </a:cubicBezTo>
                    <a:cubicBezTo>
                      <a:pt x="16354" y="8461"/>
                      <a:pt x="16813" y="9344"/>
                      <a:pt x="17241" y="10292"/>
                    </a:cubicBezTo>
                    <a:cubicBezTo>
                      <a:pt x="17670" y="11308"/>
                      <a:pt x="18033" y="12389"/>
                      <a:pt x="18331" y="13470"/>
                    </a:cubicBezTo>
                    <a:cubicBezTo>
                      <a:pt x="18364" y="13660"/>
                      <a:pt x="18347" y="13707"/>
                      <a:pt x="18323" y="13707"/>
                    </a:cubicBezTo>
                    <a:cubicBezTo>
                      <a:pt x="18297" y="13707"/>
                      <a:pt x="18265" y="13660"/>
                      <a:pt x="18265" y="13660"/>
                    </a:cubicBezTo>
                    <a:cubicBezTo>
                      <a:pt x="18364" y="14041"/>
                      <a:pt x="18364" y="13788"/>
                      <a:pt x="18430" y="14168"/>
                    </a:cubicBezTo>
                    <a:cubicBezTo>
                      <a:pt x="18430" y="14189"/>
                      <a:pt x="18426" y="14197"/>
                      <a:pt x="18420" y="14197"/>
                    </a:cubicBezTo>
                    <a:cubicBezTo>
                      <a:pt x="18408" y="14197"/>
                      <a:pt x="18385" y="14168"/>
                      <a:pt x="18364" y="14168"/>
                    </a:cubicBezTo>
                    <a:cubicBezTo>
                      <a:pt x="18430" y="14296"/>
                      <a:pt x="18430" y="14486"/>
                      <a:pt x="18462" y="14486"/>
                    </a:cubicBezTo>
                    <a:cubicBezTo>
                      <a:pt x="18430" y="14231"/>
                      <a:pt x="18529" y="14296"/>
                      <a:pt x="18561" y="14168"/>
                    </a:cubicBezTo>
                    <a:lnTo>
                      <a:pt x="18595" y="14358"/>
                    </a:lnTo>
                    <a:cubicBezTo>
                      <a:pt x="18628" y="14486"/>
                      <a:pt x="18662" y="14614"/>
                      <a:pt x="18662" y="14614"/>
                    </a:cubicBezTo>
                    <a:lnTo>
                      <a:pt x="18595" y="14614"/>
                    </a:lnTo>
                    <a:cubicBezTo>
                      <a:pt x="18628" y="14739"/>
                      <a:pt x="18793" y="14804"/>
                      <a:pt x="18859" y="15312"/>
                    </a:cubicBezTo>
                    <a:cubicBezTo>
                      <a:pt x="19024" y="16137"/>
                      <a:pt x="19156" y="17026"/>
                      <a:pt x="19288" y="17917"/>
                    </a:cubicBezTo>
                    <a:cubicBezTo>
                      <a:pt x="19256" y="17917"/>
                      <a:pt x="19222" y="17726"/>
                      <a:pt x="19190" y="17599"/>
                    </a:cubicBezTo>
                    <a:cubicBezTo>
                      <a:pt x="19190" y="17726"/>
                      <a:pt x="19222" y="17854"/>
                      <a:pt x="19222" y="17979"/>
                    </a:cubicBezTo>
                    <a:cubicBezTo>
                      <a:pt x="19222" y="17937"/>
                      <a:pt x="19225" y="17919"/>
                      <a:pt x="19228" y="17919"/>
                    </a:cubicBezTo>
                    <a:cubicBezTo>
                      <a:pt x="19241" y="17919"/>
                      <a:pt x="19275" y="18206"/>
                      <a:pt x="19286" y="18206"/>
                    </a:cubicBezTo>
                    <a:cubicBezTo>
                      <a:pt x="19287" y="18206"/>
                      <a:pt x="19288" y="18195"/>
                      <a:pt x="19288" y="18169"/>
                    </a:cubicBezTo>
                    <a:cubicBezTo>
                      <a:pt x="19420" y="18805"/>
                      <a:pt x="19520" y="19506"/>
                      <a:pt x="19585" y="20204"/>
                    </a:cubicBezTo>
                    <a:cubicBezTo>
                      <a:pt x="19619" y="20204"/>
                      <a:pt x="20115" y="20394"/>
                      <a:pt x="20544" y="20584"/>
                    </a:cubicBezTo>
                    <a:cubicBezTo>
                      <a:pt x="21006" y="20839"/>
                      <a:pt x="21469" y="21092"/>
                      <a:pt x="21534" y="21092"/>
                    </a:cubicBezTo>
                    <a:cubicBezTo>
                      <a:pt x="21534" y="21285"/>
                      <a:pt x="21534" y="21410"/>
                      <a:pt x="21534" y="21600"/>
                    </a:cubicBezTo>
                    <a:cubicBezTo>
                      <a:pt x="21568" y="21347"/>
                      <a:pt x="21568" y="21157"/>
                      <a:pt x="21534" y="20902"/>
                    </a:cubicBezTo>
                    <a:lnTo>
                      <a:pt x="21469" y="20902"/>
                    </a:lnTo>
                    <a:cubicBezTo>
                      <a:pt x="21402" y="20394"/>
                      <a:pt x="21501" y="20774"/>
                      <a:pt x="21469" y="20266"/>
                    </a:cubicBezTo>
                    <a:cubicBezTo>
                      <a:pt x="21501" y="20266"/>
                      <a:pt x="21534" y="20712"/>
                      <a:pt x="21568" y="21092"/>
                    </a:cubicBezTo>
                    <a:cubicBezTo>
                      <a:pt x="21568" y="20712"/>
                      <a:pt x="21568" y="20331"/>
                      <a:pt x="21534" y="20204"/>
                    </a:cubicBezTo>
                    <a:cubicBezTo>
                      <a:pt x="21534" y="19886"/>
                      <a:pt x="21600" y="20204"/>
                      <a:pt x="21568" y="19823"/>
                    </a:cubicBezTo>
                    <a:cubicBezTo>
                      <a:pt x="21501" y="19506"/>
                      <a:pt x="21469" y="19188"/>
                      <a:pt x="21469" y="18805"/>
                    </a:cubicBezTo>
                    <a:cubicBezTo>
                      <a:pt x="21435" y="18044"/>
                      <a:pt x="21270" y="17661"/>
                      <a:pt x="21205" y="16901"/>
                    </a:cubicBezTo>
                    <a:lnTo>
                      <a:pt x="21237" y="16963"/>
                    </a:lnTo>
                    <a:cubicBezTo>
                      <a:pt x="21237" y="16708"/>
                      <a:pt x="21138" y="16137"/>
                      <a:pt x="21072" y="15757"/>
                    </a:cubicBezTo>
                    <a:cubicBezTo>
                      <a:pt x="21072" y="15830"/>
                      <a:pt x="21072" y="15903"/>
                      <a:pt x="21065" y="15903"/>
                    </a:cubicBezTo>
                    <a:cubicBezTo>
                      <a:pt x="21061" y="15903"/>
                      <a:pt x="21053" y="15864"/>
                      <a:pt x="21039" y="15757"/>
                    </a:cubicBezTo>
                    <a:cubicBezTo>
                      <a:pt x="21006" y="15502"/>
                      <a:pt x="20973" y="15249"/>
                      <a:pt x="20939" y="15056"/>
                    </a:cubicBezTo>
                    <a:cubicBezTo>
                      <a:pt x="20907" y="14866"/>
                      <a:pt x="20874" y="14676"/>
                      <a:pt x="20840" y="14421"/>
                    </a:cubicBezTo>
                    <a:lnTo>
                      <a:pt x="20741" y="14106"/>
                    </a:lnTo>
                    <a:cubicBezTo>
                      <a:pt x="20345" y="12326"/>
                      <a:pt x="19883" y="10672"/>
                      <a:pt x="19288" y="9148"/>
                    </a:cubicBezTo>
                    <a:cubicBezTo>
                      <a:pt x="18694" y="7625"/>
                      <a:pt x="18033" y="6226"/>
                      <a:pt x="17274" y="5020"/>
                    </a:cubicBezTo>
                    <a:lnTo>
                      <a:pt x="17307" y="5020"/>
                    </a:lnTo>
                    <a:cubicBezTo>
                      <a:pt x="16514" y="3686"/>
                      <a:pt x="15623" y="2667"/>
                      <a:pt x="14664" y="1842"/>
                    </a:cubicBezTo>
                    <a:cubicBezTo>
                      <a:pt x="13707" y="953"/>
                      <a:pt x="12683" y="445"/>
                      <a:pt x="11659" y="255"/>
                    </a:cubicBezTo>
                    <a:cubicBezTo>
                      <a:pt x="11395" y="63"/>
                      <a:pt x="11097" y="0"/>
                      <a:pt x="108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354" name="Google Shape;354;p11"/>
            <p:cNvSpPr/>
            <p:nvPr/>
          </p:nvSpPr>
          <p:spPr>
            <a:xfrm>
              <a:off x="361558" y="618662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0800" y="3551"/>
                    <a:pt x="0" y="10800"/>
                    <a:pt x="0" y="21600"/>
                  </a:cubicBezTo>
                  <a:cubicBezTo>
                    <a:pt x="10800" y="14351"/>
                    <a:pt x="16090" y="7249"/>
                    <a:pt x="2160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55" name="Google Shape;356;p11"/>
            <p:cNvSpPr/>
            <p:nvPr/>
          </p:nvSpPr>
          <p:spPr>
            <a:xfrm>
              <a:off x="285814" y="346039"/>
              <a:ext cx="600452" cy="279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450" y="14782"/>
                  </a:moveTo>
                  <a:cubicBezTo>
                    <a:pt x="4448" y="14782"/>
                    <a:pt x="4448" y="14787"/>
                    <a:pt x="4448" y="14791"/>
                  </a:cubicBezTo>
                  <a:cubicBezTo>
                    <a:pt x="4450" y="14787"/>
                    <a:pt x="4452" y="14782"/>
                    <a:pt x="4450" y="14782"/>
                  </a:cubicBezTo>
                  <a:close/>
                  <a:moveTo>
                    <a:pt x="4448" y="14791"/>
                  </a:moveTo>
                  <a:cubicBezTo>
                    <a:pt x="4442" y="14804"/>
                    <a:pt x="4430" y="14830"/>
                    <a:pt x="4430" y="14886"/>
                  </a:cubicBezTo>
                  <a:cubicBezTo>
                    <a:pt x="4434" y="14852"/>
                    <a:pt x="4440" y="14821"/>
                    <a:pt x="4448" y="14791"/>
                  </a:cubicBezTo>
                  <a:close/>
                  <a:moveTo>
                    <a:pt x="2953" y="20587"/>
                  </a:moveTo>
                  <a:lnTo>
                    <a:pt x="2927" y="20804"/>
                  </a:lnTo>
                  <a:cubicBezTo>
                    <a:pt x="2931" y="20678"/>
                    <a:pt x="2921" y="20587"/>
                    <a:pt x="2953" y="20587"/>
                  </a:cubicBezTo>
                  <a:close/>
                  <a:moveTo>
                    <a:pt x="10431" y="0"/>
                  </a:moveTo>
                  <a:cubicBezTo>
                    <a:pt x="10578" y="0"/>
                    <a:pt x="10530" y="104"/>
                    <a:pt x="10431" y="208"/>
                  </a:cubicBezTo>
                  <a:cubicBezTo>
                    <a:pt x="9743" y="316"/>
                    <a:pt x="10382" y="316"/>
                    <a:pt x="9693" y="528"/>
                  </a:cubicBezTo>
                  <a:lnTo>
                    <a:pt x="9299" y="632"/>
                  </a:lnTo>
                  <a:lnTo>
                    <a:pt x="8807" y="948"/>
                  </a:lnTo>
                  <a:cubicBezTo>
                    <a:pt x="8365" y="1056"/>
                    <a:pt x="7921" y="1372"/>
                    <a:pt x="7429" y="1688"/>
                  </a:cubicBezTo>
                  <a:cubicBezTo>
                    <a:pt x="7234" y="1792"/>
                    <a:pt x="6988" y="2004"/>
                    <a:pt x="6790" y="2108"/>
                  </a:cubicBezTo>
                  <a:cubicBezTo>
                    <a:pt x="6544" y="2320"/>
                    <a:pt x="6348" y="2428"/>
                    <a:pt x="6150" y="2636"/>
                  </a:cubicBezTo>
                  <a:cubicBezTo>
                    <a:pt x="5805" y="3060"/>
                    <a:pt x="5463" y="3376"/>
                    <a:pt x="5315" y="3480"/>
                  </a:cubicBezTo>
                  <a:cubicBezTo>
                    <a:pt x="5069" y="4117"/>
                    <a:pt x="4577" y="4536"/>
                    <a:pt x="4331" y="5173"/>
                  </a:cubicBezTo>
                  <a:lnTo>
                    <a:pt x="4331" y="5065"/>
                  </a:lnTo>
                  <a:cubicBezTo>
                    <a:pt x="4232" y="5277"/>
                    <a:pt x="4085" y="5593"/>
                    <a:pt x="3839" y="5909"/>
                  </a:cubicBezTo>
                  <a:lnTo>
                    <a:pt x="2461" y="8865"/>
                  </a:lnTo>
                  <a:cubicBezTo>
                    <a:pt x="2314" y="9289"/>
                    <a:pt x="2215" y="9605"/>
                    <a:pt x="2116" y="10029"/>
                  </a:cubicBezTo>
                  <a:lnTo>
                    <a:pt x="2166" y="9921"/>
                  </a:lnTo>
                  <a:cubicBezTo>
                    <a:pt x="1969" y="10765"/>
                    <a:pt x="1870" y="10449"/>
                    <a:pt x="1674" y="10977"/>
                  </a:cubicBezTo>
                  <a:cubicBezTo>
                    <a:pt x="1822" y="11086"/>
                    <a:pt x="1674" y="11822"/>
                    <a:pt x="1624" y="12034"/>
                  </a:cubicBezTo>
                  <a:cubicBezTo>
                    <a:pt x="1527" y="12458"/>
                    <a:pt x="1428" y="13302"/>
                    <a:pt x="1281" y="14038"/>
                  </a:cubicBezTo>
                  <a:lnTo>
                    <a:pt x="1230" y="13934"/>
                  </a:lnTo>
                  <a:cubicBezTo>
                    <a:pt x="1182" y="14462"/>
                    <a:pt x="936" y="15518"/>
                    <a:pt x="886" y="15834"/>
                  </a:cubicBezTo>
                  <a:cubicBezTo>
                    <a:pt x="789" y="16258"/>
                    <a:pt x="641" y="16787"/>
                    <a:pt x="543" y="17419"/>
                  </a:cubicBezTo>
                  <a:cubicBezTo>
                    <a:pt x="395" y="18051"/>
                    <a:pt x="297" y="18687"/>
                    <a:pt x="297" y="19319"/>
                  </a:cubicBezTo>
                  <a:lnTo>
                    <a:pt x="0" y="19951"/>
                  </a:lnTo>
                  <a:lnTo>
                    <a:pt x="0" y="20059"/>
                  </a:lnTo>
                  <a:cubicBezTo>
                    <a:pt x="345" y="20479"/>
                    <a:pt x="738" y="20903"/>
                    <a:pt x="1182" y="21115"/>
                  </a:cubicBezTo>
                  <a:cubicBezTo>
                    <a:pt x="1551" y="21379"/>
                    <a:pt x="1979" y="21600"/>
                    <a:pt x="2332" y="21600"/>
                  </a:cubicBezTo>
                  <a:cubicBezTo>
                    <a:pt x="2542" y="21600"/>
                    <a:pt x="2725" y="21522"/>
                    <a:pt x="2854" y="21323"/>
                  </a:cubicBezTo>
                  <a:lnTo>
                    <a:pt x="2903" y="21323"/>
                  </a:lnTo>
                  <a:lnTo>
                    <a:pt x="2903" y="21007"/>
                  </a:lnTo>
                  <a:cubicBezTo>
                    <a:pt x="2919" y="20942"/>
                    <a:pt x="2935" y="20916"/>
                    <a:pt x="2947" y="20916"/>
                  </a:cubicBezTo>
                  <a:cubicBezTo>
                    <a:pt x="2979" y="20916"/>
                    <a:pt x="3002" y="21042"/>
                    <a:pt x="3002" y="21115"/>
                  </a:cubicBezTo>
                  <a:cubicBezTo>
                    <a:pt x="3002" y="21007"/>
                    <a:pt x="3052" y="20903"/>
                    <a:pt x="3100" y="20795"/>
                  </a:cubicBezTo>
                  <a:cubicBezTo>
                    <a:pt x="3100" y="20765"/>
                    <a:pt x="3096" y="20752"/>
                    <a:pt x="3088" y="20752"/>
                  </a:cubicBezTo>
                  <a:cubicBezTo>
                    <a:pt x="3072" y="20752"/>
                    <a:pt x="3036" y="20829"/>
                    <a:pt x="3002" y="20903"/>
                  </a:cubicBezTo>
                  <a:cubicBezTo>
                    <a:pt x="3002" y="20691"/>
                    <a:pt x="3002" y="20375"/>
                    <a:pt x="3002" y="20163"/>
                  </a:cubicBezTo>
                  <a:cubicBezTo>
                    <a:pt x="3052" y="20059"/>
                    <a:pt x="3088" y="20059"/>
                    <a:pt x="3119" y="20059"/>
                  </a:cubicBezTo>
                  <a:cubicBezTo>
                    <a:pt x="3149" y="20059"/>
                    <a:pt x="3175" y="20059"/>
                    <a:pt x="3199" y="19951"/>
                  </a:cubicBezTo>
                  <a:cubicBezTo>
                    <a:pt x="3544" y="18159"/>
                    <a:pt x="3938" y="16362"/>
                    <a:pt x="4430" y="14778"/>
                  </a:cubicBezTo>
                  <a:cubicBezTo>
                    <a:pt x="4442" y="14778"/>
                    <a:pt x="4448" y="14778"/>
                    <a:pt x="4450" y="14782"/>
                  </a:cubicBezTo>
                  <a:cubicBezTo>
                    <a:pt x="4553" y="14302"/>
                    <a:pt x="4730" y="13908"/>
                    <a:pt x="4823" y="13510"/>
                  </a:cubicBezTo>
                  <a:lnTo>
                    <a:pt x="4970" y="13510"/>
                  </a:lnTo>
                  <a:cubicBezTo>
                    <a:pt x="4920" y="13510"/>
                    <a:pt x="5166" y="12986"/>
                    <a:pt x="5364" y="12458"/>
                  </a:cubicBezTo>
                  <a:cubicBezTo>
                    <a:pt x="5463" y="12138"/>
                    <a:pt x="5610" y="11930"/>
                    <a:pt x="5709" y="11718"/>
                  </a:cubicBezTo>
                  <a:lnTo>
                    <a:pt x="5955" y="11402"/>
                  </a:lnTo>
                  <a:lnTo>
                    <a:pt x="5904" y="11190"/>
                  </a:lnTo>
                  <a:cubicBezTo>
                    <a:pt x="5971" y="11047"/>
                    <a:pt x="6009" y="11012"/>
                    <a:pt x="6035" y="11012"/>
                  </a:cubicBezTo>
                  <a:cubicBezTo>
                    <a:pt x="6064" y="11012"/>
                    <a:pt x="6080" y="11047"/>
                    <a:pt x="6102" y="11047"/>
                  </a:cubicBezTo>
                  <a:cubicBezTo>
                    <a:pt x="6124" y="11047"/>
                    <a:pt x="6150" y="11012"/>
                    <a:pt x="6201" y="10874"/>
                  </a:cubicBezTo>
                  <a:cubicBezTo>
                    <a:pt x="6150" y="10449"/>
                    <a:pt x="6544" y="10345"/>
                    <a:pt x="6544" y="10133"/>
                  </a:cubicBezTo>
                  <a:cubicBezTo>
                    <a:pt x="6544" y="10133"/>
                    <a:pt x="6588" y="10086"/>
                    <a:pt x="6632" y="10086"/>
                  </a:cubicBezTo>
                  <a:cubicBezTo>
                    <a:pt x="6653" y="10086"/>
                    <a:pt x="6675" y="10099"/>
                    <a:pt x="6691" y="10133"/>
                  </a:cubicBezTo>
                  <a:cubicBezTo>
                    <a:pt x="6691" y="9921"/>
                    <a:pt x="6741" y="9921"/>
                    <a:pt x="6790" y="9817"/>
                  </a:cubicBezTo>
                  <a:cubicBezTo>
                    <a:pt x="6806" y="9783"/>
                    <a:pt x="6812" y="9770"/>
                    <a:pt x="6810" y="9770"/>
                  </a:cubicBezTo>
                  <a:cubicBezTo>
                    <a:pt x="6806" y="9770"/>
                    <a:pt x="6774" y="9817"/>
                    <a:pt x="6741" y="9817"/>
                  </a:cubicBezTo>
                  <a:lnTo>
                    <a:pt x="6889" y="9605"/>
                  </a:lnTo>
                  <a:cubicBezTo>
                    <a:pt x="6937" y="9605"/>
                    <a:pt x="6988" y="9605"/>
                    <a:pt x="6937" y="9709"/>
                  </a:cubicBezTo>
                  <a:cubicBezTo>
                    <a:pt x="7086" y="9501"/>
                    <a:pt x="7282" y="9393"/>
                    <a:pt x="7480" y="9185"/>
                  </a:cubicBezTo>
                  <a:cubicBezTo>
                    <a:pt x="7726" y="8865"/>
                    <a:pt x="8020" y="8657"/>
                    <a:pt x="8315" y="8445"/>
                  </a:cubicBezTo>
                  <a:cubicBezTo>
                    <a:pt x="8462" y="8337"/>
                    <a:pt x="8611" y="8337"/>
                    <a:pt x="8759" y="8233"/>
                  </a:cubicBezTo>
                  <a:cubicBezTo>
                    <a:pt x="8906" y="8129"/>
                    <a:pt x="9053" y="8021"/>
                    <a:pt x="9200" y="7917"/>
                  </a:cubicBezTo>
                  <a:cubicBezTo>
                    <a:pt x="9497" y="7809"/>
                    <a:pt x="9693" y="7705"/>
                    <a:pt x="9840" y="7705"/>
                  </a:cubicBezTo>
                  <a:cubicBezTo>
                    <a:pt x="9791" y="7601"/>
                    <a:pt x="9731" y="7601"/>
                    <a:pt x="9674" y="7601"/>
                  </a:cubicBezTo>
                  <a:cubicBezTo>
                    <a:pt x="9620" y="7601"/>
                    <a:pt x="9570" y="7601"/>
                    <a:pt x="9545" y="7493"/>
                  </a:cubicBezTo>
                  <a:cubicBezTo>
                    <a:pt x="9594" y="7389"/>
                    <a:pt x="9644" y="7389"/>
                    <a:pt x="9680" y="7389"/>
                  </a:cubicBezTo>
                  <a:cubicBezTo>
                    <a:pt x="9717" y="7389"/>
                    <a:pt x="9743" y="7389"/>
                    <a:pt x="9743" y="7285"/>
                  </a:cubicBezTo>
                  <a:cubicBezTo>
                    <a:pt x="9791" y="7441"/>
                    <a:pt x="9866" y="7441"/>
                    <a:pt x="9945" y="7441"/>
                  </a:cubicBezTo>
                  <a:cubicBezTo>
                    <a:pt x="10025" y="7441"/>
                    <a:pt x="10112" y="7441"/>
                    <a:pt x="10185" y="7601"/>
                  </a:cubicBezTo>
                  <a:lnTo>
                    <a:pt x="10185" y="7389"/>
                  </a:lnTo>
                  <a:lnTo>
                    <a:pt x="10235" y="7493"/>
                  </a:lnTo>
                  <a:cubicBezTo>
                    <a:pt x="10530" y="7285"/>
                    <a:pt x="10578" y="7285"/>
                    <a:pt x="10578" y="7285"/>
                  </a:cubicBezTo>
                  <a:lnTo>
                    <a:pt x="10923" y="7285"/>
                  </a:lnTo>
                  <a:cubicBezTo>
                    <a:pt x="11133" y="7285"/>
                    <a:pt x="11272" y="7051"/>
                    <a:pt x="11431" y="7051"/>
                  </a:cubicBezTo>
                  <a:cubicBezTo>
                    <a:pt x="11458" y="7051"/>
                    <a:pt x="11486" y="7056"/>
                    <a:pt x="11514" y="7073"/>
                  </a:cubicBezTo>
                  <a:cubicBezTo>
                    <a:pt x="11514" y="7073"/>
                    <a:pt x="11415" y="6861"/>
                    <a:pt x="11514" y="6861"/>
                  </a:cubicBezTo>
                  <a:cubicBezTo>
                    <a:pt x="11514" y="6883"/>
                    <a:pt x="11524" y="6891"/>
                    <a:pt x="11538" y="6891"/>
                  </a:cubicBezTo>
                  <a:cubicBezTo>
                    <a:pt x="11567" y="6891"/>
                    <a:pt x="11613" y="6870"/>
                    <a:pt x="11649" y="6870"/>
                  </a:cubicBezTo>
                  <a:cubicBezTo>
                    <a:pt x="11684" y="6870"/>
                    <a:pt x="11710" y="6887"/>
                    <a:pt x="11710" y="6965"/>
                  </a:cubicBezTo>
                  <a:cubicBezTo>
                    <a:pt x="11724" y="6995"/>
                    <a:pt x="11748" y="7008"/>
                    <a:pt x="11774" y="7008"/>
                  </a:cubicBezTo>
                  <a:cubicBezTo>
                    <a:pt x="11843" y="7008"/>
                    <a:pt x="11932" y="6922"/>
                    <a:pt x="11911" y="6783"/>
                  </a:cubicBezTo>
                  <a:cubicBezTo>
                    <a:pt x="11944" y="6861"/>
                    <a:pt x="12095" y="6870"/>
                    <a:pt x="12006" y="6965"/>
                  </a:cubicBezTo>
                  <a:cubicBezTo>
                    <a:pt x="12039" y="6965"/>
                    <a:pt x="12093" y="7012"/>
                    <a:pt x="12125" y="7012"/>
                  </a:cubicBezTo>
                  <a:cubicBezTo>
                    <a:pt x="12141" y="7012"/>
                    <a:pt x="12154" y="6999"/>
                    <a:pt x="12154" y="6965"/>
                  </a:cubicBezTo>
                  <a:lnTo>
                    <a:pt x="12103" y="6861"/>
                  </a:lnTo>
                  <a:cubicBezTo>
                    <a:pt x="12273" y="6861"/>
                    <a:pt x="12369" y="7095"/>
                    <a:pt x="12517" y="7095"/>
                  </a:cubicBezTo>
                  <a:cubicBezTo>
                    <a:pt x="12541" y="7095"/>
                    <a:pt x="12567" y="7086"/>
                    <a:pt x="12595" y="7073"/>
                  </a:cubicBezTo>
                  <a:lnTo>
                    <a:pt x="12496" y="6861"/>
                  </a:lnTo>
                  <a:cubicBezTo>
                    <a:pt x="12646" y="6861"/>
                    <a:pt x="12743" y="7073"/>
                    <a:pt x="12743" y="7285"/>
                  </a:cubicBezTo>
                  <a:lnTo>
                    <a:pt x="12646" y="7285"/>
                  </a:lnTo>
                  <a:cubicBezTo>
                    <a:pt x="12793" y="7389"/>
                    <a:pt x="12989" y="7493"/>
                    <a:pt x="13186" y="7493"/>
                  </a:cubicBezTo>
                  <a:lnTo>
                    <a:pt x="13087" y="7493"/>
                  </a:lnTo>
                  <a:cubicBezTo>
                    <a:pt x="13235" y="7493"/>
                    <a:pt x="13334" y="7601"/>
                    <a:pt x="13481" y="7601"/>
                  </a:cubicBezTo>
                  <a:cubicBezTo>
                    <a:pt x="13628" y="7705"/>
                    <a:pt x="13826" y="7809"/>
                    <a:pt x="14023" y="8021"/>
                  </a:cubicBezTo>
                  <a:cubicBezTo>
                    <a:pt x="14417" y="8233"/>
                    <a:pt x="14760" y="8657"/>
                    <a:pt x="14909" y="8761"/>
                  </a:cubicBezTo>
                  <a:lnTo>
                    <a:pt x="14859" y="8445"/>
                  </a:lnTo>
                  <a:lnTo>
                    <a:pt x="15105" y="8549"/>
                  </a:lnTo>
                  <a:cubicBezTo>
                    <a:pt x="15105" y="8549"/>
                    <a:pt x="14917" y="8874"/>
                    <a:pt x="14869" y="8882"/>
                  </a:cubicBezTo>
                  <a:lnTo>
                    <a:pt x="14859" y="8865"/>
                  </a:lnTo>
                  <a:cubicBezTo>
                    <a:pt x="14859" y="8878"/>
                    <a:pt x="14863" y="8882"/>
                    <a:pt x="14867" y="8882"/>
                  </a:cubicBezTo>
                  <a:cubicBezTo>
                    <a:pt x="14869" y="8882"/>
                    <a:pt x="14869" y="8882"/>
                    <a:pt x="14869" y="8882"/>
                  </a:cubicBezTo>
                  <a:lnTo>
                    <a:pt x="15056" y="9185"/>
                  </a:lnTo>
                  <a:lnTo>
                    <a:pt x="15351" y="9605"/>
                  </a:lnTo>
                  <a:cubicBezTo>
                    <a:pt x="15645" y="10029"/>
                    <a:pt x="15891" y="10449"/>
                    <a:pt x="16137" y="10977"/>
                  </a:cubicBezTo>
                  <a:cubicBezTo>
                    <a:pt x="16531" y="11718"/>
                    <a:pt x="16926" y="12666"/>
                    <a:pt x="17221" y="13618"/>
                  </a:cubicBezTo>
                  <a:cubicBezTo>
                    <a:pt x="17249" y="13808"/>
                    <a:pt x="17209" y="13847"/>
                    <a:pt x="17170" y="13847"/>
                  </a:cubicBezTo>
                  <a:cubicBezTo>
                    <a:pt x="17146" y="13847"/>
                    <a:pt x="17122" y="13830"/>
                    <a:pt x="17122" y="13830"/>
                  </a:cubicBezTo>
                  <a:cubicBezTo>
                    <a:pt x="17170" y="13986"/>
                    <a:pt x="17196" y="13986"/>
                    <a:pt x="17221" y="13986"/>
                  </a:cubicBezTo>
                  <a:cubicBezTo>
                    <a:pt x="17245" y="13986"/>
                    <a:pt x="17269" y="13986"/>
                    <a:pt x="17320" y="14146"/>
                  </a:cubicBezTo>
                  <a:cubicBezTo>
                    <a:pt x="17320" y="14181"/>
                    <a:pt x="17313" y="14194"/>
                    <a:pt x="17303" y="14194"/>
                  </a:cubicBezTo>
                  <a:cubicBezTo>
                    <a:pt x="17285" y="14194"/>
                    <a:pt x="17253" y="14146"/>
                    <a:pt x="17221" y="14146"/>
                  </a:cubicBezTo>
                  <a:cubicBezTo>
                    <a:pt x="17221" y="14146"/>
                    <a:pt x="17320" y="14462"/>
                    <a:pt x="17320" y="14462"/>
                  </a:cubicBezTo>
                  <a:cubicBezTo>
                    <a:pt x="17368" y="14358"/>
                    <a:pt x="17416" y="14146"/>
                    <a:pt x="17467" y="14038"/>
                  </a:cubicBezTo>
                  <a:lnTo>
                    <a:pt x="17566" y="14358"/>
                  </a:lnTo>
                  <a:lnTo>
                    <a:pt x="17515" y="14462"/>
                  </a:lnTo>
                  <a:cubicBezTo>
                    <a:pt x="17515" y="14566"/>
                    <a:pt x="17761" y="14462"/>
                    <a:pt x="17812" y="14886"/>
                  </a:cubicBezTo>
                  <a:cubicBezTo>
                    <a:pt x="17909" y="15414"/>
                    <a:pt x="18007" y="15622"/>
                    <a:pt x="18056" y="16046"/>
                  </a:cubicBezTo>
                  <a:cubicBezTo>
                    <a:pt x="18155" y="16362"/>
                    <a:pt x="18205" y="16678"/>
                    <a:pt x="18253" y="17103"/>
                  </a:cubicBezTo>
                  <a:cubicBezTo>
                    <a:pt x="18253" y="17103"/>
                    <a:pt x="18205" y="16994"/>
                    <a:pt x="18155" y="16890"/>
                  </a:cubicBezTo>
                  <a:cubicBezTo>
                    <a:pt x="18155" y="16994"/>
                    <a:pt x="18155" y="17103"/>
                    <a:pt x="18155" y="17206"/>
                  </a:cubicBezTo>
                  <a:cubicBezTo>
                    <a:pt x="18165" y="17163"/>
                    <a:pt x="18175" y="17146"/>
                    <a:pt x="18185" y="17146"/>
                  </a:cubicBezTo>
                  <a:cubicBezTo>
                    <a:pt x="18217" y="17146"/>
                    <a:pt x="18245" y="17328"/>
                    <a:pt x="18251" y="17328"/>
                  </a:cubicBezTo>
                  <a:cubicBezTo>
                    <a:pt x="18253" y="17328"/>
                    <a:pt x="18253" y="17323"/>
                    <a:pt x="18253" y="17315"/>
                  </a:cubicBezTo>
                  <a:cubicBezTo>
                    <a:pt x="18352" y="17522"/>
                    <a:pt x="18451" y="17735"/>
                    <a:pt x="18451" y="18051"/>
                  </a:cubicBezTo>
                  <a:cubicBezTo>
                    <a:pt x="18451" y="18366"/>
                    <a:pt x="18500" y="18687"/>
                    <a:pt x="18598" y="18895"/>
                  </a:cubicBezTo>
                  <a:cubicBezTo>
                    <a:pt x="19040" y="18895"/>
                    <a:pt x="19532" y="19003"/>
                    <a:pt x="19976" y="19215"/>
                  </a:cubicBezTo>
                  <a:cubicBezTo>
                    <a:pt x="20664" y="19423"/>
                    <a:pt x="21303" y="19847"/>
                    <a:pt x="21402" y="19847"/>
                  </a:cubicBezTo>
                  <a:cubicBezTo>
                    <a:pt x="21402" y="20059"/>
                    <a:pt x="21402" y="20267"/>
                    <a:pt x="21402" y="20479"/>
                  </a:cubicBezTo>
                  <a:cubicBezTo>
                    <a:pt x="21451" y="20267"/>
                    <a:pt x="21451" y="19951"/>
                    <a:pt x="21451" y="19635"/>
                  </a:cubicBezTo>
                  <a:lnTo>
                    <a:pt x="21354" y="19635"/>
                  </a:lnTo>
                  <a:cubicBezTo>
                    <a:pt x="21303" y="19003"/>
                    <a:pt x="21402" y="19531"/>
                    <a:pt x="21402" y="18895"/>
                  </a:cubicBezTo>
                  <a:cubicBezTo>
                    <a:pt x="21451" y="18895"/>
                    <a:pt x="21501" y="19423"/>
                    <a:pt x="21501" y="19951"/>
                  </a:cubicBezTo>
                  <a:cubicBezTo>
                    <a:pt x="21501" y="19423"/>
                    <a:pt x="21550" y="19003"/>
                    <a:pt x="21451" y="18791"/>
                  </a:cubicBezTo>
                  <a:cubicBezTo>
                    <a:pt x="21451" y="18579"/>
                    <a:pt x="21477" y="18579"/>
                    <a:pt x="21507" y="18579"/>
                  </a:cubicBezTo>
                  <a:cubicBezTo>
                    <a:pt x="21537" y="18579"/>
                    <a:pt x="21574" y="18579"/>
                    <a:pt x="21600" y="18366"/>
                  </a:cubicBezTo>
                  <a:cubicBezTo>
                    <a:pt x="21501" y="17947"/>
                    <a:pt x="21451" y="17522"/>
                    <a:pt x="21451" y="17103"/>
                  </a:cubicBezTo>
                  <a:cubicBezTo>
                    <a:pt x="21451" y="16890"/>
                    <a:pt x="21402" y="16678"/>
                    <a:pt x="21402" y="16466"/>
                  </a:cubicBezTo>
                  <a:cubicBezTo>
                    <a:pt x="21354" y="16258"/>
                    <a:pt x="21303" y="16150"/>
                    <a:pt x="21303" y="15938"/>
                  </a:cubicBezTo>
                  <a:cubicBezTo>
                    <a:pt x="21205" y="15622"/>
                    <a:pt x="21108" y="15306"/>
                    <a:pt x="21108" y="14886"/>
                  </a:cubicBezTo>
                  <a:lnTo>
                    <a:pt x="21156" y="14990"/>
                  </a:lnTo>
                  <a:cubicBezTo>
                    <a:pt x="21156" y="14674"/>
                    <a:pt x="20959" y="14146"/>
                    <a:pt x="20910" y="13618"/>
                  </a:cubicBezTo>
                  <a:cubicBezTo>
                    <a:pt x="20910" y="13735"/>
                    <a:pt x="20910" y="13817"/>
                    <a:pt x="20902" y="13817"/>
                  </a:cubicBezTo>
                  <a:cubicBezTo>
                    <a:pt x="20896" y="13817"/>
                    <a:pt x="20884" y="13761"/>
                    <a:pt x="20862" y="13618"/>
                  </a:cubicBezTo>
                  <a:cubicBezTo>
                    <a:pt x="20763" y="13090"/>
                    <a:pt x="20664" y="12774"/>
                    <a:pt x="20616" y="12350"/>
                  </a:cubicBezTo>
                  <a:lnTo>
                    <a:pt x="20418" y="12034"/>
                  </a:lnTo>
                  <a:cubicBezTo>
                    <a:pt x="19976" y="10345"/>
                    <a:pt x="19434" y="8761"/>
                    <a:pt x="18794" y="7389"/>
                  </a:cubicBezTo>
                  <a:cubicBezTo>
                    <a:pt x="18598" y="6965"/>
                    <a:pt x="18401" y="6545"/>
                    <a:pt x="18155" y="6121"/>
                  </a:cubicBezTo>
                  <a:lnTo>
                    <a:pt x="17566" y="5065"/>
                  </a:lnTo>
                  <a:cubicBezTo>
                    <a:pt x="17221" y="4536"/>
                    <a:pt x="16876" y="4008"/>
                    <a:pt x="16729" y="3692"/>
                  </a:cubicBezTo>
                  <a:cubicBezTo>
                    <a:pt x="15891" y="2532"/>
                    <a:pt x="15056" y="1688"/>
                    <a:pt x="14171" y="948"/>
                  </a:cubicBezTo>
                  <a:lnTo>
                    <a:pt x="13382" y="420"/>
                  </a:lnTo>
                  <a:lnTo>
                    <a:pt x="12547" y="104"/>
                  </a:lnTo>
                  <a:cubicBezTo>
                    <a:pt x="12325" y="52"/>
                    <a:pt x="12091" y="26"/>
                    <a:pt x="11857" y="26"/>
                  </a:cubicBezTo>
                  <a:cubicBezTo>
                    <a:pt x="11625" y="26"/>
                    <a:pt x="11391" y="52"/>
                    <a:pt x="11169" y="104"/>
                  </a:cubicBezTo>
                  <a:cubicBezTo>
                    <a:pt x="10923" y="0"/>
                    <a:pt x="10677" y="0"/>
                    <a:pt x="1043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368" name="Google Shape;357;p11"/>
          <p:cNvGrpSpPr/>
          <p:nvPr/>
        </p:nvGrpSpPr>
        <p:grpSpPr>
          <a:xfrm>
            <a:off x="7780442" y="2433135"/>
            <a:ext cx="1207822" cy="1520966"/>
            <a:chOff x="0" y="0"/>
            <a:chExt cx="1207820" cy="1520964"/>
          </a:xfrm>
        </p:grpSpPr>
        <p:sp>
          <p:nvSpPr>
            <p:cNvPr id="357" name="Google Shape;358;p11"/>
            <p:cNvSpPr/>
            <p:nvPr/>
          </p:nvSpPr>
          <p:spPr>
            <a:xfrm>
              <a:off x="771237" y="118093"/>
              <a:ext cx="1" cy="20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58" name="Google Shape;359;p11"/>
            <p:cNvSpPr/>
            <p:nvPr/>
          </p:nvSpPr>
          <p:spPr>
            <a:xfrm>
              <a:off x="396017" y="128634"/>
              <a:ext cx="1" cy="17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59" name="Google Shape;360;p11"/>
            <p:cNvSpPr/>
            <p:nvPr/>
          </p:nvSpPr>
          <p:spPr>
            <a:xfrm>
              <a:off x="0" y="106543"/>
              <a:ext cx="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60" name="Google Shape;361;p11"/>
            <p:cNvSpPr/>
            <p:nvPr/>
          </p:nvSpPr>
          <p:spPr>
            <a:xfrm>
              <a:off x="92654" y="791027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61" name="Google Shape;363;p11"/>
            <p:cNvSpPr/>
            <p:nvPr/>
          </p:nvSpPr>
          <p:spPr>
            <a:xfrm>
              <a:off x="79915" y="760838"/>
              <a:ext cx="277926" cy="3014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62" name="Google Shape;364;p11"/>
            <p:cNvSpPr/>
            <p:nvPr/>
          </p:nvSpPr>
          <p:spPr>
            <a:xfrm>
              <a:off x="948448" y="413539"/>
              <a:ext cx="259373" cy="2743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63" name="Google Shape;366;p11"/>
            <p:cNvSpPr/>
            <p:nvPr/>
          </p:nvSpPr>
          <p:spPr>
            <a:xfrm>
              <a:off x="467434" y="538612"/>
              <a:ext cx="282151" cy="295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64" name="Google Shape;367;p11"/>
            <p:cNvSpPr/>
            <p:nvPr/>
          </p:nvSpPr>
          <p:spPr>
            <a:xfrm>
              <a:off x="905371" y="991896"/>
              <a:ext cx="272426" cy="3202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65" name="Google Shape;368;p11"/>
            <p:cNvSpPr/>
            <p:nvPr/>
          </p:nvSpPr>
          <p:spPr>
            <a:xfrm>
              <a:off x="482913" y="1233353"/>
              <a:ext cx="268866" cy="287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66" name="Google Shape;369;p11"/>
            <p:cNvSpPr/>
            <p:nvPr/>
          </p:nvSpPr>
          <p:spPr>
            <a:xfrm>
              <a:off x="80770" y="24359"/>
              <a:ext cx="231914" cy="279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67" name="Google Shape;370;p11"/>
            <p:cNvSpPr/>
            <p:nvPr/>
          </p:nvSpPr>
          <p:spPr>
            <a:xfrm>
              <a:off x="586228" y="0"/>
              <a:ext cx="226749" cy="3336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36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Body Level One…"/>
          <p:cNvSpPr txBox="1"/>
          <p:nvPr>
            <p:ph type="body" sz="quarter" idx="1"/>
          </p:nvPr>
        </p:nvSpPr>
        <p:spPr>
          <a:xfrm>
            <a:off x="2575132" y="1716510"/>
            <a:ext cx="2465101" cy="745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342900" indent="-228600" algn="r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 algn="r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 algn="r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 algn="r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 algn="r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7" name="xx%"/>
          <p:cNvSpPr txBox="1"/>
          <p:nvPr>
            <p:ph type="title" hasCustomPrompt="1"/>
          </p:nvPr>
        </p:nvSpPr>
        <p:spPr>
          <a:xfrm>
            <a:off x="6040568" y="1301699"/>
            <a:ext cx="700201" cy="577801"/>
          </a:xfrm>
          <a:prstGeom prst="rect">
            <a:avLst/>
          </a:prstGeom>
        </p:spPr>
        <p:txBody>
          <a:bodyPr anchor="ctr"/>
          <a:lstStyle>
            <a:lvl1pPr>
              <a:defRPr sz="2400">
                <a:latin typeface="Lemonada"/>
                <a:ea typeface="Lemonada"/>
                <a:cs typeface="Lemonada"/>
                <a:sym typeface="Lemonada"/>
              </a:defRPr>
            </a:lvl1pPr>
          </a:lstStyle>
          <a:p>
            <a:pPr/>
            <a:r>
              <a:t>xx%</a:t>
            </a:r>
          </a:p>
        </p:txBody>
      </p:sp>
      <p:sp>
        <p:nvSpPr>
          <p:cNvPr id="378" name="Google Shape;381;p12"/>
          <p:cNvSpPr/>
          <p:nvPr/>
        </p:nvSpPr>
        <p:spPr>
          <a:xfrm>
            <a:off x="8311865" y="1560614"/>
            <a:ext cx="1414984" cy="1142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202" h="21600" fill="norm" stroke="1" extrusionOk="0">
                <a:moveTo>
                  <a:pt x="13257" y="0"/>
                </a:moveTo>
                <a:cubicBezTo>
                  <a:pt x="7662" y="0"/>
                  <a:pt x="-3622" y="4616"/>
                  <a:pt x="1147" y="17132"/>
                </a:cubicBezTo>
                <a:cubicBezTo>
                  <a:pt x="1147" y="17132"/>
                  <a:pt x="5545" y="21600"/>
                  <a:pt x="9496" y="21600"/>
                </a:cubicBezTo>
                <a:cubicBezTo>
                  <a:pt x="11107" y="21600"/>
                  <a:pt x="12644" y="20856"/>
                  <a:pt x="13777" y="18765"/>
                </a:cubicBezTo>
                <a:cubicBezTo>
                  <a:pt x="17691" y="11542"/>
                  <a:pt x="17978" y="3233"/>
                  <a:pt x="16006" y="759"/>
                </a:cubicBezTo>
                <a:cubicBezTo>
                  <a:pt x="15622" y="270"/>
                  <a:pt x="14605" y="0"/>
                  <a:pt x="13257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79" name="Google Shape;382;p12"/>
          <p:cNvSpPr/>
          <p:nvPr/>
        </p:nvSpPr>
        <p:spPr>
          <a:xfrm>
            <a:off x="-457969" y="3624348"/>
            <a:ext cx="1012639" cy="8178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202" h="21600" fill="norm" stroke="1" extrusionOk="0">
                <a:moveTo>
                  <a:pt x="13257" y="0"/>
                </a:moveTo>
                <a:cubicBezTo>
                  <a:pt x="7662" y="0"/>
                  <a:pt x="-3622" y="4616"/>
                  <a:pt x="1147" y="17132"/>
                </a:cubicBezTo>
                <a:cubicBezTo>
                  <a:pt x="1147" y="17132"/>
                  <a:pt x="5545" y="21600"/>
                  <a:pt x="9496" y="21600"/>
                </a:cubicBezTo>
                <a:cubicBezTo>
                  <a:pt x="11107" y="21600"/>
                  <a:pt x="12644" y="20856"/>
                  <a:pt x="13777" y="18765"/>
                </a:cubicBezTo>
                <a:cubicBezTo>
                  <a:pt x="17691" y="11542"/>
                  <a:pt x="17978" y="3233"/>
                  <a:pt x="16006" y="759"/>
                </a:cubicBezTo>
                <a:cubicBezTo>
                  <a:pt x="15622" y="270"/>
                  <a:pt x="14605" y="0"/>
                  <a:pt x="13257" y="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387" name="Google Shape;383;p12"/>
          <p:cNvGrpSpPr/>
          <p:nvPr/>
        </p:nvGrpSpPr>
        <p:grpSpPr>
          <a:xfrm>
            <a:off x="-258975" y="2819815"/>
            <a:ext cx="1327021" cy="1243045"/>
            <a:chOff x="0" y="0"/>
            <a:chExt cx="1327020" cy="1243044"/>
          </a:xfrm>
        </p:grpSpPr>
        <p:sp>
          <p:nvSpPr>
            <p:cNvPr id="380" name="Google Shape;384;p12"/>
            <p:cNvSpPr/>
            <p:nvPr/>
          </p:nvSpPr>
          <p:spPr>
            <a:xfrm rot="2339735">
              <a:off x="79232" y="508433"/>
              <a:ext cx="12701" cy="207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7297" y="7200"/>
                    <a:pt x="0" y="14400"/>
                    <a:pt x="0" y="21600"/>
                  </a:cubicBezTo>
                  <a:cubicBezTo>
                    <a:pt x="14303" y="14400"/>
                    <a:pt x="21600" y="7200"/>
                    <a:pt x="21600" y="0"/>
                  </a:cubicBezTo>
                  <a:close/>
                </a:path>
              </a:pathLst>
            </a:custGeom>
            <a:solidFill>
              <a:srgbClr val="344A9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384" name="Google Shape;386;p12"/>
            <p:cNvGrpSpPr/>
            <p:nvPr/>
          </p:nvGrpSpPr>
          <p:grpSpPr>
            <a:xfrm>
              <a:off x="-1" y="-1"/>
              <a:ext cx="1327022" cy="1243046"/>
              <a:chOff x="0" y="0"/>
              <a:chExt cx="1327020" cy="1243044"/>
            </a:xfrm>
          </p:grpSpPr>
          <p:sp>
            <p:nvSpPr>
              <p:cNvPr id="381" name="Google Shape;387;p12"/>
              <p:cNvSpPr/>
              <p:nvPr/>
            </p:nvSpPr>
            <p:spPr>
              <a:xfrm rot="2339735">
                <a:off x="64761" y="306603"/>
                <a:ext cx="1197498" cy="6298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872" y="3453"/>
                    </a:moveTo>
                    <a:cubicBezTo>
                      <a:pt x="11877" y="3457"/>
                      <a:pt x="11881" y="3459"/>
                      <a:pt x="11884" y="3459"/>
                    </a:cubicBezTo>
                    <a:cubicBezTo>
                      <a:pt x="11880" y="3457"/>
                      <a:pt x="11876" y="3455"/>
                      <a:pt x="11872" y="3453"/>
                    </a:cubicBezTo>
                    <a:close/>
                    <a:moveTo>
                      <a:pt x="16318" y="6821"/>
                    </a:moveTo>
                    <a:cubicBezTo>
                      <a:pt x="16318" y="6826"/>
                      <a:pt x="16321" y="6830"/>
                      <a:pt x="16326" y="6832"/>
                    </a:cubicBezTo>
                    <a:cubicBezTo>
                      <a:pt x="16323" y="6828"/>
                      <a:pt x="16321" y="6825"/>
                      <a:pt x="16318" y="6821"/>
                    </a:cubicBezTo>
                    <a:close/>
                    <a:moveTo>
                      <a:pt x="1557" y="19650"/>
                    </a:moveTo>
                    <a:cubicBezTo>
                      <a:pt x="1561" y="19650"/>
                      <a:pt x="1565" y="19652"/>
                      <a:pt x="1570" y="19658"/>
                    </a:cubicBezTo>
                    <a:lnTo>
                      <a:pt x="1540" y="19938"/>
                    </a:lnTo>
                    <a:cubicBezTo>
                      <a:pt x="1552" y="19757"/>
                      <a:pt x="1535" y="19650"/>
                      <a:pt x="1557" y="19650"/>
                    </a:cubicBezTo>
                    <a:close/>
                    <a:moveTo>
                      <a:pt x="10987" y="0"/>
                    </a:moveTo>
                    <a:cubicBezTo>
                      <a:pt x="11136" y="47"/>
                      <a:pt x="11086" y="95"/>
                      <a:pt x="10961" y="95"/>
                    </a:cubicBezTo>
                    <a:cubicBezTo>
                      <a:pt x="10775" y="47"/>
                      <a:pt x="10675" y="35"/>
                      <a:pt x="10622" y="35"/>
                    </a:cubicBezTo>
                    <a:cubicBezTo>
                      <a:pt x="10569" y="35"/>
                      <a:pt x="10563" y="47"/>
                      <a:pt x="10563" y="47"/>
                    </a:cubicBezTo>
                    <a:lnTo>
                      <a:pt x="10140" y="47"/>
                    </a:lnTo>
                    <a:cubicBezTo>
                      <a:pt x="9218" y="47"/>
                      <a:pt x="8321" y="332"/>
                      <a:pt x="7474" y="899"/>
                    </a:cubicBezTo>
                    <a:cubicBezTo>
                      <a:pt x="6652" y="1468"/>
                      <a:pt x="5880" y="2226"/>
                      <a:pt x="5182" y="3173"/>
                    </a:cubicBezTo>
                    <a:cubicBezTo>
                      <a:pt x="4859" y="3740"/>
                      <a:pt x="4412" y="4356"/>
                      <a:pt x="4137" y="4923"/>
                    </a:cubicBezTo>
                    <a:cubicBezTo>
                      <a:pt x="3960" y="5255"/>
                      <a:pt x="3441" y="6211"/>
                      <a:pt x="2990" y="7295"/>
                    </a:cubicBezTo>
                    <a:cubicBezTo>
                      <a:pt x="2591" y="8147"/>
                      <a:pt x="2242" y="9046"/>
                      <a:pt x="1943" y="10043"/>
                    </a:cubicBezTo>
                    <a:lnTo>
                      <a:pt x="1993" y="9899"/>
                    </a:lnTo>
                    <a:cubicBezTo>
                      <a:pt x="1868" y="10326"/>
                      <a:pt x="1719" y="10751"/>
                      <a:pt x="1544" y="11084"/>
                    </a:cubicBezTo>
                    <a:cubicBezTo>
                      <a:pt x="1645" y="11084"/>
                      <a:pt x="1494" y="11748"/>
                      <a:pt x="1420" y="11985"/>
                    </a:cubicBezTo>
                    <a:cubicBezTo>
                      <a:pt x="1370" y="12173"/>
                      <a:pt x="1295" y="12505"/>
                      <a:pt x="1245" y="12884"/>
                    </a:cubicBezTo>
                    <a:cubicBezTo>
                      <a:pt x="1171" y="13216"/>
                      <a:pt x="1096" y="13641"/>
                      <a:pt x="1021" y="13927"/>
                    </a:cubicBezTo>
                    <a:lnTo>
                      <a:pt x="997" y="13878"/>
                    </a:lnTo>
                    <a:cubicBezTo>
                      <a:pt x="921" y="14447"/>
                      <a:pt x="698" y="15488"/>
                      <a:pt x="648" y="15869"/>
                    </a:cubicBezTo>
                    <a:cubicBezTo>
                      <a:pt x="398" y="17052"/>
                      <a:pt x="225" y="18236"/>
                      <a:pt x="149" y="19516"/>
                    </a:cubicBezTo>
                    <a:cubicBezTo>
                      <a:pt x="149" y="19516"/>
                      <a:pt x="100" y="19705"/>
                      <a:pt x="75" y="19895"/>
                    </a:cubicBezTo>
                    <a:lnTo>
                      <a:pt x="25" y="20178"/>
                    </a:lnTo>
                    <a:lnTo>
                      <a:pt x="0" y="20320"/>
                    </a:lnTo>
                    <a:lnTo>
                      <a:pt x="0" y="20462"/>
                    </a:lnTo>
                    <a:cubicBezTo>
                      <a:pt x="199" y="20699"/>
                      <a:pt x="398" y="20889"/>
                      <a:pt x="623" y="20984"/>
                    </a:cubicBezTo>
                    <a:cubicBezTo>
                      <a:pt x="706" y="21045"/>
                      <a:pt x="793" y="21074"/>
                      <a:pt x="877" y="21074"/>
                    </a:cubicBezTo>
                    <a:cubicBezTo>
                      <a:pt x="1126" y="21074"/>
                      <a:pt x="1365" y="20825"/>
                      <a:pt x="1494" y="20369"/>
                    </a:cubicBezTo>
                    <a:lnTo>
                      <a:pt x="1520" y="20415"/>
                    </a:lnTo>
                    <a:cubicBezTo>
                      <a:pt x="1520" y="20369"/>
                      <a:pt x="1520" y="20320"/>
                      <a:pt x="1520" y="20274"/>
                    </a:cubicBezTo>
                    <a:lnTo>
                      <a:pt x="1520" y="20132"/>
                    </a:lnTo>
                    <a:cubicBezTo>
                      <a:pt x="1523" y="20112"/>
                      <a:pt x="1525" y="20093"/>
                      <a:pt x="1527" y="20075"/>
                    </a:cubicBezTo>
                    <a:cubicBezTo>
                      <a:pt x="1541" y="19978"/>
                      <a:pt x="1551" y="19941"/>
                      <a:pt x="1557" y="19941"/>
                    </a:cubicBezTo>
                    <a:cubicBezTo>
                      <a:pt x="1570" y="19941"/>
                      <a:pt x="1570" y="20089"/>
                      <a:pt x="1570" y="20178"/>
                    </a:cubicBezTo>
                    <a:cubicBezTo>
                      <a:pt x="1595" y="20037"/>
                      <a:pt x="1595" y="19895"/>
                      <a:pt x="1619" y="19753"/>
                    </a:cubicBezTo>
                    <a:cubicBezTo>
                      <a:pt x="1619" y="19743"/>
                      <a:pt x="1618" y="19739"/>
                      <a:pt x="1617" y="19739"/>
                    </a:cubicBezTo>
                    <a:cubicBezTo>
                      <a:pt x="1611" y="19739"/>
                      <a:pt x="1595" y="19809"/>
                      <a:pt x="1595" y="19846"/>
                    </a:cubicBezTo>
                    <a:cubicBezTo>
                      <a:pt x="1570" y="19609"/>
                      <a:pt x="1595" y="19421"/>
                      <a:pt x="1619" y="19184"/>
                    </a:cubicBezTo>
                    <a:cubicBezTo>
                      <a:pt x="1669" y="18805"/>
                      <a:pt x="1669" y="19184"/>
                      <a:pt x="1719" y="18757"/>
                    </a:cubicBezTo>
                    <a:cubicBezTo>
                      <a:pt x="2018" y="16578"/>
                      <a:pt x="2467" y="14494"/>
                      <a:pt x="3064" y="12600"/>
                    </a:cubicBezTo>
                    <a:cubicBezTo>
                      <a:pt x="3089" y="12600"/>
                      <a:pt x="3064" y="12600"/>
                      <a:pt x="3064" y="12647"/>
                    </a:cubicBezTo>
                    <a:cubicBezTo>
                      <a:pt x="3139" y="12363"/>
                      <a:pt x="3214" y="12078"/>
                      <a:pt x="3314" y="11794"/>
                    </a:cubicBezTo>
                    <a:cubicBezTo>
                      <a:pt x="3388" y="11511"/>
                      <a:pt x="3488" y="11274"/>
                      <a:pt x="3563" y="10988"/>
                    </a:cubicBezTo>
                    <a:cubicBezTo>
                      <a:pt x="3587" y="10895"/>
                      <a:pt x="3637" y="10847"/>
                      <a:pt x="3688" y="10800"/>
                    </a:cubicBezTo>
                    <a:cubicBezTo>
                      <a:pt x="3662" y="10800"/>
                      <a:pt x="3737" y="10658"/>
                      <a:pt x="3812" y="10373"/>
                    </a:cubicBezTo>
                    <a:cubicBezTo>
                      <a:pt x="3911" y="10136"/>
                      <a:pt x="4036" y="9757"/>
                      <a:pt x="4185" y="9427"/>
                    </a:cubicBezTo>
                    <a:cubicBezTo>
                      <a:pt x="4335" y="9095"/>
                      <a:pt x="4484" y="8763"/>
                      <a:pt x="4609" y="8479"/>
                    </a:cubicBezTo>
                    <a:cubicBezTo>
                      <a:pt x="4709" y="8242"/>
                      <a:pt x="4808" y="8100"/>
                      <a:pt x="4808" y="8052"/>
                    </a:cubicBezTo>
                    <a:lnTo>
                      <a:pt x="4784" y="7959"/>
                    </a:lnTo>
                    <a:cubicBezTo>
                      <a:pt x="5033" y="7485"/>
                      <a:pt x="4908" y="7910"/>
                      <a:pt x="5107" y="7436"/>
                    </a:cubicBezTo>
                    <a:cubicBezTo>
                      <a:pt x="5157" y="7248"/>
                      <a:pt x="5232" y="7104"/>
                      <a:pt x="5331" y="6962"/>
                    </a:cubicBezTo>
                    <a:cubicBezTo>
                      <a:pt x="5431" y="6869"/>
                      <a:pt x="5506" y="6725"/>
                      <a:pt x="5580" y="6537"/>
                    </a:cubicBezTo>
                    <a:cubicBezTo>
                      <a:pt x="5580" y="6537"/>
                      <a:pt x="5672" y="6432"/>
                      <a:pt x="5698" y="6432"/>
                    </a:cubicBezTo>
                    <a:cubicBezTo>
                      <a:pt x="5703" y="6432"/>
                      <a:pt x="5705" y="6436"/>
                      <a:pt x="5705" y="6442"/>
                    </a:cubicBezTo>
                    <a:cubicBezTo>
                      <a:pt x="5705" y="6300"/>
                      <a:pt x="5830" y="6205"/>
                      <a:pt x="5904" y="6063"/>
                    </a:cubicBezTo>
                    <a:cubicBezTo>
                      <a:pt x="5904" y="6048"/>
                      <a:pt x="5899" y="6042"/>
                      <a:pt x="5891" y="6042"/>
                    </a:cubicBezTo>
                    <a:cubicBezTo>
                      <a:pt x="5874" y="6042"/>
                      <a:pt x="5846" y="6063"/>
                      <a:pt x="5830" y="6063"/>
                    </a:cubicBezTo>
                    <a:lnTo>
                      <a:pt x="5904" y="5921"/>
                    </a:lnTo>
                    <a:lnTo>
                      <a:pt x="6004" y="5780"/>
                    </a:lnTo>
                    <a:cubicBezTo>
                      <a:pt x="6032" y="5762"/>
                      <a:pt x="6052" y="5751"/>
                      <a:pt x="6064" y="5751"/>
                    </a:cubicBezTo>
                    <a:cubicBezTo>
                      <a:pt x="6087" y="5751"/>
                      <a:pt x="6086" y="5784"/>
                      <a:pt x="6054" y="5873"/>
                    </a:cubicBezTo>
                    <a:lnTo>
                      <a:pt x="6303" y="5494"/>
                    </a:lnTo>
                    <a:lnTo>
                      <a:pt x="6702" y="5020"/>
                    </a:lnTo>
                    <a:cubicBezTo>
                      <a:pt x="7050" y="4642"/>
                      <a:pt x="7424" y="4311"/>
                      <a:pt x="7798" y="4026"/>
                    </a:cubicBezTo>
                    <a:cubicBezTo>
                      <a:pt x="8146" y="3742"/>
                      <a:pt x="8520" y="3552"/>
                      <a:pt x="8919" y="3410"/>
                    </a:cubicBezTo>
                    <a:cubicBezTo>
                      <a:pt x="9069" y="3315"/>
                      <a:pt x="9218" y="3315"/>
                      <a:pt x="9368" y="3269"/>
                    </a:cubicBezTo>
                    <a:lnTo>
                      <a:pt x="9666" y="3222"/>
                    </a:lnTo>
                    <a:cubicBezTo>
                      <a:pt x="9592" y="3173"/>
                      <a:pt x="9417" y="3222"/>
                      <a:pt x="9342" y="3127"/>
                    </a:cubicBezTo>
                    <a:cubicBezTo>
                      <a:pt x="9417" y="3078"/>
                      <a:pt x="9473" y="3078"/>
                      <a:pt x="9520" y="3078"/>
                    </a:cubicBezTo>
                    <a:cubicBezTo>
                      <a:pt x="9567" y="3078"/>
                      <a:pt x="9604" y="3078"/>
                      <a:pt x="9642" y="3032"/>
                    </a:cubicBezTo>
                    <a:cubicBezTo>
                      <a:pt x="9692" y="3127"/>
                      <a:pt x="9766" y="3127"/>
                      <a:pt x="9865" y="3127"/>
                    </a:cubicBezTo>
                    <a:cubicBezTo>
                      <a:pt x="9941" y="3127"/>
                      <a:pt x="10040" y="3173"/>
                      <a:pt x="10115" y="3222"/>
                    </a:cubicBezTo>
                    <a:lnTo>
                      <a:pt x="10165" y="3127"/>
                    </a:lnTo>
                    <a:lnTo>
                      <a:pt x="10239" y="3222"/>
                    </a:lnTo>
                    <a:lnTo>
                      <a:pt x="10713" y="3222"/>
                    </a:lnTo>
                    <a:lnTo>
                      <a:pt x="11086" y="3315"/>
                    </a:lnTo>
                    <a:cubicBezTo>
                      <a:pt x="11356" y="3315"/>
                      <a:pt x="11625" y="3362"/>
                      <a:pt x="11872" y="3453"/>
                    </a:cubicBezTo>
                    <a:cubicBezTo>
                      <a:pt x="11842" y="3436"/>
                      <a:pt x="11797" y="3364"/>
                      <a:pt x="11884" y="3364"/>
                    </a:cubicBezTo>
                    <a:cubicBezTo>
                      <a:pt x="11884" y="3459"/>
                      <a:pt x="12158" y="3364"/>
                      <a:pt x="12208" y="3505"/>
                    </a:cubicBezTo>
                    <a:cubicBezTo>
                      <a:pt x="12274" y="3505"/>
                      <a:pt x="12429" y="3589"/>
                      <a:pt x="12496" y="3589"/>
                    </a:cubicBezTo>
                    <a:cubicBezTo>
                      <a:pt x="12528" y="3589"/>
                      <a:pt x="12540" y="3568"/>
                      <a:pt x="12507" y="3505"/>
                    </a:cubicBezTo>
                    <a:cubicBezTo>
                      <a:pt x="12556" y="3552"/>
                      <a:pt x="12631" y="3601"/>
                      <a:pt x="12681" y="3647"/>
                    </a:cubicBezTo>
                    <a:cubicBezTo>
                      <a:pt x="12731" y="3694"/>
                      <a:pt x="12756" y="3694"/>
                      <a:pt x="12681" y="3694"/>
                    </a:cubicBezTo>
                    <a:cubicBezTo>
                      <a:pt x="12756" y="3742"/>
                      <a:pt x="12831" y="3789"/>
                      <a:pt x="12930" y="3838"/>
                    </a:cubicBezTo>
                    <a:lnTo>
                      <a:pt x="12805" y="3742"/>
                    </a:lnTo>
                    <a:cubicBezTo>
                      <a:pt x="12955" y="3789"/>
                      <a:pt x="13080" y="3884"/>
                      <a:pt x="13179" y="3931"/>
                    </a:cubicBezTo>
                    <a:cubicBezTo>
                      <a:pt x="13304" y="4026"/>
                      <a:pt x="13404" y="4075"/>
                      <a:pt x="13503" y="4075"/>
                    </a:cubicBezTo>
                    <a:lnTo>
                      <a:pt x="13404" y="3979"/>
                    </a:lnTo>
                    <a:cubicBezTo>
                      <a:pt x="13577" y="4075"/>
                      <a:pt x="13728" y="4168"/>
                      <a:pt x="13778" y="4311"/>
                    </a:cubicBezTo>
                    <a:lnTo>
                      <a:pt x="13702" y="4263"/>
                    </a:lnTo>
                    <a:lnTo>
                      <a:pt x="13603" y="4263"/>
                    </a:lnTo>
                    <a:cubicBezTo>
                      <a:pt x="13752" y="4311"/>
                      <a:pt x="13852" y="4405"/>
                      <a:pt x="13977" y="4500"/>
                    </a:cubicBezTo>
                    <a:cubicBezTo>
                      <a:pt x="14101" y="4595"/>
                      <a:pt x="14200" y="4642"/>
                      <a:pt x="14325" y="4737"/>
                    </a:cubicBezTo>
                    <a:lnTo>
                      <a:pt x="14200" y="4690"/>
                    </a:lnTo>
                    <a:cubicBezTo>
                      <a:pt x="14275" y="4737"/>
                      <a:pt x="14450" y="4832"/>
                      <a:pt x="14649" y="5020"/>
                    </a:cubicBezTo>
                    <a:cubicBezTo>
                      <a:pt x="14749" y="5069"/>
                      <a:pt x="14874" y="5211"/>
                      <a:pt x="14973" y="5306"/>
                    </a:cubicBezTo>
                    <a:cubicBezTo>
                      <a:pt x="15097" y="5399"/>
                      <a:pt x="15197" y="5494"/>
                      <a:pt x="15322" y="5636"/>
                    </a:cubicBezTo>
                    <a:cubicBezTo>
                      <a:pt x="15546" y="5873"/>
                      <a:pt x="15770" y="6110"/>
                      <a:pt x="15970" y="6347"/>
                    </a:cubicBezTo>
                    <a:cubicBezTo>
                      <a:pt x="16144" y="6537"/>
                      <a:pt x="16268" y="6725"/>
                      <a:pt x="16368" y="6821"/>
                    </a:cubicBezTo>
                    <a:lnTo>
                      <a:pt x="16268" y="6584"/>
                    </a:lnTo>
                    <a:lnTo>
                      <a:pt x="16393" y="6679"/>
                    </a:lnTo>
                    <a:cubicBezTo>
                      <a:pt x="16440" y="6724"/>
                      <a:pt x="16464" y="6768"/>
                      <a:pt x="16508" y="6811"/>
                    </a:cubicBezTo>
                    <a:cubicBezTo>
                      <a:pt x="16502" y="6809"/>
                      <a:pt x="16494" y="6807"/>
                      <a:pt x="16484" y="6807"/>
                    </a:cubicBezTo>
                    <a:cubicBezTo>
                      <a:pt x="16443" y="6807"/>
                      <a:pt x="16373" y="6834"/>
                      <a:pt x="16338" y="6834"/>
                    </a:cubicBezTo>
                    <a:cubicBezTo>
                      <a:pt x="16333" y="6834"/>
                      <a:pt x="16329" y="6834"/>
                      <a:pt x="16326" y="6832"/>
                    </a:cubicBezTo>
                    <a:cubicBezTo>
                      <a:pt x="16871" y="7683"/>
                      <a:pt x="17341" y="8625"/>
                      <a:pt x="17763" y="9664"/>
                    </a:cubicBezTo>
                    <a:cubicBezTo>
                      <a:pt x="18186" y="10658"/>
                      <a:pt x="18560" y="11794"/>
                      <a:pt x="18835" y="12979"/>
                    </a:cubicBezTo>
                    <a:cubicBezTo>
                      <a:pt x="18868" y="13148"/>
                      <a:pt x="18867" y="13195"/>
                      <a:pt x="18852" y="13195"/>
                    </a:cubicBezTo>
                    <a:cubicBezTo>
                      <a:pt x="18836" y="13195"/>
                      <a:pt x="18798" y="13121"/>
                      <a:pt x="18785" y="13121"/>
                    </a:cubicBezTo>
                    <a:cubicBezTo>
                      <a:pt x="18909" y="13546"/>
                      <a:pt x="18884" y="13263"/>
                      <a:pt x="18960" y="13641"/>
                    </a:cubicBezTo>
                    <a:cubicBezTo>
                      <a:pt x="18967" y="13686"/>
                      <a:pt x="18968" y="13703"/>
                      <a:pt x="18964" y="13703"/>
                    </a:cubicBezTo>
                    <a:cubicBezTo>
                      <a:pt x="18954" y="13703"/>
                      <a:pt x="18926" y="13628"/>
                      <a:pt x="18909" y="13595"/>
                    </a:cubicBezTo>
                    <a:cubicBezTo>
                      <a:pt x="18960" y="13783"/>
                      <a:pt x="18984" y="13927"/>
                      <a:pt x="19009" y="13927"/>
                    </a:cubicBezTo>
                    <a:cubicBezTo>
                      <a:pt x="18960" y="13690"/>
                      <a:pt x="19034" y="13783"/>
                      <a:pt x="19059" y="13641"/>
                    </a:cubicBezTo>
                    <a:lnTo>
                      <a:pt x="19109" y="13927"/>
                    </a:lnTo>
                    <a:cubicBezTo>
                      <a:pt x="19133" y="14020"/>
                      <a:pt x="19159" y="14164"/>
                      <a:pt x="19159" y="14164"/>
                    </a:cubicBezTo>
                    <a:lnTo>
                      <a:pt x="19133" y="14164"/>
                    </a:lnTo>
                    <a:cubicBezTo>
                      <a:pt x="19233" y="14399"/>
                      <a:pt x="19308" y="14636"/>
                      <a:pt x="19358" y="14921"/>
                    </a:cubicBezTo>
                    <a:cubicBezTo>
                      <a:pt x="19533" y="15820"/>
                      <a:pt x="19656" y="16768"/>
                      <a:pt x="19781" y="17716"/>
                    </a:cubicBezTo>
                    <a:cubicBezTo>
                      <a:pt x="19756" y="17716"/>
                      <a:pt x="19732" y="17525"/>
                      <a:pt x="19682" y="17337"/>
                    </a:cubicBezTo>
                    <a:cubicBezTo>
                      <a:pt x="19706" y="17479"/>
                      <a:pt x="19732" y="17621"/>
                      <a:pt x="19732" y="17762"/>
                    </a:cubicBezTo>
                    <a:cubicBezTo>
                      <a:pt x="19732" y="17724"/>
                      <a:pt x="19734" y="17708"/>
                      <a:pt x="19737" y="17708"/>
                    </a:cubicBezTo>
                    <a:cubicBezTo>
                      <a:pt x="19751" y="17708"/>
                      <a:pt x="19790" y="17990"/>
                      <a:pt x="19802" y="17990"/>
                    </a:cubicBezTo>
                    <a:cubicBezTo>
                      <a:pt x="19804" y="17990"/>
                      <a:pt x="19806" y="17978"/>
                      <a:pt x="19806" y="17953"/>
                    </a:cubicBezTo>
                    <a:cubicBezTo>
                      <a:pt x="19955" y="18615"/>
                      <a:pt x="19955" y="19516"/>
                      <a:pt x="20080" y="20083"/>
                    </a:cubicBezTo>
                    <a:cubicBezTo>
                      <a:pt x="20106" y="20083"/>
                      <a:pt x="20454" y="20369"/>
                      <a:pt x="20828" y="20606"/>
                    </a:cubicBezTo>
                    <a:cubicBezTo>
                      <a:pt x="21160" y="20876"/>
                      <a:pt x="21491" y="21103"/>
                      <a:pt x="21565" y="21124"/>
                    </a:cubicBezTo>
                    <a:cubicBezTo>
                      <a:pt x="21562" y="21064"/>
                      <a:pt x="21557" y="21002"/>
                      <a:pt x="21550" y="20936"/>
                    </a:cubicBezTo>
                    <a:lnTo>
                      <a:pt x="21500" y="20936"/>
                    </a:lnTo>
                    <a:cubicBezTo>
                      <a:pt x="21451" y="20462"/>
                      <a:pt x="21525" y="20794"/>
                      <a:pt x="21500" y="20320"/>
                    </a:cubicBezTo>
                    <a:cubicBezTo>
                      <a:pt x="21550" y="20320"/>
                      <a:pt x="21575" y="20747"/>
                      <a:pt x="21600" y="21126"/>
                    </a:cubicBezTo>
                    <a:cubicBezTo>
                      <a:pt x="21600" y="20841"/>
                      <a:pt x="21600" y="20557"/>
                      <a:pt x="21550" y="20274"/>
                    </a:cubicBezTo>
                    <a:cubicBezTo>
                      <a:pt x="21550" y="19941"/>
                      <a:pt x="21600" y="20274"/>
                      <a:pt x="21575" y="19895"/>
                    </a:cubicBezTo>
                    <a:cubicBezTo>
                      <a:pt x="21525" y="19563"/>
                      <a:pt x="21500" y="19231"/>
                      <a:pt x="21500" y="18900"/>
                    </a:cubicBezTo>
                    <a:cubicBezTo>
                      <a:pt x="21451" y="18095"/>
                      <a:pt x="21301" y="17716"/>
                      <a:pt x="21251" y="16958"/>
                    </a:cubicBezTo>
                    <a:lnTo>
                      <a:pt x="21276" y="17052"/>
                    </a:lnTo>
                    <a:cubicBezTo>
                      <a:pt x="21276" y="16768"/>
                      <a:pt x="21176" y="16294"/>
                      <a:pt x="21126" y="15820"/>
                    </a:cubicBezTo>
                    <a:cubicBezTo>
                      <a:pt x="21126" y="15902"/>
                      <a:pt x="21126" y="15985"/>
                      <a:pt x="21117" y="15985"/>
                    </a:cubicBezTo>
                    <a:cubicBezTo>
                      <a:pt x="21110" y="15985"/>
                      <a:pt x="21097" y="15941"/>
                      <a:pt x="21077" y="15820"/>
                    </a:cubicBezTo>
                    <a:cubicBezTo>
                      <a:pt x="21027" y="15300"/>
                      <a:pt x="20952" y="14968"/>
                      <a:pt x="20902" y="14542"/>
                    </a:cubicBezTo>
                    <a:lnTo>
                      <a:pt x="20852" y="14399"/>
                    </a:lnTo>
                    <a:cubicBezTo>
                      <a:pt x="20828" y="14305"/>
                      <a:pt x="20802" y="14210"/>
                      <a:pt x="20802" y="14210"/>
                    </a:cubicBezTo>
                    <a:cubicBezTo>
                      <a:pt x="20478" y="12410"/>
                      <a:pt x="20030" y="10705"/>
                      <a:pt x="19482" y="9141"/>
                    </a:cubicBezTo>
                    <a:cubicBezTo>
                      <a:pt x="19159" y="8194"/>
                      <a:pt x="18785" y="7295"/>
                      <a:pt x="18386" y="6489"/>
                    </a:cubicBezTo>
                    <a:cubicBezTo>
                      <a:pt x="18087" y="5873"/>
                      <a:pt x="17788" y="5352"/>
                      <a:pt x="17490" y="4879"/>
                    </a:cubicBezTo>
                    <a:lnTo>
                      <a:pt x="17514" y="4879"/>
                    </a:lnTo>
                    <a:cubicBezTo>
                      <a:pt x="17140" y="4311"/>
                      <a:pt x="16766" y="3789"/>
                      <a:pt x="16368" y="3315"/>
                    </a:cubicBezTo>
                    <a:cubicBezTo>
                      <a:pt x="15870" y="2700"/>
                      <a:pt x="15371" y="2226"/>
                      <a:pt x="14824" y="1800"/>
                    </a:cubicBezTo>
                    <a:cubicBezTo>
                      <a:pt x="13852" y="994"/>
                      <a:pt x="12831" y="520"/>
                      <a:pt x="11809" y="284"/>
                    </a:cubicBezTo>
                    <a:cubicBezTo>
                      <a:pt x="11534" y="142"/>
                      <a:pt x="11261" y="47"/>
                      <a:pt x="10987" y="0"/>
                    </a:cubicBezTo>
                    <a:close/>
                    <a:moveTo>
                      <a:pt x="21565" y="21124"/>
                    </a:moveTo>
                    <a:cubicBezTo>
                      <a:pt x="21575" y="21281"/>
                      <a:pt x="21575" y="21429"/>
                      <a:pt x="21575" y="21600"/>
                    </a:cubicBezTo>
                    <a:cubicBezTo>
                      <a:pt x="21575" y="21458"/>
                      <a:pt x="21575" y="21268"/>
                      <a:pt x="21575" y="21126"/>
                    </a:cubicBezTo>
                    <a:cubicBezTo>
                      <a:pt x="21572" y="21126"/>
                      <a:pt x="21569" y="21126"/>
                      <a:pt x="21565" y="2112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382" name="Google Shape;388;p12"/>
              <p:cNvSpPr/>
              <p:nvPr/>
            </p:nvSpPr>
            <p:spPr>
              <a:xfrm rot="2339735">
                <a:off x="180974" y="614869"/>
                <a:ext cx="12701" cy="152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0911" y="5942"/>
                      <a:pt x="0" y="13731"/>
                      <a:pt x="0" y="21600"/>
                    </a:cubicBezTo>
                    <a:cubicBezTo>
                      <a:pt x="10911" y="15738"/>
                      <a:pt x="16256" y="7869"/>
                      <a:pt x="216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383" name="Google Shape;390;p12"/>
              <p:cNvSpPr/>
              <p:nvPr/>
            </p:nvSpPr>
            <p:spPr>
              <a:xfrm rot="2339735">
                <a:off x="159283" y="450369"/>
                <a:ext cx="902321" cy="469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fill="norm" stroke="1" extrusionOk="0">
                    <a:moveTo>
                      <a:pt x="11638" y="4434"/>
                    </a:moveTo>
                    <a:cubicBezTo>
                      <a:pt x="11644" y="4441"/>
                      <a:pt x="11652" y="4447"/>
                      <a:pt x="11659" y="4447"/>
                    </a:cubicBezTo>
                    <a:cubicBezTo>
                      <a:pt x="11651" y="4441"/>
                      <a:pt x="11644" y="4439"/>
                      <a:pt x="11638" y="4434"/>
                    </a:cubicBezTo>
                    <a:close/>
                    <a:moveTo>
                      <a:pt x="6262" y="6773"/>
                    </a:moveTo>
                    <a:cubicBezTo>
                      <a:pt x="6255" y="6783"/>
                      <a:pt x="6248" y="6791"/>
                      <a:pt x="6243" y="6799"/>
                    </a:cubicBezTo>
                    <a:cubicBezTo>
                      <a:pt x="6251" y="6791"/>
                      <a:pt x="6258" y="6781"/>
                      <a:pt x="6262" y="6773"/>
                    </a:cubicBezTo>
                    <a:close/>
                    <a:moveTo>
                      <a:pt x="15821" y="7687"/>
                    </a:moveTo>
                    <a:cubicBezTo>
                      <a:pt x="15821" y="7695"/>
                      <a:pt x="15823" y="7700"/>
                      <a:pt x="15830" y="7700"/>
                    </a:cubicBezTo>
                    <a:cubicBezTo>
                      <a:pt x="15826" y="7695"/>
                      <a:pt x="15823" y="7692"/>
                      <a:pt x="15821" y="7687"/>
                    </a:cubicBezTo>
                    <a:close/>
                    <a:moveTo>
                      <a:pt x="1916" y="9974"/>
                    </a:moveTo>
                    <a:lnTo>
                      <a:pt x="1884" y="10102"/>
                    </a:lnTo>
                    <a:cubicBezTo>
                      <a:pt x="1893" y="10060"/>
                      <a:pt x="1904" y="10021"/>
                      <a:pt x="1915" y="9979"/>
                    </a:cubicBezTo>
                    <a:cubicBezTo>
                      <a:pt x="1915" y="9977"/>
                      <a:pt x="1916" y="9977"/>
                      <a:pt x="1916" y="9974"/>
                    </a:cubicBezTo>
                    <a:close/>
                    <a:moveTo>
                      <a:pt x="3515" y="13090"/>
                    </a:moveTo>
                    <a:cubicBezTo>
                      <a:pt x="3514" y="13092"/>
                      <a:pt x="3514" y="13095"/>
                      <a:pt x="3513" y="13098"/>
                    </a:cubicBezTo>
                    <a:cubicBezTo>
                      <a:pt x="3515" y="13092"/>
                      <a:pt x="3517" y="13090"/>
                      <a:pt x="3515" y="13090"/>
                    </a:cubicBezTo>
                    <a:close/>
                    <a:moveTo>
                      <a:pt x="3513" y="13098"/>
                    </a:moveTo>
                    <a:cubicBezTo>
                      <a:pt x="3509" y="13105"/>
                      <a:pt x="3502" y="13121"/>
                      <a:pt x="3502" y="13152"/>
                    </a:cubicBezTo>
                    <a:cubicBezTo>
                      <a:pt x="3505" y="13134"/>
                      <a:pt x="3509" y="13116"/>
                      <a:pt x="3513" y="13098"/>
                    </a:cubicBezTo>
                    <a:close/>
                    <a:moveTo>
                      <a:pt x="2038" y="19873"/>
                    </a:moveTo>
                    <a:cubicBezTo>
                      <a:pt x="2041" y="19873"/>
                      <a:pt x="2043" y="19878"/>
                      <a:pt x="2047" y="19886"/>
                    </a:cubicBezTo>
                    <a:lnTo>
                      <a:pt x="2030" y="20131"/>
                    </a:lnTo>
                    <a:cubicBezTo>
                      <a:pt x="2034" y="19964"/>
                      <a:pt x="2027" y="19873"/>
                      <a:pt x="2038" y="19873"/>
                    </a:cubicBezTo>
                    <a:close/>
                    <a:moveTo>
                      <a:pt x="10833" y="0"/>
                    </a:moveTo>
                    <a:cubicBezTo>
                      <a:pt x="10966" y="0"/>
                      <a:pt x="10900" y="63"/>
                      <a:pt x="10801" y="63"/>
                    </a:cubicBezTo>
                    <a:cubicBezTo>
                      <a:pt x="10668" y="42"/>
                      <a:pt x="10580" y="36"/>
                      <a:pt x="10522" y="36"/>
                    </a:cubicBezTo>
                    <a:cubicBezTo>
                      <a:pt x="10404" y="36"/>
                      <a:pt x="10404" y="63"/>
                      <a:pt x="10404" y="63"/>
                    </a:cubicBezTo>
                    <a:cubicBezTo>
                      <a:pt x="10404" y="63"/>
                      <a:pt x="10371" y="128"/>
                      <a:pt x="9975" y="190"/>
                    </a:cubicBezTo>
                    <a:cubicBezTo>
                      <a:pt x="9743" y="190"/>
                      <a:pt x="9380" y="255"/>
                      <a:pt x="8918" y="380"/>
                    </a:cubicBezTo>
                    <a:cubicBezTo>
                      <a:pt x="8687" y="445"/>
                      <a:pt x="8423" y="573"/>
                      <a:pt x="8159" y="636"/>
                    </a:cubicBezTo>
                    <a:lnTo>
                      <a:pt x="7365" y="1081"/>
                    </a:lnTo>
                    <a:lnTo>
                      <a:pt x="6639" y="1652"/>
                    </a:lnTo>
                    <a:cubicBezTo>
                      <a:pt x="6375" y="1842"/>
                      <a:pt x="6176" y="2032"/>
                      <a:pt x="5979" y="2225"/>
                    </a:cubicBezTo>
                    <a:cubicBezTo>
                      <a:pt x="5781" y="2415"/>
                      <a:pt x="5616" y="2605"/>
                      <a:pt x="5450" y="2795"/>
                    </a:cubicBezTo>
                    <a:lnTo>
                      <a:pt x="5086" y="3241"/>
                    </a:lnTo>
                    <a:cubicBezTo>
                      <a:pt x="4760" y="3868"/>
                      <a:pt x="4303" y="4374"/>
                      <a:pt x="4038" y="5001"/>
                    </a:cubicBezTo>
                    <a:cubicBezTo>
                      <a:pt x="3618" y="5749"/>
                      <a:pt x="3230" y="6497"/>
                      <a:pt x="2873" y="7307"/>
                    </a:cubicBezTo>
                    <a:cubicBezTo>
                      <a:pt x="2775" y="7625"/>
                      <a:pt x="2642" y="7877"/>
                      <a:pt x="2543" y="8133"/>
                    </a:cubicBezTo>
                    <a:cubicBezTo>
                      <a:pt x="2412" y="8450"/>
                      <a:pt x="2313" y="8703"/>
                      <a:pt x="2247" y="8958"/>
                    </a:cubicBezTo>
                    <a:cubicBezTo>
                      <a:pt x="2099" y="9300"/>
                      <a:pt x="2004" y="9638"/>
                      <a:pt x="1915" y="9979"/>
                    </a:cubicBezTo>
                    <a:cubicBezTo>
                      <a:pt x="1717" y="10800"/>
                      <a:pt x="1685" y="10610"/>
                      <a:pt x="1487" y="11183"/>
                    </a:cubicBezTo>
                    <a:cubicBezTo>
                      <a:pt x="1586" y="11183"/>
                      <a:pt x="1453" y="11881"/>
                      <a:pt x="1421" y="12134"/>
                    </a:cubicBezTo>
                    <a:cubicBezTo>
                      <a:pt x="1322" y="12517"/>
                      <a:pt x="1189" y="13405"/>
                      <a:pt x="1058" y="14041"/>
                    </a:cubicBezTo>
                    <a:lnTo>
                      <a:pt x="1024" y="14041"/>
                    </a:lnTo>
                    <a:cubicBezTo>
                      <a:pt x="959" y="14548"/>
                      <a:pt x="760" y="15630"/>
                      <a:pt x="693" y="15947"/>
                    </a:cubicBezTo>
                    <a:cubicBezTo>
                      <a:pt x="628" y="16328"/>
                      <a:pt x="496" y="16963"/>
                      <a:pt x="397" y="17536"/>
                    </a:cubicBezTo>
                    <a:cubicBezTo>
                      <a:pt x="298" y="18169"/>
                      <a:pt x="232" y="18805"/>
                      <a:pt x="199" y="19441"/>
                    </a:cubicBezTo>
                    <a:lnTo>
                      <a:pt x="0" y="20266"/>
                    </a:lnTo>
                    <a:lnTo>
                      <a:pt x="0" y="20394"/>
                    </a:lnTo>
                    <a:cubicBezTo>
                      <a:pt x="232" y="20712"/>
                      <a:pt x="496" y="20902"/>
                      <a:pt x="794" y="21030"/>
                    </a:cubicBezTo>
                    <a:cubicBezTo>
                      <a:pt x="956" y="21134"/>
                      <a:pt x="1142" y="21207"/>
                      <a:pt x="1320" y="21207"/>
                    </a:cubicBezTo>
                    <a:cubicBezTo>
                      <a:pt x="1575" y="21207"/>
                      <a:pt x="1813" y="21058"/>
                      <a:pt x="1949" y="20649"/>
                    </a:cubicBezTo>
                    <a:lnTo>
                      <a:pt x="1982" y="20649"/>
                    </a:lnTo>
                    <a:lnTo>
                      <a:pt x="2015" y="20394"/>
                    </a:lnTo>
                    <a:cubicBezTo>
                      <a:pt x="2020" y="20339"/>
                      <a:pt x="2023" y="20287"/>
                      <a:pt x="2026" y="20240"/>
                    </a:cubicBezTo>
                    <a:cubicBezTo>
                      <a:pt x="2031" y="20196"/>
                      <a:pt x="2037" y="20178"/>
                      <a:pt x="2041" y="20178"/>
                    </a:cubicBezTo>
                    <a:cubicBezTo>
                      <a:pt x="2053" y="20178"/>
                      <a:pt x="2060" y="20313"/>
                      <a:pt x="2081" y="20394"/>
                    </a:cubicBezTo>
                    <a:cubicBezTo>
                      <a:pt x="2081" y="20266"/>
                      <a:pt x="2114" y="20141"/>
                      <a:pt x="2148" y="20014"/>
                    </a:cubicBezTo>
                    <a:cubicBezTo>
                      <a:pt x="2148" y="20001"/>
                      <a:pt x="2146" y="19995"/>
                      <a:pt x="2144" y="19995"/>
                    </a:cubicBezTo>
                    <a:cubicBezTo>
                      <a:pt x="2134" y="19995"/>
                      <a:pt x="2108" y="20089"/>
                      <a:pt x="2081" y="20141"/>
                    </a:cubicBezTo>
                    <a:cubicBezTo>
                      <a:pt x="2081" y="19886"/>
                      <a:pt x="2081" y="19631"/>
                      <a:pt x="2114" y="19441"/>
                    </a:cubicBezTo>
                    <a:cubicBezTo>
                      <a:pt x="2180" y="19123"/>
                      <a:pt x="2213" y="19441"/>
                      <a:pt x="2247" y="19060"/>
                    </a:cubicBezTo>
                    <a:cubicBezTo>
                      <a:pt x="2543" y="16963"/>
                      <a:pt x="2972" y="14994"/>
                      <a:pt x="3502" y="13087"/>
                    </a:cubicBezTo>
                    <a:cubicBezTo>
                      <a:pt x="3509" y="13087"/>
                      <a:pt x="3513" y="13087"/>
                      <a:pt x="3515" y="13090"/>
                    </a:cubicBezTo>
                    <a:cubicBezTo>
                      <a:pt x="3580" y="12801"/>
                      <a:pt x="3671" y="12566"/>
                      <a:pt x="3732" y="12389"/>
                    </a:cubicBezTo>
                    <a:cubicBezTo>
                      <a:pt x="3798" y="12134"/>
                      <a:pt x="3865" y="11816"/>
                      <a:pt x="3964" y="11563"/>
                    </a:cubicBezTo>
                    <a:cubicBezTo>
                      <a:pt x="3996" y="11501"/>
                      <a:pt x="4030" y="11436"/>
                      <a:pt x="4096" y="11436"/>
                    </a:cubicBezTo>
                    <a:cubicBezTo>
                      <a:pt x="4096" y="11308"/>
                      <a:pt x="4161" y="11118"/>
                      <a:pt x="4195" y="10990"/>
                    </a:cubicBezTo>
                    <a:lnTo>
                      <a:pt x="4360" y="10610"/>
                    </a:lnTo>
                    <a:cubicBezTo>
                      <a:pt x="4393" y="10420"/>
                      <a:pt x="4459" y="10292"/>
                      <a:pt x="4526" y="10102"/>
                    </a:cubicBezTo>
                    <a:cubicBezTo>
                      <a:pt x="4657" y="9784"/>
                      <a:pt x="4790" y="9529"/>
                      <a:pt x="4921" y="9214"/>
                    </a:cubicBezTo>
                    <a:cubicBezTo>
                      <a:pt x="4987" y="9021"/>
                      <a:pt x="5086" y="8896"/>
                      <a:pt x="5086" y="8831"/>
                    </a:cubicBezTo>
                    <a:lnTo>
                      <a:pt x="5054" y="8703"/>
                    </a:lnTo>
                    <a:cubicBezTo>
                      <a:pt x="5153" y="8482"/>
                      <a:pt x="5177" y="8482"/>
                      <a:pt x="5207" y="8482"/>
                    </a:cubicBezTo>
                    <a:cubicBezTo>
                      <a:pt x="5235" y="8482"/>
                      <a:pt x="5268" y="8482"/>
                      <a:pt x="5384" y="8260"/>
                    </a:cubicBezTo>
                    <a:cubicBezTo>
                      <a:pt x="5384" y="7942"/>
                      <a:pt x="5747" y="7625"/>
                      <a:pt x="5781" y="7434"/>
                    </a:cubicBezTo>
                    <a:cubicBezTo>
                      <a:pt x="5781" y="7434"/>
                      <a:pt x="5865" y="7351"/>
                      <a:pt x="5899" y="7351"/>
                    </a:cubicBezTo>
                    <a:cubicBezTo>
                      <a:pt x="5907" y="7351"/>
                      <a:pt x="5912" y="7356"/>
                      <a:pt x="5912" y="7369"/>
                    </a:cubicBezTo>
                    <a:cubicBezTo>
                      <a:pt x="5912" y="7179"/>
                      <a:pt x="6045" y="7117"/>
                      <a:pt x="6077" y="6989"/>
                    </a:cubicBezTo>
                    <a:cubicBezTo>
                      <a:pt x="6099" y="6947"/>
                      <a:pt x="6103" y="6932"/>
                      <a:pt x="6098" y="6932"/>
                    </a:cubicBezTo>
                    <a:cubicBezTo>
                      <a:pt x="6088" y="6932"/>
                      <a:pt x="6045" y="6989"/>
                      <a:pt x="6045" y="6989"/>
                    </a:cubicBezTo>
                    <a:lnTo>
                      <a:pt x="6176" y="6734"/>
                    </a:lnTo>
                    <a:cubicBezTo>
                      <a:pt x="6195" y="6715"/>
                      <a:pt x="6216" y="6708"/>
                      <a:pt x="6232" y="6708"/>
                    </a:cubicBezTo>
                    <a:cubicBezTo>
                      <a:pt x="6263" y="6708"/>
                      <a:pt x="6282" y="6739"/>
                      <a:pt x="6262" y="6773"/>
                    </a:cubicBezTo>
                    <a:cubicBezTo>
                      <a:pt x="6370" y="6640"/>
                      <a:pt x="6589" y="6398"/>
                      <a:pt x="6837" y="6098"/>
                    </a:cubicBezTo>
                    <a:cubicBezTo>
                      <a:pt x="7168" y="5780"/>
                      <a:pt x="7498" y="5465"/>
                      <a:pt x="7861" y="5210"/>
                    </a:cubicBezTo>
                    <a:cubicBezTo>
                      <a:pt x="7960" y="5147"/>
                      <a:pt x="8026" y="5082"/>
                      <a:pt x="8125" y="5020"/>
                    </a:cubicBezTo>
                    <a:lnTo>
                      <a:pt x="8389" y="4892"/>
                    </a:lnTo>
                    <a:cubicBezTo>
                      <a:pt x="8554" y="4764"/>
                      <a:pt x="8753" y="4702"/>
                      <a:pt x="8918" y="4637"/>
                    </a:cubicBezTo>
                    <a:lnTo>
                      <a:pt x="9149" y="4574"/>
                    </a:lnTo>
                    <a:lnTo>
                      <a:pt x="9348" y="4512"/>
                    </a:lnTo>
                    <a:cubicBezTo>
                      <a:pt x="9479" y="4512"/>
                      <a:pt x="9578" y="4447"/>
                      <a:pt x="9644" y="4447"/>
                    </a:cubicBezTo>
                    <a:cubicBezTo>
                      <a:pt x="9612" y="4384"/>
                      <a:pt x="9545" y="4384"/>
                      <a:pt x="9479" y="4384"/>
                    </a:cubicBezTo>
                    <a:cubicBezTo>
                      <a:pt x="9413" y="4384"/>
                      <a:pt x="9348" y="4384"/>
                      <a:pt x="9314" y="4322"/>
                    </a:cubicBezTo>
                    <a:cubicBezTo>
                      <a:pt x="9396" y="4256"/>
                      <a:pt x="9455" y="4256"/>
                      <a:pt x="9499" y="4256"/>
                    </a:cubicBezTo>
                    <a:cubicBezTo>
                      <a:pt x="9545" y="4256"/>
                      <a:pt x="9578" y="4256"/>
                      <a:pt x="9612" y="4194"/>
                    </a:cubicBezTo>
                    <a:cubicBezTo>
                      <a:pt x="9644" y="4288"/>
                      <a:pt x="9727" y="4288"/>
                      <a:pt x="9818" y="4288"/>
                    </a:cubicBezTo>
                    <a:cubicBezTo>
                      <a:pt x="9908" y="4288"/>
                      <a:pt x="10007" y="4288"/>
                      <a:pt x="10074" y="4384"/>
                    </a:cubicBezTo>
                    <a:lnTo>
                      <a:pt x="10107" y="4322"/>
                    </a:lnTo>
                    <a:lnTo>
                      <a:pt x="10206" y="4384"/>
                    </a:lnTo>
                    <a:cubicBezTo>
                      <a:pt x="10338" y="4322"/>
                      <a:pt x="10470" y="4322"/>
                      <a:pt x="10602" y="4322"/>
                    </a:cubicBezTo>
                    <a:cubicBezTo>
                      <a:pt x="10702" y="4322"/>
                      <a:pt x="10833" y="4384"/>
                      <a:pt x="10966" y="4384"/>
                    </a:cubicBezTo>
                    <a:lnTo>
                      <a:pt x="11361" y="4384"/>
                    </a:lnTo>
                    <a:cubicBezTo>
                      <a:pt x="11453" y="4384"/>
                      <a:pt x="11545" y="4384"/>
                      <a:pt x="11638" y="4434"/>
                    </a:cubicBezTo>
                    <a:cubicBezTo>
                      <a:pt x="11606" y="4402"/>
                      <a:pt x="11579" y="4322"/>
                      <a:pt x="11659" y="4322"/>
                    </a:cubicBezTo>
                    <a:cubicBezTo>
                      <a:pt x="11659" y="4384"/>
                      <a:pt x="11726" y="4384"/>
                      <a:pt x="11791" y="4384"/>
                    </a:cubicBezTo>
                    <a:cubicBezTo>
                      <a:pt x="11857" y="4384"/>
                      <a:pt x="11923" y="4384"/>
                      <a:pt x="11956" y="4447"/>
                    </a:cubicBezTo>
                    <a:cubicBezTo>
                      <a:pt x="12022" y="4447"/>
                      <a:pt x="12162" y="4533"/>
                      <a:pt x="12228" y="4533"/>
                    </a:cubicBezTo>
                    <a:cubicBezTo>
                      <a:pt x="12259" y="4533"/>
                      <a:pt x="12274" y="4514"/>
                      <a:pt x="12258" y="4460"/>
                    </a:cubicBezTo>
                    <a:cubicBezTo>
                      <a:pt x="12304" y="4582"/>
                      <a:pt x="12545" y="4702"/>
                      <a:pt x="12385" y="4702"/>
                    </a:cubicBezTo>
                    <a:cubicBezTo>
                      <a:pt x="12451" y="4764"/>
                      <a:pt x="12518" y="4830"/>
                      <a:pt x="12617" y="4830"/>
                    </a:cubicBezTo>
                    <a:lnTo>
                      <a:pt x="12518" y="4702"/>
                    </a:lnTo>
                    <a:cubicBezTo>
                      <a:pt x="12782" y="4830"/>
                      <a:pt x="12915" y="5082"/>
                      <a:pt x="13145" y="5082"/>
                    </a:cubicBezTo>
                    <a:lnTo>
                      <a:pt x="13046" y="4955"/>
                    </a:lnTo>
                    <a:cubicBezTo>
                      <a:pt x="13211" y="5020"/>
                      <a:pt x="13344" y="5147"/>
                      <a:pt x="13410" y="5337"/>
                    </a:cubicBezTo>
                    <a:lnTo>
                      <a:pt x="13211" y="5272"/>
                    </a:lnTo>
                    <a:lnTo>
                      <a:pt x="13574" y="5528"/>
                    </a:lnTo>
                    <a:cubicBezTo>
                      <a:pt x="13674" y="5590"/>
                      <a:pt x="13773" y="5655"/>
                      <a:pt x="13904" y="5718"/>
                    </a:cubicBezTo>
                    <a:lnTo>
                      <a:pt x="13806" y="5655"/>
                    </a:lnTo>
                    <a:cubicBezTo>
                      <a:pt x="14202" y="5845"/>
                      <a:pt x="14533" y="6163"/>
                      <a:pt x="14896" y="6481"/>
                    </a:cubicBezTo>
                    <a:cubicBezTo>
                      <a:pt x="15325" y="6989"/>
                      <a:pt x="15754" y="7497"/>
                      <a:pt x="15887" y="7625"/>
                    </a:cubicBezTo>
                    <a:lnTo>
                      <a:pt x="15821" y="7369"/>
                    </a:lnTo>
                    <a:lnTo>
                      <a:pt x="16052" y="7559"/>
                    </a:lnTo>
                    <a:cubicBezTo>
                      <a:pt x="16024" y="7559"/>
                      <a:pt x="15873" y="7700"/>
                      <a:pt x="15831" y="7700"/>
                    </a:cubicBezTo>
                    <a:cubicBezTo>
                      <a:pt x="15831" y="7700"/>
                      <a:pt x="15830" y="7700"/>
                      <a:pt x="15830" y="7700"/>
                    </a:cubicBezTo>
                    <a:cubicBezTo>
                      <a:pt x="16354" y="8461"/>
                      <a:pt x="16813" y="9344"/>
                      <a:pt x="17241" y="10292"/>
                    </a:cubicBezTo>
                    <a:cubicBezTo>
                      <a:pt x="17670" y="11308"/>
                      <a:pt x="18033" y="12389"/>
                      <a:pt x="18331" y="13470"/>
                    </a:cubicBezTo>
                    <a:cubicBezTo>
                      <a:pt x="18364" y="13660"/>
                      <a:pt x="18347" y="13707"/>
                      <a:pt x="18323" y="13707"/>
                    </a:cubicBezTo>
                    <a:cubicBezTo>
                      <a:pt x="18297" y="13707"/>
                      <a:pt x="18265" y="13660"/>
                      <a:pt x="18265" y="13660"/>
                    </a:cubicBezTo>
                    <a:cubicBezTo>
                      <a:pt x="18364" y="14041"/>
                      <a:pt x="18364" y="13788"/>
                      <a:pt x="18430" y="14168"/>
                    </a:cubicBezTo>
                    <a:cubicBezTo>
                      <a:pt x="18430" y="14189"/>
                      <a:pt x="18426" y="14197"/>
                      <a:pt x="18420" y="14197"/>
                    </a:cubicBezTo>
                    <a:cubicBezTo>
                      <a:pt x="18408" y="14197"/>
                      <a:pt x="18385" y="14168"/>
                      <a:pt x="18364" y="14168"/>
                    </a:cubicBezTo>
                    <a:cubicBezTo>
                      <a:pt x="18430" y="14296"/>
                      <a:pt x="18430" y="14486"/>
                      <a:pt x="18462" y="14486"/>
                    </a:cubicBezTo>
                    <a:cubicBezTo>
                      <a:pt x="18430" y="14231"/>
                      <a:pt x="18529" y="14296"/>
                      <a:pt x="18561" y="14168"/>
                    </a:cubicBezTo>
                    <a:lnTo>
                      <a:pt x="18595" y="14358"/>
                    </a:lnTo>
                    <a:cubicBezTo>
                      <a:pt x="18628" y="14486"/>
                      <a:pt x="18662" y="14614"/>
                      <a:pt x="18662" y="14614"/>
                    </a:cubicBezTo>
                    <a:lnTo>
                      <a:pt x="18595" y="14614"/>
                    </a:lnTo>
                    <a:cubicBezTo>
                      <a:pt x="18628" y="14739"/>
                      <a:pt x="18793" y="14804"/>
                      <a:pt x="18859" y="15312"/>
                    </a:cubicBezTo>
                    <a:cubicBezTo>
                      <a:pt x="19024" y="16137"/>
                      <a:pt x="19156" y="17026"/>
                      <a:pt x="19288" y="17917"/>
                    </a:cubicBezTo>
                    <a:cubicBezTo>
                      <a:pt x="19256" y="17917"/>
                      <a:pt x="19222" y="17726"/>
                      <a:pt x="19190" y="17599"/>
                    </a:cubicBezTo>
                    <a:cubicBezTo>
                      <a:pt x="19190" y="17726"/>
                      <a:pt x="19222" y="17854"/>
                      <a:pt x="19222" y="17979"/>
                    </a:cubicBezTo>
                    <a:cubicBezTo>
                      <a:pt x="19222" y="17937"/>
                      <a:pt x="19225" y="17919"/>
                      <a:pt x="19228" y="17919"/>
                    </a:cubicBezTo>
                    <a:cubicBezTo>
                      <a:pt x="19241" y="17919"/>
                      <a:pt x="19275" y="18206"/>
                      <a:pt x="19286" y="18206"/>
                    </a:cubicBezTo>
                    <a:cubicBezTo>
                      <a:pt x="19287" y="18206"/>
                      <a:pt x="19288" y="18195"/>
                      <a:pt x="19288" y="18169"/>
                    </a:cubicBezTo>
                    <a:cubicBezTo>
                      <a:pt x="19420" y="18805"/>
                      <a:pt x="19520" y="19506"/>
                      <a:pt x="19585" y="20204"/>
                    </a:cubicBezTo>
                    <a:cubicBezTo>
                      <a:pt x="19619" y="20204"/>
                      <a:pt x="20115" y="20394"/>
                      <a:pt x="20544" y="20584"/>
                    </a:cubicBezTo>
                    <a:cubicBezTo>
                      <a:pt x="21006" y="20839"/>
                      <a:pt x="21469" y="21092"/>
                      <a:pt x="21534" y="21092"/>
                    </a:cubicBezTo>
                    <a:cubicBezTo>
                      <a:pt x="21534" y="21285"/>
                      <a:pt x="21534" y="21410"/>
                      <a:pt x="21534" y="21600"/>
                    </a:cubicBezTo>
                    <a:cubicBezTo>
                      <a:pt x="21568" y="21347"/>
                      <a:pt x="21568" y="21157"/>
                      <a:pt x="21534" y="20902"/>
                    </a:cubicBezTo>
                    <a:lnTo>
                      <a:pt x="21469" y="20902"/>
                    </a:lnTo>
                    <a:cubicBezTo>
                      <a:pt x="21402" y="20394"/>
                      <a:pt x="21501" y="20774"/>
                      <a:pt x="21469" y="20266"/>
                    </a:cubicBezTo>
                    <a:cubicBezTo>
                      <a:pt x="21501" y="20266"/>
                      <a:pt x="21534" y="20712"/>
                      <a:pt x="21568" y="21092"/>
                    </a:cubicBezTo>
                    <a:cubicBezTo>
                      <a:pt x="21568" y="20712"/>
                      <a:pt x="21568" y="20331"/>
                      <a:pt x="21534" y="20204"/>
                    </a:cubicBezTo>
                    <a:cubicBezTo>
                      <a:pt x="21534" y="19886"/>
                      <a:pt x="21600" y="20204"/>
                      <a:pt x="21568" y="19823"/>
                    </a:cubicBezTo>
                    <a:cubicBezTo>
                      <a:pt x="21501" y="19506"/>
                      <a:pt x="21469" y="19188"/>
                      <a:pt x="21469" y="18805"/>
                    </a:cubicBezTo>
                    <a:cubicBezTo>
                      <a:pt x="21435" y="18044"/>
                      <a:pt x="21270" y="17661"/>
                      <a:pt x="21205" y="16901"/>
                    </a:cubicBezTo>
                    <a:lnTo>
                      <a:pt x="21237" y="16963"/>
                    </a:lnTo>
                    <a:cubicBezTo>
                      <a:pt x="21237" y="16708"/>
                      <a:pt x="21138" y="16137"/>
                      <a:pt x="21072" y="15757"/>
                    </a:cubicBezTo>
                    <a:cubicBezTo>
                      <a:pt x="21072" y="15830"/>
                      <a:pt x="21072" y="15903"/>
                      <a:pt x="21065" y="15903"/>
                    </a:cubicBezTo>
                    <a:cubicBezTo>
                      <a:pt x="21061" y="15903"/>
                      <a:pt x="21053" y="15864"/>
                      <a:pt x="21039" y="15757"/>
                    </a:cubicBezTo>
                    <a:cubicBezTo>
                      <a:pt x="21006" y="15502"/>
                      <a:pt x="20973" y="15249"/>
                      <a:pt x="20939" y="15056"/>
                    </a:cubicBezTo>
                    <a:cubicBezTo>
                      <a:pt x="20907" y="14866"/>
                      <a:pt x="20874" y="14676"/>
                      <a:pt x="20840" y="14421"/>
                    </a:cubicBezTo>
                    <a:lnTo>
                      <a:pt x="20741" y="14106"/>
                    </a:lnTo>
                    <a:cubicBezTo>
                      <a:pt x="20345" y="12326"/>
                      <a:pt x="19883" y="10672"/>
                      <a:pt x="19288" y="9148"/>
                    </a:cubicBezTo>
                    <a:cubicBezTo>
                      <a:pt x="18694" y="7625"/>
                      <a:pt x="18033" y="6226"/>
                      <a:pt x="17274" y="5020"/>
                    </a:cubicBezTo>
                    <a:lnTo>
                      <a:pt x="17307" y="5020"/>
                    </a:lnTo>
                    <a:cubicBezTo>
                      <a:pt x="16514" y="3686"/>
                      <a:pt x="15623" y="2667"/>
                      <a:pt x="14664" y="1842"/>
                    </a:cubicBezTo>
                    <a:cubicBezTo>
                      <a:pt x="13707" y="953"/>
                      <a:pt x="12683" y="445"/>
                      <a:pt x="11659" y="255"/>
                    </a:cubicBezTo>
                    <a:cubicBezTo>
                      <a:pt x="11395" y="63"/>
                      <a:pt x="11097" y="0"/>
                      <a:pt x="108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385" name="Google Shape;391;p12"/>
            <p:cNvSpPr/>
            <p:nvPr/>
          </p:nvSpPr>
          <p:spPr>
            <a:xfrm rot="2339735">
              <a:off x="281560" y="718014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0800" y="3551"/>
                    <a:pt x="0" y="10800"/>
                    <a:pt x="0" y="21600"/>
                  </a:cubicBezTo>
                  <a:cubicBezTo>
                    <a:pt x="10800" y="14351"/>
                    <a:pt x="16090" y="7249"/>
                    <a:pt x="2160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86" name="Google Shape;393;p12"/>
            <p:cNvSpPr/>
            <p:nvPr/>
          </p:nvSpPr>
          <p:spPr>
            <a:xfrm rot="2339735">
              <a:off x="244297" y="612541"/>
              <a:ext cx="606394" cy="282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450" y="14782"/>
                  </a:moveTo>
                  <a:cubicBezTo>
                    <a:pt x="4448" y="14782"/>
                    <a:pt x="4448" y="14787"/>
                    <a:pt x="4448" y="14791"/>
                  </a:cubicBezTo>
                  <a:cubicBezTo>
                    <a:pt x="4450" y="14787"/>
                    <a:pt x="4452" y="14782"/>
                    <a:pt x="4450" y="14782"/>
                  </a:cubicBezTo>
                  <a:close/>
                  <a:moveTo>
                    <a:pt x="4448" y="14791"/>
                  </a:moveTo>
                  <a:cubicBezTo>
                    <a:pt x="4442" y="14804"/>
                    <a:pt x="4430" y="14830"/>
                    <a:pt x="4430" y="14886"/>
                  </a:cubicBezTo>
                  <a:cubicBezTo>
                    <a:pt x="4434" y="14852"/>
                    <a:pt x="4440" y="14821"/>
                    <a:pt x="4448" y="14791"/>
                  </a:cubicBezTo>
                  <a:close/>
                  <a:moveTo>
                    <a:pt x="2953" y="20587"/>
                  </a:moveTo>
                  <a:lnTo>
                    <a:pt x="2927" y="20804"/>
                  </a:lnTo>
                  <a:cubicBezTo>
                    <a:pt x="2931" y="20678"/>
                    <a:pt x="2921" y="20587"/>
                    <a:pt x="2953" y="20587"/>
                  </a:cubicBezTo>
                  <a:close/>
                  <a:moveTo>
                    <a:pt x="10431" y="0"/>
                  </a:moveTo>
                  <a:cubicBezTo>
                    <a:pt x="10578" y="0"/>
                    <a:pt x="10530" y="104"/>
                    <a:pt x="10431" y="208"/>
                  </a:cubicBezTo>
                  <a:cubicBezTo>
                    <a:pt x="9743" y="316"/>
                    <a:pt x="10382" y="316"/>
                    <a:pt x="9693" y="528"/>
                  </a:cubicBezTo>
                  <a:lnTo>
                    <a:pt x="9299" y="632"/>
                  </a:lnTo>
                  <a:lnTo>
                    <a:pt x="8807" y="948"/>
                  </a:lnTo>
                  <a:cubicBezTo>
                    <a:pt x="8365" y="1056"/>
                    <a:pt x="7921" y="1372"/>
                    <a:pt x="7429" y="1688"/>
                  </a:cubicBezTo>
                  <a:cubicBezTo>
                    <a:pt x="7234" y="1792"/>
                    <a:pt x="6988" y="2004"/>
                    <a:pt x="6790" y="2108"/>
                  </a:cubicBezTo>
                  <a:cubicBezTo>
                    <a:pt x="6544" y="2320"/>
                    <a:pt x="6348" y="2428"/>
                    <a:pt x="6150" y="2636"/>
                  </a:cubicBezTo>
                  <a:cubicBezTo>
                    <a:pt x="5805" y="3060"/>
                    <a:pt x="5463" y="3376"/>
                    <a:pt x="5315" y="3480"/>
                  </a:cubicBezTo>
                  <a:cubicBezTo>
                    <a:pt x="5069" y="4117"/>
                    <a:pt x="4577" y="4536"/>
                    <a:pt x="4331" y="5173"/>
                  </a:cubicBezTo>
                  <a:lnTo>
                    <a:pt x="4331" y="5065"/>
                  </a:lnTo>
                  <a:cubicBezTo>
                    <a:pt x="4232" y="5277"/>
                    <a:pt x="4085" y="5593"/>
                    <a:pt x="3839" y="5909"/>
                  </a:cubicBezTo>
                  <a:lnTo>
                    <a:pt x="2461" y="8865"/>
                  </a:lnTo>
                  <a:cubicBezTo>
                    <a:pt x="2314" y="9289"/>
                    <a:pt x="2215" y="9605"/>
                    <a:pt x="2116" y="10029"/>
                  </a:cubicBezTo>
                  <a:lnTo>
                    <a:pt x="2166" y="9921"/>
                  </a:lnTo>
                  <a:cubicBezTo>
                    <a:pt x="1969" y="10765"/>
                    <a:pt x="1870" y="10449"/>
                    <a:pt x="1674" y="10977"/>
                  </a:cubicBezTo>
                  <a:cubicBezTo>
                    <a:pt x="1822" y="11086"/>
                    <a:pt x="1674" y="11822"/>
                    <a:pt x="1624" y="12034"/>
                  </a:cubicBezTo>
                  <a:cubicBezTo>
                    <a:pt x="1527" y="12458"/>
                    <a:pt x="1428" y="13302"/>
                    <a:pt x="1281" y="14038"/>
                  </a:cubicBezTo>
                  <a:lnTo>
                    <a:pt x="1230" y="13934"/>
                  </a:lnTo>
                  <a:cubicBezTo>
                    <a:pt x="1182" y="14462"/>
                    <a:pt x="936" y="15518"/>
                    <a:pt x="886" y="15834"/>
                  </a:cubicBezTo>
                  <a:cubicBezTo>
                    <a:pt x="789" y="16258"/>
                    <a:pt x="641" y="16787"/>
                    <a:pt x="543" y="17419"/>
                  </a:cubicBezTo>
                  <a:cubicBezTo>
                    <a:pt x="395" y="18051"/>
                    <a:pt x="297" y="18687"/>
                    <a:pt x="297" y="19319"/>
                  </a:cubicBezTo>
                  <a:lnTo>
                    <a:pt x="0" y="19951"/>
                  </a:lnTo>
                  <a:lnTo>
                    <a:pt x="0" y="20059"/>
                  </a:lnTo>
                  <a:cubicBezTo>
                    <a:pt x="345" y="20479"/>
                    <a:pt x="738" y="20903"/>
                    <a:pt x="1182" y="21115"/>
                  </a:cubicBezTo>
                  <a:cubicBezTo>
                    <a:pt x="1551" y="21379"/>
                    <a:pt x="1979" y="21600"/>
                    <a:pt x="2332" y="21600"/>
                  </a:cubicBezTo>
                  <a:cubicBezTo>
                    <a:pt x="2542" y="21600"/>
                    <a:pt x="2725" y="21522"/>
                    <a:pt x="2854" y="21323"/>
                  </a:cubicBezTo>
                  <a:lnTo>
                    <a:pt x="2903" y="21323"/>
                  </a:lnTo>
                  <a:lnTo>
                    <a:pt x="2903" y="21007"/>
                  </a:lnTo>
                  <a:cubicBezTo>
                    <a:pt x="2919" y="20942"/>
                    <a:pt x="2935" y="20916"/>
                    <a:pt x="2947" y="20916"/>
                  </a:cubicBezTo>
                  <a:cubicBezTo>
                    <a:pt x="2979" y="20916"/>
                    <a:pt x="3002" y="21042"/>
                    <a:pt x="3002" y="21115"/>
                  </a:cubicBezTo>
                  <a:cubicBezTo>
                    <a:pt x="3002" y="21007"/>
                    <a:pt x="3052" y="20903"/>
                    <a:pt x="3100" y="20795"/>
                  </a:cubicBezTo>
                  <a:cubicBezTo>
                    <a:pt x="3100" y="20765"/>
                    <a:pt x="3096" y="20752"/>
                    <a:pt x="3088" y="20752"/>
                  </a:cubicBezTo>
                  <a:cubicBezTo>
                    <a:pt x="3072" y="20752"/>
                    <a:pt x="3036" y="20829"/>
                    <a:pt x="3002" y="20903"/>
                  </a:cubicBezTo>
                  <a:cubicBezTo>
                    <a:pt x="3002" y="20691"/>
                    <a:pt x="3002" y="20375"/>
                    <a:pt x="3002" y="20163"/>
                  </a:cubicBezTo>
                  <a:cubicBezTo>
                    <a:pt x="3052" y="20059"/>
                    <a:pt x="3088" y="20059"/>
                    <a:pt x="3119" y="20059"/>
                  </a:cubicBezTo>
                  <a:cubicBezTo>
                    <a:pt x="3149" y="20059"/>
                    <a:pt x="3175" y="20059"/>
                    <a:pt x="3199" y="19951"/>
                  </a:cubicBezTo>
                  <a:cubicBezTo>
                    <a:pt x="3544" y="18159"/>
                    <a:pt x="3938" y="16362"/>
                    <a:pt x="4430" y="14778"/>
                  </a:cubicBezTo>
                  <a:cubicBezTo>
                    <a:pt x="4442" y="14778"/>
                    <a:pt x="4448" y="14778"/>
                    <a:pt x="4450" y="14782"/>
                  </a:cubicBezTo>
                  <a:cubicBezTo>
                    <a:pt x="4553" y="14302"/>
                    <a:pt x="4730" y="13908"/>
                    <a:pt x="4823" y="13510"/>
                  </a:cubicBezTo>
                  <a:lnTo>
                    <a:pt x="4970" y="13510"/>
                  </a:lnTo>
                  <a:cubicBezTo>
                    <a:pt x="4920" y="13510"/>
                    <a:pt x="5166" y="12986"/>
                    <a:pt x="5364" y="12458"/>
                  </a:cubicBezTo>
                  <a:cubicBezTo>
                    <a:pt x="5463" y="12138"/>
                    <a:pt x="5610" y="11930"/>
                    <a:pt x="5709" y="11718"/>
                  </a:cubicBezTo>
                  <a:lnTo>
                    <a:pt x="5955" y="11402"/>
                  </a:lnTo>
                  <a:lnTo>
                    <a:pt x="5904" y="11190"/>
                  </a:lnTo>
                  <a:cubicBezTo>
                    <a:pt x="5971" y="11047"/>
                    <a:pt x="6009" y="11012"/>
                    <a:pt x="6035" y="11012"/>
                  </a:cubicBezTo>
                  <a:cubicBezTo>
                    <a:pt x="6064" y="11012"/>
                    <a:pt x="6080" y="11047"/>
                    <a:pt x="6102" y="11047"/>
                  </a:cubicBezTo>
                  <a:cubicBezTo>
                    <a:pt x="6124" y="11047"/>
                    <a:pt x="6150" y="11012"/>
                    <a:pt x="6201" y="10874"/>
                  </a:cubicBezTo>
                  <a:cubicBezTo>
                    <a:pt x="6150" y="10449"/>
                    <a:pt x="6544" y="10345"/>
                    <a:pt x="6544" y="10133"/>
                  </a:cubicBezTo>
                  <a:cubicBezTo>
                    <a:pt x="6544" y="10133"/>
                    <a:pt x="6588" y="10086"/>
                    <a:pt x="6632" y="10086"/>
                  </a:cubicBezTo>
                  <a:cubicBezTo>
                    <a:pt x="6653" y="10086"/>
                    <a:pt x="6675" y="10099"/>
                    <a:pt x="6691" y="10133"/>
                  </a:cubicBezTo>
                  <a:cubicBezTo>
                    <a:pt x="6691" y="9921"/>
                    <a:pt x="6741" y="9921"/>
                    <a:pt x="6790" y="9817"/>
                  </a:cubicBezTo>
                  <a:cubicBezTo>
                    <a:pt x="6806" y="9783"/>
                    <a:pt x="6812" y="9770"/>
                    <a:pt x="6810" y="9770"/>
                  </a:cubicBezTo>
                  <a:cubicBezTo>
                    <a:pt x="6806" y="9770"/>
                    <a:pt x="6774" y="9817"/>
                    <a:pt x="6741" y="9817"/>
                  </a:cubicBezTo>
                  <a:lnTo>
                    <a:pt x="6889" y="9605"/>
                  </a:lnTo>
                  <a:cubicBezTo>
                    <a:pt x="6937" y="9605"/>
                    <a:pt x="6988" y="9605"/>
                    <a:pt x="6937" y="9709"/>
                  </a:cubicBezTo>
                  <a:cubicBezTo>
                    <a:pt x="7086" y="9501"/>
                    <a:pt x="7282" y="9393"/>
                    <a:pt x="7480" y="9185"/>
                  </a:cubicBezTo>
                  <a:cubicBezTo>
                    <a:pt x="7726" y="8865"/>
                    <a:pt x="8020" y="8657"/>
                    <a:pt x="8315" y="8445"/>
                  </a:cubicBezTo>
                  <a:cubicBezTo>
                    <a:pt x="8462" y="8337"/>
                    <a:pt x="8611" y="8337"/>
                    <a:pt x="8759" y="8233"/>
                  </a:cubicBezTo>
                  <a:cubicBezTo>
                    <a:pt x="8906" y="8129"/>
                    <a:pt x="9053" y="8021"/>
                    <a:pt x="9200" y="7917"/>
                  </a:cubicBezTo>
                  <a:cubicBezTo>
                    <a:pt x="9497" y="7809"/>
                    <a:pt x="9693" y="7705"/>
                    <a:pt x="9840" y="7705"/>
                  </a:cubicBezTo>
                  <a:cubicBezTo>
                    <a:pt x="9791" y="7601"/>
                    <a:pt x="9731" y="7601"/>
                    <a:pt x="9674" y="7601"/>
                  </a:cubicBezTo>
                  <a:cubicBezTo>
                    <a:pt x="9620" y="7601"/>
                    <a:pt x="9570" y="7601"/>
                    <a:pt x="9545" y="7493"/>
                  </a:cubicBezTo>
                  <a:cubicBezTo>
                    <a:pt x="9594" y="7389"/>
                    <a:pt x="9644" y="7389"/>
                    <a:pt x="9680" y="7389"/>
                  </a:cubicBezTo>
                  <a:cubicBezTo>
                    <a:pt x="9717" y="7389"/>
                    <a:pt x="9743" y="7389"/>
                    <a:pt x="9743" y="7285"/>
                  </a:cubicBezTo>
                  <a:cubicBezTo>
                    <a:pt x="9791" y="7441"/>
                    <a:pt x="9866" y="7441"/>
                    <a:pt x="9945" y="7441"/>
                  </a:cubicBezTo>
                  <a:cubicBezTo>
                    <a:pt x="10025" y="7441"/>
                    <a:pt x="10112" y="7441"/>
                    <a:pt x="10185" y="7601"/>
                  </a:cubicBezTo>
                  <a:lnTo>
                    <a:pt x="10185" y="7389"/>
                  </a:lnTo>
                  <a:lnTo>
                    <a:pt x="10235" y="7493"/>
                  </a:lnTo>
                  <a:cubicBezTo>
                    <a:pt x="10530" y="7285"/>
                    <a:pt x="10578" y="7285"/>
                    <a:pt x="10578" y="7285"/>
                  </a:cubicBezTo>
                  <a:lnTo>
                    <a:pt x="10923" y="7285"/>
                  </a:lnTo>
                  <a:cubicBezTo>
                    <a:pt x="11133" y="7285"/>
                    <a:pt x="11272" y="7051"/>
                    <a:pt x="11431" y="7051"/>
                  </a:cubicBezTo>
                  <a:cubicBezTo>
                    <a:pt x="11458" y="7051"/>
                    <a:pt x="11486" y="7056"/>
                    <a:pt x="11514" y="7073"/>
                  </a:cubicBezTo>
                  <a:cubicBezTo>
                    <a:pt x="11514" y="7073"/>
                    <a:pt x="11415" y="6861"/>
                    <a:pt x="11514" y="6861"/>
                  </a:cubicBezTo>
                  <a:cubicBezTo>
                    <a:pt x="11514" y="6883"/>
                    <a:pt x="11524" y="6891"/>
                    <a:pt x="11538" y="6891"/>
                  </a:cubicBezTo>
                  <a:cubicBezTo>
                    <a:pt x="11567" y="6891"/>
                    <a:pt x="11613" y="6870"/>
                    <a:pt x="11649" y="6870"/>
                  </a:cubicBezTo>
                  <a:cubicBezTo>
                    <a:pt x="11684" y="6870"/>
                    <a:pt x="11710" y="6887"/>
                    <a:pt x="11710" y="6965"/>
                  </a:cubicBezTo>
                  <a:cubicBezTo>
                    <a:pt x="11724" y="6995"/>
                    <a:pt x="11748" y="7008"/>
                    <a:pt x="11774" y="7008"/>
                  </a:cubicBezTo>
                  <a:cubicBezTo>
                    <a:pt x="11843" y="7008"/>
                    <a:pt x="11932" y="6922"/>
                    <a:pt x="11911" y="6783"/>
                  </a:cubicBezTo>
                  <a:cubicBezTo>
                    <a:pt x="11944" y="6861"/>
                    <a:pt x="12095" y="6870"/>
                    <a:pt x="12006" y="6965"/>
                  </a:cubicBezTo>
                  <a:cubicBezTo>
                    <a:pt x="12039" y="6965"/>
                    <a:pt x="12093" y="7012"/>
                    <a:pt x="12125" y="7012"/>
                  </a:cubicBezTo>
                  <a:cubicBezTo>
                    <a:pt x="12141" y="7012"/>
                    <a:pt x="12154" y="6999"/>
                    <a:pt x="12154" y="6965"/>
                  </a:cubicBezTo>
                  <a:lnTo>
                    <a:pt x="12103" y="6861"/>
                  </a:lnTo>
                  <a:cubicBezTo>
                    <a:pt x="12273" y="6861"/>
                    <a:pt x="12369" y="7095"/>
                    <a:pt x="12517" y="7095"/>
                  </a:cubicBezTo>
                  <a:cubicBezTo>
                    <a:pt x="12541" y="7095"/>
                    <a:pt x="12567" y="7086"/>
                    <a:pt x="12595" y="7073"/>
                  </a:cubicBezTo>
                  <a:lnTo>
                    <a:pt x="12496" y="6861"/>
                  </a:lnTo>
                  <a:cubicBezTo>
                    <a:pt x="12646" y="6861"/>
                    <a:pt x="12743" y="7073"/>
                    <a:pt x="12743" y="7285"/>
                  </a:cubicBezTo>
                  <a:lnTo>
                    <a:pt x="12646" y="7285"/>
                  </a:lnTo>
                  <a:cubicBezTo>
                    <a:pt x="12793" y="7389"/>
                    <a:pt x="12989" y="7493"/>
                    <a:pt x="13186" y="7493"/>
                  </a:cubicBezTo>
                  <a:lnTo>
                    <a:pt x="13087" y="7493"/>
                  </a:lnTo>
                  <a:cubicBezTo>
                    <a:pt x="13235" y="7493"/>
                    <a:pt x="13334" y="7601"/>
                    <a:pt x="13481" y="7601"/>
                  </a:cubicBezTo>
                  <a:cubicBezTo>
                    <a:pt x="13628" y="7705"/>
                    <a:pt x="13826" y="7809"/>
                    <a:pt x="14023" y="8021"/>
                  </a:cubicBezTo>
                  <a:cubicBezTo>
                    <a:pt x="14417" y="8233"/>
                    <a:pt x="14760" y="8657"/>
                    <a:pt x="14909" y="8761"/>
                  </a:cubicBezTo>
                  <a:lnTo>
                    <a:pt x="14859" y="8445"/>
                  </a:lnTo>
                  <a:lnTo>
                    <a:pt x="15105" y="8549"/>
                  </a:lnTo>
                  <a:cubicBezTo>
                    <a:pt x="15105" y="8549"/>
                    <a:pt x="14917" y="8874"/>
                    <a:pt x="14869" y="8882"/>
                  </a:cubicBezTo>
                  <a:lnTo>
                    <a:pt x="14859" y="8865"/>
                  </a:lnTo>
                  <a:cubicBezTo>
                    <a:pt x="14859" y="8878"/>
                    <a:pt x="14863" y="8882"/>
                    <a:pt x="14867" y="8882"/>
                  </a:cubicBezTo>
                  <a:cubicBezTo>
                    <a:pt x="14869" y="8882"/>
                    <a:pt x="14869" y="8882"/>
                    <a:pt x="14869" y="8882"/>
                  </a:cubicBezTo>
                  <a:lnTo>
                    <a:pt x="15056" y="9185"/>
                  </a:lnTo>
                  <a:lnTo>
                    <a:pt x="15351" y="9605"/>
                  </a:lnTo>
                  <a:cubicBezTo>
                    <a:pt x="15645" y="10029"/>
                    <a:pt x="15891" y="10449"/>
                    <a:pt x="16137" y="10977"/>
                  </a:cubicBezTo>
                  <a:cubicBezTo>
                    <a:pt x="16531" y="11718"/>
                    <a:pt x="16926" y="12666"/>
                    <a:pt x="17221" y="13618"/>
                  </a:cubicBezTo>
                  <a:cubicBezTo>
                    <a:pt x="17249" y="13808"/>
                    <a:pt x="17209" y="13847"/>
                    <a:pt x="17170" y="13847"/>
                  </a:cubicBezTo>
                  <a:cubicBezTo>
                    <a:pt x="17146" y="13847"/>
                    <a:pt x="17122" y="13830"/>
                    <a:pt x="17122" y="13830"/>
                  </a:cubicBezTo>
                  <a:cubicBezTo>
                    <a:pt x="17170" y="13986"/>
                    <a:pt x="17196" y="13986"/>
                    <a:pt x="17221" y="13986"/>
                  </a:cubicBezTo>
                  <a:cubicBezTo>
                    <a:pt x="17245" y="13986"/>
                    <a:pt x="17269" y="13986"/>
                    <a:pt x="17320" y="14146"/>
                  </a:cubicBezTo>
                  <a:cubicBezTo>
                    <a:pt x="17320" y="14181"/>
                    <a:pt x="17313" y="14194"/>
                    <a:pt x="17303" y="14194"/>
                  </a:cubicBezTo>
                  <a:cubicBezTo>
                    <a:pt x="17285" y="14194"/>
                    <a:pt x="17253" y="14146"/>
                    <a:pt x="17221" y="14146"/>
                  </a:cubicBezTo>
                  <a:cubicBezTo>
                    <a:pt x="17221" y="14146"/>
                    <a:pt x="17320" y="14462"/>
                    <a:pt x="17320" y="14462"/>
                  </a:cubicBezTo>
                  <a:cubicBezTo>
                    <a:pt x="17368" y="14358"/>
                    <a:pt x="17416" y="14146"/>
                    <a:pt x="17467" y="14038"/>
                  </a:cubicBezTo>
                  <a:lnTo>
                    <a:pt x="17566" y="14358"/>
                  </a:lnTo>
                  <a:lnTo>
                    <a:pt x="17515" y="14462"/>
                  </a:lnTo>
                  <a:cubicBezTo>
                    <a:pt x="17515" y="14566"/>
                    <a:pt x="17761" y="14462"/>
                    <a:pt x="17812" y="14886"/>
                  </a:cubicBezTo>
                  <a:cubicBezTo>
                    <a:pt x="17909" y="15414"/>
                    <a:pt x="18007" y="15622"/>
                    <a:pt x="18056" y="16046"/>
                  </a:cubicBezTo>
                  <a:cubicBezTo>
                    <a:pt x="18155" y="16362"/>
                    <a:pt x="18205" y="16678"/>
                    <a:pt x="18253" y="17103"/>
                  </a:cubicBezTo>
                  <a:cubicBezTo>
                    <a:pt x="18253" y="17103"/>
                    <a:pt x="18205" y="16994"/>
                    <a:pt x="18155" y="16890"/>
                  </a:cubicBezTo>
                  <a:cubicBezTo>
                    <a:pt x="18155" y="16994"/>
                    <a:pt x="18155" y="17103"/>
                    <a:pt x="18155" y="17206"/>
                  </a:cubicBezTo>
                  <a:cubicBezTo>
                    <a:pt x="18165" y="17163"/>
                    <a:pt x="18175" y="17146"/>
                    <a:pt x="18185" y="17146"/>
                  </a:cubicBezTo>
                  <a:cubicBezTo>
                    <a:pt x="18217" y="17146"/>
                    <a:pt x="18245" y="17328"/>
                    <a:pt x="18251" y="17328"/>
                  </a:cubicBezTo>
                  <a:cubicBezTo>
                    <a:pt x="18253" y="17328"/>
                    <a:pt x="18253" y="17323"/>
                    <a:pt x="18253" y="17315"/>
                  </a:cubicBezTo>
                  <a:cubicBezTo>
                    <a:pt x="18352" y="17522"/>
                    <a:pt x="18451" y="17735"/>
                    <a:pt x="18451" y="18051"/>
                  </a:cubicBezTo>
                  <a:cubicBezTo>
                    <a:pt x="18451" y="18366"/>
                    <a:pt x="18500" y="18687"/>
                    <a:pt x="18598" y="18895"/>
                  </a:cubicBezTo>
                  <a:cubicBezTo>
                    <a:pt x="19040" y="18895"/>
                    <a:pt x="19532" y="19003"/>
                    <a:pt x="19976" y="19215"/>
                  </a:cubicBezTo>
                  <a:cubicBezTo>
                    <a:pt x="20664" y="19423"/>
                    <a:pt x="21303" y="19847"/>
                    <a:pt x="21402" y="19847"/>
                  </a:cubicBezTo>
                  <a:cubicBezTo>
                    <a:pt x="21402" y="20059"/>
                    <a:pt x="21402" y="20267"/>
                    <a:pt x="21402" y="20479"/>
                  </a:cubicBezTo>
                  <a:cubicBezTo>
                    <a:pt x="21451" y="20267"/>
                    <a:pt x="21451" y="19951"/>
                    <a:pt x="21451" y="19635"/>
                  </a:cubicBezTo>
                  <a:lnTo>
                    <a:pt x="21354" y="19635"/>
                  </a:lnTo>
                  <a:cubicBezTo>
                    <a:pt x="21303" y="19003"/>
                    <a:pt x="21402" y="19531"/>
                    <a:pt x="21402" y="18895"/>
                  </a:cubicBezTo>
                  <a:cubicBezTo>
                    <a:pt x="21451" y="18895"/>
                    <a:pt x="21501" y="19423"/>
                    <a:pt x="21501" y="19951"/>
                  </a:cubicBezTo>
                  <a:cubicBezTo>
                    <a:pt x="21501" y="19423"/>
                    <a:pt x="21550" y="19003"/>
                    <a:pt x="21451" y="18791"/>
                  </a:cubicBezTo>
                  <a:cubicBezTo>
                    <a:pt x="21451" y="18579"/>
                    <a:pt x="21477" y="18579"/>
                    <a:pt x="21507" y="18579"/>
                  </a:cubicBezTo>
                  <a:cubicBezTo>
                    <a:pt x="21537" y="18579"/>
                    <a:pt x="21574" y="18579"/>
                    <a:pt x="21600" y="18366"/>
                  </a:cubicBezTo>
                  <a:cubicBezTo>
                    <a:pt x="21501" y="17947"/>
                    <a:pt x="21451" y="17522"/>
                    <a:pt x="21451" y="17103"/>
                  </a:cubicBezTo>
                  <a:cubicBezTo>
                    <a:pt x="21451" y="16890"/>
                    <a:pt x="21402" y="16678"/>
                    <a:pt x="21402" y="16466"/>
                  </a:cubicBezTo>
                  <a:cubicBezTo>
                    <a:pt x="21354" y="16258"/>
                    <a:pt x="21303" y="16150"/>
                    <a:pt x="21303" y="15938"/>
                  </a:cubicBezTo>
                  <a:cubicBezTo>
                    <a:pt x="21205" y="15622"/>
                    <a:pt x="21108" y="15306"/>
                    <a:pt x="21108" y="14886"/>
                  </a:cubicBezTo>
                  <a:lnTo>
                    <a:pt x="21156" y="14990"/>
                  </a:lnTo>
                  <a:cubicBezTo>
                    <a:pt x="21156" y="14674"/>
                    <a:pt x="20959" y="14146"/>
                    <a:pt x="20910" y="13618"/>
                  </a:cubicBezTo>
                  <a:cubicBezTo>
                    <a:pt x="20910" y="13735"/>
                    <a:pt x="20910" y="13817"/>
                    <a:pt x="20902" y="13817"/>
                  </a:cubicBezTo>
                  <a:cubicBezTo>
                    <a:pt x="20896" y="13817"/>
                    <a:pt x="20884" y="13761"/>
                    <a:pt x="20862" y="13618"/>
                  </a:cubicBezTo>
                  <a:cubicBezTo>
                    <a:pt x="20763" y="13090"/>
                    <a:pt x="20664" y="12774"/>
                    <a:pt x="20616" y="12350"/>
                  </a:cubicBezTo>
                  <a:lnTo>
                    <a:pt x="20418" y="12034"/>
                  </a:lnTo>
                  <a:cubicBezTo>
                    <a:pt x="19976" y="10345"/>
                    <a:pt x="19434" y="8761"/>
                    <a:pt x="18794" y="7389"/>
                  </a:cubicBezTo>
                  <a:cubicBezTo>
                    <a:pt x="18598" y="6965"/>
                    <a:pt x="18401" y="6545"/>
                    <a:pt x="18155" y="6121"/>
                  </a:cubicBezTo>
                  <a:lnTo>
                    <a:pt x="17566" y="5065"/>
                  </a:lnTo>
                  <a:cubicBezTo>
                    <a:pt x="17221" y="4536"/>
                    <a:pt x="16876" y="4008"/>
                    <a:pt x="16729" y="3692"/>
                  </a:cubicBezTo>
                  <a:cubicBezTo>
                    <a:pt x="15891" y="2532"/>
                    <a:pt x="15056" y="1688"/>
                    <a:pt x="14171" y="948"/>
                  </a:cubicBezTo>
                  <a:lnTo>
                    <a:pt x="13382" y="420"/>
                  </a:lnTo>
                  <a:lnTo>
                    <a:pt x="12547" y="104"/>
                  </a:lnTo>
                  <a:cubicBezTo>
                    <a:pt x="12325" y="52"/>
                    <a:pt x="12091" y="26"/>
                    <a:pt x="11857" y="26"/>
                  </a:cubicBezTo>
                  <a:cubicBezTo>
                    <a:pt x="11625" y="26"/>
                    <a:pt x="11391" y="52"/>
                    <a:pt x="11169" y="104"/>
                  </a:cubicBezTo>
                  <a:cubicBezTo>
                    <a:pt x="10923" y="0"/>
                    <a:pt x="10677" y="0"/>
                    <a:pt x="1043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399" name="Google Shape;394;p12"/>
          <p:cNvGrpSpPr/>
          <p:nvPr/>
        </p:nvGrpSpPr>
        <p:grpSpPr>
          <a:xfrm>
            <a:off x="-262405" y="1999234"/>
            <a:ext cx="699054" cy="880293"/>
            <a:chOff x="0" y="0"/>
            <a:chExt cx="699053" cy="880292"/>
          </a:xfrm>
        </p:grpSpPr>
        <p:sp>
          <p:nvSpPr>
            <p:cNvPr id="388" name="Google Shape;395;p12"/>
            <p:cNvSpPr/>
            <p:nvPr/>
          </p:nvSpPr>
          <p:spPr>
            <a:xfrm>
              <a:off x="446370" y="68058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89" name="Google Shape;396;p12"/>
            <p:cNvSpPr/>
            <p:nvPr/>
          </p:nvSpPr>
          <p:spPr>
            <a:xfrm>
              <a:off x="229204" y="73129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90" name="Google Shape;397;p12"/>
            <p:cNvSpPr/>
            <p:nvPr/>
          </p:nvSpPr>
          <p:spPr>
            <a:xfrm>
              <a:off x="0" y="58989"/>
              <a:ext cx="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91" name="Google Shape;398;p12"/>
            <p:cNvSpPr/>
            <p:nvPr/>
          </p:nvSpPr>
          <p:spPr>
            <a:xfrm>
              <a:off x="50951" y="45514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92" name="Google Shape;400;p12"/>
            <p:cNvSpPr/>
            <p:nvPr/>
          </p:nvSpPr>
          <p:spPr>
            <a:xfrm>
              <a:off x="46253" y="440352"/>
              <a:ext cx="160856" cy="1744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93" name="Google Shape;401;p12"/>
            <p:cNvSpPr/>
            <p:nvPr/>
          </p:nvSpPr>
          <p:spPr>
            <a:xfrm>
              <a:off x="548935" y="239345"/>
              <a:ext cx="150119" cy="158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94" name="Google Shape;403;p12"/>
            <p:cNvSpPr/>
            <p:nvPr/>
          </p:nvSpPr>
          <p:spPr>
            <a:xfrm>
              <a:off x="270537" y="311734"/>
              <a:ext cx="163302" cy="170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95" name="Google Shape;404;p12"/>
            <p:cNvSpPr/>
            <p:nvPr/>
          </p:nvSpPr>
          <p:spPr>
            <a:xfrm>
              <a:off x="524003" y="574081"/>
              <a:ext cx="157674" cy="1853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96" name="Google Shape;405;p12"/>
            <p:cNvSpPr/>
            <p:nvPr/>
          </p:nvSpPr>
          <p:spPr>
            <a:xfrm>
              <a:off x="279497" y="713830"/>
              <a:ext cx="155612" cy="166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97" name="Google Shape;406;p12"/>
            <p:cNvSpPr/>
            <p:nvPr/>
          </p:nvSpPr>
          <p:spPr>
            <a:xfrm>
              <a:off x="46747" y="14098"/>
              <a:ext cx="134226" cy="161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98" name="Google Shape;407;p12"/>
            <p:cNvSpPr/>
            <p:nvPr/>
          </p:nvSpPr>
          <p:spPr>
            <a:xfrm>
              <a:off x="339292" y="0"/>
              <a:ext cx="131237" cy="1930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411" name="Google Shape;408;p12"/>
          <p:cNvGrpSpPr/>
          <p:nvPr/>
        </p:nvGrpSpPr>
        <p:grpSpPr>
          <a:xfrm>
            <a:off x="8424070" y="2263885"/>
            <a:ext cx="699054" cy="880293"/>
            <a:chOff x="0" y="0"/>
            <a:chExt cx="699053" cy="880292"/>
          </a:xfrm>
        </p:grpSpPr>
        <p:sp>
          <p:nvSpPr>
            <p:cNvPr id="400" name="Google Shape;409;p12"/>
            <p:cNvSpPr/>
            <p:nvPr/>
          </p:nvSpPr>
          <p:spPr>
            <a:xfrm>
              <a:off x="446370" y="68058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01" name="Google Shape;410;p12"/>
            <p:cNvSpPr/>
            <p:nvPr/>
          </p:nvSpPr>
          <p:spPr>
            <a:xfrm>
              <a:off x="229204" y="73129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02" name="Google Shape;411;p12"/>
            <p:cNvSpPr/>
            <p:nvPr/>
          </p:nvSpPr>
          <p:spPr>
            <a:xfrm>
              <a:off x="0" y="58989"/>
              <a:ext cx="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03" name="Google Shape;412;p12"/>
            <p:cNvSpPr/>
            <p:nvPr/>
          </p:nvSpPr>
          <p:spPr>
            <a:xfrm>
              <a:off x="50951" y="45514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04" name="Google Shape;414;p12"/>
            <p:cNvSpPr/>
            <p:nvPr/>
          </p:nvSpPr>
          <p:spPr>
            <a:xfrm>
              <a:off x="46253" y="440352"/>
              <a:ext cx="160856" cy="1744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05" name="Google Shape;415;p12"/>
            <p:cNvSpPr/>
            <p:nvPr/>
          </p:nvSpPr>
          <p:spPr>
            <a:xfrm>
              <a:off x="548935" y="239345"/>
              <a:ext cx="150119" cy="158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06" name="Google Shape;417;p12"/>
            <p:cNvSpPr/>
            <p:nvPr/>
          </p:nvSpPr>
          <p:spPr>
            <a:xfrm>
              <a:off x="270537" y="311734"/>
              <a:ext cx="163302" cy="170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07" name="Google Shape;418;p12"/>
            <p:cNvSpPr/>
            <p:nvPr/>
          </p:nvSpPr>
          <p:spPr>
            <a:xfrm>
              <a:off x="524003" y="574081"/>
              <a:ext cx="157674" cy="1853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08" name="Google Shape;419;p12"/>
            <p:cNvSpPr/>
            <p:nvPr/>
          </p:nvSpPr>
          <p:spPr>
            <a:xfrm>
              <a:off x="279497" y="713830"/>
              <a:ext cx="155612" cy="166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09" name="Google Shape;420;p12"/>
            <p:cNvSpPr/>
            <p:nvPr/>
          </p:nvSpPr>
          <p:spPr>
            <a:xfrm>
              <a:off x="46747" y="14098"/>
              <a:ext cx="134226" cy="161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10" name="Google Shape;421;p12"/>
            <p:cNvSpPr/>
            <p:nvPr/>
          </p:nvSpPr>
          <p:spPr>
            <a:xfrm>
              <a:off x="339292" y="0"/>
              <a:ext cx="131237" cy="1930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412" name="Google Shape;422;p12"/>
          <p:cNvSpPr/>
          <p:nvPr/>
        </p:nvSpPr>
        <p:spPr>
          <a:xfrm>
            <a:off x="8588615" y="924181"/>
            <a:ext cx="523423" cy="3583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13" name="Google Shape;423;p12"/>
          <p:cNvSpPr/>
          <p:nvPr/>
        </p:nvSpPr>
        <p:spPr>
          <a:xfrm>
            <a:off x="8123633" y="604169"/>
            <a:ext cx="543592" cy="3675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9" y="4415"/>
                </a:moveTo>
                <a:cubicBezTo>
                  <a:pt x="19140" y="4452"/>
                  <a:pt x="19152" y="4489"/>
                  <a:pt x="19164" y="4526"/>
                </a:cubicBezTo>
                <a:cubicBezTo>
                  <a:pt x="19158" y="4491"/>
                  <a:pt x="19144" y="4452"/>
                  <a:pt x="19129" y="4415"/>
                </a:cubicBezTo>
                <a:close/>
                <a:moveTo>
                  <a:pt x="15645" y="11679"/>
                </a:moveTo>
                <a:cubicBezTo>
                  <a:pt x="15640" y="11712"/>
                  <a:pt x="15635" y="11745"/>
                  <a:pt x="15630" y="11774"/>
                </a:cubicBezTo>
                <a:cubicBezTo>
                  <a:pt x="15641" y="11757"/>
                  <a:pt x="15647" y="11722"/>
                  <a:pt x="15645" y="11679"/>
                </a:cubicBezTo>
                <a:close/>
                <a:moveTo>
                  <a:pt x="8405" y="18273"/>
                </a:moveTo>
                <a:cubicBezTo>
                  <a:pt x="8398" y="18287"/>
                  <a:pt x="8394" y="18297"/>
                  <a:pt x="8396" y="18297"/>
                </a:cubicBezTo>
                <a:cubicBezTo>
                  <a:pt x="8396" y="18297"/>
                  <a:pt x="8400" y="18291"/>
                  <a:pt x="8409" y="18277"/>
                </a:cubicBezTo>
                <a:cubicBezTo>
                  <a:pt x="8409" y="18277"/>
                  <a:pt x="8408" y="18275"/>
                  <a:pt x="8405" y="18273"/>
                </a:cubicBezTo>
                <a:close/>
                <a:moveTo>
                  <a:pt x="17106" y="0"/>
                </a:moveTo>
                <a:lnTo>
                  <a:pt x="16015" y="95"/>
                </a:lnTo>
                <a:cubicBezTo>
                  <a:pt x="15887" y="95"/>
                  <a:pt x="15790" y="142"/>
                  <a:pt x="15662" y="142"/>
                </a:cubicBezTo>
                <a:lnTo>
                  <a:pt x="15341" y="284"/>
                </a:lnTo>
                <a:lnTo>
                  <a:pt x="14989" y="428"/>
                </a:lnTo>
                <a:lnTo>
                  <a:pt x="14474" y="570"/>
                </a:lnTo>
                <a:cubicBezTo>
                  <a:pt x="14411" y="855"/>
                  <a:pt x="14346" y="1187"/>
                  <a:pt x="14314" y="1472"/>
                </a:cubicBezTo>
                <a:cubicBezTo>
                  <a:pt x="14250" y="1756"/>
                  <a:pt x="14186" y="2089"/>
                  <a:pt x="14154" y="2373"/>
                </a:cubicBezTo>
                <a:cubicBezTo>
                  <a:pt x="14090" y="3038"/>
                  <a:pt x="13994" y="3655"/>
                  <a:pt x="13929" y="4319"/>
                </a:cubicBezTo>
                <a:cubicBezTo>
                  <a:pt x="13896" y="4605"/>
                  <a:pt x="13833" y="4938"/>
                  <a:pt x="13800" y="5269"/>
                </a:cubicBezTo>
                <a:cubicBezTo>
                  <a:pt x="13769" y="5555"/>
                  <a:pt x="13736" y="5886"/>
                  <a:pt x="13736" y="6219"/>
                </a:cubicBezTo>
                <a:cubicBezTo>
                  <a:pt x="13704" y="6503"/>
                  <a:pt x="13673" y="6931"/>
                  <a:pt x="13640" y="7264"/>
                </a:cubicBezTo>
                <a:cubicBezTo>
                  <a:pt x="13577" y="7833"/>
                  <a:pt x="13544" y="8450"/>
                  <a:pt x="13512" y="8925"/>
                </a:cubicBezTo>
                <a:cubicBezTo>
                  <a:pt x="13512" y="9162"/>
                  <a:pt x="13448" y="9400"/>
                  <a:pt x="13448" y="9590"/>
                </a:cubicBezTo>
                <a:cubicBezTo>
                  <a:pt x="13448" y="9684"/>
                  <a:pt x="13448" y="9732"/>
                  <a:pt x="13416" y="9828"/>
                </a:cubicBezTo>
                <a:cubicBezTo>
                  <a:pt x="13416" y="9921"/>
                  <a:pt x="13383" y="10017"/>
                  <a:pt x="13383" y="10112"/>
                </a:cubicBezTo>
                <a:cubicBezTo>
                  <a:pt x="13383" y="10207"/>
                  <a:pt x="13352" y="10303"/>
                  <a:pt x="13352" y="10349"/>
                </a:cubicBezTo>
                <a:cubicBezTo>
                  <a:pt x="13319" y="10303"/>
                  <a:pt x="13256" y="10254"/>
                  <a:pt x="13223" y="10207"/>
                </a:cubicBezTo>
                <a:lnTo>
                  <a:pt x="13062" y="10017"/>
                </a:lnTo>
                <a:lnTo>
                  <a:pt x="12067" y="8498"/>
                </a:lnTo>
                <a:cubicBezTo>
                  <a:pt x="11746" y="7975"/>
                  <a:pt x="11425" y="7502"/>
                  <a:pt x="11105" y="7073"/>
                </a:cubicBezTo>
                <a:lnTo>
                  <a:pt x="10624" y="6361"/>
                </a:lnTo>
                <a:cubicBezTo>
                  <a:pt x="10367" y="6028"/>
                  <a:pt x="10109" y="5649"/>
                  <a:pt x="9885" y="5411"/>
                </a:cubicBezTo>
                <a:cubicBezTo>
                  <a:pt x="9564" y="4938"/>
                  <a:pt x="9147" y="4415"/>
                  <a:pt x="8730" y="3940"/>
                </a:cubicBezTo>
                <a:cubicBezTo>
                  <a:pt x="8634" y="3940"/>
                  <a:pt x="8569" y="3940"/>
                  <a:pt x="8505" y="3988"/>
                </a:cubicBezTo>
                <a:lnTo>
                  <a:pt x="8313" y="3988"/>
                </a:lnTo>
                <a:cubicBezTo>
                  <a:pt x="8537" y="3988"/>
                  <a:pt x="8473" y="4084"/>
                  <a:pt x="8313" y="4130"/>
                </a:cubicBezTo>
                <a:cubicBezTo>
                  <a:pt x="7510" y="4273"/>
                  <a:pt x="7798" y="4226"/>
                  <a:pt x="7638" y="4273"/>
                </a:cubicBezTo>
                <a:cubicBezTo>
                  <a:pt x="7638" y="4273"/>
                  <a:pt x="7575" y="4319"/>
                  <a:pt x="7510" y="4415"/>
                </a:cubicBezTo>
                <a:lnTo>
                  <a:pt x="7221" y="4652"/>
                </a:lnTo>
                <a:cubicBezTo>
                  <a:pt x="7060" y="4747"/>
                  <a:pt x="6932" y="4890"/>
                  <a:pt x="6676" y="5080"/>
                </a:cubicBezTo>
                <a:cubicBezTo>
                  <a:pt x="6611" y="5460"/>
                  <a:pt x="6515" y="5793"/>
                  <a:pt x="6451" y="6266"/>
                </a:cubicBezTo>
                <a:cubicBezTo>
                  <a:pt x="6419" y="6503"/>
                  <a:pt x="6355" y="6741"/>
                  <a:pt x="6322" y="6978"/>
                </a:cubicBezTo>
                <a:cubicBezTo>
                  <a:pt x="6259" y="7216"/>
                  <a:pt x="6226" y="7453"/>
                  <a:pt x="6194" y="7739"/>
                </a:cubicBezTo>
                <a:cubicBezTo>
                  <a:pt x="6161" y="7975"/>
                  <a:pt x="6130" y="8261"/>
                  <a:pt x="6098" y="8545"/>
                </a:cubicBezTo>
                <a:cubicBezTo>
                  <a:pt x="6098" y="8687"/>
                  <a:pt x="6065" y="8829"/>
                  <a:pt x="6065" y="8973"/>
                </a:cubicBezTo>
                <a:cubicBezTo>
                  <a:pt x="6065" y="9067"/>
                  <a:pt x="6065" y="9162"/>
                  <a:pt x="6034" y="9257"/>
                </a:cubicBezTo>
                <a:cubicBezTo>
                  <a:pt x="6002" y="9637"/>
                  <a:pt x="6002" y="10017"/>
                  <a:pt x="5969" y="10396"/>
                </a:cubicBezTo>
                <a:cubicBezTo>
                  <a:pt x="5938" y="11157"/>
                  <a:pt x="5938" y="11963"/>
                  <a:pt x="5969" y="12722"/>
                </a:cubicBezTo>
                <a:lnTo>
                  <a:pt x="5969" y="13246"/>
                </a:lnTo>
                <a:cubicBezTo>
                  <a:pt x="5969" y="13292"/>
                  <a:pt x="5969" y="13388"/>
                  <a:pt x="5969" y="13435"/>
                </a:cubicBezTo>
                <a:cubicBezTo>
                  <a:pt x="6002" y="13577"/>
                  <a:pt x="6002" y="13721"/>
                  <a:pt x="6034" y="13863"/>
                </a:cubicBezTo>
                <a:lnTo>
                  <a:pt x="6098" y="14005"/>
                </a:lnTo>
                <a:lnTo>
                  <a:pt x="6130" y="14052"/>
                </a:lnTo>
                <a:cubicBezTo>
                  <a:pt x="6114" y="14077"/>
                  <a:pt x="6098" y="14089"/>
                  <a:pt x="6082" y="14089"/>
                </a:cubicBezTo>
                <a:cubicBezTo>
                  <a:pt x="6065" y="14089"/>
                  <a:pt x="6049" y="14077"/>
                  <a:pt x="6034" y="14052"/>
                </a:cubicBezTo>
                <a:cubicBezTo>
                  <a:pt x="5969" y="14052"/>
                  <a:pt x="5905" y="14005"/>
                  <a:pt x="5842" y="13958"/>
                </a:cubicBezTo>
                <a:lnTo>
                  <a:pt x="5809" y="13958"/>
                </a:lnTo>
                <a:lnTo>
                  <a:pt x="5809" y="13909"/>
                </a:lnTo>
                <a:cubicBezTo>
                  <a:pt x="5744" y="13909"/>
                  <a:pt x="5681" y="13814"/>
                  <a:pt x="5616" y="13767"/>
                </a:cubicBezTo>
                <a:cubicBezTo>
                  <a:pt x="5584" y="13721"/>
                  <a:pt x="5520" y="13672"/>
                  <a:pt x="5488" y="13625"/>
                </a:cubicBezTo>
                <a:lnTo>
                  <a:pt x="5391" y="13530"/>
                </a:lnTo>
                <a:lnTo>
                  <a:pt x="5327" y="13435"/>
                </a:lnTo>
                <a:lnTo>
                  <a:pt x="5166" y="13246"/>
                </a:lnTo>
                <a:cubicBezTo>
                  <a:pt x="4943" y="13008"/>
                  <a:pt x="4749" y="12722"/>
                  <a:pt x="4526" y="12485"/>
                </a:cubicBezTo>
                <a:lnTo>
                  <a:pt x="3531" y="11299"/>
                </a:lnTo>
                <a:lnTo>
                  <a:pt x="2663" y="10207"/>
                </a:lnTo>
                <a:cubicBezTo>
                  <a:pt x="2407" y="9921"/>
                  <a:pt x="2215" y="9732"/>
                  <a:pt x="2086" y="9542"/>
                </a:cubicBezTo>
                <a:lnTo>
                  <a:pt x="2215" y="9732"/>
                </a:lnTo>
                <a:lnTo>
                  <a:pt x="2086" y="9590"/>
                </a:lnTo>
                <a:cubicBezTo>
                  <a:pt x="1796" y="9732"/>
                  <a:pt x="1508" y="9732"/>
                  <a:pt x="1219" y="9732"/>
                </a:cubicBezTo>
                <a:cubicBezTo>
                  <a:pt x="1283" y="9828"/>
                  <a:pt x="1059" y="9921"/>
                  <a:pt x="866" y="9921"/>
                </a:cubicBezTo>
                <a:lnTo>
                  <a:pt x="834" y="9921"/>
                </a:lnTo>
                <a:lnTo>
                  <a:pt x="770" y="9970"/>
                </a:lnTo>
                <a:cubicBezTo>
                  <a:pt x="705" y="10112"/>
                  <a:pt x="609" y="10254"/>
                  <a:pt x="482" y="10491"/>
                </a:cubicBezTo>
                <a:lnTo>
                  <a:pt x="417" y="10634"/>
                </a:lnTo>
                <a:cubicBezTo>
                  <a:pt x="353" y="10729"/>
                  <a:pt x="321" y="10776"/>
                  <a:pt x="288" y="10871"/>
                </a:cubicBezTo>
                <a:lnTo>
                  <a:pt x="63" y="11251"/>
                </a:lnTo>
                <a:lnTo>
                  <a:pt x="63" y="11821"/>
                </a:lnTo>
                <a:lnTo>
                  <a:pt x="0" y="11726"/>
                </a:lnTo>
                <a:cubicBezTo>
                  <a:pt x="32" y="12296"/>
                  <a:pt x="96" y="13055"/>
                  <a:pt x="96" y="13767"/>
                </a:cubicBezTo>
                <a:cubicBezTo>
                  <a:pt x="96" y="14100"/>
                  <a:pt x="128" y="14431"/>
                  <a:pt x="161" y="14813"/>
                </a:cubicBezTo>
                <a:cubicBezTo>
                  <a:pt x="192" y="15097"/>
                  <a:pt x="224" y="15381"/>
                  <a:pt x="257" y="15572"/>
                </a:cubicBezTo>
                <a:cubicBezTo>
                  <a:pt x="257" y="15809"/>
                  <a:pt x="288" y="16047"/>
                  <a:pt x="321" y="16331"/>
                </a:cubicBezTo>
                <a:cubicBezTo>
                  <a:pt x="321" y="16426"/>
                  <a:pt x="321" y="16522"/>
                  <a:pt x="353" y="16615"/>
                </a:cubicBezTo>
                <a:cubicBezTo>
                  <a:pt x="353" y="16710"/>
                  <a:pt x="353" y="16759"/>
                  <a:pt x="384" y="16853"/>
                </a:cubicBezTo>
                <a:cubicBezTo>
                  <a:pt x="417" y="17232"/>
                  <a:pt x="482" y="17614"/>
                  <a:pt x="513" y="18040"/>
                </a:cubicBezTo>
                <a:cubicBezTo>
                  <a:pt x="578" y="18419"/>
                  <a:pt x="674" y="18848"/>
                  <a:pt x="738" y="19227"/>
                </a:cubicBezTo>
                <a:cubicBezTo>
                  <a:pt x="834" y="19607"/>
                  <a:pt x="930" y="19986"/>
                  <a:pt x="1059" y="20415"/>
                </a:cubicBezTo>
                <a:lnTo>
                  <a:pt x="1059" y="20557"/>
                </a:lnTo>
                <a:cubicBezTo>
                  <a:pt x="1059" y="20650"/>
                  <a:pt x="1059" y="20794"/>
                  <a:pt x="1091" y="20936"/>
                </a:cubicBezTo>
                <a:lnTo>
                  <a:pt x="1187" y="21458"/>
                </a:lnTo>
                <a:lnTo>
                  <a:pt x="1251" y="21600"/>
                </a:lnTo>
                <a:lnTo>
                  <a:pt x="1604" y="21600"/>
                </a:lnTo>
                <a:cubicBezTo>
                  <a:pt x="1829" y="21600"/>
                  <a:pt x="2086" y="21553"/>
                  <a:pt x="2342" y="21458"/>
                </a:cubicBezTo>
                <a:cubicBezTo>
                  <a:pt x="2856" y="21220"/>
                  <a:pt x="3337" y="20650"/>
                  <a:pt x="3273" y="19749"/>
                </a:cubicBezTo>
                <a:lnTo>
                  <a:pt x="3337" y="19749"/>
                </a:lnTo>
                <a:cubicBezTo>
                  <a:pt x="3337" y="19749"/>
                  <a:pt x="3241" y="19465"/>
                  <a:pt x="3241" y="19465"/>
                </a:cubicBezTo>
                <a:cubicBezTo>
                  <a:pt x="3177" y="19036"/>
                  <a:pt x="3049" y="18848"/>
                  <a:pt x="3112" y="18848"/>
                </a:cubicBezTo>
                <a:lnTo>
                  <a:pt x="3241" y="19416"/>
                </a:lnTo>
                <a:cubicBezTo>
                  <a:pt x="3216" y="19249"/>
                  <a:pt x="3211" y="19190"/>
                  <a:pt x="3219" y="19190"/>
                </a:cubicBezTo>
                <a:cubicBezTo>
                  <a:pt x="3232" y="19190"/>
                  <a:pt x="3279" y="19330"/>
                  <a:pt x="3337" y="19416"/>
                </a:cubicBezTo>
                <a:cubicBezTo>
                  <a:pt x="3273" y="19227"/>
                  <a:pt x="3273" y="19085"/>
                  <a:pt x="3241" y="18941"/>
                </a:cubicBezTo>
                <a:cubicBezTo>
                  <a:pt x="3233" y="18920"/>
                  <a:pt x="3229" y="18910"/>
                  <a:pt x="3228" y="18910"/>
                </a:cubicBezTo>
                <a:cubicBezTo>
                  <a:pt x="3223" y="18910"/>
                  <a:pt x="3241" y="19011"/>
                  <a:pt x="3241" y="19085"/>
                </a:cubicBezTo>
                <a:cubicBezTo>
                  <a:pt x="3145" y="18848"/>
                  <a:pt x="3049" y="18562"/>
                  <a:pt x="2985" y="18324"/>
                </a:cubicBezTo>
                <a:cubicBezTo>
                  <a:pt x="2920" y="17898"/>
                  <a:pt x="3081" y="18231"/>
                  <a:pt x="2985" y="17707"/>
                </a:cubicBezTo>
                <a:cubicBezTo>
                  <a:pt x="2920" y="17281"/>
                  <a:pt x="2856" y="16901"/>
                  <a:pt x="2792" y="16473"/>
                </a:cubicBezTo>
                <a:lnTo>
                  <a:pt x="2695" y="15809"/>
                </a:lnTo>
                <a:lnTo>
                  <a:pt x="2695" y="15618"/>
                </a:lnTo>
                <a:cubicBezTo>
                  <a:pt x="2695" y="15523"/>
                  <a:pt x="2695" y="15476"/>
                  <a:pt x="2728" y="15430"/>
                </a:cubicBezTo>
                <a:lnTo>
                  <a:pt x="2728" y="15334"/>
                </a:lnTo>
                <a:lnTo>
                  <a:pt x="2760" y="15334"/>
                </a:lnTo>
                <a:cubicBezTo>
                  <a:pt x="2792" y="15381"/>
                  <a:pt x="2760" y="15381"/>
                  <a:pt x="2792" y="15430"/>
                </a:cubicBezTo>
                <a:lnTo>
                  <a:pt x="2824" y="15430"/>
                </a:lnTo>
                <a:cubicBezTo>
                  <a:pt x="2824" y="15461"/>
                  <a:pt x="2824" y="15492"/>
                  <a:pt x="2824" y="15523"/>
                </a:cubicBezTo>
                <a:lnTo>
                  <a:pt x="2920" y="15667"/>
                </a:lnTo>
                <a:lnTo>
                  <a:pt x="3402" y="16189"/>
                </a:lnTo>
                <a:cubicBezTo>
                  <a:pt x="3466" y="16284"/>
                  <a:pt x="3562" y="16378"/>
                  <a:pt x="3658" y="16473"/>
                </a:cubicBezTo>
                <a:cubicBezTo>
                  <a:pt x="3723" y="16568"/>
                  <a:pt x="3787" y="16615"/>
                  <a:pt x="3948" y="16806"/>
                </a:cubicBezTo>
                <a:lnTo>
                  <a:pt x="4782" y="17660"/>
                </a:lnTo>
                <a:cubicBezTo>
                  <a:pt x="5295" y="18135"/>
                  <a:pt x="5648" y="18419"/>
                  <a:pt x="5648" y="18419"/>
                </a:cubicBezTo>
                <a:lnTo>
                  <a:pt x="5713" y="18277"/>
                </a:lnTo>
                <a:cubicBezTo>
                  <a:pt x="5938" y="18419"/>
                  <a:pt x="6130" y="18610"/>
                  <a:pt x="6322" y="18848"/>
                </a:cubicBezTo>
                <a:cubicBezTo>
                  <a:pt x="6355" y="18941"/>
                  <a:pt x="6419" y="18990"/>
                  <a:pt x="6451" y="19036"/>
                </a:cubicBezTo>
                <a:lnTo>
                  <a:pt x="6611" y="19179"/>
                </a:lnTo>
                <a:lnTo>
                  <a:pt x="6868" y="19323"/>
                </a:lnTo>
                <a:cubicBezTo>
                  <a:pt x="7093" y="19369"/>
                  <a:pt x="7318" y="19465"/>
                  <a:pt x="7542" y="19654"/>
                </a:cubicBezTo>
                <a:cubicBezTo>
                  <a:pt x="7638" y="19511"/>
                  <a:pt x="7735" y="19369"/>
                  <a:pt x="7831" y="19227"/>
                </a:cubicBezTo>
                <a:lnTo>
                  <a:pt x="7927" y="19085"/>
                </a:lnTo>
                <a:cubicBezTo>
                  <a:pt x="7927" y="19036"/>
                  <a:pt x="7959" y="18990"/>
                  <a:pt x="7959" y="18941"/>
                </a:cubicBezTo>
                <a:cubicBezTo>
                  <a:pt x="7959" y="18941"/>
                  <a:pt x="8087" y="18791"/>
                  <a:pt x="8114" y="18791"/>
                </a:cubicBezTo>
                <a:cubicBezTo>
                  <a:pt x="8118" y="18791"/>
                  <a:pt x="8119" y="18795"/>
                  <a:pt x="8119" y="18799"/>
                </a:cubicBezTo>
                <a:cubicBezTo>
                  <a:pt x="8119" y="18657"/>
                  <a:pt x="8248" y="18562"/>
                  <a:pt x="8344" y="18419"/>
                </a:cubicBezTo>
                <a:cubicBezTo>
                  <a:pt x="8364" y="18375"/>
                  <a:pt x="8369" y="18357"/>
                  <a:pt x="8364" y="18357"/>
                </a:cubicBezTo>
                <a:cubicBezTo>
                  <a:pt x="8354" y="18357"/>
                  <a:pt x="8302" y="18435"/>
                  <a:pt x="8280" y="18468"/>
                </a:cubicBezTo>
                <a:lnTo>
                  <a:pt x="8376" y="18277"/>
                </a:lnTo>
                <a:cubicBezTo>
                  <a:pt x="8376" y="18262"/>
                  <a:pt x="8380" y="18256"/>
                  <a:pt x="8385" y="18256"/>
                </a:cubicBezTo>
                <a:cubicBezTo>
                  <a:pt x="8392" y="18256"/>
                  <a:pt x="8401" y="18266"/>
                  <a:pt x="8405" y="18273"/>
                </a:cubicBezTo>
                <a:cubicBezTo>
                  <a:pt x="8414" y="18254"/>
                  <a:pt x="8427" y="18221"/>
                  <a:pt x="8441" y="18182"/>
                </a:cubicBezTo>
                <a:cubicBezTo>
                  <a:pt x="8505" y="17993"/>
                  <a:pt x="8666" y="17707"/>
                  <a:pt x="9308" y="16522"/>
                </a:cubicBezTo>
                <a:cubicBezTo>
                  <a:pt x="9243" y="16284"/>
                  <a:pt x="9179" y="16093"/>
                  <a:pt x="9114" y="15856"/>
                </a:cubicBezTo>
                <a:lnTo>
                  <a:pt x="9018" y="15572"/>
                </a:lnTo>
                <a:cubicBezTo>
                  <a:pt x="8987" y="15476"/>
                  <a:pt x="8954" y="15334"/>
                  <a:pt x="8954" y="15239"/>
                </a:cubicBezTo>
                <a:cubicBezTo>
                  <a:pt x="8891" y="14906"/>
                  <a:pt x="8826" y="14527"/>
                  <a:pt x="8793" y="14147"/>
                </a:cubicBezTo>
                <a:cubicBezTo>
                  <a:pt x="8762" y="13958"/>
                  <a:pt x="8730" y="13767"/>
                  <a:pt x="8697" y="13577"/>
                </a:cubicBezTo>
                <a:lnTo>
                  <a:pt x="8666" y="13008"/>
                </a:lnTo>
                <a:lnTo>
                  <a:pt x="8634" y="12771"/>
                </a:lnTo>
                <a:lnTo>
                  <a:pt x="8634" y="12391"/>
                </a:lnTo>
                <a:cubicBezTo>
                  <a:pt x="8634" y="11726"/>
                  <a:pt x="8634" y="11109"/>
                  <a:pt x="8666" y="10445"/>
                </a:cubicBezTo>
                <a:cubicBezTo>
                  <a:pt x="8666" y="10159"/>
                  <a:pt x="8697" y="9874"/>
                  <a:pt x="8697" y="9590"/>
                </a:cubicBezTo>
                <a:lnTo>
                  <a:pt x="8697" y="9495"/>
                </a:lnTo>
                <a:cubicBezTo>
                  <a:pt x="8681" y="9448"/>
                  <a:pt x="8681" y="9448"/>
                  <a:pt x="8673" y="9448"/>
                </a:cubicBezTo>
                <a:cubicBezTo>
                  <a:pt x="8666" y="9448"/>
                  <a:pt x="8650" y="9448"/>
                  <a:pt x="8601" y="9400"/>
                </a:cubicBezTo>
                <a:cubicBezTo>
                  <a:pt x="8505" y="9304"/>
                  <a:pt x="8633" y="9353"/>
                  <a:pt x="8601" y="9257"/>
                </a:cubicBezTo>
                <a:cubicBezTo>
                  <a:pt x="8634" y="9353"/>
                  <a:pt x="8666" y="9353"/>
                  <a:pt x="8666" y="9353"/>
                </a:cubicBezTo>
                <a:cubicBezTo>
                  <a:pt x="8666" y="9353"/>
                  <a:pt x="8666" y="9353"/>
                  <a:pt x="8730" y="9542"/>
                </a:cubicBezTo>
                <a:lnTo>
                  <a:pt x="8697" y="9353"/>
                </a:lnTo>
                <a:lnTo>
                  <a:pt x="8730" y="9448"/>
                </a:lnTo>
                <a:cubicBezTo>
                  <a:pt x="8730" y="9448"/>
                  <a:pt x="8730" y="9400"/>
                  <a:pt x="8730" y="9400"/>
                </a:cubicBezTo>
                <a:cubicBezTo>
                  <a:pt x="8730" y="9343"/>
                  <a:pt x="8730" y="9324"/>
                  <a:pt x="8731" y="9324"/>
                </a:cubicBezTo>
                <a:cubicBezTo>
                  <a:pt x="8734" y="9324"/>
                  <a:pt x="8742" y="9370"/>
                  <a:pt x="8762" y="9400"/>
                </a:cubicBezTo>
                <a:cubicBezTo>
                  <a:pt x="8762" y="9400"/>
                  <a:pt x="8762" y="9353"/>
                  <a:pt x="8793" y="9304"/>
                </a:cubicBezTo>
                <a:lnTo>
                  <a:pt x="8826" y="9304"/>
                </a:lnTo>
                <a:cubicBezTo>
                  <a:pt x="8826" y="9304"/>
                  <a:pt x="8826" y="9257"/>
                  <a:pt x="8891" y="9257"/>
                </a:cubicBezTo>
                <a:cubicBezTo>
                  <a:pt x="8922" y="9257"/>
                  <a:pt x="8891" y="9257"/>
                  <a:pt x="8891" y="9304"/>
                </a:cubicBezTo>
                <a:lnTo>
                  <a:pt x="8987" y="9448"/>
                </a:lnTo>
                <a:cubicBezTo>
                  <a:pt x="9083" y="9542"/>
                  <a:pt x="9179" y="9637"/>
                  <a:pt x="9179" y="9732"/>
                </a:cubicBezTo>
                <a:cubicBezTo>
                  <a:pt x="9280" y="9845"/>
                  <a:pt x="9524" y="10256"/>
                  <a:pt x="9604" y="10256"/>
                </a:cubicBezTo>
                <a:cubicBezTo>
                  <a:pt x="9625" y="10256"/>
                  <a:pt x="9635" y="10229"/>
                  <a:pt x="9629" y="10159"/>
                </a:cubicBezTo>
                <a:cubicBezTo>
                  <a:pt x="9654" y="10273"/>
                  <a:pt x="9846" y="10665"/>
                  <a:pt x="9803" y="10665"/>
                </a:cubicBezTo>
                <a:cubicBezTo>
                  <a:pt x="9793" y="10665"/>
                  <a:pt x="9768" y="10641"/>
                  <a:pt x="9725" y="10587"/>
                </a:cubicBezTo>
                <a:cubicBezTo>
                  <a:pt x="9821" y="10729"/>
                  <a:pt x="9917" y="10920"/>
                  <a:pt x="10046" y="11062"/>
                </a:cubicBezTo>
                <a:lnTo>
                  <a:pt x="9917" y="10776"/>
                </a:lnTo>
                <a:cubicBezTo>
                  <a:pt x="10174" y="11251"/>
                  <a:pt x="10463" y="11679"/>
                  <a:pt x="10784" y="12058"/>
                </a:cubicBezTo>
                <a:lnTo>
                  <a:pt x="10655" y="11821"/>
                </a:lnTo>
                <a:cubicBezTo>
                  <a:pt x="10880" y="12154"/>
                  <a:pt x="11105" y="12485"/>
                  <a:pt x="11105" y="12722"/>
                </a:cubicBezTo>
                <a:lnTo>
                  <a:pt x="11137" y="12771"/>
                </a:lnTo>
                <a:lnTo>
                  <a:pt x="11586" y="13435"/>
                </a:lnTo>
                <a:cubicBezTo>
                  <a:pt x="11842" y="13814"/>
                  <a:pt x="12132" y="14194"/>
                  <a:pt x="12420" y="14575"/>
                </a:cubicBezTo>
                <a:lnTo>
                  <a:pt x="12228" y="14242"/>
                </a:lnTo>
                <a:cubicBezTo>
                  <a:pt x="12388" y="14431"/>
                  <a:pt x="12709" y="14859"/>
                  <a:pt x="13095" y="15334"/>
                </a:cubicBezTo>
                <a:cubicBezTo>
                  <a:pt x="13319" y="15286"/>
                  <a:pt x="13512" y="15239"/>
                  <a:pt x="13673" y="15192"/>
                </a:cubicBezTo>
                <a:cubicBezTo>
                  <a:pt x="13833" y="15192"/>
                  <a:pt x="14057" y="15144"/>
                  <a:pt x="14250" y="15097"/>
                </a:cubicBezTo>
                <a:cubicBezTo>
                  <a:pt x="14411" y="15001"/>
                  <a:pt x="14572" y="14859"/>
                  <a:pt x="14732" y="14717"/>
                </a:cubicBezTo>
                <a:lnTo>
                  <a:pt x="14989" y="14527"/>
                </a:lnTo>
                <a:cubicBezTo>
                  <a:pt x="15052" y="14431"/>
                  <a:pt x="15116" y="14384"/>
                  <a:pt x="15245" y="14289"/>
                </a:cubicBezTo>
                <a:cubicBezTo>
                  <a:pt x="15373" y="13388"/>
                  <a:pt x="15502" y="12485"/>
                  <a:pt x="15598" y="11583"/>
                </a:cubicBezTo>
                <a:cubicBezTo>
                  <a:pt x="15598" y="11583"/>
                  <a:pt x="15566" y="11726"/>
                  <a:pt x="15533" y="11868"/>
                </a:cubicBezTo>
                <a:lnTo>
                  <a:pt x="15470" y="12105"/>
                </a:lnTo>
                <a:lnTo>
                  <a:pt x="15470" y="11963"/>
                </a:lnTo>
                <a:cubicBezTo>
                  <a:pt x="15470" y="11821"/>
                  <a:pt x="15470" y="11679"/>
                  <a:pt x="15502" y="11583"/>
                </a:cubicBezTo>
                <a:cubicBezTo>
                  <a:pt x="15502" y="11299"/>
                  <a:pt x="15533" y="11013"/>
                  <a:pt x="15533" y="11013"/>
                </a:cubicBezTo>
                <a:cubicBezTo>
                  <a:pt x="15533" y="11091"/>
                  <a:pt x="15640" y="11484"/>
                  <a:pt x="15645" y="11679"/>
                </a:cubicBezTo>
                <a:cubicBezTo>
                  <a:pt x="15673" y="11494"/>
                  <a:pt x="15705" y="11247"/>
                  <a:pt x="15758" y="10966"/>
                </a:cubicBezTo>
                <a:cubicBezTo>
                  <a:pt x="15758" y="10776"/>
                  <a:pt x="15790" y="10587"/>
                  <a:pt x="15823" y="10396"/>
                </a:cubicBezTo>
                <a:cubicBezTo>
                  <a:pt x="15823" y="10207"/>
                  <a:pt x="15855" y="10112"/>
                  <a:pt x="15855" y="9970"/>
                </a:cubicBezTo>
                <a:cubicBezTo>
                  <a:pt x="15919" y="9448"/>
                  <a:pt x="15984" y="8782"/>
                  <a:pt x="16048" y="8023"/>
                </a:cubicBezTo>
                <a:cubicBezTo>
                  <a:pt x="16080" y="7548"/>
                  <a:pt x="16111" y="7027"/>
                  <a:pt x="16176" y="6503"/>
                </a:cubicBezTo>
                <a:cubicBezTo>
                  <a:pt x="16176" y="6266"/>
                  <a:pt x="16207" y="6077"/>
                  <a:pt x="16240" y="5839"/>
                </a:cubicBezTo>
                <a:cubicBezTo>
                  <a:pt x="16240" y="5697"/>
                  <a:pt x="16272" y="5507"/>
                  <a:pt x="16305" y="5364"/>
                </a:cubicBezTo>
                <a:cubicBezTo>
                  <a:pt x="16305" y="5269"/>
                  <a:pt x="16336" y="5222"/>
                  <a:pt x="16368" y="5174"/>
                </a:cubicBezTo>
                <a:cubicBezTo>
                  <a:pt x="16368" y="5222"/>
                  <a:pt x="16401" y="5269"/>
                  <a:pt x="16401" y="5318"/>
                </a:cubicBezTo>
                <a:cubicBezTo>
                  <a:pt x="16432" y="5460"/>
                  <a:pt x="16465" y="5649"/>
                  <a:pt x="16465" y="5793"/>
                </a:cubicBezTo>
                <a:cubicBezTo>
                  <a:pt x="16489" y="5793"/>
                  <a:pt x="16476" y="5651"/>
                  <a:pt x="16498" y="5651"/>
                </a:cubicBezTo>
                <a:cubicBezTo>
                  <a:pt x="16505" y="5651"/>
                  <a:pt x="16514" y="5664"/>
                  <a:pt x="16528" y="5697"/>
                </a:cubicBezTo>
                <a:cubicBezTo>
                  <a:pt x="16528" y="5793"/>
                  <a:pt x="16528" y="5839"/>
                  <a:pt x="16528" y="5886"/>
                </a:cubicBezTo>
                <a:cubicBezTo>
                  <a:pt x="16528" y="5886"/>
                  <a:pt x="16547" y="5966"/>
                  <a:pt x="16556" y="5966"/>
                </a:cubicBezTo>
                <a:cubicBezTo>
                  <a:pt x="16559" y="5966"/>
                  <a:pt x="16561" y="5958"/>
                  <a:pt x="16561" y="5935"/>
                </a:cubicBezTo>
                <a:cubicBezTo>
                  <a:pt x="16528" y="5744"/>
                  <a:pt x="16528" y="5555"/>
                  <a:pt x="16497" y="5318"/>
                </a:cubicBezTo>
                <a:lnTo>
                  <a:pt x="16593" y="5555"/>
                </a:lnTo>
                <a:lnTo>
                  <a:pt x="16593" y="5697"/>
                </a:lnTo>
                <a:cubicBezTo>
                  <a:pt x="16593" y="5697"/>
                  <a:pt x="16616" y="5592"/>
                  <a:pt x="16664" y="5592"/>
                </a:cubicBezTo>
                <a:cubicBezTo>
                  <a:pt x="16672" y="5592"/>
                  <a:pt x="16680" y="5594"/>
                  <a:pt x="16689" y="5602"/>
                </a:cubicBezTo>
                <a:cubicBezTo>
                  <a:pt x="16722" y="5602"/>
                  <a:pt x="16722" y="5649"/>
                  <a:pt x="16753" y="5697"/>
                </a:cubicBezTo>
                <a:cubicBezTo>
                  <a:pt x="16818" y="5935"/>
                  <a:pt x="16914" y="6124"/>
                  <a:pt x="17010" y="6314"/>
                </a:cubicBezTo>
                <a:cubicBezTo>
                  <a:pt x="17203" y="6789"/>
                  <a:pt x="17396" y="7216"/>
                  <a:pt x="17588" y="7691"/>
                </a:cubicBezTo>
                <a:cubicBezTo>
                  <a:pt x="17556" y="7691"/>
                  <a:pt x="17460" y="7502"/>
                  <a:pt x="17331" y="7311"/>
                </a:cubicBezTo>
                <a:cubicBezTo>
                  <a:pt x="17396" y="7453"/>
                  <a:pt x="17460" y="7595"/>
                  <a:pt x="17523" y="7786"/>
                </a:cubicBezTo>
                <a:cubicBezTo>
                  <a:pt x="17513" y="7733"/>
                  <a:pt x="17513" y="7714"/>
                  <a:pt x="17519" y="7714"/>
                </a:cubicBezTo>
                <a:cubicBezTo>
                  <a:pt x="17547" y="7714"/>
                  <a:pt x="17682" y="8010"/>
                  <a:pt x="17693" y="8010"/>
                </a:cubicBezTo>
                <a:cubicBezTo>
                  <a:pt x="17696" y="8010"/>
                  <a:pt x="17693" y="8000"/>
                  <a:pt x="17684" y="7975"/>
                </a:cubicBezTo>
                <a:cubicBezTo>
                  <a:pt x="18134" y="8594"/>
                  <a:pt x="18455" y="9637"/>
                  <a:pt x="18839" y="10254"/>
                </a:cubicBezTo>
                <a:cubicBezTo>
                  <a:pt x="18968" y="10207"/>
                  <a:pt x="21279" y="9921"/>
                  <a:pt x="21375" y="9828"/>
                </a:cubicBezTo>
                <a:cubicBezTo>
                  <a:pt x="21471" y="10017"/>
                  <a:pt x="21568" y="10254"/>
                  <a:pt x="21600" y="10303"/>
                </a:cubicBezTo>
                <a:cubicBezTo>
                  <a:pt x="21536" y="10065"/>
                  <a:pt x="21439" y="9828"/>
                  <a:pt x="21310" y="9590"/>
                </a:cubicBezTo>
                <a:lnTo>
                  <a:pt x="21214" y="9637"/>
                </a:lnTo>
                <a:cubicBezTo>
                  <a:pt x="20991" y="9162"/>
                  <a:pt x="21214" y="9495"/>
                  <a:pt x="20991" y="9020"/>
                </a:cubicBezTo>
                <a:cubicBezTo>
                  <a:pt x="20996" y="9010"/>
                  <a:pt x="21004" y="9006"/>
                  <a:pt x="21012" y="9006"/>
                </a:cubicBezTo>
                <a:cubicBezTo>
                  <a:pt x="21091" y="9006"/>
                  <a:pt x="21266" y="9388"/>
                  <a:pt x="21439" y="9732"/>
                </a:cubicBezTo>
                <a:cubicBezTo>
                  <a:pt x="21279" y="9400"/>
                  <a:pt x="21150" y="9020"/>
                  <a:pt x="21022" y="8925"/>
                </a:cubicBezTo>
                <a:cubicBezTo>
                  <a:pt x="20893" y="8545"/>
                  <a:pt x="21118" y="8925"/>
                  <a:pt x="20958" y="8450"/>
                </a:cubicBezTo>
                <a:cubicBezTo>
                  <a:pt x="20766" y="8165"/>
                  <a:pt x="20605" y="7881"/>
                  <a:pt x="20476" y="7548"/>
                </a:cubicBezTo>
                <a:cubicBezTo>
                  <a:pt x="20188" y="6694"/>
                  <a:pt x="19867" y="6410"/>
                  <a:pt x="19610" y="5602"/>
                </a:cubicBezTo>
                <a:lnTo>
                  <a:pt x="19642" y="5697"/>
                </a:lnTo>
                <a:cubicBezTo>
                  <a:pt x="19583" y="5433"/>
                  <a:pt x="19329" y="5002"/>
                  <a:pt x="19164" y="4526"/>
                </a:cubicBezTo>
                <a:cubicBezTo>
                  <a:pt x="19173" y="4568"/>
                  <a:pt x="19173" y="4600"/>
                  <a:pt x="19162" y="4600"/>
                </a:cubicBezTo>
                <a:cubicBezTo>
                  <a:pt x="19148" y="4600"/>
                  <a:pt x="19117" y="4551"/>
                  <a:pt x="19064" y="4415"/>
                </a:cubicBezTo>
                <a:cubicBezTo>
                  <a:pt x="18615" y="3371"/>
                  <a:pt x="18294" y="2706"/>
                  <a:pt x="17973" y="1851"/>
                </a:cubicBezTo>
                <a:lnTo>
                  <a:pt x="17621" y="1283"/>
                </a:lnTo>
                <a:lnTo>
                  <a:pt x="17106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14" name="Google Shape;424;p12"/>
          <p:cNvSpPr/>
          <p:nvPr/>
        </p:nvSpPr>
        <p:spPr>
          <a:xfrm>
            <a:off x="7952900" y="1205017"/>
            <a:ext cx="528258" cy="4402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7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7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7" y="5588"/>
                  <a:pt x="4327" y="5827"/>
                </a:cubicBezTo>
                <a:lnTo>
                  <a:pt x="4327" y="7967"/>
                </a:lnTo>
                <a:cubicBezTo>
                  <a:pt x="4293" y="8560"/>
                  <a:pt x="4359" y="9036"/>
                  <a:pt x="4327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6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79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6" y="10146"/>
                  <a:pt x="18527" y="10265"/>
                </a:cubicBezTo>
                <a:lnTo>
                  <a:pt x="17273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421" name="Google Shape;425;p12"/>
          <p:cNvGrpSpPr/>
          <p:nvPr/>
        </p:nvGrpSpPr>
        <p:grpSpPr>
          <a:xfrm>
            <a:off x="8290228" y="3294659"/>
            <a:ext cx="1118599" cy="838779"/>
            <a:chOff x="0" y="0"/>
            <a:chExt cx="1118598" cy="838778"/>
          </a:xfrm>
        </p:grpSpPr>
        <p:sp>
          <p:nvSpPr>
            <p:cNvPr id="415" name="Google Shape;426;p12"/>
            <p:cNvSpPr/>
            <p:nvPr/>
          </p:nvSpPr>
          <p:spPr>
            <a:xfrm rot="12017321">
              <a:off x="1036828" y="337327"/>
              <a:ext cx="12701" cy="172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7297" y="7200"/>
                    <a:pt x="0" y="14400"/>
                    <a:pt x="0" y="21600"/>
                  </a:cubicBezTo>
                  <a:cubicBezTo>
                    <a:pt x="14303" y="14400"/>
                    <a:pt x="21600" y="7200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419" name="Google Shape;428;p12"/>
            <p:cNvGrpSpPr/>
            <p:nvPr/>
          </p:nvGrpSpPr>
          <p:grpSpPr>
            <a:xfrm>
              <a:off x="-1" y="-1"/>
              <a:ext cx="1118600" cy="838780"/>
              <a:chOff x="0" y="0"/>
              <a:chExt cx="1118598" cy="838778"/>
            </a:xfrm>
          </p:grpSpPr>
          <p:sp>
            <p:nvSpPr>
              <p:cNvPr id="416" name="Google Shape;429;p12"/>
              <p:cNvSpPr/>
              <p:nvPr/>
            </p:nvSpPr>
            <p:spPr>
              <a:xfrm rot="12017321">
                <a:off x="60074" y="156815"/>
                <a:ext cx="998451" cy="5251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872" y="3453"/>
                    </a:moveTo>
                    <a:cubicBezTo>
                      <a:pt x="11877" y="3457"/>
                      <a:pt x="11881" y="3459"/>
                      <a:pt x="11884" y="3459"/>
                    </a:cubicBezTo>
                    <a:cubicBezTo>
                      <a:pt x="11880" y="3457"/>
                      <a:pt x="11876" y="3455"/>
                      <a:pt x="11872" y="3453"/>
                    </a:cubicBezTo>
                    <a:close/>
                    <a:moveTo>
                      <a:pt x="16318" y="6821"/>
                    </a:moveTo>
                    <a:cubicBezTo>
                      <a:pt x="16318" y="6826"/>
                      <a:pt x="16321" y="6830"/>
                      <a:pt x="16326" y="6832"/>
                    </a:cubicBezTo>
                    <a:cubicBezTo>
                      <a:pt x="16323" y="6828"/>
                      <a:pt x="16321" y="6825"/>
                      <a:pt x="16318" y="6821"/>
                    </a:cubicBezTo>
                    <a:close/>
                    <a:moveTo>
                      <a:pt x="1557" y="19650"/>
                    </a:moveTo>
                    <a:cubicBezTo>
                      <a:pt x="1561" y="19650"/>
                      <a:pt x="1565" y="19652"/>
                      <a:pt x="1570" y="19658"/>
                    </a:cubicBezTo>
                    <a:lnTo>
                      <a:pt x="1540" y="19938"/>
                    </a:lnTo>
                    <a:cubicBezTo>
                      <a:pt x="1552" y="19757"/>
                      <a:pt x="1535" y="19650"/>
                      <a:pt x="1557" y="19650"/>
                    </a:cubicBezTo>
                    <a:close/>
                    <a:moveTo>
                      <a:pt x="10987" y="0"/>
                    </a:moveTo>
                    <a:cubicBezTo>
                      <a:pt x="11136" y="47"/>
                      <a:pt x="11086" y="95"/>
                      <a:pt x="10961" y="95"/>
                    </a:cubicBezTo>
                    <a:cubicBezTo>
                      <a:pt x="10775" y="47"/>
                      <a:pt x="10675" y="35"/>
                      <a:pt x="10622" y="35"/>
                    </a:cubicBezTo>
                    <a:cubicBezTo>
                      <a:pt x="10569" y="35"/>
                      <a:pt x="10563" y="47"/>
                      <a:pt x="10563" y="47"/>
                    </a:cubicBezTo>
                    <a:lnTo>
                      <a:pt x="10140" y="47"/>
                    </a:lnTo>
                    <a:cubicBezTo>
                      <a:pt x="9218" y="47"/>
                      <a:pt x="8321" y="332"/>
                      <a:pt x="7474" y="899"/>
                    </a:cubicBezTo>
                    <a:cubicBezTo>
                      <a:pt x="6652" y="1468"/>
                      <a:pt x="5880" y="2226"/>
                      <a:pt x="5182" y="3173"/>
                    </a:cubicBezTo>
                    <a:cubicBezTo>
                      <a:pt x="4859" y="3740"/>
                      <a:pt x="4412" y="4356"/>
                      <a:pt x="4137" y="4923"/>
                    </a:cubicBezTo>
                    <a:cubicBezTo>
                      <a:pt x="3960" y="5255"/>
                      <a:pt x="3441" y="6211"/>
                      <a:pt x="2990" y="7295"/>
                    </a:cubicBezTo>
                    <a:cubicBezTo>
                      <a:pt x="2591" y="8147"/>
                      <a:pt x="2242" y="9046"/>
                      <a:pt x="1943" y="10043"/>
                    </a:cubicBezTo>
                    <a:lnTo>
                      <a:pt x="1993" y="9899"/>
                    </a:lnTo>
                    <a:cubicBezTo>
                      <a:pt x="1868" y="10326"/>
                      <a:pt x="1719" y="10751"/>
                      <a:pt x="1544" y="11084"/>
                    </a:cubicBezTo>
                    <a:cubicBezTo>
                      <a:pt x="1645" y="11084"/>
                      <a:pt x="1494" y="11748"/>
                      <a:pt x="1420" y="11985"/>
                    </a:cubicBezTo>
                    <a:cubicBezTo>
                      <a:pt x="1370" y="12173"/>
                      <a:pt x="1295" y="12505"/>
                      <a:pt x="1245" y="12884"/>
                    </a:cubicBezTo>
                    <a:cubicBezTo>
                      <a:pt x="1171" y="13216"/>
                      <a:pt x="1096" y="13641"/>
                      <a:pt x="1021" y="13927"/>
                    </a:cubicBezTo>
                    <a:lnTo>
                      <a:pt x="997" y="13878"/>
                    </a:lnTo>
                    <a:cubicBezTo>
                      <a:pt x="921" y="14447"/>
                      <a:pt x="698" y="15488"/>
                      <a:pt x="648" y="15869"/>
                    </a:cubicBezTo>
                    <a:cubicBezTo>
                      <a:pt x="398" y="17052"/>
                      <a:pt x="225" y="18236"/>
                      <a:pt x="149" y="19516"/>
                    </a:cubicBezTo>
                    <a:cubicBezTo>
                      <a:pt x="149" y="19516"/>
                      <a:pt x="100" y="19705"/>
                      <a:pt x="75" y="19895"/>
                    </a:cubicBezTo>
                    <a:lnTo>
                      <a:pt x="25" y="20178"/>
                    </a:lnTo>
                    <a:lnTo>
                      <a:pt x="0" y="20320"/>
                    </a:lnTo>
                    <a:lnTo>
                      <a:pt x="0" y="20462"/>
                    </a:lnTo>
                    <a:cubicBezTo>
                      <a:pt x="199" y="20699"/>
                      <a:pt x="398" y="20889"/>
                      <a:pt x="623" y="20984"/>
                    </a:cubicBezTo>
                    <a:cubicBezTo>
                      <a:pt x="706" y="21045"/>
                      <a:pt x="793" y="21074"/>
                      <a:pt x="877" y="21074"/>
                    </a:cubicBezTo>
                    <a:cubicBezTo>
                      <a:pt x="1126" y="21074"/>
                      <a:pt x="1365" y="20825"/>
                      <a:pt x="1494" y="20369"/>
                    </a:cubicBezTo>
                    <a:lnTo>
                      <a:pt x="1520" y="20415"/>
                    </a:lnTo>
                    <a:cubicBezTo>
                      <a:pt x="1520" y="20369"/>
                      <a:pt x="1520" y="20320"/>
                      <a:pt x="1520" y="20274"/>
                    </a:cubicBezTo>
                    <a:lnTo>
                      <a:pt x="1520" y="20132"/>
                    </a:lnTo>
                    <a:cubicBezTo>
                      <a:pt x="1523" y="20112"/>
                      <a:pt x="1525" y="20093"/>
                      <a:pt x="1527" y="20075"/>
                    </a:cubicBezTo>
                    <a:cubicBezTo>
                      <a:pt x="1541" y="19978"/>
                      <a:pt x="1551" y="19941"/>
                      <a:pt x="1557" y="19941"/>
                    </a:cubicBezTo>
                    <a:cubicBezTo>
                      <a:pt x="1570" y="19941"/>
                      <a:pt x="1570" y="20089"/>
                      <a:pt x="1570" y="20178"/>
                    </a:cubicBezTo>
                    <a:cubicBezTo>
                      <a:pt x="1595" y="20037"/>
                      <a:pt x="1595" y="19895"/>
                      <a:pt x="1619" y="19753"/>
                    </a:cubicBezTo>
                    <a:cubicBezTo>
                      <a:pt x="1619" y="19743"/>
                      <a:pt x="1618" y="19739"/>
                      <a:pt x="1617" y="19739"/>
                    </a:cubicBezTo>
                    <a:cubicBezTo>
                      <a:pt x="1611" y="19739"/>
                      <a:pt x="1595" y="19809"/>
                      <a:pt x="1595" y="19846"/>
                    </a:cubicBezTo>
                    <a:cubicBezTo>
                      <a:pt x="1570" y="19609"/>
                      <a:pt x="1595" y="19421"/>
                      <a:pt x="1619" y="19184"/>
                    </a:cubicBezTo>
                    <a:cubicBezTo>
                      <a:pt x="1669" y="18805"/>
                      <a:pt x="1669" y="19184"/>
                      <a:pt x="1719" y="18757"/>
                    </a:cubicBezTo>
                    <a:cubicBezTo>
                      <a:pt x="2018" y="16578"/>
                      <a:pt x="2467" y="14494"/>
                      <a:pt x="3064" y="12600"/>
                    </a:cubicBezTo>
                    <a:cubicBezTo>
                      <a:pt x="3089" y="12600"/>
                      <a:pt x="3064" y="12600"/>
                      <a:pt x="3064" y="12647"/>
                    </a:cubicBezTo>
                    <a:cubicBezTo>
                      <a:pt x="3139" y="12363"/>
                      <a:pt x="3214" y="12078"/>
                      <a:pt x="3314" y="11794"/>
                    </a:cubicBezTo>
                    <a:cubicBezTo>
                      <a:pt x="3388" y="11511"/>
                      <a:pt x="3488" y="11274"/>
                      <a:pt x="3563" y="10988"/>
                    </a:cubicBezTo>
                    <a:cubicBezTo>
                      <a:pt x="3587" y="10895"/>
                      <a:pt x="3637" y="10847"/>
                      <a:pt x="3688" y="10800"/>
                    </a:cubicBezTo>
                    <a:cubicBezTo>
                      <a:pt x="3662" y="10800"/>
                      <a:pt x="3737" y="10658"/>
                      <a:pt x="3812" y="10373"/>
                    </a:cubicBezTo>
                    <a:cubicBezTo>
                      <a:pt x="3911" y="10136"/>
                      <a:pt x="4036" y="9757"/>
                      <a:pt x="4185" y="9427"/>
                    </a:cubicBezTo>
                    <a:cubicBezTo>
                      <a:pt x="4335" y="9095"/>
                      <a:pt x="4484" y="8763"/>
                      <a:pt x="4609" y="8479"/>
                    </a:cubicBezTo>
                    <a:cubicBezTo>
                      <a:pt x="4709" y="8242"/>
                      <a:pt x="4808" y="8100"/>
                      <a:pt x="4808" y="8052"/>
                    </a:cubicBezTo>
                    <a:lnTo>
                      <a:pt x="4784" y="7959"/>
                    </a:lnTo>
                    <a:cubicBezTo>
                      <a:pt x="5033" y="7485"/>
                      <a:pt x="4908" y="7910"/>
                      <a:pt x="5107" y="7436"/>
                    </a:cubicBezTo>
                    <a:cubicBezTo>
                      <a:pt x="5157" y="7248"/>
                      <a:pt x="5232" y="7104"/>
                      <a:pt x="5331" y="6962"/>
                    </a:cubicBezTo>
                    <a:cubicBezTo>
                      <a:pt x="5431" y="6869"/>
                      <a:pt x="5506" y="6725"/>
                      <a:pt x="5580" y="6537"/>
                    </a:cubicBezTo>
                    <a:cubicBezTo>
                      <a:pt x="5580" y="6537"/>
                      <a:pt x="5672" y="6432"/>
                      <a:pt x="5698" y="6432"/>
                    </a:cubicBezTo>
                    <a:cubicBezTo>
                      <a:pt x="5703" y="6432"/>
                      <a:pt x="5705" y="6436"/>
                      <a:pt x="5705" y="6442"/>
                    </a:cubicBezTo>
                    <a:cubicBezTo>
                      <a:pt x="5705" y="6300"/>
                      <a:pt x="5830" y="6205"/>
                      <a:pt x="5904" y="6063"/>
                    </a:cubicBezTo>
                    <a:cubicBezTo>
                      <a:pt x="5904" y="6048"/>
                      <a:pt x="5899" y="6042"/>
                      <a:pt x="5891" y="6042"/>
                    </a:cubicBezTo>
                    <a:cubicBezTo>
                      <a:pt x="5874" y="6042"/>
                      <a:pt x="5846" y="6063"/>
                      <a:pt x="5830" y="6063"/>
                    </a:cubicBezTo>
                    <a:lnTo>
                      <a:pt x="5904" y="5921"/>
                    </a:lnTo>
                    <a:lnTo>
                      <a:pt x="6004" y="5780"/>
                    </a:lnTo>
                    <a:cubicBezTo>
                      <a:pt x="6032" y="5762"/>
                      <a:pt x="6052" y="5751"/>
                      <a:pt x="6064" y="5751"/>
                    </a:cubicBezTo>
                    <a:cubicBezTo>
                      <a:pt x="6087" y="5751"/>
                      <a:pt x="6086" y="5784"/>
                      <a:pt x="6054" y="5873"/>
                    </a:cubicBezTo>
                    <a:lnTo>
                      <a:pt x="6303" y="5494"/>
                    </a:lnTo>
                    <a:lnTo>
                      <a:pt x="6702" y="5020"/>
                    </a:lnTo>
                    <a:cubicBezTo>
                      <a:pt x="7050" y="4642"/>
                      <a:pt x="7424" y="4311"/>
                      <a:pt x="7798" y="4026"/>
                    </a:cubicBezTo>
                    <a:cubicBezTo>
                      <a:pt x="8146" y="3742"/>
                      <a:pt x="8520" y="3552"/>
                      <a:pt x="8919" y="3410"/>
                    </a:cubicBezTo>
                    <a:cubicBezTo>
                      <a:pt x="9069" y="3315"/>
                      <a:pt x="9218" y="3315"/>
                      <a:pt x="9368" y="3269"/>
                    </a:cubicBezTo>
                    <a:lnTo>
                      <a:pt x="9666" y="3222"/>
                    </a:lnTo>
                    <a:cubicBezTo>
                      <a:pt x="9592" y="3173"/>
                      <a:pt x="9417" y="3222"/>
                      <a:pt x="9342" y="3127"/>
                    </a:cubicBezTo>
                    <a:cubicBezTo>
                      <a:pt x="9417" y="3078"/>
                      <a:pt x="9473" y="3078"/>
                      <a:pt x="9520" y="3078"/>
                    </a:cubicBezTo>
                    <a:cubicBezTo>
                      <a:pt x="9567" y="3078"/>
                      <a:pt x="9604" y="3078"/>
                      <a:pt x="9642" y="3032"/>
                    </a:cubicBezTo>
                    <a:cubicBezTo>
                      <a:pt x="9692" y="3127"/>
                      <a:pt x="9766" y="3127"/>
                      <a:pt x="9865" y="3127"/>
                    </a:cubicBezTo>
                    <a:cubicBezTo>
                      <a:pt x="9941" y="3127"/>
                      <a:pt x="10040" y="3173"/>
                      <a:pt x="10115" y="3222"/>
                    </a:cubicBezTo>
                    <a:lnTo>
                      <a:pt x="10165" y="3127"/>
                    </a:lnTo>
                    <a:lnTo>
                      <a:pt x="10239" y="3222"/>
                    </a:lnTo>
                    <a:lnTo>
                      <a:pt x="10713" y="3222"/>
                    </a:lnTo>
                    <a:lnTo>
                      <a:pt x="11086" y="3315"/>
                    </a:lnTo>
                    <a:cubicBezTo>
                      <a:pt x="11356" y="3315"/>
                      <a:pt x="11625" y="3362"/>
                      <a:pt x="11872" y="3453"/>
                    </a:cubicBezTo>
                    <a:cubicBezTo>
                      <a:pt x="11842" y="3436"/>
                      <a:pt x="11797" y="3364"/>
                      <a:pt x="11884" y="3364"/>
                    </a:cubicBezTo>
                    <a:cubicBezTo>
                      <a:pt x="11884" y="3459"/>
                      <a:pt x="12158" y="3364"/>
                      <a:pt x="12208" y="3505"/>
                    </a:cubicBezTo>
                    <a:cubicBezTo>
                      <a:pt x="12274" y="3505"/>
                      <a:pt x="12429" y="3589"/>
                      <a:pt x="12496" y="3589"/>
                    </a:cubicBezTo>
                    <a:cubicBezTo>
                      <a:pt x="12528" y="3589"/>
                      <a:pt x="12540" y="3568"/>
                      <a:pt x="12507" y="3505"/>
                    </a:cubicBezTo>
                    <a:cubicBezTo>
                      <a:pt x="12556" y="3552"/>
                      <a:pt x="12631" y="3601"/>
                      <a:pt x="12681" y="3647"/>
                    </a:cubicBezTo>
                    <a:cubicBezTo>
                      <a:pt x="12731" y="3694"/>
                      <a:pt x="12756" y="3694"/>
                      <a:pt x="12681" y="3694"/>
                    </a:cubicBezTo>
                    <a:cubicBezTo>
                      <a:pt x="12756" y="3742"/>
                      <a:pt x="12831" y="3789"/>
                      <a:pt x="12930" y="3838"/>
                    </a:cubicBezTo>
                    <a:lnTo>
                      <a:pt x="12805" y="3742"/>
                    </a:lnTo>
                    <a:cubicBezTo>
                      <a:pt x="12955" y="3789"/>
                      <a:pt x="13080" y="3884"/>
                      <a:pt x="13179" y="3931"/>
                    </a:cubicBezTo>
                    <a:cubicBezTo>
                      <a:pt x="13304" y="4026"/>
                      <a:pt x="13404" y="4075"/>
                      <a:pt x="13503" y="4075"/>
                    </a:cubicBezTo>
                    <a:lnTo>
                      <a:pt x="13404" y="3979"/>
                    </a:lnTo>
                    <a:cubicBezTo>
                      <a:pt x="13577" y="4075"/>
                      <a:pt x="13728" y="4168"/>
                      <a:pt x="13778" y="4311"/>
                    </a:cubicBezTo>
                    <a:lnTo>
                      <a:pt x="13702" y="4263"/>
                    </a:lnTo>
                    <a:lnTo>
                      <a:pt x="13603" y="4263"/>
                    </a:lnTo>
                    <a:cubicBezTo>
                      <a:pt x="13752" y="4311"/>
                      <a:pt x="13852" y="4405"/>
                      <a:pt x="13977" y="4500"/>
                    </a:cubicBezTo>
                    <a:cubicBezTo>
                      <a:pt x="14101" y="4595"/>
                      <a:pt x="14200" y="4642"/>
                      <a:pt x="14325" y="4737"/>
                    </a:cubicBezTo>
                    <a:lnTo>
                      <a:pt x="14200" y="4690"/>
                    </a:lnTo>
                    <a:cubicBezTo>
                      <a:pt x="14275" y="4737"/>
                      <a:pt x="14450" y="4832"/>
                      <a:pt x="14649" y="5020"/>
                    </a:cubicBezTo>
                    <a:cubicBezTo>
                      <a:pt x="14749" y="5069"/>
                      <a:pt x="14874" y="5211"/>
                      <a:pt x="14973" y="5306"/>
                    </a:cubicBezTo>
                    <a:cubicBezTo>
                      <a:pt x="15097" y="5399"/>
                      <a:pt x="15197" y="5494"/>
                      <a:pt x="15322" y="5636"/>
                    </a:cubicBezTo>
                    <a:cubicBezTo>
                      <a:pt x="15546" y="5873"/>
                      <a:pt x="15770" y="6110"/>
                      <a:pt x="15970" y="6347"/>
                    </a:cubicBezTo>
                    <a:cubicBezTo>
                      <a:pt x="16144" y="6537"/>
                      <a:pt x="16268" y="6725"/>
                      <a:pt x="16368" y="6821"/>
                    </a:cubicBezTo>
                    <a:lnTo>
                      <a:pt x="16268" y="6584"/>
                    </a:lnTo>
                    <a:lnTo>
                      <a:pt x="16393" y="6679"/>
                    </a:lnTo>
                    <a:cubicBezTo>
                      <a:pt x="16440" y="6724"/>
                      <a:pt x="16464" y="6768"/>
                      <a:pt x="16508" y="6811"/>
                    </a:cubicBezTo>
                    <a:cubicBezTo>
                      <a:pt x="16502" y="6809"/>
                      <a:pt x="16494" y="6807"/>
                      <a:pt x="16484" y="6807"/>
                    </a:cubicBezTo>
                    <a:cubicBezTo>
                      <a:pt x="16443" y="6807"/>
                      <a:pt x="16373" y="6834"/>
                      <a:pt x="16338" y="6834"/>
                    </a:cubicBezTo>
                    <a:cubicBezTo>
                      <a:pt x="16333" y="6834"/>
                      <a:pt x="16329" y="6834"/>
                      <a:pt x="16326" y="6832"/>
                    </a:cubicBezTo>
                    <a:cubicBezTo>
                      <a:pt x="16871" y="7683"/>
                      <a:pt x="17341" y="8625"/>
                      <a:pt x="17763" y="9664"/>
                    </a:cubicBezTo>
                    <a:cubicBezTo>
                      <a:pt x="18186" y="10658"/>
                      <a:pt x="18560" y="11794"/>
                      <a:pt x="18835" y="12979"/>
                    </a:cubicBezTo>
                    <a:cubicBezTo>
                      <a:pt x="18868" y="13148"/>
                      <a:pt x="18867" y="13195"/>
                      <a:pt x="18852" y="13195"/>
                    </a:cubicBezTo>
                    <a:cubicBezTo>
                      <a:pt x="18836" y="13195"/>
                      <a:pt x="18798" y="13121"/>
                      <a:pt x="18785" y="13121"/>
                    </a:cubicBezTo>
                    <a:cubicBezTo>
                      <a:pt x="18909" y="13546"/>
                      <a:pt x="18884" y="13263"/>
                      <a:pt x="18960" y="13641"/>
                    </a:cubicBezTo>
                    <a:cubicBezTo>
                      <a:pt x="18967" y="13686"/>
                      <a:pt x="18968" y="13703"/>
                      <a:pt x="18964" y="13703"/>
                    </a:cubicBezTo>
                    <a:cubicBezTo>
                      <a:pt x="18954" y="13703"/>
                      <a:pt x="18926" y="13628"/>
                      <a:pt x="18909" y="13595"/>
                    </a:cubicBezTo>
                    <a:cubicBezTo>
                      <a:pt x="18960" y="13783"/>
                      <a:pt x="18984" y="13927"/>
                      <a:pt x="19009" y="13927"/>
                    </a:cubicBezTo>
                    <a:cubicBezTo>
                      <a:pt x="18960" y="13690"/>
                      <a:pt x="19034" y="13783"/>
                      <a:pt x="19059" y="13641"/>
                    </a:cubicBezTo>
                    <a:lnTo>
                      <a:pt x="19109" y="13927"/>
                    </a:lnTo>
                    <a:cubicBezTo>
                      <a:pt x="19133" y="14020"/>
                      <a:pt x="19159" y="14164"/>
                      <a:pt x="19159" y="14164"/>
                    </a:cubicBezTo>
                    <a:lnTo>
                      <a:pt x="19133" y="14164"/>
                    </a:lnTo>
                    <a:cubicBezTo>
                      <a:pt x="19233" y="14399"/>
                      <a:pt x="19308" y="14636"/>
                      <a:pt x="19358" y="14921"/>
                    </a:cubicBezTo>
                    <a:cubicBezTo>
                      <a:pt x="19533" y="15820"/>
                      <a:pt x="19656" y="16768"/>
                      <a:pt x="19781" y="17716"/>
                    </a:cubicBezTo>
                    <a:cubicBezTo>
                      <a:pt x="19756" y="17716"/>
                      <a:pt x="19732" y="17525"/>
                      <a:pt x="19682" y="17337"/>
                    </a:cubicBezTo>
                    <a:cubicBezTo>
                      <a:pt x="19706" y="17479"/>
                      <a:pt x="19732" y="17621"/>
                      <a:pt x="19732" y="17762"/>
                    </a:cubicBezTo>
                    <a:cubicBezTo>
                      <a:pt x="19732" y="17724"/>
                      <a:pt x="19734" y="17708"/>
                      <a:pt x="19737" y="17708"/>
                    </a:cubicBezTo>
                    <a:cubicBezTo>
                      <a:pt x="19751" y="17708"/>
                      <a:pt x="19790" y="17990"/>
                      <a:pt x="19802" y="17990"/>
                    </a:cubicBezTo>
                    <a:cubicBezTo>
                      <a:pt x="19804" y="17990"/>
                      <a:pt x="19806" y="17978"/>
                      <a:pt x="19806" y="17953"/>
                    </a:cubicBezTo>
                    <a:cubicBezTo>
                      <a:pt x="19955" y="18615"/>
                      <a:pt x="19955" y="19516"/>
                      <a:pt x="20080" y="20083"/>
                    </a:cubicBezTo>
                    <a:cubicBezTo>
                      <a:pt x="20106" y="20083"/>
                      <a:pt x="20454" y="20369"/>
                      <a:pt x="20828" y="20606"/>
                    </a:cubicBezTo>
                    <a:cubicBezTo>
                      <a:pt x="21160" y="20876"/>
                      <a:pt x="21491" y="21103"/>
                      <a:pt x="21565" y="21124"/>
                    </a:cubicBezTo>
                    <a:cubicBezTo>
                      <a:pt x="21562" y="21064"/>
                      <a:pt x="21557" y="21002"/>
                      <a:pt x="21550" y="20936"/>
                    </a:cubicBezTo>
                    <a:lnTo>
                      <a:pt x="21500" y="20936"/>
                    </a:lnTo>
                    <a:cubicBezTo>
                      <a:pt x="21451" y="20462"/>
                      <a:pt x="21525" y="20794"/>
                      <a:pt x="21500" y="20320"/>
                    </a:cubicBezTo>
                    <a:cubicBezTo>
                      <a:pt x="21550" y="20320"/>
                      <a:pt x="21575" y="20747"/>
                      <a:pt x="21600" y="21126"/>
                    </a:cubicBezTo>
                    <a:cubicBezTo>
                      <a:pt x="21600" y="20841"/>
                      <a:pt x="21600" y="20557"/>
                      <a:pt x="21550" y="20274"/>
                    </a:cubicBezTo>
                    <a:cubicBezTo>
                      <a:pt x="21550" y="19941"/>
                      <a:pt x="21600" y="20274"/>
                      <a:pt x="21575" y="19895"/>
                    </a:cubicBezTo>
                    <a:cubicBezTo>
                      <a:pt x="21525" y="19563"/>
                      <a:pt x="21500" y="19231"/>
                      <a:pt x="21500" y="18900"/>
                    </a:cubicBezTo>
                    <a:cubicBezTo>
                      <a:pt x="21451" y="18095"/>
                      <a:pt x="21301" y="17716"/>
                      <a:pt x="21251" y="16958"/>
                    </a:cubicBezTo>
                    <a:lnTo>
                      <a:pt x="21276" y="17052"/>
                    </a:lnTo>
                    <a:cubicBezTo>
                      <a:pt x="21276" y="16768"/>
                      <a:pt x="21176" y="16294"/>
                      <a:pt x="21126" y="15820"/>
                    </a:cubicBezTo>
                    <a:cubicBezTo>
                      <a:pt x="21126" y="15902"/>
                      <a:pt x="21126" y="15985"/>
                      <a:pt x="21117" y="15985"/>
                    </a:cubicBezTo>
                    <a:cubicBezTo>
                      <a:pt x="21110" y="15985"/>
                      <a:pt x="21097" y="15941"/>
                      <a:pt x="21077" y="15820"/>
                    </a:cubicBezTo>
                    <a:cubicBezTo>
                      <a:pt x="21027" y="15300"/>
                      <a:pt x="20952" y="14968"/>
                      <a:pt x="20902" y="14542"/>
                    </a:cubicBezTo>
                    <a:lnTo>
                      <a:pt x="20852" y="14399"/>
                    </a:lnTo>
                    <a:cubicBezTo>
                      <a:pt x="20828" y="14305"/>
                      <a:pt x="20802" y="14210"/>
                      <a:pt x="20802" y="14210"/>
                    </a:cubicBezTo>
                    <a:cubicBezTo>
                      <a:pt x="20478" y="12410"/>
                      <a:pt x="20030" y="10705"/>
                      <a:pt x="19482" y="9141"/>
                    </a:cubicBezTo>
                    <a:cubicBezTo>
                      <a:pt x="19159" y="8194"/>
                      <a:pt x="18785" y="7295"/>
                      <a:pt x="18386" y="6489"/>
                    </a:cubicBezTo>
                    <a:cubicBezTo>
                      <a:pt x="18087" y="5873"/>
                      <a:pt x="17788" y="5352"/>
                      <a:pt x="17490" y="4879"/>
                    </a:cubicBezTo>
                    <a:lnTo>
                      <a:pt x="17514" y="4879"/>
                    </a:lnTo>
                    <a:cubicBezTo>
                      <a:pt x="17140" y="4311"/>
                      <a:pt x="16766" y="3789"/>
                      <a:pt x="16368" y="3315"/>
                    </a:cubicBezTo>
                    <a:cubicBezTo>
                      <a:pt x="15870" y="2700"/>
                      <a:pt x="15371" y="2226"/>
                      <a:pt x="14824" y="1800"/>
                    </a:cubicBezTo>
                    <a:cubicBezTo>
                      <a:pt x="13852" y="994"/>
                      <a:pt x="12831" y="520"/>
                      <a:pt x="11809" y="284"/>
                    </a:cubicBezTo>
                    <a:cubicBezTo>
                      <a:pt x="11534" y="142"/>
                      <a:pt x="11261" y="47"/>
                      <a:pt x="10987" y="0"/>
                    </a:cubicBezTo>
                    <a:close/>
                    <a:moveTo>
                      <a:pt x="21565" y="21124"/>
                    </a:moveTo>
                    <a:cubicBezTo>
                      <a:pt x="21575" y="21281"/>
                      <a:pt x="21575" y="21429"/>
                      <a:pt x="21575" y="21600"/>
                    </a:cubicBezTo>
                    <a:cubicBezTo>
                      <a:pt x="21575" y="21458"/>
                      <a:pt x="21575" y="21268"/>
                      <a:pt x="21575" y="21126"/>
                    </a:cubicBezTo>
                    <a:cubicBezTo>
                      <a:pt x="21572" y="21126"/>
                      <a:pt x="21569" y="21126"/>
                      <a:pt x="21565" y="2112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417" name="Google Shape;430;p12"/>
              <p:cNvSpPr/>
              <p:nvPr/>
            </p:nvSpPr>
            <p:spPr>
              <a:xfrm rot="12017321">
                <a:off x="928750" y="284937"/>
                <a:ext cx="12701" cy="127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0911" y="5942"/>
                      <a:pt x="0" y="13731"/>
                      <a:pt x="0" y="21600"/>
                    </a:cubicBezTo>
                    <a:cubicBezTo>
                      <a:pt x="10911" y="15738"/>
                      <a:pt x="16256" y="7869"/>
                      <a:pt x="216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418" name="Google Shape;432;p12"/>
              <p:cNvSpPr/>
              <p:nvPr/>
            </p:nvSpPr>
            <p:spPr>
              <a:xfrm rot="12017321">
                <a:off x="208022" y="159182"/>
                <a:ext cx="752338" cy="3915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fill="norm" stroke="1" extrusionOk="0">
                    <a:moveTo>
                      <a:pt x="11638" y="4434"/>
                    </a:moveTo>
                    <a:cubicBezTo>
                      <a:pt x="11644" y="4441"/>
                      <a:pt x="11652" y="4447"/>
                      <a:pt x="11659" y="4447"/>
                    </a:cubicBezTo>
                    <a:cubicBezTo>
                      <a:pt x="11651" y="4441"/>
                      <a:pt x="11644" y="4439"/>
                      <a:pt x="11638" y="4434"/>
                    </a:cubicBezTo>
                    <a:close/>
                    <a:moveTo>
                      <a:pt x="6262" y="6773"/>
                    </a:moveTo>
                    <a:cubicBezTo>
                      <a:pt x="6255" y="6783"/>
                      <a:pt x="6248" y="6791"/>
                      <a:pt x="6243" y="6799"/>
                    </a:cubicBezTo>
                    <a:cubicBezTo>
                      <a:pt x="6251" y="6791"/>
                      <a:pt x="6258" y="6781"/>
                      <a:pt x="6262" y="6773"/>
                    </a:cubicBezTo>
                    <a:close/>
                    <a:moveTo>
                      <a:pt x="15821" y="7687"/>
                    </a:moveTo>
                    <a:cubicBezTo>
                      <a:pt x="15821" y="7695"/>
                      <a:pt x="15823" y="7700"/>
                      <a:pt x="15830" y="7700"/>
                    </a:cubicBezTo>
                    <a:cubicBezTo>
                      <a:pt x="15826" y="7695"/>
                      <a:pt x="15823" y="7692"/>
                      <a:pt x="15821" y="7687"/>
                    </a:cubicBezTo>
                    <a:close/>
                    <a:moveTo>
                      <a:pt x="1916" y="9974"/>
                    </a:moveTo>
                    <a:lnTo>
                      <a:pt x="1884" y="10102"/>
                    </a:lnTo>
                    <a:cubicBezTo>
                      <a:pt x="1893" y="10060"/>
                      <a:pt x="1904" y="10021"/>
                      <a:pt x="1915" y="9979"/>
                    </a:cubicBezTo>
                    <a:cubicBezTo>
                      <a:pt x="1915" y="9977"/>
                      <a:pt x="1916" y="9977"/>
                      <a:pt x="1916" y="9974"/>
                    </a:cubicBezTo>
                    <a:close/>
                    <a:moveTo>
                      <a:pt x="3515" y="13090"/>
                    </a:moveTo>
                    <a:cubicBezTo>
                      <a:pt x="3514" y="13092"/>
                      <a:pt x="3514" y="13095"/>
                      <a:pt x="3513" y="13098"/>
                    </a:cubicBezTo>
                    <a:cubicBezTo>
                      <a:pt x="3515" y="13092"/>
                      <a:pt x="3517" y="13090"/>
                      <a:pt x="3515" y="13090"/>
                    </a:cubicBezTo>
                    <a:close/>
                    <a:moveTo>
                      <a:pt x="3513" y="13098"/>
                    </a:moveTo>
                    <a:cubicBezTo>
                      <a:pt x="3509" y="13105"/>
                      <a:pt x="3502" y="13121"/>
                      <a:pt x="3502" y="13152"/>
                    </a:cubicBezTo>
                    <a:cubicBezTo>
                      <a:pt x="3505" y="13134"/>
                      <a:pt x="3509" y="13116"/>
                      <a:pt x="3513" y="13098"/>
                    </a:cubicBezTo>
                    <a:close/>
                    <a:moveTo>
                      <a:pt x="2038" y="19873"/>
                    </a:moveTo>
                    <a:cubicBezTo>
                      <a:pt x="2041" y="19873"/>
                      <a:pt x="2043" y="19878"/>
                      <a:pt x="2047" y="19886"/>
                    </a:cubicBezTo>
                    <a:lnTo>
                      <a:pt x="2030" y="20131"/>
                    </a:lnTo>
                    <a:cubicBezTo>
                      <a:pt x="2034" y="19964"/>
                      <a:pt x="2027" y="19873"/>
                      <a:pt x="2038" y="19873"/>
                    </a:cubicBezTo>
                    <a:close/>
                    <a:moveTo>
                      <a:pt x="10833" y="0"/>
                    </a:moveTo>
                    <a:cubicBezTo>
                      <a:pt x="10966" y="0"/>
                      <a:pt x="10900" y="63"/>
                      <a:pt x="10801" y="63"/>
                    </a:cubicBezTo>
                    <a:cubicBezTo>
                      <a:pt x="10668" y="42"/>
                      <a:pt x="10580" y="36"/>
                      <a:pt x="10522" y="36"/>
                    </a:cubicBezTo>
                    <a:cubicBezTo>
                      <a:pt x="10404" y="36"/>
                      <a:pt x="10404" y="63"/>
                      <a:pt x="10404" y="63"/>
                    </a:cubicBezTo>
                    <a:cubicBezTo>
                      <a:pt x="10404" y="63"/>
                      <a:pt x="10371" y="128"/>
                      <a:pt x="9975" y="190"/>
                    </a:cubicBezTo>
                    <a:cubicBezTo>
                      <a:pt x="9743" y="190"/>
                      <a:pt x="9380" y="255"/>
                      <a:pt x="8918" y="380"/>
                    </a:cubicBezTo>
                    <a:cubicBezTo>
                      <a:pt x="8687" y="445"/>
                      <a:pt x="8423" y="573"/>
                      <a:pt x="8159" y="636"/>
                    </a:cubicBezTo>
                    <a:lnTo>
                      <a:pt x="7365" y="1081"/>
                    </a:lnTo>
                    <a:lnTo>
                      <a:pt x="6639" y="1652"/>
                    </a:lnTo>
                    <a:cubicBezTo>
                      <a:pt x="6375" y="1842"/>
                      <a:pt x="6176" y="2032"/>
                      <a:pt x="5979" y="2225"/>
                    </a:cubicBezTo>
                    <a:cubicBezTo>
                      <a:pt x="5781" y="2415"/>
                      <a:pt x="5616" y="2605"/>
                      <a:pt x="5450" y="2795"/>
                    </a:cubicBezTo>
                    <a:lnTo>
                      <a:pt x="5086" y="3241"/>
                    </a:lnTo>
                    <a:cubicBezTo>
                      <a:pt x="4760" y="3868"/>
                      <a:pt x="4303" y="4374"/>
                      <a:pt x="4038" y="5001"/>
                    </a:cubicBezTo>
                    <a:cubicBezTo>
                      <a:pt x="3618" y="5749"/>
                      <a:pt x="3230" y="6497"/>
                      <a:pt x="2873" y="7307"/>
                    </a:cubicBezTo>
                    <a:cubicBezTo>
                      <a:pt x="2775" y="7625"/>
                      <a:pt x="2642" y="7877"/>
                      <a:pt x="2543" y="8133"/>
                    </a:cubicBezTo>
                    <a:cubicBezTo>
                      <a:pt x="2412" y="8450"/>
                      <a:pt x="2313" y="8703"/>
                      <a:pt x="2247" y="8958"/>
                    </a:cubicBezTo>
                    <a:cubicBezTo>
                      <a:pt x="2099" y="9300"/>
                      <a:pt x="2004" y="9638"/>
                      <a:pt x="1915" y="9979"/>
                    </a:cubicBezTo>
                    <a:cubicBezTo>
                      <a:pt x="1717" y="10800"/>
                      <a:pt x="1685" y="10610"/>
                      <a:pt x="1487" y="11183"/>
                    </a:cubicBezTo>
                    <a:cubicBezTo>
                      <a:pt x="1586" y="11183"/>
                      <a:pt x="1453" y="11881"/>
                      <a:pt x="1420" y="12134"/>
                    </a:cubicBezTo>
                    <a:cubicBezTo>
                      <a:pt x="1322" y="12517"/>
                      <a:pt x="1189" y="13405"/>
                      <a:pt x="1058" y="14041"/>
                    </a:cubicBezTo>
                    <a:lnTo>
                      <a:pt x="1024" y="14041"/>
                    </a:lnTo>
                    <a:cubicBezTo>
                      <a:pt x="959" y="14548"/>
                      <a:pt x="760" y="15630"/>
                      <a:pt x="693" y="15947"/>
                    </a:cubicBezTo>
                    <a:cubicBezTo>
                      <a:pt x="628" y="16328"/>
                      <a:pt x="496" y="16963"/>
                      <a:pt x="397" y="17536"/>
                    </a:cubicBezTo>
                    <a:cubicBezTo>
                      <a:pt x="298" y="18169"/>
                      <a:pt x="232" y="18805"/>
                      <a:pt x="199" y="19441"/>
                    </a:cubicBezTo>
                    <a:lnTo>
                      <a:pt x="0" y="20266"/>
                    </a:lnTo>
                    <a:lnTo>
                      <a:pt x="0" y="20394"/>
                    </a:lnTo>
                    <a:cubicBezTo>
                      <a:pt x="232" y="20712"/>
                      <a:pt x="496" y="20902"/>
                      <a:pt x="794" y="21030"/>
                    </a:cubicBezTo>
                    <a:cubicBezTo>
                      <a:pt x="956" y="21134"/>
                      <a:pt x="1142" y="21207"/>
                      <a:pt x="1320" y="21207"/>
                    </a:cubicBezTo>
                    <a:cubicBezTo>
                      <a:pt x="1575" y="21207"/>
                      <a:pt x="1813" y="21058"/>
                      <a:pt x="1949" y="20649"/>
                    </a:cubicBezTo>
                    <a:lnTo>
                      <a:pt x="1982" y="20649"/>
                    </a:lnTo>
                    <a:lnTo>
                      <a:pt x="2015" y="20394"/>
                    </a:lnTo>
                    <a:cubicBezTo>
                      <a:pt x="2020" y="20339"/>
                      <a:pt x="2023" y="20287"/>
                      <a:pt x="2026" y="20240"/>
                    </a:cubicBezTo>
                    <a:cubicBezTo>
                      <a:pt x="2031" y="20196"/>
                      <a:pt x="2037" y="20178"/>
                      <a:pt x="2041" y="20178"/>
                    </a:cubicBezTo>
                    <a:cubicBezTo>
                      <a:pt x="2053" y="20178"/>
                      <a:pt x="2060" y="20313"/>
                      <a:pt x="2081" y="20394"/>
                    </a:cubicBezTo>
                    <a:cubicBezTo>
                      <a:pt x="2081" y="20266"/>
                      <a:pt x="2114" y="20141"/>
                      <a:pt x="2148" y="20014"/>
                    </a:cubicBezTo>
                    <a:cubicBezTo>
                      <a:pt x="2148" y="20001"/>
                      <a:pt x="2146" y="19995"/>
                      <a:pt x="2144" y="19995"/>
                    </a:cubicBezTo>
                    <a:cubicBezTo>
                      <a:pt x="2134" y="19995"/>
                      <a:pt x="2108" y="20089"/>
                      <a:pt x="2081" y="20141"/>
                    </a:cubicBezTo>
                    <a:cubicBezTo>
                      <a:pt x="2081" y="19886"/>
                      <a:pt x="2081" y="19631"/>
                      <a:pt x="2114" y="19441"/>
                    </a:cubicBezTo>
                    <a:cubicBezTo>
                      <a:pt x="2180" y="19123"/>
                      <a:pt x="2213" y="19441"/>
                      <a:pt x="2247" y="19060"/>
                    </a:cubicBezTo>
                    <a:cubicBezTo>
                      <a:pt x="2543" y="16963"/>
                      <a:pt x="2972" y="14994"/>
                      <a:pt x="3502" y="13087"/>
                    </a:cubicBezTo>
                    <a:cubicBezTo>
                      <a:pt x="3509" y="13087"/>
                      <a:pt x="3513" y="13087"/>
                      <a:pt x="3515" y="13090"/>
                    </a:cubicBezTo>
                    <a:cubicBezTo>
                      <a:pt x="3580" y="12801"/>
                      <a:pt x="3671" y="12566"/>
                      <a:pt x="3732" y="12389"/>
                    </a:cubicBezTo>
                    <a:cubicBezTo>
                      <a:pt x="3798" y="12134"/>
                      <a:pt x="3865" y="11816"/>
                      <a:pt x="3964" y="11563"/>
                    </a:cubicBezTo>
                    <a:cubicBezTo>
                      <a:pt x="3996" y="11501"/>
                      <a:pt x="4030" y="11436"/>
                      <a:pt x="4096" y="11436"/>
                    </a:cubicBezTo>
                    <a:cubicBezTo>
                      <a:pt x="4096" y="11308"/>
                      <a:pt x="4161" y="11118"/>
                      <a:pt x="4195" y="10990"/>
                    </a:cubicBezTo>
                    <a:lnTo>
                      <a:pt x="4360" y="10610"/>
                    </a:lnTo>
                    <a:cubicBezTo>
                      <a:pt x="4393" y="10420"/>
                      <a:pt x="4459" y="10292"/>
                      <a:pt x="4526" y="10102"/>
                    </a:cubicBezTo>
                    <a:cubicBezTo>
                      <a:pt x="4657" y="9784"/>
                      <a:pt x="4790" y="9529"/>
                      <a:pt x="4921" y="9214"/>
                    </a:cubicBezTo>
                    <a:cubicBezTo>
                      <a:pt x="4987" y="9021"/>
                      <a:pt x="5086" y="8896"/>
                      <a:pt x="5086" y="8831"/>
                    </a:cubicBezTo>
                    <a:lnTo>
                      <a:pt x="5054" y="8703"/>
                    </a:lnTo>
                    <a:cubicBezTo>
                      <a:pt x="5153" y="8482"/>
                      <a:pt x="5177" y="8482"/>
                      <a:pt x="5207" y="8482"/>
                    </a:cubicBezTo>
                    <a:cubicBezTo>
                      <a:pt x="5235" y="8482"/>
                      <a:pt x="5268" y="8482"/>
                      <a:pt x="5384" y="8260"/>
                    </a:cubicBezTo>
                    <a:cubicBezTo>
                      <a:pt x="5384" y="7942"/>
                      <a:pt x="5747" y="7625"/>
                      <a:pt x="5781" y="7434"/>
                    </a:cubicBezTo>
                    <a:cubicBezTo>
                      <a:pt x="5781" y="7434"/>
                      <a:pt x="5865" y="7351"/>
                      <a:pt x="5899" y="7351"/>
                    </a:cubicBezTo>
                    <a:cubicBezTo>
                      <a:pt x="5907" y="7351"/>
                      <a:pt x="5912" y="7356"/>
                      <a:pt x="5912" y="7369"/>
                    </a:cubicBezTo>
                    <a:cubicBezTo>
                      <a:pt x="5912" y="7179"/>
                      <a:pt x="6045" y="7117"/>
                      <a:pt x="6077" y="6989"/>
                    </a:cubicBezTo>
                    <a:cubicBezTo>
                      <a:pt x="6099" y="6947"/>
                      <a:pt x="6103" y="6932"/>
                      <a:pt x="6098" y="6932"/>
                    </a:cubicBezTo>
                    <a:cubicBezTo>
                      <a:pt x="6088" y="6932"/>
                      <a:pt x="6045" y="6989"/>
                      <a:pt x="6045" y="6989"/>
                    </a:cubicBezTo>
                    <a:lnTo>
                      <a:pt x="6176" y="6734"/>
                    </a:lnTo>
                    <a:cubicBezTo>
                      <a:pt x="6195" y="6715"/>
                      <a:pt x="6216" y="6708"/>
                      <a:pt x="6232" y="6708"/>
                    </a:cubicBezTo>
                    <a:cubicBezTo>
                      <a:pt x="6263" y="6708"/>
                      <a:pt x="6282" y="6739"/>
                      <a:pt x="6262" y="6773"/>
                    </a:cubicBezTo>
                    <a:cubicBezTo>
                      <a:pt x="6370" y="6640"/>
                      <a:pt x="6589" y="6398"/>
                      <a:pt x="6837" y="6098"/>
                    </a:cubicBezTo>
                    <a:cubicBezTo>
                      <a:pt x="7168" y="5780"/>
                      <a:pt x="7498" y="5465"/>
                      <a:pt x="7861" y="5210"/>
                    </a:cubicBezTo>
                    <a:cubicBezTo>
                      <a:pt x="7960" y="5147"/>
                      <a:pt x="8026" y="5082"/>
                      <a:pt x="8125" y="5020"/>
                    </a:cubicBezTo>
                    <a:lnTo>
                      <a:pt x="8389" y="4892"/>
                    </a:lnTo>
                    <a:cubicBezTo>
                      <a:pt x="8554" y="4764"/>
                      <a:pt x="8753" y="4702"/>
                      <a:pt x="8918" y="4637"/>
                    </a:cubicBezTo>
                    <a:lnTo>
                      <a:pt x="9149" y="4574"/>
                    </a:lnTo>
                    <a:lnTo>
                      <a:pt x="9348" y="4512"/>
                    </a:lnTo>
                    <a:cubicBezTo>
                      <a:pt x="9479" y="4512"/>
                      <a:pt x="9578" y="4447"/>
                      <a:pt x="9644" y="4447"/>
                    </a:cubicBezTo>
                    <a:cubicBezTo>
                      <a:pt x="9612" y="4384"/>
                      <a:pt x="9545" y="4384"/>
                      <a:pt x="9479" y="4384"/>
                    </a:cubicBezTo>
                    <a:cubicBezTo>
                      <a:pt x="9413" y="4384"/>
                      <a:pt x="9348" y="4384"/>
                      <a:pt x="9314" y="4322"/>
                    </a:cubicBezTo>
                    <a:cubicBezTo>
                      <a:pt x="9396" y="4256"/>
                      <a:pt x="9455" y="4256"/>
                      <a:pt x="9499" y="4256"/>
                    </a:cubicBezTo>
                    <a:cubicBezTo>
                      <a:pt x="9545" y="4256"/>
                      <a:pt x="9578" y="4256"/>
                      <a:pt x="9612" y="4194"/>
                    </a:cubicBezTo>
                    <a:cubicBezTo>
                      <a:pt x="9644" y="4288"/>
                      <a:pt x="9727" y="4288"/>
                      <a:pt x="9818" y="4288"/>
                    </a:cubicBezTo>
                    <a:cubicBezTo>
                      <a:pt x="9908" y="4288"/>
                      <a:pt x="10007" y="4288"/>
                      <a:pt x="10074" y="4384"/>
                    </a:cubicBezTo>
                    <a:lnTo>
                      <a:pt x="10107" y="4322"/>
                    </a:lnTo>
                    <a:lnTo>
                      <a:pt x="10206" y="4384"/>
                    </a:lnTo>
                    <a:cubicBezTo>
                      <a:pt x="10338" y="4322"/>
                      <a:pt x="10470" y="4322"/>
                      <a:pt x="10602" y="4322"/>
                    </a:cubicBezTo>
                    <a:cubicBezTo>
                      <a:pt x="10702" y="4322"/>
                      <a:pt x="10833" y="4384"/>
                      <a:pt x="10966" y="4384"/>
                    </a:cubicBezTo>
                    <a:lnTo>
                      <a:pt x="11361" y="4384"/>
                    </a:lnTo>
                    <a:cubicBezTo>
                      <a:pt x="11453" y="4384"/>
                      <a:pt x="11545" y="4384"/>
                      <a:pt x="11638" y="4434"/>
                    </a:cubicBezTo>
                    <a:cubicBezTo>
                      <a:pt x="11606" y="4402"/>
                      <a:pt x="11579" y="4322"/>
                      <a:pt x="11659" y="4322"/>
                    </a:cubicBezTo>
                    <a:cubicBezTo>
                      <a:pt x="11659" y="4384"/>
                      <a:pt x="11726" y="4384"/>
                      <a:pt x="11791" y="4384"/>
                    </a:cubicBezTo>
                    <a:cubicBezTo>
                      <a:pt x="11857" y="4384"/>
                      <a:pt x="11923" y="4384"/>
                      <a:pt x="11956" y="4447"/>
                    </a:cubicBezTo>
                    <a:cubicBezTo>
                      <a:pt x="12022" y="4447"/>
                      <a:pt x="12162" y="4533"/>
                      <a:pt x="12228" y="4533"/>
                    </a:cubicBezTo>
                    <a:cubicBezTo>
                      <a:pt x="12259" y="4533"/>
                      <a:pt x="12274" y="4514"/>
                      <a:pt x="12258" y="4460"/>
                    </a:cubicBezTo>
                    <a:cubicBezTo>
                      <a:pt x="12304" y="4582"/>
                      <a:pt x="12545" y="4702"/>
                      <a:pt x="12385" y="4702"/>
                    </a:cubicBezTo>
                    <a:cubicBezTo>
                      <a:pt x="12451" y="4764"/>
                      <a:pt x="12518" y="4830"/>
                      <a:pt x="12617" y="4830"/>
                    </a:cubicBezTo>
                    <a:lnTo>
                      <a:pt x="12518" y="4702"/>
                    </a:lnTo>
                    <a:cubicBezTo>
                      <a:pt x="12782" y="4830"/>
                      <a:pt x="12915" y="5082"/>
                      <a:pt x="13145" y="5082"/>
                    </a:cubicBezTo>
                    <a:lnTo>
                      <a:pt x="13046" y="4955"/>
                    </a:lnTo>
                    <a:cubicBezTo>
                      <a:pt x="13211" y="5020"/>
                      <a:pt x="13344" y="5147"/>
                      <a:pt x="13410" y="5337"/>
                    </a:cubicBezTo>
                    <a:lnTo>
                      <a:pt x="13211" y="5272"/>
                    </a:lnTo>
                    <a:lnTo>
                      <a:pt x="13574" y="5528"/>
                    </a:lnTo>
                    <a:cubicBezTo>
                      <a:pt x="13674" y="5590"/>
                      <a:pt x="13773" y="5655"/>
                      <a:pt x="13904" y="5718"/>
                    </a:cubicBezTo>
                    <a:lnTo>
                      <a:pt x="13806" y="5655"/>
                    </a:lnTo>
                    <a:cubicBezTo>
                      <a:pt x="14202" y="5845"/>
                      <a:pt x="14533" y="6163"/>
                      <a:pt x="14896" y="6481"/>
                    </a:cubicBezTo>
                    <a:cubicBezTo>
                      <a:pt x="15325" y="6989"/>
                      <a:pt x="15754" y="7497"/>
                      <a:pt x="15887" y="7625"/>
                    </a:cubicBezTo>
                    <a:lnTo>
                      <a:pt x="15821" y="7369"/>
                    </a:lnTo>
                    <a:lnTo>
                      <a:pt x="16052" y="7559"/>
                    </a:lnTo>
                    <a:cubicBezTo>
                      <a:pt x="16024" y="7559"/>
                      <a:pt x="15873" y="7700"/>
                      <a:pt x="15831" y="7700"/>
                    </a:cubicBezTo>
                    <a:cubicBezTo>
                      <a:pt x="15831" y="7700"/>
                      <a:pt x="15830" y="7700"/>
                      <a:pt x="15830" y="7700"/>
                    </a:cubicBezTo>
                    <a:cubicBezTo>
                      <a:pt x="16354" y="8461"/>
                      <a:pt x="16813" y="9344"/>
                      <a:pt x="17241" y="10292"/>
                    </a:cubicBezTo>
                    <a:cubicBezTo>
                      <a:pt x="17670" y="11308"/>
                      <a:pt x="18033" y="12389"/>
                      <a:pt x="18331" y="13470"/>
                    </a:cubicBezTo>
                    <a:cubicBezTo>
                      <a:pt x="18364" y="13660"/>
                      <a:pt x="18347" y="13707"/>
                      <a:pt x="18323" y="13707"/>
                    </a:cubicBezTo>
                    <a:cubicBezTo>
                      <a:pt x="18297" y="13707"/>
                      <a:pt x="18265" y="13660"/>
                      <a:pt x="18265" y="13660"/>
                    </a:cubicBezTo>
                    <a:cubicBezTo>
                      <a:pt x="18364" y="14041"/>
                      <a:pt x="18364" y="13788"/>
                      <a:pt x="18430" y="14168"/>
                    </a:cubicBezTo>
                    <a:cubicBezTo>
                      <a:pt x="18430" y="14189"/>
                      <a:pt x="18426" y="14197"/>
                      <a:pt x="18420" y="14197"/>
                    </a:cubicBezTo>
                    <a:cubicBezTo>
                      <a:pt x="18408" y="14197"/>
                      <a:pt x="18385" y="14168"/>
                      <a:pt x="18364" y="14168"/>
                    </a:cubicBezTo>
                    <a:cubicBezTo>
                      <a:pt x="18430" y="14296"/>
                      <a:pt x="18430" y="14486"/>
                      <a:pt x="18462" y="14486"/>
                    </a:cubicBezTo>
                    <a:cubicBezTo>
                      <a:pt x="18430" y="14231"/>
                      <a:pt x="18529" y="14296"/>
                      <a:pt x="18561" y="14168"/>
                    </a:cubicBezTo>
                    <a:lnTo>
                      <a:pt x="18595" y="14358"/>
                    </a:lnTo>
                    <a:cubicBezTo>
                      <a:pt x="18628" y="14486"/>
                      <a:pt x="18662" y="14614"/>
                      <a:pt x="18662" y="14614"/>
                    </a:cubicBezTo>
                    <a:lnTo>
                      <a:pt x="18595" y="14614"/>
                    </a:lnTo>
                    <a:cubicBezTo>
                      <a:pt x="18628" y="14739"/>
                      <a:pt x="18793" y="14804"/>
                      <a:pt x="18859" y="15312"/>
                    </a:cubicBezTo>
                    <a:cubicBezTo>
                      <a:pt x="19024" y="16137"/>
                      <a:pt x="19156" y="17026"/>
                      <a:pt x="19288" y="17917"/>
                    </a:cubicBezTo>
                    <a:cubicBezTo>
                      <a:pt x="19256" y="17917"/>
                      <a:pt x="19222" y="17726"/>
                      <a:pt x="19190" y="17599"/>
                    </a:cubicBezTo>
                    <a:cubicBezTo>
                      <a:pt x="19190" y="17726"/>
                      <a:pt x="19222" y="17854"/>
                      <a:pt x="19222" y="17979"/>
                    </a:cubicBezTo>
                    <a:cubicBezTo>
                      <a:pt x="19222" y="17937"/>
                      <a:pt x="19225" y="17919"/>
                      <a:pt x="19228" y="17919"/>
                    </a:cubicBezTo>
                    <a:cubicBezTo>
                      <a:pt x="19241" y="17919"/>
                      <a:pt x="19275" y="18206"/>
                      <a:pt x="19286" y="18206"/>
                    </a:cubicBezTo>
                    <a:cubicBezTo>
                      <a:pt x="19287" y="18206"/>
                      <a:pt x="19288" y="18195"/>
                      <a:pt x="19288" y="18169"/>
                    </a:cubicBezTo>
                    <a:cubicBezTo>
                      <a:pt x="19420" y="18805"/>
                      <a:pt x="19520" y="19506"/>
                      <a:pt x="19585" y="20204"/>
                    </a:cubicBezTo>
                    <a:cubicBezTo>
                      <a:pt x="19619" y="20204"/>
                      <a:pt x="20115" y="20394"/>
                      <a:pt x="20544" y="20584"/>
                    </a:cubicBezTo>
                    <a:cubicBezTo>
                      <a:pt x="21006" y="20839"/>
                      <a:pt x="21469" y="21092"/>
                      <a:pt x="21534" y="21092"/>
                    </a:cubicBezTo>
                    <a:cubicBezTo>
                      <a:pt x="21534" y="21285"/>
                      <a:pt x="21534" y="21410"/>
                      <a:pt x="21534" y="21600"/>
                    </a:cubicBezTo>
                    <a:cubicBezTo>
                      <a:pt x="21568" y="21347"/>
                      <a:pt x="21568" y="21157"/>
                      <a:pt x="21534" y="20902"/>
                    </a:cubicBezTo>
                    <a:lnTo>
                      <a:pt x="21469" y="20902"/>
                    </a:lnTo>
                    <a:cubicBezTo>
                      <a:pt x="21402" y="20394"/>
                      <a:pt x="21501" y="20774"/>
                      <a:pt x="21469" y="20266"/>
                    </a:cubicBezTo>
                    <a:cubicBezTo>
                      <a:pt x="21501" y="20266"/>
                      <a:pt x="21534" y="20712"/>
                      <a:pt x="21568" y="21092"/>
                    </a:cubicBezTo>
                    <a:cubicBezTo>
                      <a:pt x="21568" y="20712"/>
                      <a:pt x="21568" y="20331"/>
                      <a:pt x="21534" y="20204"/>
                    </a:cubicBezTo>
                    <a:cubicBezTo>
                      <a:pt x="21534" y="19886"/>
                      <a:pt x="21600" y="20204"/>
                      <a:pt x="21568" y="19823"/>
                    </a:cubicBezTo>
                    <a:cubicBezTo>
                      <a:pt x="21501" y="19506"/>
                      <a:pt x="21469" y="19188"/>
                      <a:pt x="21469" y="18805"/>
                    </a:cubicBezTo>
                    <a:cubicBezTo>
                      <a:pt x="21435" y="18044"/>
                      <a:pt x="21270" y="17661"/>
                      <a:pt x="21205" y="16901"/>
                    </a:cubicBezTo>
                    <a:lnTo>
                      <a:pt x="21237" y="16963"/>
                    </a:lnTo>
                    <a:cubicBezTo>
                      <a:pt x="21237" y="16708"/>
                      <a:pt x="21138" y="16137"/>
                      <a:pt x="21072" y="15757"/>
                    </a:cubicBezTo>
                    <a:cubicBezTo>
                      <a:pt x="21072" y="15830"/>
                      <a:pt x="21072" y="15903"/>
                      <a:pt x="21065" y="15903"/>
                    </a:cubicBezTo>
                    <a:cubicBezTo>
                      <a:pt x="21061" y="15903"/>
                      <a:pt x="21053" y="15864"/>
                      <a:pt x="21039" y="15757"/>
                    </a:cubicBezTo>
                    <a:cubicBezTo>
                      <a:pt x="21006" y="15502"/>
                      <a:pt x="20973" y="15249"/>
                      <a:pt x="20939" y="15056"/>
                    </a:cubicBezTo>
                    <a:cubicBezTo>
                      <a:pt x="20907" y="14866"/>
                      <a:pt x="20874" y="14676"/>
                      <a:pt x="20840" y="14421"/>
                    </a:cubicBezTo>
                    <a:lnTo>
                      <a:pt x="20741" y="14106"/>
                    </a:lnTo>
                    <a:cubicBezTo>
                      <a:pt x="20345" y="12326"/>
                      <a:pt x="19883" y="10672"/>
                      <a:pt x="19288" y="9148"/>
                    </a:cubicBezTo>
                    <a:cubicBezTo>
                      <a:pt x="18694" y="7625"/>
                      <a:pt x="18033" y="6226"/>
                      <a:pt x="17274" y="5020"/>
                    </a:cubicBezTo>
                    <a:lnTo>
                      <a:pt x="17307" y="5020"/>
                    </a:lnTo>
                    <a:cubicBezTo>
                      <a:pt x="16514" y="3686"/>
                      <a:pt x="15623" y="2667"/>
                      <a:pt x="14664" y="1842"/>
                    </a:cubicBezTo>
                    <a:cubicBezTo>
                      <a:pt x="13707" y="953"/>
                      <a:pt x="12683" y="445"/>
                      <a:pt x="11659" y="255"/>
                    </a:cubicBezTo>
                    <a:cubicBezTo>
                      <a:pt x="11395" y="63"/>
                      <a:pt x="11097" y="0"/>
                      <a:pt x="108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420" name="Google Shape;433;p12"/>
            <p:cNvSpPr/>
            <p:nvPr/>
          </p:nvSpPr>
          <p:spPr>
            <a:xfrm rot="12017321">
              <a:off x="822071" y="23138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0800" y="3551"/>
                    <a:pt x="0" y="10800"/>
                    <a:pt x="0" y="21600"/>
                  </a:cubicBezTo>
                  <a:cubicBezTo>
                    <a:pt x="10800" y="14351"/>
                    <a:pt x="16090" y="7249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4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Title Text"/>
          <p:cNvSpPr txBox="1"/>
          <p:nvPr>
            <p:ph type="title"/>
          </p:nvPr>
        </p:nvSpPr>
        <p:spPr>
          <a:xfrm>
            <a:off x="566700" y="1998800"/>
            <a:ext cx="2015701" cy="319201"/>
          </a:xfrm>
          <a:prstGeom prst="rect">
            <a:avLst/>
          </a:prstGeom>
        </p:spPr>
        <p:txBody>
          <a:bodyPr anchor="b"/>
          <a:lstStyle>
            <a:lvl1pPr>
              <a:defRPr sz="2400">
                <a:solidFill>
                  <a:schemeClr val="accent2"/>
                </a:solidFill>
                <a:latin typeface="Lemonada"/>
                <a:ea typeface="Lemonada"/>
                <a:cs typeface="Lemonada"/>
                <a:sym typeface="Lemonad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30" name="Body Level One…"/>
          <p:cNvSpPr txBox="1"/>
          <p:nvPr>
            <p:ph type="body" sz="quarter" idx="1"/>
          </p:nvPr>
        </p:nvSpPr>
        <p:spPr>
          <a:xfrm>
            <a:off x="637964" y="2147705"/>
            <a:ext cx="1838101" cy="9870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rgbClr val="000000"/>
                </a:solidFill>
              </a:defRPr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rgbClr val="000000"/>
                </a:solidFill>
              </a:defRPr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rgbClr val="000000"/>
                </a:solidFill>
              </a:defRPr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rgbClr val="000000"/>
                </a:solidFill>
              </a:defRPr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rgbClr val="000000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1" name="Google Shape;444;p13"/>
          <p:cNvSpPr/>
          <p:nvPr/>
        </p:nvSpPr>
        <p:spPr>
          <a:xfrm>
            <a:off x="-666973" y="3769637"/>
            <a:ext cx="1279483" cy="11328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57" h="21600" fill="norm" stroke="1" extrusionOk="0">
                <a:moveTo>
                  <a:pt x="9631" y="0"/>
                </a:moveTo>
                <a:cubicBezTo>
                  <a:pt x="5135" y="0"/>
                  <a:pt x="-3101" y="3783"/>
                  <a:pt x="1213" y="14678"/>
                </a:cubicBezTo>
                <a:cubicBezTo>
                  <a:pt x="1213" y="14678"/>
                  <a:pt x="7371" y="21600"/>
                  <a:pt x="11789" y="21600"/>
                </a:cubicBezTo>
                <a:cubicBezTo>
                  <a:pt x="13033" y="21600"/>
                  <a:pt x="14140" y="21050"/>
                  <a:pt x="14931" y="19645"/>
                </a:cubicBezTo>
                <a:cubicBezTo>
                  <a:pt x="18499" y="13244"/>
                  <a:pt x="13938" y="2867"/>
                  <a:pt x="12100" y="715"/>
                </a:cubicBezTo>
                <a:cubicBezTo>
                  <a:pt x="11726" y="258"/>
                  <a:pt x="10806" y="0"/>
                  <a:pt x="9631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32" name="Google Shape;445;p13"/>
          <p:cNvSpPr/>
          <p:nvPr/>
        </p:nvSpPr>
        <p:spPr>
          <a:xfrm>
            <a:off x="-216289" y="3486619"/>
            <a:ext cx="723514" cy="4953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33" name="Google Shape;446;p13"/>
          <p:cNvSpPr/>
          <p:nvPr/>
        </p:nvSpPr>
        <p:spPr>
          <a:xfrm>
            <a:off x="-426180" y="4141977"/>
            <a:ext cx="730199" cy="6085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6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6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6" y="5588"/>
                  <a:pt x="4326" y="5827"/>
                </a:cubicBezTo>
                <a:lnTo>
                  <a:pt x="4326" y="7967"/>
                </a:lnTo>
                <a:cubicBezTo>
                  <a:pt x="4293" y="8560"/>
                  <a:pt x="4359" y="9036"/>
                  <a:pt x="4326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6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79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6" y="10146"/>
                  <a:pt x="18527" y="10265"/>
                </a:cubicBezTo>
                <a:lnTo>
                  <a:pt x="17274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445" name="Google Shape;447;p13"/>
          <p:cNvGrpSpPr/>
          <p:nvPr/>
        </p:nvGrpSpPr>
        <p:grpSpPr>
          <a:xfrm>
            <a:off x="7293315" y="-215723"/>
            <a:ext cx="863079" cy="881005"/>
            <a:chOff x="0" y="0"/>
            <a:chExt cx="863078" cy="881004"/>
          </a:xfrm>
        </p:grpSpPr>
        <p:sp>
          <p:nvSpPr>
            <p:cNvPr id="434" name="Google Shape;448;p13"/>
            <p:cNvSpPr/>
            <p:nvPr/>
          </p:nvSpPr>
          <p:spPr>
            <a:xfrm rot="20436180">
              <a:off x="420088" y="70952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35" name="Google Shape;449;p13"/>
            <p:cNvSpPr/>
            <p:nvPr/>
          </p:nvSpPr>
          <p:spPr>
            <a:xfrm rot="20436180">
              <a:off x="219838" y="146758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36" name="Google Shape;450;p13"/>
            <p:cNvSpPr/>
            <p:nvPr/>
          </p:nvSpPr>
          <p:spPr>
            <a:xfrm rot="20436180">
              <a:off x="2108" y="208643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37" name="Google Shape;451;p13"/>
            <p:cNvSpPr/>
            <p:nvPr/>
          </p:nvSpPr>
          <p:spPr>
            <a:xfrm rot="20436180">
              <a:off x="178688" y="558012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38" name="Google Shape;453;p13"/>
            <p:cNvSpPr/>
            <p:nvPr/>
          </p:nvSpPr>
          <p:spPr>
            <a:xfrm rot="20436180">
              <a:off x="191900" y="517107"/>
              <a:ext cx="158554" cy="171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39" name="Google Shape;454;p13"/>
            <p:cNvSpPr/>
            <p:nvPr/>
          </p:nvSpPr>
          <p:spPr>
            <a:xfrm rot="20436180">
              <a:off x="591198" y="167854"/>
              <a:ext cx="147971" cy="156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40" name="Google Shape;456;p13"/>
            <p:cNvSpPr/>
            <p:nvPr/>
          </p:nvSpPr>
          <p:spPr>
            <a:xfrm rot="20436180">
              <a:off x="357673" y="323799"/>
              <a:ext cx="160965" cy="168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41" name="Google Shape;457;p13"/>
            <p:cNvSpPr/>
            <p:nvPr/>
          </p:nvSpPr>
          <p:spPr>
            <a:xfrm rot="20436180">
              <a:off x="681735" y="485265"/>
              <a:ext cx="155417" cy="182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42" name="Google Shape;458;p13"/>
            <p:cNvSpPr/>
            <p:nvPr/>
          </p:nvSpPr>
          <p:spPr>
            <a:xfrm rot="20436180">
              <a:off x="497123" y="696106"/>
              <a:ext cx="153385" cy="164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43" name="Google Shape;459;p13"/>
            <p:cNvSpPr/>
            <p:nvPr/>
          </p:nvSpPr>
          <p:spPr>
            <a:xfrm rot="20436180">
              <a:off x="51457" y="125346"/>
              <a:ext cx="132305" cy="159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44" name="Google Shape;460;p13"/>
            <p:cNvSpPr/>
            <p:nvPr/>
          </p:nvSpPr>
          <p:spPr>
            <a:xfrm rot="20436180">
              <a:off x="324072" y="16078"/>
              <a:ext cx="129359" cy="190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446" name="Google Shape;461;p13"/>
          <p:cNvSpPr/>
          <p:nvPr/>
        </p:nvSpPr>
        <p:spPr>
          <a:xfrm>
            <a:off x="8728765" y="666322"/>
            <a:ext cx="556021" cy="380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47" name="Google Shape;462;p13"/>
          <p:cNvSpPr/>
          <p:nvPr/>
        </p:nvSpPr>
        <p:spPr>
          <a:xfrm>
            <a:off x="8311785" y="290500"/>
            <a:ext cx="577446" cy="3903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9" y="4415"/>
                </a:moveTo>
                <a:cubicBezTo>
                  <a:pt x="19140" y="4452"/>
                  <a:pt x="19152" y="4489"/>
                  <a:pt x="19164" y="4526"/>
                </a:cubicBezTo>
                <a:cubicBezTo>
                  <a:pt x="19158" y="4491"/>
                  <a:pt x="19144" y="4452"/>
                  <a:pt x="19129" y="4415"/>
                </a:cubicBezTo>
                <a:close/>
                <a:moveTo>
                  <a:pt x="15645" y="11679"/>
                </a:moveTo>
                <a:cubicBezTo>
                  <a:pt x="15640" y="11712"/>
                  <a:pt x="15635" y="11745"/>
                  <a:pt x="15630" y="11774"/>
                </a:cubicBezTo>
                <a:cubicBezTo>
                  <a:pt x="15641" y="11757"/>
                  <a:pt x="15647" y="11722"/>
                  <a:pt x="15645" y="11679"/>
                </a:cubicBezTo>
                <a:close/>
                <a:moveTo>
                  <a:pt x="8405" y="18273"/>
                </a:moveTo>
                <a:cubicBezTo>
                  <a:pt x="8398" y="18287"/>
                  <a:pt x="8394" y="18297"/>
                  <a:pt x="8396" y="18297"/>
                </a:cubicBezTo>
                <a:cubicBezTo>
                  <a:pt x="8396" y="18297"/>
                  <a:pt x="8400" y="18291"/>
                  <a:pt x="8409" y="18277"/>
                </a:cubicBezTo>
                <a:cubicBezTo>
                  <a:pt x="8409" y="18277"/>
                  <a:pt x="8408" y="18275"/>
                  <a:pt x="8405" y="18273"/>
                </a:cubicBezTo>
                <a:close/>
                <a:moveTo>
                  <a:pt x="17106" y="0"/>
                </a:moveTo>
                <a:lnTo>
                  <a:pt x="16015" y="95"/>
                </a:lnTo>
                <a:cubicBezTo>
                  <a:pt x="15887" y="95"/>
                  <a:pt x="15790" y="142"/>
                  <a:pt x="15662" y="142"/>
                </a:cubicBezTo>
                <a:lnTo>
                  <a:pt x="15341" y="284"/>
                </a:lnTo>
                <a:lnTo>
                  <a:pt x="14989" y="428"/>
                </a:lnTo>
                <a:lnTo>
                  <a:pt x="14474" y="570"/>
                </a:lnTo>
                <a:cubicBezTo>
                  <a:pt x="14411" y="855"/>
                  <a:pt x="14346" y="1187"/>
                  <a:pt x="14314" y="1472"/>
                </a:cubicBezTo>
                <a:cubicBezTo>
                  <a:pt x="14250" y="1756"/>
                  <a:pt x="14186" y="2089"/>
                  <a:pt x="14154" y="2373"/>
                </a:cubicBezTo>
                <a:cubicBezTo>
                  <a:pt x="14090" y="3038"/>
                  <a:pt x="13994" y="3655"/>
                  <a:pt x="13929" y="4319"/>
                </a:cubicBezTo>
                <a:cubicBezTo>
                  <a:pt x="13896" y="4605"/>
                  <a:pt x="13833" y="4938"/>
                  <a:pt x="13800" y="5269"/>
                </a:cubicBezTo>
                <a:cubicBezTo>
                  <a:pt x="13769" y="5555"/>
                  <a:pt x="13736" y="5886"/>
                  <a:pt x="13736" y="6219"/>
                </a:cubicBezTo>
                <a:cubicBezTo>
                  <a:pt x="13704" y="6503"/>
                  <a:pt x="13673" y="6931"/>
                  <a:pt x="13640" y="7264"/>
                </a:cubicBezTo>
                <a:cubicBezTo>
                  <a:pt x="13577" y="7833"/>
                  <a:pt x="13544" y="8450"/>
                  <a:pt x="13512" y="8925"/>
                </a:cubicBezTo>
                <a:cubicBezTo>
                  <a:pt x="13512" y="9162"/>
                  <a:pt x="13448" y="9400"/>
                  <a:pt x="13448" y="9590"/>
                </a:cubicBezTo>
                <a:cubicBezTo>
                  <a:pt x="13448" y="9684"/>
                  <a:pt x="13448" y="9732"/>
                  <a:pt x="13416" y="9828"/>
                </a:cubicBezTo>
                <a:cubicBezTo>
                  <a:pt x="13416" y="9921"/>
                  <a:pt x="13383" y="10017"/>
                  <a:pt x="13383" y="10112"/>
                </a:cubicBezTo>
                <a:cubicBezTo>
                  <a:pt x="13383" y="10207"/>
                  <a:pt x="13352" y="10303"/>
                  <a:pt x="13352" y="10349"/>
                </a:cubicBezTo>
                <a:cubicBezTo>
                  <a:pt x="13319" y="10303"/>
                  <a:pt x="13256" y="10254"/>
                  <a:pt x="13223" y="10207"/>
                </a:cubicBezTo>
                <a:lnTo>
                  <a:pt x="13062" y="10017"/>
                </a:lnTo>
                <a:lnTo>
                  <a:pt x="12067" y="8498"/>
                </a:lnTo>
                <a:cubicBezTo>
                  <a:pt x="11746" y="7975"/>
                  <a:pt x="11425" y="7502"/>
                  <a:pt x="11105" y="7073"/>
                </a:cubicBezTo>
                <a:lnTo>
                  <a:pt x="10624" y="6361"/>
                </a:lnTo>
                <a:cubicBezTo>
                  <a:pt x="10367" y="6028"/>
                  <a:pt x="10109" y="5649"/>
                  <a:pt x="9885" y="5411"/>
                </a:cubicBezTo>
                <a:cubicBezTo>
                  <a:pt x="9564" y="4938"/>
                  <a:pt x="9147" y="4415"/>
                  <a:pt x="8730" y="3940"/>
                </a:cubicBezTo>
                <a:cubicBezTo>
                  <a:pt x="8634" y="3940"/>
                  <a:pt x="8569" y="3940"/>
                  <a:pt x="8505" y="3988"/>
                </a:cubicBezTo>
                <a:lnTo>
                  <a:pt x="8313" y="3988"/>
                </a:lnTo>
                <a:cubicBezTo>
                  <a:pt x="8537" y="3988"/>
                  <a:pt x="8473" y="4084"/>
                  <a:pt x="8313" y="4130"/>
                </a:cubicBezTo>
                <a:cubicBezTo>
                  <a:pt x="7510" y="4273"/>
                  <a:pt x="7798" y="4226"/>
                  <a:pt x="7638" y="4273"/>
                </a:cubicBezTo>
                <a:cubicBezTo>
                  <a:pt x="7638" y="4273"/>
                  <a:pt x="7575" y="4319"/>
                  <a:pt x="7510" y="4415"/>
                </a:cubicBezTo>
                <a:lnTo>
                  <a:pt x="7221" y="4652"/>
                </a:lnTo>
                <a:cubicBezTo>
                  <a:pt x="7060" y="4747"/>
                  <a:pt x="6932" y="4890"/>
                  <a:pt x="6676" y="5080"/>
                </a:cubicBezTo>
                <a:cubicBezTo>
                  <a:pt x="6611" y="5460"/>
                  <a:pt x="6515" y="5793"/>
                  <a:pt x="6451" y="6266"/>
                </a:cubicBezTo>
                <a:cubicBezTo>
                  <a:pt x="6419" y="6503"/>
                  <a:pt x="6355" y="6741"/>
                  <a:pt x="6322" y="6978"/>
                </a:cubicBezTo>
                <a:cubicBezTo>
                  <a:pt x="6259" y="7216"/>
                  <a:pt x="6226" y="7453"/>
                  <a:pt x="6194" y="7739"/>
                </a:cubicBezTo>
                <a:cubicBezTo>
                  <a:pt x="6161" y="7975"/>
                  <a:pt x="6130" y="8261"/>
                  <a:pt x="6098" y="8545"/>
                </a:cubicBezTo>
                <a:cubicBezTo>
                  <a:pt x="6098" y="8687"/>
                  <a:pt x="6065" y="8829"/>
                  <a:pt x="6065" y="8973"/>
                </a:cubicBezTo>
                <a:cubicBezTo>
                  <a:pt x="6065" y="9067"/>
                  <a:pt x="6065" y="9162"/>
                  <a:pt x="6034" y="9257"/>
                </a:cubicBezTo>
                <a:cubicBezTo>
                  <a:pt x="6002" y="9637"/>
                  <a:pt x="6002" y="10017"/>
                  <a:pt x="5969" y="10396"/>
                </a:cubicBezTo>
                <a:cubicBezTo>
                  <a:pt x="5938" y="11157"/>
                  <a:pt x="5938" y="11963"/>
                  <a:pt x="5969" y="12722"/>
                </a:cubicBezTo>
                <a:lnTo>
                  <a:pt x="5969" y="13246"/>
                </a:lnTo>
                <a:cubicBezTo>
                  <a:pt x="5969" y="13292"/>
                  <a:pt x="5969" y="13388"/>
                  <a:pt x="5969" y="13435"/>
                </a:cubicBezTo>
                <a:cubicBezTo>
                  <a:pt x="6002" y="13577"/>
                  <a:pt x="6002" y="13721"/>
                  <a:pt x="6034" y="13863"/>
                </a:cubicBezTo>
                <a:lnTo>
                  <a:pt x="6098" y="14005"/>
                </a:lnTo>
                <a:lnTo>
                  <a:pt x="6130" y="14052"/>
                </a:lnTo>
                <a:cubicBezTo>
                  <a:pt x="6114" y="14077"/>
                  <a:pt x="6098" y="14089"/>
                  <a:pt x="6082" y="14089"/>
                </a:cubicBezTo>
                <a:cubicBezTo>
                  <a:pt x="6065" y="14089"/>
                  <a:pt x="6049" y="14077"/>
                  <a:pt x="6034" y="14052"/>
                </a:cubicBezTo>
                <a:cubicBezTo>
                  <a:pt x="5969" y="14052"/>
                  <a:pt x="5905" y="14005"/>
                  <a:pt x="5842" y="13958"/>
                </a:cubicBezTo>
                <a:lnTo>
                  <a:pt x="5809" y="13958"/>
                </a:lnTo>
                <a:lnTo>
                  <a:pt x="5809" y="13909"/>
                </a:lnTo>
                <a:cubicBezTo>
                  <a:pt x="5744" y="13909"/>
                  <a:pt x="5681" y="13814"/>
                  <a:pt x="5616" y="13767"/>
                </a:cubicBezTo>
                <a:cubicBezTo>
                  <a:pt x="5584" y="13721"/>
                  <a:pt x="5520" y="13672"/>
                  <a:pt x="5488" y="13625"/>
                </a:cubicBezTo>
                <a:lnTo>
                  <a:pt x="5391" y="13530"/>
                </a:lnTo>
                <a:lnTo>
                  <a:pt x="5327" y="13435"/>
                </a:lnTo>
                <a:lnTo>
                  <a:pt x="5166" y="13246"/>
                </a:lnTo>
                <a:cubicBezTo>
                  <a:pt x="4943" y="13008"/>
                  <a:pt x="4749" y="12722"/>
                  <a:pt x="4526" y="12485"/>
                </a:cubicBezTo>
                <a:lnTo>
                  <a:pt x="3531" y="11299"/>
                </a:lnTo>
                <a:lnTo>
                  <a:pt x="2663" y="10207"/>
                </a:lnTo>
                <a:cubicBezTo>
                  <a:pt x="2407" y="9921"/>
                  <a:pt x="2215" y="9732"/>
                  <a:pt x="2086" y="9542"/>
                </a:cubicBezTo>
                <a:lnTo>
                  <a:pt x="2215" y="9732"/>
                </a:lnTo>
                <a:lnTo>
                  <a:pt x="2086" y="9590"/>
                </a:lnTo>
                <a:cubicBezTo>
                  <a:pt x="1796" y="9732"/>
                  <a:pt x="1508" y="9732"/>
                  <a:pt x="1219" y="9732"/>
                </a:cubicBezTo>
                <a:cubicBezTo>
                  <a:pt x="1283" y="9828"/>
                  <a:pt x="1059" y="9921"/>
                  <a:pt x="866" y="9921"/>
                </a:cubicBezTo>
                <a:lnTo>
                  <a:pt x="834" y="9921"/>
                </a:lnTo>
                <a:lnTo>
                  <a:pt x="770" y="9970"/>
                </a:lnTo>
                <a:cubicBezTo>
                  <a:pt x="705" y="10112"/>
                  <a:pt x="609" y="10254"/>
                  <a:pt x="482" y="10491"/>
                </a:cubicBezTo>
                <a:lnTo>
                  <a:pt x="417" y="10634"/>
                </a:lnTo>
                <a:cubicBezTo>
                  <a:pt x="353" y="10729"/>
                  <a:pt x="321" y="10776"/>
                  <a:pt x="288" y="10871"/>
                </a:cubicBezTo>
                <a:lnTo>
                  <a:pt x="63" y="11251"/>
                </a:lnTo>
                <a:lnTo>
                  <a:pt x="63" y="11821"/>
                </a:lnTo>
                <a:lnTo>
                  <a:pt x="0" y="11726"/>
                </a:lnTo>
                <a:cubicBezTo>
                  <a:pt x="32" y="12296"/>
                  <a:pt x="96" y="13055"/>
                  <a:pt x="96" y="13767"/>
                </a:cubicBezTo>
                <a:cubicBezTo>
                  <a:pt x="96" y="14100"/>
                  <a:pt x="128" y="14431"/>
                  <a:pt x="161" y="14813"/>
                </a:cubicBezTo>
                <a:cubicBezTo>
                  <a:pt x="192" y="15097"/>
                  <a:pt x="224" y="15381"/>
                  <a:pt x="257" y="15572"/>
                </a:cubicBezTo>
                <a:cubicBezTo>
                  <a:pt x="257" y="15809"/>
                  <a:pt x="288" y="16047"/>
                  <a:pt x="321" y="16331"/>
                </a:cubicBezTo>
                <a:cubicBezTo>
                  <a:pt x="321" y="16426"/>
                  <a:pt x="321" y="16522"/>
                  <a:pt x="353" y="16615"/>
                </a:cubicBezTo>
                <a:cubicBezTo>
                  <a:pt x="353" y="16710"/>
                  <a:pt x="353" y="16759"/>
                  <a:pt x="384" y="16853"/>
                </a:cubicBezTo>
                <a:cubicBezTo>
                  <a:pt x="417" y="17232"/>
                  <a:pt x="482" y="17614"/>
                  <a:pt x="513" y="18040"/>
                </a:cubicBezTo>
                <a:cubicBezTo>
                  <a:pt x="578" y="18419"/>
                  <a:pt x="674" y="18848"/>
                  <a:pt x="738" y="19227"/>
                </a:cubicBezTo>
                <a:cubicBezTo>
                  <a:pt x="834" y="19607"/>
                  <a:pt x="930" y="19986"/>
                  <a:pt x="1059" y="20415"/>
                </a:cubicBezTo>
                <a:lnTo>
                  <a:pt x="1059" y="20557"/>
                </a:lnTo>
                <a:cubicBezTo>
                  <a:pt x="1059" y="20650"/>
                  <a:pt x="1059" y="20794"/>
                  <a:pt x="1091" y="20936"/>
                </a:cubicBezTo>
                <a:lnTo>
                  <a:pt x="1187" y="21458"/>
                </a:lnTo>
                <a:lnTo>
                  <a:pt x="1251" y="21600"/>
                </a:lnTo>
                <a:lnTo>
                  <a:pt x="1604" y="21600"/>
                </a:lnTo>
                <a:cubicBezTo>
                  <a:pt x="1829" y="21600"/>
                  <a:pt x="2086" y="21553"/>
                  <a:pt x="2342" y="21458"/>
                </a:cubicBezTo>
                <a:cubicBezTo>
                  <a:pt x="2856" y="21220"/>
                  <a:pt x="3337" y="20650"/>
                  <a:pt x="3273" y="19749"/>
                </a:cubicBezTo>
                <a:lnTo>
                  <a:pt x="3337" y="19749"/>
                </a:lnTo>
                <a:cubicBezTo>
                  <a:pt x="3337" y="19749"/>
                  <a:pt x="3241" y="19465"/>
                  <a:pt x="3241" y="19465"/>
                </a:cubicBezTo>
                <a:cubicBezTo>
                  <a:pt x="3177" y="19036"/>
                  <a:pt x="3049" y="18848"/>
                  <a:pt x="3112" y="18848"/>
                </a:cubicBezTo>
                <a:lnTo>
                  <a:pt x="3241" y="19416"/>
                </a:lnTo>
                <a:cubicBezTo>
                  <a:pt x="3216" y="19249"/>
                  <a:pt x="3211" y="19190"/>
                  <a:pt x="3219" y="19190"/>
                </a:cubicBezTo>
                <a:cubicBezTo>
                  <a:pt x="3232" y="19190"/>
                  <a:pt x="3279" y="19330"/>
                  <a:pt x="3337" y="19416"/>
                </a:cubicBezTo>
                <a:cubicBezTo>
                  <a:pt x="3273" y="19227"/>
                  <a:pt x="3273" y="19085"/>
                  <a:pt x="3241" y="18941"/>
                </a:cubicBezTo>
                <a:cubicBezTo>
                  <a:pt x="3233" y="18920"/>
                  <a:pt x="3229" y="18910"/>
                  <a:pt x="3228" y="18910"/>
                </a:cubicBezTo>
                <a:cubicBezTo>
                  <a:pt x="3223" y="18910"/>
                  <a:pt x="3241" y="19011"/>
                  <a:pt x="3241" y="19085"/>
                </a:cubicBezTo>
                <a:cubicBezTo>
                  <a:pt x="3145" y="18848"/>
                  <a:pt x="3049" y="18562"/>
                  <a:pt x="2985" y="18324"/>
                </a:cubicBezTo>
                <a:cubicBezTo>
                  <a:pt x="2920" y="17898"/>
                  <a:pt x="3081" y="18231"/>
                  <a:pt x="2985" y="17707"/>
                </a:cubicBezTo>
                <a:cubicBezTo>
                  <a:pt x="2920" y="17281"/>
                  <a:pt x="2856" y="16901"/>
                  <a:pt x="2792" y="16473"/>
                </a:cubicBezTo>
                <a:lnTo>
                  <a:pt x="2695" y="15809"/>
                </a:lnTo>
                <a:lnTo>
                  <a:pt x="2695" y="15618"/>
                </a:lnTo>
                <a:cubicBezTo>
                  <a:pt x="2695" y="15523"/>
                  <a:pt x="2695" y="15476"/>
                  <a:pt x="2728" y="15430"/>
                </a:cubicBezTo>
                <a:lnTo>
                  <a:pt x="2728" y="15334"/>
                </a:lnTo>
                <a:lnTo>
                  <a:pt x="2760" y="15334"/>
                </a:lnTo>
                <a:cubicBezTo>
                  <a:pt x="2792" y="15381"/>
                  <a:pt x="2760" y="15381"/>
                  <a:pt x="2792" y="15430"/>
                </a:cubicBezTo>
                <a:lnTo>
                  <a:pt x="2824" y="15430"/>
                </a:lnTo>
                <a:cubicBezTo>
                  <a:pt x="2824" y="15461"/>
                  <a:pt x="2824" y="15492"/>
                  <a:pt x="2824" y="15523"/>
                </a:cubicBezTo>
                <a:lnTo>
                  <a:pt x="2920" y="15667"/>
                </a:lnTo>
                <a:lnTo>
                  <a:pt x="3402" y="16189"/>
                </a:lnTo>
                <a:cubicBezTo>
                  <a:pt x="3466" y="16284"/>
                  <a:pt x="3562" y="16378"/>
                  <a:pt x="3658" y="16473"/>
                </a:cubicBezTo>
                <a:cubicBezTo>
                  <a:pt x="3723" y="16568"/>
                  <a:pt x="3787" y="16615"/>
                  <a:pt x="3948" y="16806"/>
                </a:cubicBezTo>
                <a:lnTo>
                  <a:pt x="4782" y="17660"/>
                </a:lnTo>
                <a:cubicBezTo>
                  <a:pt x="5295" y="18135"/>
                  <a:pt x="5648" y="18419"/>
                  <a:pt x="5648" y="18419"/>
                </a:cubicBezTo>
                <a:lnTo>
                  <a:pt x="5713" y="18277"/>
                </a:lnTo>
                <a:cubicBezTo>
                  <a:pt x="5938" y="18419"/>
                  <a:pt x="6130" y="18610"/>
                  <a:pt x="6322" y="18848"/>
                </a:cubicBezTo>
                <a:cubicBezTo>
                  <a:pt x="6355" y="18941"/>
                  <a:pt x="6419" y="18990"/>
                  <a:pt x="6451" y="19036"/>
                </a:cubicBezTo>
                <a:lnTo>
                  <a:pt x="6611" y="19179"/>
                </a:lnTo>
                <a:lnTo>
                  <a:pt x="6868" y="19323"/>
                </a:lnTo>
                <a:cubicBezTo>
                  <a:pt x="7093" y="19369"/>
                  <a:pt x="7318" y="19465"/>
                  <a:pt x="7542" y="19654"/>
                </a:cubicBezTo>
                <a:cubicBezTo>
                  <a:pt x="7638" y="19511"/>
                  <a:pt x="7735" y="19369"/>
                  <a:pt x="7831" y="19227"/>
                </a:cubicBezTo>
                <a:lnTo>
                  <a:pt x="7927" y="19085"/>
                </a:lnTo>
                <a:cubicBezTo>
                  <a:pt x="7927" y="19036"/>
                  <a:pt x="7959" y="18990"/>
                  <a:pt x="7959" y="18941"/>
                </a:cubicBezTo>
                <a:cubicBezTo>
                  <a:pt x="7959" y="18941"/>
                  <a:pt x="8087" y="18791"/>
                  <a:pt x="8114" y="18791"/>
                </a:cubicBezTo>
                <a:cubicBezTo>
                  <a:pt x="8118" y="18791"/>
                  <a:pt x="8119" y="18795"/>
                  <a:pt x="8119" y="18799"/>
                </a:cubicBezTo>
                <a:cubicBezTo>
                  <a:pt x="8119" y="18657"/>
                  <a:pt x="8248" y="18562"/>
                  <a:pt x="8344" y="18419"/>
                </a:cubicBezTo>
                <a:cubicBezTo>
                  <a:pt x="8364" y="18375"/>
                  <a:pt x="8369" y="18357"/>
                  <a:pt x="8364" y="18357"/>
                </a:cubicBezTo>
                <a:cubicBezTo>
                  <a:pt x="8354" y="18357"/>
                  <a:pt x="8302" y="18435"/>
                  <a:pt x="8280" y="18468"/>
                </a:cubicBezTo>
                <a:lnTo>
                  <a:pt x="8376" y="18277"/>
                </a:lnTo>
                <a:cubicBezTo>
                  <a:pt x="8376" y="18262"/>
                  <a:pt x="8380" y="18256"/>
                  <a:pt x="8385" y="18256"/>
                </a:cubicBezTo>
                <a:cubicBezTo>
                  <a:pt x="8392" y="18256"/>
                  <a:pt x="8401" y="18266"/>
                  <a:pt x="8405" y="18273"/>
                </a:cubicBezTo>
                <a:cubicBezTo>
                  <a:pt x="8414" y="18254"/>
                  <a:pt x="8427" y="18221"/>
                  <a:pt x="8441" y="18182"/>
                </a:cubicBezTo>
                <a:cubicBezTo>
                  <a:pt x="8505" y="17993"/>
                  <a:pt x="8666" y="17707"/>
                  <a:pt x="9308" y="16522"/>
                </a:cubicBezTo>
                <a:cubicBezTo>
                  <a:pt x="9243" y="16284"/>
                  <a:pt x="9179" y="16093"/>
                  <a:pt x="9114" y="15856"/>
                </a:cubicBezTo>
                <a:lnTo>
                  <a:pt x="9018" y="15572"/>
                </a:lnTo>
                <a:cubicBezTo>
                  <a:pt x="8987" y="15476"/>
                  <a:pt x="8954" y="15334"/>
                  <a:pt x="8954" y="15239"/>
                </a:cubicBezTo>
                <a:cubicBezTo>
                  <a:pt x="8891" y="14906"/>
                  <a:pt x="8826" y="14527"/>
                  <a:pt x="8793" y="14147"/>
                </a:cubicBezTo>
                <a:cubicBezTo>
                  <a:pt x="8762" y="13958"/>
                  <a:pt x="8730" y="13767"/>
                  <a:pt x="8697" y="13577"/>
                </a:cubicBezTo>
                <a:lnTo>
                  <a:pt x="8666" y="13008"/>
                </a:lnTo>
                <a:lnTo>
                  <a:pt x="8634" y="12771"/>
                </a:lnTo>
                <a:lnTo>
                  <a:pt x="8634" y="12391"/>
                </a:lnTo>
                <a:cubicBezTo>
                  <a:pt x="8634" y="11726"/>
                  <a:pt x="8634" y="11109"/>
                  <a:pt x="8666" y="10445"/>
                </a:cubicBezTo>
                <a:cubicBezTo>
                  <a:pt x="8666" y="10159"/>
                  <a:pt x="8697" y="9874"/>
                  <a:pt x="8697" y="9590"/>
                </a:cubicBezTo>
                <a:lnTo>
                  <a:pt x="8697" y="9495"/>
                </a:lnTo>
                <a:cubicBezTo>
                  <a:pt x="8681" y="9448"/>
                  <a:pt x="8681" y="9448"/>
                  <a:pt x="8673" y="9448"/>
                </a:cubicBezTo>
                <a:cubicBezTo>
                  <a:pt x="8666" y="9448"/>
                  <a:pt x="8650" y="9448"/>
                  <a:pt x="8601" y="9400"/>
                </a:cubicBezTo>
                <a:cubicBezTo>
                  <a:pt x="8505" y="9304"/>
                  <a:pt x="8633" y="9353"/>
                  <a:pt x="8601" y="9257"/>
                </a:cubicBezTo>
                <a:cubicBezTo>
                  <a:pt x="8634" y="9353"/>
                  <a:pt x="8666" y="9353"/>
                  <a:pt x="8666" y="9353"/>
                </a:cubicBezTo>
                <a:cubicBezTo>
                  <a:pt x="8666" y="9353"/>
                  <a:pt x="8666" y="9353"/>
                  <a:pt x="8730" y="9542"/>
                </a:cubicBezTo>
                <a:lnTo>
                  <a:pt x="8697" y="9353"/>
                </a:lnTo>
                <a:lnTo>
                  <a:pt x="8730" y="9448"/>
                </a:lnTo>
                <a:cubicBezTo>
                  <a:pt x="8730" y="9448"/>
                  <a:pt x="8730" y="9400"/>
                  <a:pt x="8730" y="9400"/>
                </a:cubicBezTo>
                <a:cubicBezTo>
                  <a:pt x="8730" y="9343"/>
                  <a:pt x="8730" y="9324"/>
                  <a:pt x="8731" y="9324"/>
                </a:cubicBezTo>
                <a:cubicBezTo>
                  <a:pt x="8734" y="9324"/>
                  <a:pt x="8742" y="9370"/>
                  <a:pt x="8762" y="9400"/>
                </a:cubicBezTo>
                <a:cubicBezTo>
                  <a:pt x="8762" y="9400"/>
                  <a:pt x="8762" y="9353"/>
                  <a:pt x="8793" y="9304"/>
                </a:cubicBezTo>
                <a:lnTo>
                  <a:pt x="8826" y="9304"/>
                </a:lnTo>
                <a:cubicBezTo>
                  <a:pt x="8826" y="9304"/>
                  <a:pt x="8826" y="9257"/>
                  <a:pt x="8891" y="9257"/>
                </a:cubicBezTo>
                <a:cubicBezTo>
                  <a:pt x="8922" y="9257"/>
                  <a:pt x="8891" y="9257"/>
                  <a:pt x="8891" y="9304"/>
                </a:cubicBezTo>
                <a:lnTo>
                  <a:pt x="8987" y="9448"/>
                </a:lnTo>
                <a:cubicBezTo>
                  <a:pt x="9083" y="9542"/>
                  <a:pt x="9179" y="9637"/>
                  <a:pt x="9179" y="9732"/>
                </a:cubicBezTo>
                <a:cubicBezTo>
                  <a:pt x="9280" y="9845"/>
                  <a:pt x="9524" y="10256"/>
                  <a:pt x="9604" y="10256"/>
                </a:cubicBezTo>
                <a:cubicBezTo>
                  <a:pt x="9625" y="10256"/>
                  <a:pt x="9635" y="10229"/>
                  <a:pt x="9629" y="10159"/>
                </a:cubicBezTo>
                <a:cubicBezTo>
                  <a:pt x="9654" y="10273"/>
                  <a:pt x="9846" y="10665"/>
                  <a:pt x="9803" y="10665"/>
                </a:cubicBezTo>
                <a:cubicBezTo>
                  <a:pt x="9793" y="10665"/>
                  <a:pt x="9768" y="10641"/>
                  <a:pt x="9725" y="10587"/>
                </a:cubicBezTo>
                <a:cubicBezTo>
                  <a:pt x="9821" y="10729"/>
                  <a:pt x="9917" y="10920"/>
                  <a:pt x="10046" y="11062"/>
                </a:cubicBezTo>
                <a:lnTo>
                  <a:pt x="9917" y="10776"/>
                </a:lnTo>
                <a:cubicBezTo>
                  <a:pt x="10174" y="11251"/>
                  <a:pt x="10463" y="11679"/>
                  <a:pt x="10784" y="12058"/>
                </a:cubicBezTo>
                <a:lnTo>
                  <a:pt x="10655" y="11821"/>
                </a:lnTo>
                <a:cubicBezTo>
                  <a:pt x="10880" y="12154"/>
                  <a:pt x="11105" y="12485"/>
                  <a:pt x="11105" y="12722"/>
                </a:cubicBezTo>
                <a:lnTo>
                  <a:pt x="11137" y="12771"/>
                </a:lnTo>
                <a:lnTo>
                  <a:pt x="11586" y="13435"/>
                </a:lnTo>
                <a:cubicBezTo>
                  <a:pt x="11842" y="13814"/>
                  <a:pt x="12132" y="14194"/>
                  <a:pt x="12420" y="14575"/>
                </a:cubicBezTo>
                <a:lnTo>
                  <a:pt x="12228" y="14242"/>
                </a:lnTo>
                <a:cubicBezTo>
                  <a:pt x="12388" y="14431"/>
                  <a:pt x="12709" y="14859"/>
                  <a:pt x="13095" y="15334"/>
                </a:cubicBezTo>
                <a:cubicBezTo>
                  <a:pt x="13319" y="15286"/>
                  <a:pt x="13512" y="15239"/>
                  <a:pt x="13673" y="15192"/>
                </a:cubicBezTo>
                <a:cubicBezTo>
                  <a:pt x="13833" y="15192"/>
                  <a:pt x="14057" y="15144"/>
                  <a:pt x="14250" y="15097"/>
                </a:cubicBezTo>
                <a:cubicBezTo>
                  <a:pt x="14411" y="15001"/>
                  <a:pt x="14572" y="14859"/>
                  <a:pt x="14732" y="14717"/>
                </a:cubicBezTo>
                <a:lnTo>
                  <a:pt x="14989" y="14527"/>
                </a:lnTo>
                <a:cubicBezTo>
                  <a:pt x="15052" y="14431"/>
                  <a:pt x="15116" y="14384"/>
                  <a:pt x="15245" y="14289"/>
                </a:cubicBezTo>
                <a:cubicBezTo>
                  <a:pt x="15373" y="13388"/>
                  <a:pt x="15502" y="12485"/>
                  <a:pt x="15598" y="11583"/>
                </a:cubicBezTo>
                <a:cubicBezTo>
                  <a:pt x="15598" y="11583"/>
                  <a:pt x="15566" y="11726"/>
                  <a:pt x="15533" y="11868"/>
                </a:cubicBezTo>
                <a:lnTo>
                  <a:pt x="15470" y="12105"/>
                </a:lnTo>
                <a:lnTo>
                  <a:pt x="15470" y="11963"/>
                </a:lnTo>
                <a:cubicBezTo>
                  <a:pt x="15470" y="11821"/>
                  <a:pt x="15470" y="11679"/>
                  <a:pt x="15502" y="11583"/>
                </a:cubicBezTo>
                <a:cubicBezTo>
                  <a:pt x="15502" y="11299"/>
                  <a:pt x="15533" y="11013"/>
                  <a:pt x="15533" y="11013"/>
                </a:cubicBezTo>
                <a:cubicBezTo>
                  <a:pt x="15533" y="11091"/>
                  <a:pt x="15640" y="11484"/>
                  <a:pt x="15645" y="11679"/>
                </a:cubicBezTo>
                <a:cubicBezTo>
                  <a:pt x="15673" y="11494"/>
                  <a:pt x="15705" y="11247"/>
                  <a:pt x="15758" y="10966"/>
                </a:cubicBezTo>
                <a:cubicBezTo>
                  <a:pt x="15758" y="10776"/>
                  <a:pt x="15790" y="10587"/>
                  <a:pt x="15823" y="10396"/>
                </a:cubicBezTo>
                <a:cubicBezTo>
                  <a:pt x="15823" y="10207"/>
                  <a:pt x="15855" y="10112"/>
                  <a:pt x="15855" y="9970"/>
                </a:cubicBezTo>
                <a:cubicBezTo>
                  <a:pt x="15919" y="9448"/>
                  <a:pt x="15984" y="8782"/>
                  <a:pt x="16048" y="8023"/>
                </a:cubicBezTo>
                <a:cubicBezTo>
                  <a:pt x="16080" y="7548"/>
                  <a:pt x="16111" y="7027"/>
                  <a:pt x="16176" y="6503"/>
                </a:cubicBezTo>
                <a:cubicBezTo>
                  <a:pt x="16176" y="6266"/>
                  <a:pt x="16207" y="6077"/>
                  <a:pt x="16240" y="5839"/>
                </a:cubicBezTo>
                <a:cubicBezTo>
                  <a:pt x="16240" y="5697"/>
                  <a:pt x="16272" y="5507"/>
                  <a:pt x="16305" y="5364"/>
                </a:cubicBezTo>
                <a:cubicBezTo>
                  <a:pt x="16305" y="5269"/>
                  <a:pt x="16336" y="5222"/>
                  <a:pt x="16368" y="5174"/>
                </a:cubicBezTo>
                <a:cubicBezTo>
                  <a:pt x="16368" y="5222"/>
                  <a:pt x="16401" y="5269"/>
                  <a:pt x="16401" y="5318"/>
                </a:cubicBezTo>
                <a:cubicBezTo>
                  <a:pt x="16432" y="5460"/>
                  <a:pt x="16465" y="5649"/>
                  <a:pt x="16465" y="5793"/>
                </a:cubicBezTo>
                <a:cubicBezTo>
                  <a:pt x="16489" y="5793"/>
                  <a:pt x="16476" y="5651"/>
                  <a:pt x="16498" y="5651"/>
                </a:cubicBezTo>
                <a:cubicBezTo>
                  <a:pt x="16505" y="5651"/>
                  <a:pt x="16514" y="5664"/>
                  <a:pt x="16528" y="5697"/>
                </a:cubicBezTo>
                <a:cubicBezTo>
                  <a:pt x="16528" y="5793"/>
                  <a:pt x="16528" y="5839"/>
                  <a:pt x="16528" y="5886"/>
                </a:cubicBezTo>
                <a:cubicBezTo>
                  <a:pt x="16528" y="5886"/>
                  <a:pt x="16547" y="5966"/>
                  <a:pt x="16556" y="5966"/>
                </a:cubicBezTo>
                <a:cubicBezTo>
                  <a:pt x="16559" y="5966"/>
                  <a:pt x="16561" y="5958"/>
                  <a:pt x="16561" y="5935"/>
                </a:cubicBezTo>
                <a:cubicBezTo>
                  <a:pt x="16528" y="5744"/>
                  <a:pt x="16528" y="5555"/>
                  <a:pt x="16497" y="5318"/>
                </a:cubicBezTo>
                <a:lnTo>
                  <a:pt x="16593" y="5555"/>
                </a:lnTo>
                <a:lnTo>
                  <a:pt x="16593" y="5697"/>
                </a:lnTo>
                <a:cubicBezTo>
                  <a:pt x="16593" y="5697"/>
                  <a:pt x="16616" y="5592"/>
                  <a:pt x="16664" y="5592"/>
                </a:cubicBezTo>
                <a:cubicBezTo>
                  <a:pt x="16672" y="5592"/>
                  <a:pt x="16680" y="5594"/>
                  <a:pt x="16689" y="5602"/>
                </a:cubicBezTo>
                <a:cubicBezTo>
                  <a:pt x="16722" y="5602"/>
                  <a:pt x="16722" y="5649"/>
                  <a:pt x="16753" y="5697"/>
                </a:cubicBezTo>
                <a:cubicBezTo>
                  <a:pt x="16818" y="5935"/>
                  <a:pt x="16914" y="6124"/>
                  <a:pt x="17010" y="6314"/>
                </a:cubicBezTo>
                <a:cubicBezTo>
                  <a:pt x="17203" y="6789"/>
                  <a:pt x="17396" y="7216"/>
                  <a:pt x="17588" y="7691"/>
                </a:cubicBezTo>
                <a:cubicBezTo>
                  <a:pt x="17556" y="7691"/>
                  <a:pt x="17460" y="7502"/>
                  <a:pt x="17331" y="7311"/>
                </a:cubicBezTo>
                <a:cubicBezTo>
                  <a:pt x="17396" y="7453"/>
                  <a:pt x="17460" y="7595"/>
                  <a:pt x="17523" y="7786"/>
                </a:cubicBezTo>
                <a:cubicBezTo>
                  <a:pt x="17513" y="7733"/>
                  <a:pt x="17513" y="7714"/>
                  <a:pt x="17519" y="7714"/>
                </a:cubicBezTo>
                <a:cubicBezTo>
                  <a:pt x="17547" y="7714"/>
                  <a:pt x="17682" y="8010"/>
                  <a:pt x="17693" y="8010"/>
                </a:cubicBezTo>
                <a:cubicBezTo>
                  <a:pt x="17696" y="8010"/>
                  <a:pt x="17693" y="8000"/>
                  <a:pt x="17684" y="7975"/>
                </a:cubicBezTo>
                <a:cubicBezTo>
                  <a:pt x="18134" y="8594"/>
                  <a:pt x="18455" y="9637"/>
                  <a:pt x="18839" y="10254"/>
                </a:cubicBezTo>
                <a:cubicBezTo>
                  <a:pt x="18968" y="10207"/>
                  <a:pt x="21279" y="9921"/>
                  <a:pt x="21375" y="9828"/>
                </a:cubicBezTo>
                <a:cubicBezTo>
                  <a:pt x="21471" y="10017"/>
                  <a:pt x="21568" y="10254"/>
                  <a:pt x="21600" y="10303"/>
                </a:cubicBezTo>
                <a:cubicBezTo>
                  <a:pt x="21536" y="10065"/>
                  <a:pt x="21439" y="9828"/>
                  <a:pt x="21310" y="9590"/>
                </a:cubicBezTo>
                <a:lnTo>
                  <a:pt x="21214" y="9637"/>
                </a:lnTo>
                <a:cubicBezTo>
                  <a:pt x="20991" y="9162"/>
                  <a:pt x="21214" y="9495"/>
                  <a:pt x="20991" y="9020"/>
                </a:cubicBezTo>
                <a:cubicBezTo>
                  <a:pt x="20996" y="9010"/>
                  <a:pt x="21004" y="9006"/>
                  <a:pt x="21012" y="9006"/>
                </a:cubicBezTo>
                <a:cubicBezTo>
                  <a:pt x="21091" y="9006"/>
                  <a:pt x="21266" y="9388"/>
                  <a:pt x="21439" y="9732"/>
                </a:cubicBezTo>
                <a:cubicBezTo>
                  <a:pt x="21279" y="9400"/>
                  <a:pt x="21150" y="9020"/>
                  <a:pt x="21022" y="8925"/>
                </a:cubicBezTo>
                <a:cubicBezTo>
                  <a:pt x="20893" y="8545"/>
                  <a:pt x="21118" y="8925"/>
                  <a:pt x="20958" y="8450"/>
                </a:cubicBezTo>
                <a:cubicBezTo>
                  <a:pt x="20766" y="8165"/>
                  <a:pt x="20605" y="7881"/>
                  <a:pt x="20476" y="7548"/>
                </a:cubicBezTo>
                <a:cubicBezTo>
                  <a:pt x="20188" y="6694"/>
                  <a:pt x="19867" y="6410"/>
                  <a:pt x="19610" y="5602"/>
                </a:cubicBezTo>
                <a:lnTo>
                  <a:pt x="19642" y="5697"/>
                </a:lnTo>
                <a:cubicBezTo>
                  <a:pt x="19583" y="5433"/>
                  <a:pt x="19329" y="5002"/>
                  <a:pt x="19164" y="4526"/>
                </a:cubicBezTo>
                <a:cubicBezTo>
                  <a:pt x="19173" y="4568"/>
                  <a:pt x="19173" y="4600"/>
                  <a:pt x="19162" y="4600"/>
                </a:cubicBezTo>
                <a:cubicBezTo>
                  <a:pt x="19148" y="4600"/>
                  <a:pt x="19117" y="4551"/>
                  <a:pt x="19064" y="4415"/>
                </a:cubicBezTo>
                <a:cubicBezTo>
                  <a:pt x="18615" y="3371"/>
                  <a:pt x="18294" y="2706"/>
                  <a:pt x="17973" y="1851"/>
                </a:cubicBezTo>
                <a:lnTo>
                  <a:pt x="17621" y="1283"/>
                </a:lnTo>
                <a:lnTo>
                  <a:pt x="17106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4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12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Title Text"/>
          <p:cNvSpPr txBox="1"/>
          <p:nvPr>
            <p:ph type="title"/>
          </p:nvPr>
        </p:nvSpPr>
        <p:spPr>
          <a:xfrm>
            <a:off x="683749" y="2127749"/>
            <a:ext cx="2576101" cy="319201"/>
          </a:xfrm>
          <a:prstGeom prst="rect">
            <a:avLst/>
          </a:prstGeom>
        </p:spPr>
        <p:txBody>
          <a:bodyPr anchor="b"/>
          <a:lstStyle>
            <a:lvl1pPr algn="r">
              <a:defRPr sz="1800">
                <a:solidFill>
                  <a:schemeClr val="accent2"/>
                </a:solidFill>
                <a:latin typeface="Lemonada"/>
                <a:ea typeface="Lemonada"/>
                <a:cs typeface="Lemonada"/>
                <a:sym typeface="Lemonad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56" name="Body Level One…"/>
          <p:cNvSpPr txBox="1"/>
          <p:nvPr>
            <p:ph type="body" sz="quarter" idx="1"/>
          </p:nvPr>
        </p:nvSpPr>
        <p:spPr>
          <a:xfrm>
            <a:off x="1105950" y="2300274"/>
            <a:ext cx="2153700" cy="9870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342900" indent="-228600" algn="r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rgbClr val="000000"/>
                </a:solidFill>
              </a:defRPr>
            </a:lvl1pPr>
            <a:lvl2pPr marL="342900" indent="254000" algn="r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rgbClr val="000000"/>
                </a:solidFill>
              </a:defRPr>
            </a:lvl2pPr>
            <a:lvl3pPr marL="342900" indent="711200" algn="r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rgbClr val="000000"/>
                </a:solidFill>
              </a:defRPr>
            </a:lvl3pPr>
            <a:lvl4pPr marL="342900" indent="1168400" algn="r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rgbClr val="000000"/>
                </a:solidFill>
              </a:defRPr>
            </a:lvl4pPr>
            <a:lvl5pPr marL="342900" indent="1625600" algn="r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rgbClr val="000000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7" name="Google Shape;471;p14"/>
          <p:cNvSpPr/>
          <p:nvPr/>
        </p:nvSpPr>
        <p:spPr>
          <a:xfrm>
            <a:off x="-318811" y="4244389"/>
            <a:ext cx="1330164" cy="10742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202" h="21600" fill="norm" stroke="1" extrusionOk="0">
                <a:moveTo>
                  <a:pt x="13257" y="0"/>
                </a:moveTo>
                <a:cubicBezTo>
                  <a:pt x="7662" y="0"/>
                  <a:pt x="-3622" y="4616"/>
                  <a:pt x="1147" y="17132"/>
                </a:cubicBezTo>
                <a:cubicBezTo>
                  <a:pt x="1147" y="17132"/>
                  <a:pt x="5545" y="21600"/>
                  <a:pt x="9496" y="21600"/>
                </a:cubicBezTo>
                <a:cubicBezTo>
                  <a:pt x="11107" y="21600"/>
                  <a:pt x="12644" y="20856"/>
                  <a:pt x="13777" y="18765"/>
                </a:cubicBezTo>
                <a:cubicBezTo>
                  <a:pt x="17691" y="11542"/>
                  <a:pt x="17978" y="3233"/>
                  <a:pt x="16006" y="759"/>
                </a:cubicBezTo>
                <a:cubicBezTo>
                  <a:pt x="15622" y="270"/>
                  <a:pt x="14605" y="0"/>
                  <a:pt x="13257" y="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58" name="Google Shape;472;p14"/>
          <p:cNvSpPr/>
          <p:nvPr/>
        </p:nvSpPr>
        <p:spPr>
          <a:xfrm>
            <a:off x="8381938" y="4118550"/>
            <a:ext cx="890410" cy="10701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94" h="21600" fill="norm" stroke="1" extrusionOk="0">
                <a:moveTo>
                  <a:pt x="7694" y="0"/>
                </a:moveTo>
                <a:cubicBezTo>
                  <a:pt x="5111" y="0"/>
                  <a:pt x="2462" y="1456"/>
                  <a:pt x="170" y="5189"/>
                </a:cubicBezTo>
                <a:cubicBezTo>
                  <a:pt x="170" y="5189"/>
                  <a:pt x="-1516" y="19105"/>
                  <a:pt x="5726" y="21142"/>
                </a:cubicBezTo>
                <a:cubicBezTo>
                  <a:pt x="6824" y="21459"/>
                  <a:pt x="7888" y="21600"/>
                  <a:pt x="8906" y="21600"/>
                </a:cubicBezTo>
                <a:cubicBezTo>
                  <a:pt x="14564" y="21600"/>
                  <a:pt x="18782" y="17230"/>
                  <a:pt x="19208" y="14355"/>
                </a:cubicBezTo>
                <a:cubicBezTo>
                  <a:pt x="20084" y="8943"/>
                  <a:pt x="14093" y="0"/>
                  <a:pt x="7694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59" name="Google Shape;473;p14"/>
          <p:cNvSpPr/>
          <p:nvPr/>
        </p:nvSpPr>
        <p:spPr>
          <a:xfrm rot="7659018">
            <a:off x="-135808" y="4145589"/>
            <a:ext cx="516968" cy="3539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60" name="Google Shape;474;p14"/>
          <p:cNvSpPr/>
          <p:nvPr/>
        </p:nvSpPr>
        <p:spPr>
          <a:xfrm rot="7659018">
            <a:off x="350961" y="3920928"/>
            <a:ext cx="536887" cy="3629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9" y="4415"/>
                </a:moveTo>
                <a:cubicBezTo>
                  <a:pt x="19140" y="4452"/>
                  <a:pt x="19152" y="4489"/>
                  <a:pt x="19164" y="4526"/>
                </a:cubicBezTo>
                <a:cubicBezTo>
                  <a:pt x="19158" y="4491"/>
                  <a:pt x="19144" y="4452"/>
                  <a:pt x="19129" y="4415"/>
                </a:cubicBezTo>
                <a:close/>
                <a:moveTo>
                  <a:pt x="15645" y="11679"/>
                </a:moveTo>
                <a:cubicBezTo>
                  <a:pt x="15640" y="11712"/>
                  <a:pt x="15635" y="11745"/>
                  <a:pt x="15630" y="11774"/>
                </a:cubicBezTo>
                <a:cubicBezTo>
                  <a:pt x="15641" y="11757"/>
                  <a:pt x="15647" y="11722"/>
                  <a:pt x="15645" y="11679"/>
                </a:cubicBezTo>
                <a:close/>
                <a:moveTo>
                  <a:pt x="8405" y="18273"/>
                </a:moveTo>
                <a:cubicBezTo>
                  <a:pt x="8398" y="18287"/>
                  <a:pt x="8394" y="18297"/>
                  <a:pt x="8396" y="18297"/>
                </a:cubicBezTo>
                <a:cubicBezTo>
                  <a:pt x="8396" y="18297"/>
                  <a:pt x="8400" y="18291"/>
                  <a:pt x="8409" y="18277"/>
                </a:cubicBezTo>
                <a:cubicBezTo>
                  <a:pt x="8409" y="18277"/>
                  <a:pt x="8408" y="18275"/>
                  <a:pt x="8405" y="18273"/>
                </a:cubicBezTo>
                <a:close/>
                <a:moveTo>
                  <a:pt x="17106" y="0"/>
                </a:moveTo>
                <a:lnTo>
                  <a:pt x="16015" y="95"/>
                </a:lnTo>
                <a:cubicBezTo>
                  <a:pt x="15887" y="95"/>
                  <a:pt x="15790" y="142"/>
                  <a:pt x="15662" y="142"/>
                </a:cubicBezTo>
                <a:lnTo>
                  <a:pt x="15341" y="284"/>
                </a:lnTo>
                <a:lnTo>
                  <a:pt x="14989" y="428"/>
                </a:lnTo>
                <a:lnTo>
                  <a:pt x="14474" y="570"/>
                </a:lnTo>
                <a:cubicBezTo>
                  <a:pt x="14411" y="855"/>
                  <a:pt x="14346" y="1187"/>
                  <a:pt x="14314" y="1472"/>
                </a:cubicBezTo>
                <a:cubicBezTo>
                  <a:pt x="14250" y="1756"/>
                  <a:pt x="14186" y="2089"/>
                  <a:pt x="14154" y="2373"/>
                </a:cubicBezTo>
                <a:cubicBezTo>
                  <a:pt x="14090" y="3038"/>
                  <a:pt x="13994" y="3655"/>
                  <a:pt x="13929" y="4319"/>
                </a:cubicBezTo>
                <a:cubicBezTo>
                  <a:pt x="13896" y="4605"/>
                  <a:pt x="13833" y="4938"/>
                  <a:pt x="13800" y="5269"/>
                </a:cubicBezTo>
                <a:cubicBezTo>
                  <a:pt x="13769" y="5555"/>
                  <a:pt x="13736" y="5886"/>
                  <a:pt x="13736" y="6219"/>
                </a:cubicBezTo>
                <a:cubicBezTo>
                  <a:pt x="13704" y="6503"/>
                  <a:pt x="13673" y="6931"/>
                  <a:pt x="13640" y="7264"/>
                </a:cubicBezTo>
                <a:cubicBezTo>
                  <a:pt x="13577" y="7833"/>
                  <a:pt x="13544" y="8450"/>
                  <a:pt x="13512" y="8925"/>
                </a:cubicBezTo>
                <a:cubicBezTo>
                  <a:pt x="13512" y="9162"/>
                  <a:pt x="13448" y="9400"/>
                  <a:pt x="13448" y="9590"/>
                </a:cubicBezTo>
                <a:cubicBezTo>
                  <a:pt x="13448" y="9684"/>
                  <a:pt x="13448" y="9732"/>
                  <a:pt x="13416" y="9828"/>
                </a:cubicBezTo>
                <a:cubicBezTo>
                  <a:pt x="13416" y="9921"/>
                  <a:pt x="13383" y="10017"/>
                  <a:pt x="13383" y="10112"/>
                </a:cubicBezTo>
                <a:cubicBezTo>
                  <a:pt x="13383" y="10207"/>
                  <a:pt x="13352" y="10303"/>
                  <a:pt x="13352" y="10349"/>
                </a:cubicBezTo>
                <a:cubicBezTo>
                  <a:pt x="13319" y="10303"/>
                  <a:pt x="13256" y="10254"/>
                  <a:pt x="13223" y="10207"/>
                </a:cubicBezTo>
                <a:lnTo>
                  <a:pt x="13062" y="10017"/>
                </a:lnTo>
                <a:lnTo>
                  <a:pt x="12067" y="8498"/>
                </a:lnTo>
                <a:cubicBezTo>
                  <a:pt x="11746" y="7975"/>
                  <a:pt x="11425" y="7502"/>
                  <a:pt x="11105" y="7073"/>
                </a:cubicBezTo>
                <a:lnTo>
                  <a:pt x="10624" y="6361"/>
                </a:lnTo>
                <a:cubicBezTo>
                  <a:pt x="10367" y="6028"/>
                  <a:pt x="10109" y="5649"/>
                  <a:pt x="9885" y="5411"/>
                </a:cubicBezTo>
                <a:cubicBezTo>
                  <a:pt x="9564" y="4938"/>
                  <a:pt x="9147" y="4415"/>
                  <a:pt x="8730" y="3940"/>
                </a:cubicBezTo>
                <a:cubicBezTo>
                  <a:pt x="8634" y="3940"/>
                  <a:pt x="8569" y="3940"/>
                  <a:pt x="8505" y="3988"/>
                </a:cubicBezTo>
                <a:lnTo>
                  <a:pt x="8313" y="3988"/>
                </a:lnTo>
                <a:cubicBezTo>
                  <a:pt x="8537" y="3988"/>
                  <a:pt x="8473" y="4084"/>
                  <a:pt x="8313" y="4130"/>
                </a:cubicBezTo>
                <a:cubicBezTo>
                  <a:pt x="7510" y="4273"/>
                  <a:pt x="7798" y="4226"/>
                  <a:pt x="7638" y="4273"/>
                </a:cubicBezTo>
                <a:cubicBezTo>
                  <a:pt x="7638" y="4273"/>
                  <a:pt x="7575" y="4319"/>
                  <a:pt x="7510" y="4415"/>
                </a:cubicBezTo>
                <a:lnTo>
                  <a:pt x="7221" y="4652"/>
                </a:lnTo>
                <a:cubicBezTo>
                  <a:pt x="7060" y="4747"/>
                  <a:pt x="6932" y="4890"/>
                  <a:pt x="6676" y="5080"/>
                </a:cubicBezTo>
                <a:cubicBezTo>
                  <a:pt x="6611" y="5460"/>
                  <a:pt x="6515" y="5793"/>
                  <a:pt x="6451" y="6266"/>
                </a:cubicBezTo>
                <a:cubicBezTo>
                  <a:pt x="6419" y="6503"/>
                  <a:pt x="6355" y="6741"/>
                  <a:pt x="6322" y="6978"/>
                </a:cubicBezTo>
                <a:cubicBezTo>
                  <a:pt x="6259" y="7216"/>
                  <a:pt x="6226" y="7453"/>
                  <a:pt x="6194" y="7739"/>
                </a:cubicBezTo>
                <a:cubicBezTo>
                  <a:pt x="6161" y="7975"/>
                  <a:pt x="6130" y="8261"/>
                  <a:pt x="6098" y="8545"/>
                </a:cubicBezTo>
                <a:cubicBezTo>
                  <a:pt x="6098" y="8687"/>
                  <a:pt x="6065" y="8829"/>
                  <a:pt x="6065" y="8973"/>
                </a:cubicBezTo>
                <a:cubicBezTo>
                  <a:pt x="6065" y="9067"/>
                  <a:pt x="6065" y="9162"/>
                  <a:pt x="6034" y="9257"/>
                </a:cubicBezTo>
                <a:cubicBezTo>
                  <a:pt x="6002" y="9637"/>
                  <a:pt x="6002" y="10017"/>
                  <a:pt x="5969" y="10396"/>
                </a:cubicBezTo>
                <a:cubicBezTo>
                  <a:pt x="5938" y="11157"/>
                  <a:pt x="5938" y="11963"/>
                  <a:pt x="5969" y="12722"/>
                </a:cubicBezTo>
                <a:lnTo>
                  <a:pt x="5969" y="13246"/>
                </a:lnTo>
                <a:cubicBezTo>
                  <a:pt x="5969" y="13292"/>
                  <a:pt x="5969" y="13388"/>
                  <a:pt x="5969" y="13435"/>
                </a:cubicBezTo>
                <a:cubicBezTo>
                  <a:pt x="6002" y="13577"/>
                  <a:pt x="6002" y="13721"/>
                  <a:pt x="6034" y="13863"/>
                </a:cubicBezTo>
                <a:lnTo>
                  <a:pt x="6098" y="14005"/>
                </a:lnTo>
                <a:lnTo>
                  <a:pt x="6130" y="14052"/>
                </a:lnTo>
                <a:cubicBezTo>
                  <a:pt x="6114" y="14077"/>
                  <a:pt x="6098" y="14089"/>
                  <a:pt x="6082" y="14089"/>
                </a:cubicBezTo>
                <a:cubicBezTo>
                  <a:pt x="6065" y="14089"/>
                  <a:pt x="6049" y="14077"/>
                  <a:pt x="6034" y="14052"/>
                </a:cubicBezTo>
                <a:cubicBezTo>
                  <a:pt x="5969" y="14052"/>
                  <a:pt x="5905" y="14005"/>
                  <a:pt x="5842" y="13958"/>
                </a:cubicBezTo>
                <a:lnTo>
                  <a:pt x="5809" y="13958"/>
                </a:lnTo>
                <a:lnTo>
                  <a:pt x="5809" y="13909"/>
                </a:lnTo>
                <a:cubicBezTo>
                  <a:pt x="5744" y="13909"/>
                  <a:pt x="5681" y="13814"/>
                  <a:pt x="5616" y="13767"/>
                </a:cubicBezTo>
                <a:cubicBezTo>
                  <a:pt x="5584" y="13721"/>
                  <a:pt x="5520" y="13672"/>
                  <a:pt x="5488" y="13625"/>
                </a:cubicBezTo>
                <a:lnTo>
                  <a:pt x="5391" y="13530"/>
                </a:lnTo>
                <a:lnTo>
                  <a:pt x="5327" y="13435"/>
                </a:lnTo>
                <a:lnTo>
                  <a:pt x="5166" y="13246"/>
                </a:lnTo>
                <a:cubicBezTo>
                  <a:pt x="4943" y="13008"/>
                  <a:pt x="4749" y="12722"/>
                  <a:pt x="4526" y="12485"/>
                </a:cubicBezTo>
                <a:lnTo>
                  <a:pt x="3531" y="11299"/>
                </a:lnTo>
                <a:lnTo>
                  <a:pt x="2663" y="10207"/>
                </a:lnTo>
                <a:cubicBezTo>
                  <a:pt x="2407" y="9921"/>
                  <a:pt x="2215" y="9732"/>
                  <a:pt x="2086" y="9542"/>
                </a:cubicBezTo>
                <a:lnTo>
                  <a:pt x="2215" y="9732"/>
                </a:lnTo>
                <a:lnTo>
                  <a:pt x="2086" y="9590"/>
                </a:lnTo>
                <a:cubicBezTo>
                  <a:pt x="1796" y="9732"/>
                  <a:pt x="1508" y="9732"/>
                  <a:pt x="1219" y="9732"/>
                </a:cubicBezTo>
                <a:cubicBezTo>
                  <a:pt x="1283" y="9828"/>
                  <a:pt x="1059" y="9921"/>
                  <a:pt x="866" y="9921"/>
                </a:cubicBezTo>
                <a:lnTo>
                  <a:pt x="834" y="9921"/>
                </a:lnTo>
                <a:lnTo>
                  <a:pt x="770" y="9970"/>
                </a:lnTo>
                <a:cubicBezTo>
                  <a:pt x="705" y="10112"/>
                  <a:pt x="609" y="10254"/>
                  <a:pt x="482" y="10491"/>
                </a:cubicBezTo>
                <a:lnTo>
                  <a:pt x="417" y="10634"/>
                </a:lnTo>
                <a:cubicBezTo>
                  <a:pt x="353" y="10729"/>
                  <a:pt x="321" y="10776"/>
                  <a:pt x="288" y="10871"/>
                </a:cubicBezTo>
                <a:lnTo>
                  <a:pt x="63" y="11251"/>
                </a:lnTo>
                <a:lnTo>
                  <a:pt x="63" y="11821"/>
                </a:lnTo>
                <a:lnTo>
                  <a:pt x="0" y="11726"/>
                </a:lnTo>
                <a:cubicBezTo>
                  <a:pt x="32" y="12296"/>
                  <a:pt x="96" y="13055"/>
                  <a:pt x="96" y="13767"/>
                </a:cubicBezTo>
                <a:cubicBezTo>
                  <a:pt x="96" y="14100"/>
                  <a:pt x="128" y="14431"/>
                  <a:pt x="161" y="14813"/>
                </a:cubicBezTo>
                <a:cubicBezTo>
                  <a:pt x="192" y="15097"/>
                  <a:pt x="224" y="15381"/>
                  <a:pt x="257" y="15572"/>
                </a:cubicBezTo>
                <a:cubicBezTo>
                  <a:pt x="257" y="15809"/>
                  <a:pt x="288" y="16047"/>
                  <a:pt x="321" y="16331"/>
                </a:cubicBezTo>
                <a:cubicBezTo>
                  <a:pt x="321" y="16426"/>
                  <a:pt x="321" y="16522"/>
                  <a:pt x="353" y="16615"/>
                </a:cubicBezTo>
                <a:cubicBezTo>
                  <a:pt x="353" y="16710"/>
                  <a:pt x="353" y="16759"/>
                  <a:pt x="384" y="16853"/>
                </a:cubicBezTo>
                <a:cubicBezTo>
                  <a:pt x="417" y="17232"/>
                  <a:pt x="482" y="17614"/>
                  <a:pt x="513" y="18040"/>
                </a:cubicBezTo>
                <a:cubicBezTo>
                  <a:pt x="578" y="18419"/>
                  <a:pt x="674" y="18848"/>
                  <a:pt x="738" y="19227"/>
                </a:cubicBezTo>
                <a:cubicBezTo>
                  <a:pt x="834" y="19607"/>
                  <a:pt x="930" y="19986"/>
                  <a:pt x="1059" y="20415"/>
                </a:cubicBezTo>
                <a:lnTo>
                  <a:pt x="1059" y="20557"/>
                </a:lnTo>
                <a:cubicBezTo>
                  <a:pt x="1059" y="20650"/>
                  <a:pt x="1059" y="20794"/>
                  <a:pt x="1091" y="20936"/>
                </a:cubicBezTo>
                <a:lnTo>
                  <a:pt x="1187" y="21458"/>
                </a:lnTo>
                <a:lnTo>
                  <a:pt x="1251" y="21600"/>
                </a:lnTo>
                <a:lnTo>
                  <a:pt x="1604" y="21600"/>
                </a:lnTo>
                <a:cubicBezTo>
                  <a:pt x="1829" y="21600"/>
                  <a:pt x="2086" y="21553"/>
                  <a:pt x="2342" y="21458"/>
                </a:cubicBezTo>
                <a:cubicBezTo>
                  <a:pt x="2856" y="21220"/>
                  <a:pt x="3337" y="20650"/>
                  <a:pt x="3273" y="19749"/>
                </a:cubicBezTo>
                <a:lnTo>
                  <a:pt x="3337" y="19749"/>
                </a:lnTo>
                <a:cubicBezTo>
                  <a:pt x="3337" y="19749"/>
                  <a:pt x="3241" y="19465"/>
                  <a:pt x="3241" y="19465"/>
                </a:cubicBezTo>
                <a:cubicBezTo>
                  <a:pt x="3177" y="19036"/>
                  <a:pt x="3049" y="18848"/>
                  <a:pt x="3112" y="18848"/>
                </a:cubicBezTo>
                <a:lnTo>
                  <a:pt x="3241" y="19416"/>
                </a:lnTo>
                <a:cubicBezTo>
                  <a:pt x="3216" y="19249"/>
                  <a:pt x="3211" y="19190"/>
                  <a:pt x="3219" y="19190"/>
                </a:cubicBezTo>
                <a:cubicBezTo>
                  <a:pt x="3232" y="19190"/>
                  <a:pt x="3279" y="19330"/>
                  <a:pt x="3337" y="19416"/>
                </a:cubicBezTo>
                <a:cubicBezTo>
                  <a:pt x="3273" y="19227"/>
                  <a:pt x="3273" y="19085"/>
                  <a:pt x="3241" y="18941"/>
                </a:cubicBezTo>
                <a:cubicBezTo>
                  <a:pt x="3233" y="18920"/>
                  <a:pt x="3229" y="18910"/>
                  <a:pt x="3228" y="18910"/>
                </a:cubicBezTo>
                <a:cubicBezTo>
                  <a:pt x="3223" y="18910"/>
                  <a:pt x="3241" y="19011"/>
                  <a:pt x="3241" y="19085"/>
                </a:cubicBezTo>
                <a:cubicBezTo>
                  <a:pt x="3145" y="18848"/>
                  <a:pt x="3049" y="18562"/>
                  <a:pt x="2985" y="18324"/>
                </a:cubicBezTo>
                <a:cubicBezTo>
                  <a:pt x="2920" y="17898"/>
                  <a:pt x="3081" y="18231"/>
                  <a:pt x="2985" y="17707"/>
                </a:cubicBezTo>
                <a:cubicBezTo>
                  <a:pt x="2920" y="17281"/>
                  <a:pt x="2856" y="16901"/>
                  <a:pt x="2792" y="16473"/>
                </a:cubicBezTo>
                <a:lnTo>
                  <a:pt x="2695" y="15809"/>
                </a:lnTo>
                <a:lnTo>
                  <a:pt x="2695" y="15618"/>
                </a:lnTo>
                <a:cubicBezTo>
                  <a:pt x="2695" y="15523"/>
                  <a:pt x="2695" y="15476"/>
                  <a:pt x="2728" y="15430"/>
                </a:cubicBezTo>
                <a:lnTo>
                  <a:pt x="2728" y="15334"/>
                </a:lnTo>
                <a:lnTo>
                  <a:pt x="2760" y="15334"/>
                </a:lnTo>
                <a:cubicBezTo>
                  <a:pt x="2792" y="15381"/>
                  <a:pt x="2760" y="15381"/>
                  <a:pt x="2792" y="15430"/>
                </a:cubicBezTo>
                <a:lnTo>
                  <a:pt x="2824" y="15430"/>
                </a:lnTo>
                <a:cubicBezTo>
                  <a:pt x="2824" y="15461"/>
                  <a:pt x="2824" y="15492"/>
                  <a:pt x="2824" y="15523"/>
                </a:cubicBezTo>
                <a:lnTo>
                  <a:pt x="2920" y="15667"/>
                </a:lnTo>
                <a:lnTo>
                  <a:pt x="3402" y="16189"/>
                </a:lnTo>
                <a:cubicBezTo>
                  <a:pt x="3466" y="16284"/>
                  <a:pt x="3562" y="16378"/>
                  <a:pt x="3658" y="16473"/>
                </a:cubicBezTo>
                <a:cubicBezTo>
                  <a:pt x="3723" y="16568"/>
                  <a:pt x="3787" y="16615"/>
                  <a:pt x="3948" y="16806"/>
                </a:cubicBezTo>
                <a:lnTo>
                  <a:pt x="4782" y="17660"/>
                </a:lnTo>
                <a:cubicBezTo>
                  <a:pt x="5295" y="18135"/>
                  <a:pt x="5648" y="18419"/>
                  <a:pt x="5648" y="18419"/>
                </a:cubicBezTo>
                <a:lnTo>
                  <a:pt x="5713" y="18277"/>
                </a:lnTo>
                <a:cubicBezTo>
                  <a:pt x="5938" y="18419"/>
                  <a:pt x="6130" y="18610"/>
                  <a:pt x="6322" y="18848"/>
                </a:cubicBezTo>
                <a:cubicBezTo>
                  <a:pt x="6355" y="18941"/>
                  <a:pt x="6419" y="18990"/>
                  <a:pt x="6451" y="19036"/>
                </a:cubicBezTo>
                <a:lnTo>
                  <a:pt x="6611" y="19179"/>
                </a:lnTo>
                <a:lnTo>
                  <a:pt x="6868" y="19323"/>
                </a:lnTo>
                <a:cubicBezTo>
                  <a:pt x="7093" y="19369"/>
                  <a:pt x="7318" y="19465"/>
                  <a:pt x="7542" y="19654"/>
                </a:cubicBezTo>
                <a:cubicBezTo>
                  <a:pt x="7638" y="19511"/>
                  <a:pt x="7735" y="19369"/>
                  <a:pt x="7831" y="19227"/>
                </a:cubicBezTo>
                <a:lnTo>
                  <a:pt x="7927" y="19085"/>
                </a:lnTo>
                <a:cubicBezTo>
                  <a:pt x="7927" y="19036"/>
                  <a:pt x="7959" y="18990"/>
                  <a:pt x="7959" y="18941"/>
                </a:cubicBezTo>
                <a:cubicBezTo>
                  <a:pt x="7959" y="18941"/>
                  <a:pt x="8087" y="18791"/>
                  <a:pt x="8114" y="18791"/>
                </a:cubicBezTo>
                <a:cubicBezTo>
                  <a:pt x="8118" y="18791"/>
                  <a:pt x="8119" y="18795"/>
                  <a:pt x="8119" y="18799"/>
                </a:cubicBezTo>
                <a:cubicBezTo>
                  <a:pt x="8119" y="18657"/>
                  <a:pt x="8248" y="18562"/>
                  <a:pt x="8344" y="18419"/>
                </a:cubicBezTo>
                <a:cubicBezTo>
                  <a:pt x="8364" y="18375"/>
                  <a:pt x="8369" y="18357"/>
                  <a:pt x="8364" y="18357"/>
                </a:cubicBezTo>
                <a:cubicBezTo>
                  <a:pt x="8354" y="18357"/>
                  <a:pt x="8302" y="18435"/>
                  <a:pt x="8280" y="18468"/>
                </a:cubicBezTo>
                <a:lnTo>
                  <a:pt x="8376" y="18277"/>
                </a:lnTo>
                <a:cubicBezTo>
                  <a:pt x="8376" y="18262"/>
                  <a:pt x="8380" y="18256"/>
                  <a:pt x="8385" y="18256"/>
                </a:cubicBezTo>
                <a:cubicBezTo>
                  <a:pt x="8392" y="18256"/>
                  <a:pt x="8401" y="18266"/>
                  <a:pt x="8405" y="18273"/>
                </a:cubicBezTo>
                <a:cubicBezTo>
                  <a:pt x="8414" y="18254"/>
                  <a:pt x="8427" y="18221"/>
                  <a:pt x="8441" y="18182"/>
                </a:cubicBezTo>
                <a:cubicBezTo>
                  <a:pt x="8505" y="17993"/>
                  <a:pt x="8666" y="17707"/>
                  <a:pt x="9308" y="16522"/>
                </a:cubicBezTo>
                <a:cubicBezTo>
                  <a:pt x="9243" y="16284"/>
                  <a:pt x="9179" y="16093"/>
                  <a:pt x="9114" y="15856"/>
                </a:cubicBezTo>
                <a:lnTo>
                  <a:pt x="9018" y="15572"/>
                </a:lnTo>
                <a:cubicBezTo>
                  <a:pt x="8987" y="15476"/>
                  <a:pt x="8954" y="15334"/>
                  <a:pt x="8954" y="15239"/>
                </a:cubicBezTo>
                <a:cubicBezTo>
                  <a:pt x="8891" y="14906"/>
                  <a:pt x="8826" y="14527"/>
                  <a:pt x="8793" y="14147"/>
                </a:cubicBezTo>
                <a:cubicBezTo>
                  <a:pt x="8762" y="13958"/>
                  <a:pt x="8730" y="13767"/>
                  <a:pt x="8697" y="13577"/>
                </a:cubicBezTo>
                <a:lnTo>
                  <a:pt x="8666" y="13008"/>
                </a:lnTo>
                <a:lnTo>
                  <a:pt x="8634" y="12771"/>
                </a:lnTo>
                <a:lnTo>
                  <a:pt x="8634" y="12391"/>
                </a:lnTo>
                <a:cubicBezTo>
                  <a:pt x="8634" y="11726"/>
                  <a:pt x="8634" y="11109"/>
                  <a:pt x="8666" y="10445"/>
                </a:cubicBezTo>
                <a:cubicBezTo>
                  <a:pt x="8666" y="10159"/>
                  <a:pt x="8697" y="9874"/>
                  <a:pt x="8697" y="9590"/>
                </a:cubicBezTo>
                <a:lnTo>
                  <a:pt x="8697" y="9495"/>
                </a:lnTo>
                <a:cubicBezTo>
                  <a:pt x="8681" y="9448"/>
                  <a:pt x="8681" y="9448"/>
                  <a:pt x="8673" y="9448"/>
                </a:cubicBezTo>
                <a:cubicBezTo>
                  <a:pt x="8666" y="9448"/>
                  <a:pt x="8650" y="9448"/>
                  <a:pt x="8601" y="9400"/>
                </a:cubicBezTo>
                <a:cubicBezTo>
                  <a:pt x="8505" y="9304"/>
                  <a:pt x="8633" y="9353"/>
                  <a:pt x="8601" y="9257"/>
                </a:cubicBezTo>
                <a:cubicBezTo>
                  <a:pt x="8634" y="9353"/>
                  <a:pt x="8666" y="9353"/>
                  <a:pt x="8666" y="9353"/>
                </a:cubicBezTo>
                <a:cubicBezTo>
                  <a:pt x="8666" y="9353"/>
                  <a:pt x="8666" y="9353"/>
                  <a:pt x="8730" y="9542"/>
                </a:cubicBezTo>
                <a:lnTo>
                  <a:pt x="8697" y="9353"/>
                </a:lnTo>
                <a:lnTo>
                  <a:pt x="8730" y="9448"/>
                </a:lnTo>
                <a:cubicBezTo>
                  <a:pt x="8730" y="9448"/>
                  <a:pt x="8730" y="9400"/>
                  <a:pt x="8730" y="9400"/>
                </a:cubicBezTo>
                <a:cubicBezTo>
                  <a:pt x="8730" y="9343"/>
                  <a:pt x="8730" y="9324"/>
                  <a:pt x="8731" y="9324"/>
                </a:cubicBezTo>
                <a:cubicBezTo>
                  <a:pt x="8734" y="9324"/>
                  <a:pt x="8742" y="9370"/>
                  <a:pt x="8762" y="9400"/>
                </a:cubicBezTo>
                <a:cubicBezTo>
                  <a:pt x="8762" y="9400"/>
                  <a:pt x="8762" y="9353"/>
                  <a:pt x="8793" y="9304"/>
                </a:cubicBezTo>
                <a:lnTo>
                  <a:pt x="8826" y="9304"/>
                </a:lnTo>
                <a:cubicBezTo>
                  <a:pt x="8826" y="9304"/>
                  <a:pt x="8826" y="9257"/>
                  <a:pt x="8891" y="9257"/>
                </a:cubicBezTo>
                <a:cubicBezTo>
                  <a:pt x="8922" y="9257"/>
                  <a:pt x="8891" y="9257"/>
                  <a:pt x="8891" y="9304"/>
                </a:cubicBezTo>
                <a:lnTo>
                  <a:pt x="8987" y="9448"/>
                </a:lnTo>
                <a:cubicBezTo>
                  <a:pt x="9083" y="9542"/>
                  <a:pt x="9179" y="9637"/>
                  <a:pt x="9179" y="9732"/>
                </a:cubicBezTo>
                <a:cubicBezTo>
                  <a:pt x="9280" y="9845"/>
                  <a:pt x="9524" y="10256"/>
                  <a:pt x="9604" y="10256"/>
                </a:cubicBezTo>
                <a:cubicBezTo>
                  <a:pt x="9625" y="10256"/>
                  <a:pt x="9635" y="10229"/>
                  <a:pt x="9629" y="10159"/>
                </a:cubicBezTo>
                <a:cubicBezTo>
                  <a:pt x="9654" y="10273"/>
                  <a:pt x="9846" y="10665"/>
                  <a:pt x="9803" y="10665"/>
                </a:cubicBezTo>
                <a:cubicBezTo>
                  <a:pt x="9793" y="10665"/>
                  <a:pt x="9768" y="10641"/>
                  <a:pt x="9725" y="10587"/>
                </a:cubicBezTo>
                <a:cubicBezTo>
                  <a:pt x="9821" y="10729"/>
                  <a:pt x="9917" y="10920"/>
                  <a:pt x="10046" y="11062"/>
                </a:cubicBezTo>
                <a:lnTo>
                  <a:pt x="9917" y="10776"/>
                </a:lnTo>
                <a:cubicBezTo>
                  <a:pt x="10174" y="11251"/>
                  <a:pt x="10463" y="11679"/>
                  <a:pt x="10784" y="12058"/>
                </a:cubicBezTo>
                <a:lnTo>
                  <a:pt x="10655" y="11821"/>
                </a:lnTo>
                <a:cubicBezTo>
                  <a:pt x="10880" y="12154"/>
                  <a:pt x="11105" y="12485"/>
                  <a:pt x="11105" y="12722"/>
                </a:cubicBezTo>
                <a:lnTo>
                  <a:pt x="11137" y="12771"/>
                </a:lnTo>
                <a:lnTo>
                  <a:pt x="11586" y="13435"/>
                </a:lnTo>
                <a:cubicBezTo>
                  <a:pt x="11842" y="13814"/>
                  <a:pt x="12132" y="14194"/>
                  <a:pt x="12420" y="14575"/>
                </a:cubicBezTo>
                <a:lnTo>
                  <a:pt x="12228" y="14242"/>
                </a:lnTo>
                <a:cubicBezTo>
                  <a:pt x="12388" y="14431"/>
                  <a:pt x="12709" y="14859"/>
                  <a:pt x="13095" y="15334"/>
                </a:cubicBezTo>
                <a:cubicBezTo>
                  <a:pt x="13319" y="15286"/>
                  <a:pt x="13512" y="15239"/>
                  <a:pt x="13673" y="15192"/>
                </a:cubicBezTo>
                <a:cubicBezTo>
                  <a:pt x="13833" y="15192"/>
                  <a:pt x="14057" y="15144"/>
                  <a:pt x="14250" y="15097"/>
                </a:cubicBezTo>
                <a:cubicBezTo>
                  <a:pt x="14411" y="15001"/>
                  <a:pt x="14572" y="14859"/>
                  <a:pt x="14732" y="14717"/>
                </a:cubicBezTo>
                <a:lnTo>
                  <a:pt x="14989" y="14527"/>
                </a:lnTo>
                <a:cubicBezTo>
                  <a:pt x="15052" y="14431"/>
                  <a:pt x="15116" y="14384"/>
                  <a:pt x="15245" y="14289"/>
                </a:cubicBezTo>
                <a:cubicBezTo>
                  <a:pt x="15373" y="13388"/>
                  <a:pt x="15502" y="12485"/>
                  <a:pt x="15598" y="11583"/>
                </a:cubicBezTo>
                <a:cubicBezTo>
                  <a:pt x="15598" y="11583"/>
                  <a:pt x="15566" y="11726"/>
                  <a:pt x="15533" y="11868"/>
                </a:cubicBezTo>
                <a:lnTo>
                  <a:pt x="15470" y="12105"/>
                </a:lnTo>
                <a:lnTo>
                  <a:pt x="15470" y="11963"/>
                </a:lnTo>
                <a:cubicBezTo>
                  <a:pt x="15470" y="11821"/>
                  <a:pt x="15470" y="11679"/>
                  <a:pt x="15502" y="11583"/>
                </a:cubicBezTo>
                <a:cubicBezTo>
                  <a:pt x="15502" y="11299"/>
                  <a:pt x="15533" y="11013"/>
                  <a:pt x="15533" y="11013"/>
                </a:cubicBezTo>
                <a:cubicBezTo>
                  <a:pt x="15533" y="11091"/>
                  <a:pt x="15640" y="11484"/>
                  <a:pt x="15645" y="11679"/>
                </a:cubicBezTo>
                <a:cubicBezTo>
                  <a:pt x="15673" y="11494"/>
                  <a:pt x="15705" y="11247"/>
                  <a:pt x="15758" y="10966"/>
                </a:cubicBezTo>
                <a:cubicBezTo>
                  <a:pt x="15758" y="10776"/>
                  <a:pt x="15790" y="10587"/>
                  <a:pt x="15823" y="10396"/>
                </a:cubicBezTo>
                <a:cubicBezTo>
                  <a:pt x="15823" y="10207"/>
                  <a:pt x="15855" y="10112"/>
                  <a:pt x="15855" y="9970"/>
                </a:cubicBezTo>
                <a:cubicBezTo>
                  <a:pt x="15919" y="9448"/>
                  <a:pt x="15984" y="8782"/>
                  <a:pt x="16048" y="8023"/>
                </a:cubicBezTo>
                <a:cubicBezTo>
                  <a:pt x="16080" y="7548"/>
                  <a:pt x="16111" y="7027"/>
                  <a:pt x="16176" y="6503"/>
                </a:cubicBezTo>
                <a:cubicBezTo>
                  <a:pt x="16176" y="6266"/>
                  <a:pt x="16207" y="6077"/>
                  <a:pt x="16240" y="5839"/>
                </a:cubicBezTo>
                <a:cubicBezTo>
                  <a:pt x="16240" y="5697"/>
                  <a:pt x="16272" y="5507"/>
                  <a:pt x="16305" y="5364"/>
                </a:cubicBezTo>
                <a:cubicBezTo>
                  <a:pt x="16305" y="5269"/>
                  <a:pt x="16336" y="5222"/>
                  <a:pt x="16368" y="5174"/>
                </a:cubicBezTo>
                <a:cubicBezTo>
                  <a:pt x="16368" y="5222"/>
                  <a:pt x="16401" y="5269"/>
                  <a:pt x="16401" y="5318"/>
                </a:cubicBezTo>
                <a:cubicBezTo>
                  <a:pt x="16432" y="5460"/>
                  <a:pt x="16465" y="5649"/>
                  <a:pt x="16465" y="5793"/>
                </a:cubicBezTo>
                <a:cubicBezTo>
                  <a:pt x="16489" y="5793"/>
                  <a:pt x="16476" y="5651"/>
                  <a:pt x="16498" y="5651"/>
                </a:cubicBezTo>
                <a:cubicBezTo>
                  <a:pt x="16505" y="5651"/>
                  <a:pt x="16514" y="5664"/>
                  <a:pt x="16528" y="5697"/>
                </a:cubicBezTo>
                <a:cubicBezTo>
                  <a:pt x="16528" y="5793"/>
                  <a:pt x="16528" y="5839"/>
                  <a:pt x="16528" y="5886"/>
                </a:cubicBezTo>
                <a:cubicBezTo>
                  <a:pt x="16528" y="5886"/>
                  <a:pt x="16547" y="5966"/>
                  <a:pt x="16556" y="5966"/>
                </a:cubicBezTo>
                <a:cubicBezTo>
                  <a:pt x="16559" y="5966"/>
                  <a:pt x="16561" y="5958"/>
                  <a:pt x="16561" y="5935"/>
                </a:cubicBezTo>
                <a:cubicBezTo>
                  <a:pt x="16528" y="5744"/>
                  <a:pt x="16528" y="5555"/>
                  <a:pt x="16497" y="5318"/>
                </a:cubicBezTo>
                <a:lnTo>
                  <a:pt x="16593" y="5555"/>
                </a:lnTo>
                <a:lnTo>
                  <a:pt x="16593" y="5697"/>
                </a:lnTo>
                <a:cubicBezTo>
                  <a:pt x="16593" y="5697"/>
                  <a:pt x="16616" y="5592"/>
                  <a:pt x="16664" y="5592"/>
                </a:cubicBezTo>
                <a:cubicBezTo>
                  <a:pt x="16672" y="5592"/>
                  <a:pt x="16680" y="5594"/>
                  <a:pt x="16689" y="5602"/>
                </a:cubicBezTo>
                <a:cubicBezTo>
                  <a:pt x="16722" y="5602"/>
                  <a:pt x="16722" y="5649"/>
                  <a:pt x="16753" y="5697"/>
                </a:cubicBezTo>
                <a:cubicBezTo>
                  <a:pt x="16818" y="5935"/>
                  <a:pt x="16914" y="6124"/>
                  <a:pt x="17010" y="6314"/>
                </a:cubicBezTo>
                <a:cubicBezTo>
                  <a:pt x="17203" y="6789"/>
                  <a:pt x="17396" y="7216"/>
                  <a:pt x="17588" y="7691"/>
                </a:cubicBezTo>
                <a:cubicBezTo>
                  <a:pt x="17556" y="7691"/>
                  <a:pt x="17460" y="7502"/>
                  <a:pt x="17331" y="7311"/>
                </a:cubicBezTo>
                <a:cubicBezTo>
                  <a:pt x="17396" y="7453"/>
                  <a:pt x="17460" y="7595"/>
                  <a:pt x="17523" y="7786"/>
                </a:cubicBezTo>
                <a:cubicBezTo>
                  <a:pt x="17513" y="7733"/>
                  <a:pt x="17513" y="7714"/>
                  <a:pt x="17519" y="7714"/>
                </a:cubicBezTo>
                <a:cubicBezTo>
                  <a:pt x="17547" y="7714"/>
                  <a:pt x="17682" y="8010"/>
                  <a:pt x="17693" y="8010"/>
                </a:cubicBezTo>
                <a:cubicBezTo>
                  <a:pt x="17696" y="8010"/>
                  <a:pt x="17693" y="8000"/>
                  <a:pt x="17684" y="7975"/>
                </a:cubicBezTo>
                <a:cubicBezTo>
                  <a:pt x="18134" y="8594"/>
                  <a:pt x="18455" y="9637"/>
                  <a:pt x="18839" y="10254"/>
                </a:cubicBezTo>
                <a:cubicBezTo>
                  <a:pt x="18968" y="10207"/>
                  <a:pt x="21279" y="9921"/>
                  <a:pt x="21375" y="9828"/>
                </a:cubicBezTo>
                <a:cubicBezTo>
                  <a:pt x="21471" y="10017"/>
                  <a:pt x="21568" y="10254"/>
                  <a:pt x="21600" y="10303"/>
                </a:cubicBezTo>
                <a:cubicBezTo>
                  <a:pt x="21536" y="10065"/>
                  <a:pt x="21439" y="9828"/>
                  <a:pt x="21310" y="9590"/>
                </a:cubicBezTo>
                <a:lnTo>
                  <a:pt x="21214" y="9637"/>
                </a:lnTo>
                <a:cubicBezTo>
                  <a:pt x="20991" y="9162"/>
                  <a:pt x="21214" y="9495"/>
                  <a:pt x="20991" y="9020"/>
                </a:cubicBezTo>
                <a:cubicBezTo>
                  <a:pt x="20996" y="9010"/>
                  <a:pt x="21004" y="9006"/>
                  <a:pt x="21012" y="9006"/>
                </a:cubicBezTo>
                <a:cubicBezTo>
                  <a:pt x="21091" y="9006"/>
                  <a:pt x="21266" y="9388"/>
                  <a:pt x="21439" y="9732"/>
                </a:cubicBezTo>
                <a:cubicBezTo>
                  <a:pt x="21279" y="9400"/>
                  <a:pt x="21150" y="9020"/>
                  <a:pt x="21022" y="8925"/>
                </a:cubicBezTo>
                <a:cubicBezTo>
                  <a:pt x="20893" y="8545"/>
                  <a:pt x="21118" y="8925"/>
                  <a:pt x="20958" y="8450"/>
                </a:cubicBezTo>
                <a:cubicBezTo>
                  <a:pt x="20766" y="8165"/>
                  <a:pt x="20605" y="7881"/>
                  <a:pt x="20476" y="7548"/>
                </a:cubicBezTo>
                <a:cubicBezTo>
                  <a:pt x="20188" y="6694"/>
                  <a:pt x="19867" y="6410"/>
                  <a:pt x="19610" y="5602"/>
                </a:cubicBezTo>
                <a:lnTo>
                  <a:pt x="19642" y="5697"/>
                </a:lnTo>
                <a:cubicBezTo>
                  <a:pt x="19583" y="5433"/>
                  <a:pt x="19329" y="5002"/>
                  <a:pt x="19164" y="4526"/>
                </a:cubicBezTo>
                <a:cubicBezTo>
                  <a:pt x="19173" y="4568"/>
                  <a:pt x="19173" y="4600"/>
                  <a:pt x="19162" y="4600"/>
                </a:cubicBezTo>
                <a:cubicBezTo>
                  <a:pt x="19148" y="4600"/>
                  <a:pt x="19117" y="4551"/>
                  <a:pt x="19064" y="4415"/>
                </a:cubicBezTo>
                <a:cubicBezTo>
                  <a:pt x="18615" y="3371"/>
                  <a:pt x="18294" y="2706"/>
                  <a:pt x="17973" y="1851"/>
                </a:cubicBezTo>
                <a:lnTo>
                  <a:pt x="17621" y="1283"/>
                </a:lnTo>
                <a:lnTo>
                  <a:pt x="17106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61" name="Google Shape;475;p14"/>
          <p:cNvSpPr/>
          <p:nvPr/>
        </p:nvSpPr>
        <p:spPr>
          <a:xfrm rot="7659018">
            <a:off x="754349" y="4386111"/>
            <a:ext cx="521743" cy="434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7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7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7" y="5588"/>
                  <a:pt x="4327" y="5827"/>
                </a:cubicBezTo>
                <a:lnTo>
                  <a:pt x="4327" y="7967"/>
                </a:lnTo>
                <a:cubicBezTo>
                  <a:pt x="4293" y="8560"/>
                  <a:pt x="4359" y="9036"/>
                  <a:pt x="4327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6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79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6" y="10146"/>
                  <a:pt x="18527" y="10265"/>
                </a:cubicBezTo>
                <a:lnTo>
                  <a:pt x="17273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468" name="Google Shape;476;p14"/>
          <p:cNvGrpSpPr/>
          <p:nvPr/>
        </p:nvGrpSpPr>
        <p:grpSpPr>
          <a:xfrm>
            <a:off x="7709176" y="4069834"/>
            <a:ext cx="1219121" cy="648945"/>
            <a:chOff x="0" y="0"/>
            <a:chExt cx="1219119" cy="648944"/>
          </a:xfrm>
        </p:grpSpPr>
        <p:sp>
          <p:nvSpPr>
            <p:cNvPr id="462" name="Google Shape;477;p14"/>
            <p:cNvSpPr/>
            <p:nvPr/>
          </p:nvSpPr>
          <p:spPr>
            <a:xfrm>
              <a:off x="80128" y="599009"/>
              <a:ext cx="12701" cy="211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7297" y="7200"/>
                    <a:pt x="0" y="14400"/>
                    <a:pt x="0" y="21600"/>
                  </a:cubicBezTo>
                  <a:cubicBezTo>
                    <a:pt x="14303" y="14400"/>
                    <a:pt x="21600" y="7200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466" name="Google Shape;479;p14"/>
            <p:cNvGrpSpPr/>
            <p:nvPr/>
          </p:nvGrpSpPr>
          <p:grpSpPr>
            <a:xfrm>
              <a:off x="-1" y="0"/>
              <a:ext cx="1219121" cy="643979"/>
              <a:chOff x="0" y="0"/>
              <a:chExt cx="1219119" cy="643978"/>
            </a:xfrm>
          </p:grpSpPr>
          <p:sp>
            <p:nvSpPr>
              <p:cNvPr id="463" name="Google Shape;480;p14"/>
              <p:cNvSpPr/>
              <p:nvPr/>
            </p:nvSpPr>
            <p:spPr>
              <a:xfrm>
                <a:off x="0" y="0"/>
                <a:ext cx="1219120" cy="6412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872" y="3453"/>
                    </a:moveTo>
                    <a:cubicBezTo>
                      <a:pt x="11877" y="3457"/>
                      <a:pt x="11881" y="3459"/>
                      <a:pt x="11884" y="3459"/>
                    </a:cubicBezTo>
                    <a:cubicBezTo>
                      <a:pt x="11880" y="3457"/>
                      <a:pt x="11876" y="3455"/>
                      <a:pt x="11872" y="3453"/>
                    </a:cubicBezTo>
                    <a:close/>
                    <a:moveTo>
                      <a:pt x="16318" y="6821"/>
                    </a:moveTo>
                    <a:cubicBezTo>
                      <a:pt x="16318" y="6826"/>
                      <a:pt x="16321" y="6830"/>
                      <a:pt x="16326" y="6832"/>
                    </a:cubicBezTo>
                    <a:cubicBezTo>
                      <a:pt x="16323" y="6828"/>
                      <a:pt x="16321" y="6825"/>
                      <a:pt x="16318" y="6821"/>
                    </a:cubicBezTo>
                    <a:close/>
                    <a:moveTo>
                      <a:pt x="1557" y="19650"/>
                    </a:moveTo>
                    <a:cubicBezTo>
                      <a:pt x="1561" y="19650"/>
                      <a:pt x="1565" y="19652"/>
                      <a:pt x="1570" y="19658"/>
                    </a:cubicBezTo>
                    <a:lnTo>
                      <a:pt x="1540" y="19938"/>
                    </a:lnTo>
                    <a:cubicBezTo>
                      <a:pt x="1552" y="19757"/>
                      <a:pt x="1535" y="19650"/>
                      <a:pt x="1557" y="19650"/>
                    </a:cubicBezTo>
                    <a:close/>
                    <a:moveTo>
                      <a:pt x="10987" y="0"/>
                    </a:moveTo>
                    <a:cubicBezTo>
                      <a:pt x="11136" y="47"/>
                      <a:pt x="11086" y="95"/>
                      <a:pt x="10961" y="95"/>
                    </a:cubicBezTo>
                    <a:cubicBezTo>
                      <a:pt x="10775" y="47"/>
                      <a:pt x="10675" y="35"/>
                      <a:pt x="10622" y="35"/>
                    </a:cubicBezTo>
                    <a:cubicBezTo>
                      <a:pt x="10569" y="35"/>
                      <a:pt x="10563" y="47"/>
                      <a:pt x="10563" y="47"/>
                    </a:cubicBezTo>
                    <a:lnTo>
                      <a:pt x="10140" y="47"/>
                    </a:lnTo>
                    <a:cubicBezTo>
                      <a:pt x="9218" y="47"/>
                      <a:pt x="8321" y="332"/>
                      <a:pt x="7474" y="899"/>
                    </a:cubicBezTo>
                    <a:cubicBezTo>
                      <a:pt x="6652" y="1468"/>
                      <a:pt x="5880" y="2226"/>
                      <a:pt x="5182" y="3173"/>
                    </a:cubicBezTo>
                    <a:cubicBezTo>
                      <a:pt x="4859" y="3740"/>
                      <a:pt x="4412" y="4356"/>
                      <a:pt x="4137" y="4923"/>
                    </a:cubicBezTo>
                    <a:cubicBezTo>
                      <a:pt x="3960" y="5255"/>
                      <a:pt x="3441" y="6211"/>
                      <a:pt x="2990" y="7295"/>
                    </a:cubicBezTo>
                    <a:cubicBezTo>
                      <a:pt x="2591" y="8147"/>
                      <a:pt x="2242" y="9046"/>
                      <a:pt x="1943" y="10043"/>
                    </a:cubicBezTo>
                    <a:lnTo>
                      <a:pt x="1993" y="9899"/>
                    </a:lnTo>
                    <a:cubicBezTo>
                      <a:pt x="1868" y="10326"/>
                      <a:pt x="1719" y="10751"/>
                      <a:pt x="1544" y="11084"/>
                    </a:cubicBezTo>
                    <a:cubicBezTo>
                      <a:pt x="1645" y="11084"/>
                      <a:pt x="1494" y="11748"/>
                      <a:pt x="1420" y="11985"/>
                    </a:cubicBezTo>
                    <a:cubicBezTo>
                      <a:pt x="1370" y="12173"/>
                      <a:pt x="1295" y="12505"/>
                      <a:pt x="1245" y="12884"/>
                    </a:cubicBezTo>
                    <a:cubicBezTo>
                      <a:pt x="1171" y="13216"/>
                      <a:pt x="1096" y="13641"/>
                      <a:pt x="1021" y="13927"/>
                    </a:cubicBezTo>
                    <a:lnTo>
                      <a:pt x="997" y="13878"/>
                    </a:lnTo>
                    <a:cubicBezTo>
                      <a:pt x="921" y="14447"/>
                      <a:pt x="698" y="15488"/>
                      <a:pt x="648" y="15869"/>
                    </a:cubicBezTo>
                    <a:cubicBezTo>
                      <a:pt x="398" y="17052"/>
                      <a:pt x="225" y="18236"/>
                      <a:pt x="149" y="19516"/>
                    </a:cubicBezTo>
                    <a:cubicBezTo>
                      <a:pt x="149" y="19516"/>
                      <a:pt x="100" y="19705"/>
                      <a:pt x="75" y="19895"/>
                    </a:cubicBezTo>
                    <a:lnTo>
                      <a:pt x="25" y="20178"/>
                    </a:lnTo>
                    <a:lnTo>
                      <a:pt x="0" y="20320"/>
                    </a:lnTo>
                    <a:lnTo>
                      <a:pt x="0" y="20462"/>
                    </a:lnTo>
                    <a:cubicBezTo>
                      <a:pt x="199" y="20699"/>
                      <a:pt x="398" y="20889"/>
                      <a:pt x="623" y="20984"/>
                    </a:cubicBezTo>
                    <a:cubicBezTo>
                      <a:pt x="706" y="21045"/>
                      <a:pt x="793" y="21074"/>
                      <a:pt x="877" y="21074"/>
                    </a:cubicBezTo>
                    <a:cubicBezTo>
                      <a:pt x="1126" y="21074"/>
                      <a:pt x="1365" y="20825"/>
                      <a:pt x="1494" y="20369"/>
                    </a:cubicBezTo>
                    <a:lnTo>
                      <a:pt x="1520" y="20415"/>
                    </a:lnTo>
                    <a:cubicBezTo>
                      <a:pt x="1520" y="20369"/>
                      <a:pt x="1520" y="20320"/>
                      <a:pt x="1520" y="20274"/>
                    </a:cubicBezTo>
                    <a:lnTo>
                      <a:pt x="1520" y="20132"/>
                    </a:lnTo>
                    <a:cubicBezTo>
                      <a:pt x="1523" y="20112"/>
                      <a:pt x="1525" y="20093"/>
                      <a:pt x="1527" y="20075"/>
                    </a:cubicBezTo>
                    <a:cubicBezTo>
                      <a:pt x="1541" y="19978"/>
                      <a:pt x="1551" y="19941"/>
                      <a:pt x="1557" y="19941"/>
                    </a:cubicBezTo>
                    <a:cubicBezTo>
                      <a:pt x="1570" y="19941"/>
                      <a:pt x="1570" y="20089"/>
                      <a:pt x="1570" y="20178"/>
                    </a:cubicBezTo>
                    <a:cubicBezTo>
                      <a:pt x="1595" y="20037"/>
                      <a:pt x="1595" y="19895"/>
                      <a:pt x="1619" y="19753"/>
                    </a:cubicBezTo>
                    <a:cubicBezTo>
                      <a:pt x="1619" y="19743"/>
                      <a:pt x="1618" y="19739"/>
                      <a:pt x="1617" y="19739"/>
                    </a:cubicBezTo>
                    <a:cubicBezTo>
                      <a:pt x="1611" y="19739"/>
                      <a:pt x="1595" y="19809"/>
                      <a:pt x="1595" y="19846"/>
                    </a:cubicBezTo>
                    <a:cubicBezTo>
                      <a:pt x="1570" y="19609"/>
                      <a:pt x="1595" y="19421"/>
                      <a:pt x="1619" y="19184"/>
                    </a:cubicBezTo>
                    <a:cubicBezTo>
                      <a:pt x="1669" y="18805"/>
                      <a:pt x="1669" y="19184"/>
                      <a:pt x="1719" y="18757"/>
                    </a:cubicBezTo>
                    <a:cubicBezTo>
                      <a:pt x="2018" y="16578"/>
                      <a:pt x="2467" y="14494"/>
                      <a:pt x="3064" y="12600"/>
                    </a:cubicBezTo>
                    <a:cubicBezTo>
                      <a:pt x="3089" y="12600"/>
                      <a:pt x="3064" y="12600"/>
                      <a:pt x="3064" y="12647"/>
                    </a:cubicBezTo>
                    <a:cubicBezTo>
                      <a:pt x="3139" y="12363"/>
                      <a:pt x="3214" y="12078"/>
                      <a:pt x="3314" y="11794"/>
                    </a:cubicBezTo>
                    <a:cubicBezTo>
                      <a:pt x="3388" y="11511"/>
                      <a:pt x="3488" y="11274"/>
                      <a:pt x="3563" y="10988"/>
                    </a:cubicBezTo>
                    <a:cubicBezTo>
                      <a:pt x="3587" y="10895"/>
                      <a:pt x="3637" y="10847"/>
                      <a:pt x="3688" y="10800"/>
                    </a:cubicBezTo>
                    <a:cubicBezTo>
                      <a:pt x="3662" y="10800"/>
                      <a:pt x="3737" y="10658"/>
                      <a:pt x="3812" y="10373"/>
                    </a:cubicBezTo>
                    <a:cubicBezTo>
                      <a:pt x="3911" y="10136"/>
                      <a:pt x="4036" y="9757"/>
                      <a:pt x="4185" y="9427"/>
                    </a:cubicBezTo>
                    <a:cubicBezTo>
                      <a:pt x="4335" y="9095"/>
                      <a:pt x="4484" y="8763"/>
                      <a:pt x="4609" y="8479"/>
                    </a:cubicBezTo>
                    <a:cubicBezTo>
                      <a:pt x="4709" y="8242"/>
                      <a:pt x="4808" y="8100"/>
                      <a:pt x="4808" y="8052"/>
                    </a:cubicBezTo>
                    <a:lnTo>
                      <a:pt x="4784" y="7959"/>
                    </a:lnTo>
                    <a:cubicBezTo>
                      <a:pt x="5033" y="7485"/>
                      <a:pt x="4908" y="7910"/>
                      <a:pt x="5107" y="7436"/>
                    </a:cubicBezTo>
                    <a:cubicBezTo>
                      <a:pt x="5157" y="7248"/>
                      <a:pt x="5232" y="7104"/>
                      <a:pt x="5331" y="6962"/>
                    </a:cubicBezTo>
                    <a:cubicBezTo>
                      <a:pt x="5431" y="6869"/>
                      <a:pt x="5506" y="6725"/>
                      <a:pt x="5580" y="6537"/>
                    </a:cubicBezTo>
                    <a:cubicBezTo>
                      <a:pt x="5580" y="6537"/>
                      <a:pt x="5672" y="6432"/>
                      <a:pt x="5698" y="6432"/>
                    </a:cubicBezTo>
                    <a:cubicBezTo>
                      <a:pt x="5703" y="6432"/>
                      <a:pt x="5705" y="6436"/>
                      <a:pt x="5705" y="6442"/>
                    </a:cubicBezTo>
                    <a:cubicBezTo>
                      <a:pt x="5705" y="6300"/>
                      <a:pt x="5830" y="6205"/>
                      <a:pt x="5904" y="6063"/>
                    </a:cubicBezTo>
                    <a:cubicBezTo>
                      <a:pt x="5904" y="6048"/>
                      <a:pt x="5899" y="6042"/>
                      <a:pt x="5891" y="6042"/>
                    </a:cubicBezTo>
                    <a:cubicBezTo>
                      <a:pt x="5874" y="6042"/>
                      <a:pt x="5846" y="6063"/>
                      <a:pt x="5830" y="6063"/>
                    </a:cubicBezTo>
                    <a:lnTo>
                      <a:pt x="5904" y="5921"/>
                    </a:lnTo>
                    <a:lnTo>
                      <a:pt x="6004" y="5780"/>
                    </a:lnTo>
                    <a:cubicBezTo>
                      <a:pt x="6032" y="5762"/>
                      <a:pt x="6052" y="5751"/>
                      <a:pt x="6064" y="5751"/>
                    </a:cubicBezTo>
                    <a:cubicBezTo>
                      <a:pt x="6087" y="5751"/>
                      <a:pt x="6086" y="5784"/>
                      <a:pt x="6054" y="5873"/>
                    </a:cubicBezTo>
                    <a:lnTo>
                      <a:pt x="6303" y="5494"/>
                    </a:lnTo>
                    <a:lnTo>
                      <a:pt x="6702" y="5020"/>
                    </a:lnTo>
                    <a:cubicBezTo>
                      <a:pt x="7050" y="4642"/>
                      <a:pt x="7424" y="4311"/>
                      <a:pt x="7798" y="4026"/>
                    </a:cubicBezTo>
                    <a:cubicBezTo>
                      <a:pt x="8146" y="3742"/>
                      <a:pt x="8520" y="3552"/>
                      <a:pt x="8919" y="3410"/>
                    </a:cubicBezTo>
                    <a:cubicBezTo>
                      <a:pt x="9069" y="3315"/>
                      <a:pt x="9218" y="3315"/>
                      <a:pt x="9368" y="3269"/>
                    </a:cubicBezTo>
                    <a:lnTo>
                      <a:pt x="9666" y="3222"/>
                    </a:lnTo>
                    <a:cubicBezTo>
                      <a:pt x="9592" y="3173"/>
                      <a:pt x="9417" y="3222"/>
                      <a:pt x="9342" y="3127"/>
                    </a:cubicBezTo>
                    <a:cubicBezTo>
                      <a:pt x="9417" y="3078"/>
                      <a:pt x="9473" y="3078"/>
                      <a:pt x="9520" y="3078"/>
                    </a:cubicBezTo>
                    <a:cubicBezTo>
                      <a:pt x="9567" y="3078"/>
                      <a:pt x="9604" y="3078"/>
                      <a:pt x="9642" y="3032"/>
                    </a:cubicBezTo>
                    <a:cubicBezTo>
                      <a:pt x="9692" y="3127"/>
                      <a:pt x="9766" y="3127"/>
                      <a:pt x="9865" y="3127"/>
                    </a:cubicBezTo>
                    <a:cubicBezTo>
                      <a:pt x="9941" y="3127"/>
                      <a:pt x="10040" y="3173"/>
                      <a:pt x="10115" y="3222"/>
                    </a:cubicBezTo>
                    <a:lnTo>
                      <a:pt x="10165" y="3127"/>
                    </a:lnTo>
                    <a:lnTo>
                      <a:pt x="10239" y="3222"/>
                    </a:lnTo>
                    <a:lnTo>
                      <a:pt x="10713" y="3222"/>
                    </a:lnTo>
                    <a:lnTo>
                      <a:pt x="11086" y="3315"/>
                    </a:lnTo>
                    <a:cubicBezTo>
                      <a:pt x="11356" y="3315"/>
                      <a:pt x="11625" y="3362"/>
                      <a:pt x="11872" y="3453"/>
                    </a:cubicBezTo>
                    <a:cubicBezTo>
                      <a:pt x="11842" y="3436"/>
                      <a:pt x="11797" y="3364"/>
                      <a:pt x="11884" y="3364"/>
                    </a:cubicBezTo>
                    <a:cubicBezTo>
                      <a:pt x="11884" y="3459"/>
                      <a:pt x="12158" y="3364"/>
                      <a:pt x="12208" y="3505"/>
                    </a:cubicBezTo>
                    <a:cubicBezTo>
                      <a:pt x="12274" y="3505"/>
                      <a:pt x="12429" y="3589"/>
                      <a:pt x="12496" y="3589"/>
                    </a:cubicBezTo>
                    <a:cubicBezTo>
                      <a:pt x="12528" y="3589"/>
                      <a:pt x="12540" y="3568"/>
                      <a:pt x="12507" y="3505"/>
                    </a:cubicBezTo>
                    <a:cubicBezTo>
                      <a:pt x="12556" y="3552"/>
                      <a:pt x="12631" y="3601"/>
                      <a:pt x="12681" y="3647"/>
                    </a:cubicBezTo>
                    <a:cubicBezTo>
                      <a:pt x="12731" y="3694"/>
                      <a:pt x="12756" y="3694"/>
                      <a:pt x="12681" y="3694"/>
                    </a:cubicBezTo>
                    <a:cubicBezTo>
                      <a:pt x="12756" y="3742"/>
                      <a:pt x="12831" y="3789"/>
                      <a:pt x="12930" y="3838"/>
                    </a:cubicBezTo>
                    <a:lnTo>
                      <a:pt x="12805" y="3742"/>
                    </a:lnTo>
                    <a:cubicBezTo>
                      <a:pt x="12955" y="3789"/>
                      <a:pt x="13080" y="3884"/>
                      <a:pt x="13179" y="3931"/>
                    </a:cubicBezTo>
                    <a:cubicBezTo>
                      <a:pt x="13304" y="4026"/>
                      <a:pt x="13404" y="4075"/>
                      <a:pt x="13503" y="4075"/>
                    </a:cubicBezTo>
                    <a:lnTo>
                      <a:pt x="13404" y="3979"/>
                    </a:lnTo>
                    <a:cubicBezTo>
                      <a:pt x="13577" y="4075"/>
                      <a:pt x="13728" y="4168"/>
                      <a:pt x="13778" y="4311"/>
                    </a:cubicBezTo>
                    <a:lnTo>
                      <a:pt x="13702" y="4263"/>
                    </a:lnTo>
                    <a:lnTo>
                      <a:pt x="13603" y="4263"/>
                    </a:lnTo>
                    <a:cubicBezTo>
                      <a:pt x="13752" y="4311"/>
                      <a:pt x="13852" y="4405"/>
                      <a:pt x="13977" y="4500"/>
                    </a:cubicBezTo>
                    <a:cubicBezTo>
                      <a:pt x="14101" y="4595"/>
                      <a:pt x="14200" y="4642"/>
                      <a:pt x="14325" y="4737"/>
                    </a:cubicBezTo>
                    <a:lnTo>
                      <a:pt x="14200" y="4690"/>
                    </a:lnTo>
                    <a:cubicBezTo>
                      <a:pt x="14275" y="4737"/>
                      <a:pt x="14450" y="4832"/>
                      <a:pt x="14649" y="5020"/>
                    </a:cubicBezTo>
                    <a:cubicBezTo>
                      <a:pt x="14749" y="5069"/>
                      <a:pt x="14874" y="5211"/>
                      <a:pt x="14973" y="5306"/>
                    </a:cubicBezTo>
                    <a:cubicBezTo>
                      <a:pt x="15097" y="5399"/>
                      <a:pt x="15197" y="5494"/>
                      <a:pt x="15322" y="5636"/>
                    </a:cubicBezTo>
                    <a:cubicBezTo>
                      <a:pt x="15546" y="5873"/>
                      <a:pt x="15770" y="6110"/>
                      <a:pt x="15970" y="6347"/>
                    </a:cubicBezTo>
                    <a:cubicBezTo>
                      <a:pt x="16144" y="6537"/>
                      <a:pt x="16268" y="6725"/>
                      <a:pt x="16368" y="6821"/>
                    </a:cubicBezTo>
                    <a:lnTo>
                      <a:pt x="16268" y="6584"/>
                    </a:lnTo>
                    <a:lnTo>
                      <a:pt x="16393" y="6679"/>
                    </a:lnTo>
                    <a:cubicBezTo>
                      <a:pt x="16440" y="6724"/>
                      <a:pt x="16464" y="6768"/>
                      <a:pt x="16508" y="6811"/>
                    </a:cubicBezTo>
                    <a:cubicBezTo>
                      <a:pt x="16502" y="6809"/>
                      <a:pt x="16494" y="6807"/>
                      <a:pt x="16484" y="6807"/>
                    </a:cubicBezTo>
                    <a:cubicBezTo>
                      <a:pt x="16443" y="6807"/>
                      <a:pt x="16373" y="6834"/>
                      <a:pt x="16338" y="6834"/>
                    </a:cubicBezTo>
                    <a:cubicBezTo>
                      <a:pt x="16333" y="6834"/>
                      <a:pt x="16329" y="6834"/>
                      <a:pt x="16326" y="6832"/>
                    </a:cubicBezTo>
                    <a:cubicBezTo>
                      <a:pt x="16871" y="7683"/>
                      <a:pt x="17341" y="8625"/>
                      <a:pt x="17763" y="9664"/>
                    </a:cubicBezTo>
                    <a:cubicBezTo>
                      <a:pt x="18186" y="10658"/>
                      <a:pt x="18560" y="11794"/>
                      <a:pt x="18835" y="12979"/>
                    </a:cubicBezTo>
                    <a:cubicBezTo>
                      <a:pt x="18868" y="13148"/>
                      <a:pt x="18867" y="13195"/>
                      <a:pt x="18852" y="13195"/>
                    </a:cubicBezTo>
                    <a:cubicBezTo>
                      <a:pt x="18836" y="13195"/>
                      <a:pt x="18798" y="13121"/>
                      <a:pt x="18785" y="13121"/>
                    </a:cubicBezTo>
                    <a:cubicBezTo>
                      <a:pt x="18909" y="13546"/>
                      <a:pt x="18884" y="13263"/>
                      <a:pt x="18960" y="13641"/>
                    </a:cubicBezTo>
                    <a:cubicBezTo>
                      <a:pt x="18967" y="13686"/>
                      <a:pt x="18968" y="13703"/>
                      <a:pt x="18964" y="13703"/>
                    </a:cubicBezTo>
                    <a:cubicBezTo>
                      <a:pt x="18954" y="13703"/>
                      <a:pt x="18926" y="13628"/>
                      <a:pt x="18909" y="13595"/>
                    </a:cubicBezTo>
                    <a:cubicBezTo>
                      <a:pt x="18960" y="13783"/>
                      <a:pt x="18984" y="13927"/>
                      <a:pt x="19009" y="13927"/>
                    </a:cubicBezTo>
                    <a:cubicBezTo>
                      <a:pt x="18960" y="13690"/>
                      <a:pt x="19034" y="13783"/>
                      <a:pt x="19059" y="13641"/>
                    </a:cubicBezTo>
                    <a:lnTo>
                      <a:pt x="19109" y="13927"/>
                    </a:lnTo>
                    <a:cubicBezTo>
                      <a:pt x="19133" y="14020"/>
                      <a:pt x="19159" y="14164"/>
                      <a:pt x="19159" y="14164"/>
                    </a:cubicBezTo>
                    <a:lnTo>
                      <a:pt x="19133" y="14164"/>
                    </a:lnTo>
                    <a:cubicBezTo>
                      <a:pt x="19233" y="14399"/>
                      <a:pt x="19308" y="14636"/>
                      <a:pt x="19358" y="14921"/>
                    </a:cubicBezTo>
                    <a:cubicBezTo>
                      <a:pt x="19533" y="15820"/>
                      <a:pt x="19656" y="16768"/>
                      <a:pt x="19781" y="17716"/>
                    </a:cubicBezTo>
                    <a:cubicBezTo>
                      <a:pt x="19756" y="17716"/>
                      <a:pt x="19732" y="17525"/>
                      <a:pt x="19682" y="17337"/>
                    </a:cubicBezTo>
                    <a:cubicBezTo>
                      <a:pt x="19706" y="17479"/>
                      <a:pt x="19732" y="17621"/>
                      <a:pt x="19732" y="17762"/>
                    </a:cubicBezTo>
                    <a:cubicBezTo>
                      <a:pt x="19732" y="17724"/>
                      <a:pt x="19734" y="17708"/>
                      <a:pt x="19737" y="17708"/>
                    </a:cubicBezTo>
                    <a:cubicBezTo>
                      <a:pt x="19751" y="17708"/>
                      <a:pt x="19790" y="17990"/>
                      <a:pt x="19802" y="17990"/>
                    </a:cubicBezTo>
                    <a:cubicBezTo>
                      <a:pt x="19804" y="17990"/>
                      <a:pt x="19806" y="17978"/>
                      <a:pt x="19806" y="17953"/>
                    </a:cubicBezTo>
                    <a:cubicBezTo>
                      <a:pt x="19955" y="18615"/>
                      <a:pt x="19955" y="19516"/>
                      <a:pt x="20080" y="20083"/>
                    </a:cubicBezTo>
                    <a:cubicBezTo>
                      <a:pt x="20106" y="20083"/>
                      <a:pt x="20454" y="20369"/>
                      <a:pt x="20828" y="20606"/>
                    </a:cubicBezTo>
                    <a:cubicBezTo>
                      <a:pt x="21160" y="20876"/>
                      <a:pt x="21491" y="21103"/>
                      <a:pt x="21565" y="21124"/>
                    </a:cubicBezTo>
                    <a:cubicBezTo>
                      <a:pt x="21562" y="21064"/>
                      <a:pt x="21557" y="21002"/>
                      <a:pt x="21550" y="20936"/>
                    </a:cubicBezTo>
                    <a:lnTo>
                      <a:pt x="21500" y="20936"/>
                    </a:lnTo>
                    <a:cubicBezTo>
                      <a:pt x="21451" y="20462"/>
                      <a:pt x="21525" y="20794"/>
                      <a:pt x="21500" y="20320"/>
                    </a:cubicBezTo>
                    <a:cubicBezTo>
                      <a:pt x="21550" y="20320"/>
                      <a:pt x="21575" y="20747"/>
                      <a:pt x="21600" y="21126"/>
                    </a:cubicBezTo>
                    <a:cubicBezTo>
                      <a:pt x="21600" y="20841"/>
                      <a:pt x="21600" y="20557"/>
                      <a:pt x="21550" y="20274"/>
                    </a:cubicBezTo>
                    <a:cubicBezTo>
                      <a:pt x="21550" y="19941"/>
                      <a:pt x="21600" y="20274"/>
                      <a:pt x="21575" y="19895"/>
                    </a:cubicBezTo>
                    <a:cubicBezTo>
                      <a:pt x="21525" y="19563"/>
                      <a:pt x="21500" y="19231"/>
                      <a:pt x="21500" y="18900"/>
                    </a:cubicBezTo>
                    <a:cubicBezTo>
                      <a:pt x="21451" y="18095"/>
                      <a:pt x="21301" y="17716"/>
                      <a:pt x="21251" y="16958"/>
                    </a:cubicBezTo>
                    <a:lnTo>
                      <a:pt x="21276" y="17052"/>
                    </a:lnTo>
                    <a:cubicBezTo>
                      <a:pt x="21276" y="16768"/>
                      <a:pt x="21176" y="16294"/>
                      <a:pt x="21126" y="15820"/>
                    </a:cubicBezTo>
                    <a:cubicBezTo>
                      <a:pt x="21126" y="15902"/>
                      <a:pt x="21126" y="15985"/>
                      <a:pt x="21117" y="15985"/>
                    </a:cubicBezTo>
                    <a:cubicBezTo>
                      <a:pt x="21110" y="15985"/>
                      <a:pt x="21097" y="15941"/>
                      <a:pt x="21077" y="15820"/>
                    </a:cubicBezTo>
                    <a:cubicBezTo>
                      <a:pt x="21027" y="15300"/>
                      <a:pt x="20952" y="14968"/>
                      <a:pt x="20902" y="14542"/>
                    </a:cubicBezTo>
                    <a:lnTo>
                      <a:pt x="20852" y="14399"/>
                    </a:lnTo>
                    <a:cubicBezTo>
                      <a:pt x="20828" y="14305"/>
                      <a:pt x="20802" y="14210"/>
                      <a:pt x="20802" y="14210"/>
                    </a:cubicBezTo>
                    <a:cubicBezTo>
                      <a:pt x="20478" y="12410"/>
                      <a:pt x="20030" y="10705"/>
                      <a:pt x="19482" y="9141"/>
                    </a:cubicBezTo>
                    <a:cubicBezTo>
                      <a:pt x="19159" y="8194"/>
                      <a:pt x="18785" y="7295"/>
                      <a:pt x="18386" y="6489"/>
                    </a:cubicBezTo>
                    <a:cubicBezTo>
                      <a:pt x="18087" y="5873"/>
                      <a:pt x="17788" y="5352"/>
                      <a:pt x="17490" y="4879"/>
                    </a:cubicBezTo>
                    <a:lnTo>
                      <a:pt x="17514" y="4879"/>
                    </a:lnTo>
                    <a:cubicBezTo>
                      <a:pt x="17140" y="4311"/>
                      <a:pt x="16766" y="3789"/>
                      <a:pt x="16368" y="3315"/>
                    </a:cubicBezTo>
                    <a:cubicBezTo>
                      <a:pt x="15870" y="2700"/>
                      <a:pt x="15371" y="2226"/>
                      <a:pt x="14824" y="1800"/>
                    </a:cubicBezTo>
                    <a:cubicBezTo>
                      <a:pt x="13852" y="994"/>
                      <a:pt x="12831" y="520"/>
                      <a:pt x="11809" y="284"/>
                    </a:cubicBezTo>
                    <a:cubicBezTo>
                      <a:pt x="11534" y="142"/>
                      <a:pt x="11261" y="47"/>
                      <a:pt x="10987" y="0"/>
                    </a:cubicBezTo>
                    <a:close/>
                    <a:moveTo>
                      <a:pt x="21565" y="21124"/>
                    </a:moveTo>
                    <a:cubicBezTo>
                      <a:pt x="21575" y="21281"/>
                      <a:pt x="21575" y="21429"/>
                      <a:pt x="21575" y="21600"/>
                    </a:cubicBezTo>
                    <a:cubicBezTo>
                      <a:pt x="21575" y="21458"/>
                      <a:pt x="21575" y="21268"/>
                      <a:pt x="21575" y="21126"/>
                    </a:cubicBezTo>
                    <a:cubicBezTo>
                      <a:pt x="21572" y="21126"/>
                      <a:pt x="21569" y="21126"/>
                      <a:pt x="21565" y="2112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464" name="Google Shape;481;p14"/>
              <p:cNvSpPr/>
              <p:nvPr/>
            </p:nvSpPr>
            <p:spPr>
              <a:xfrm>
                <a:off x="227056" y="618668"/>
                <a:ext cx="12701" cy="155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0911" y="5942"/>
                      <a:pt x="0" y="13731"/>
                      <a:pt x="0" y="21600"/>
                    </a:cubicBezTo>
                    <a:cubicBezTo>
                      <a:pt x="10911" y="15738"/>
                      <a:pt x="16256" y="7869"/>
                      <a:pt x="216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465" name="Google Shape;483;p14"/>
              <p:cNvSpPr/>
              <p:nvPr/>
            </p:nvSpPr>
            <p:spPr>
              <a:xfrm>
                <a:off x="149031" y="165923"/>
                <a:ext cx="918614" cy="4780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fill="norm" stroke="1" extrusionOk="0">
                    <a:moveTo>
                      <a:pt x="11638" y="4434"/>
                    </a:moveTo>
                    <a:cubicBezTo>
                      <a:pt x="11644" y="4441"/>
                      <a:pt x="11652" y="4447"/>
                      <a:pt x="11659" y="4447"/>
                    </a:cubicBezTo>
                    <a:cubicBezTo>
                      <a:pt x="11651" y="4441"/>
                      <a:pt x="11644" y="4439"/>
                      <a:pt x="11638" y="4434"/>
                    </a:cubicBezTo>
                    <a:close/>
                    <a:moveTo>
                      <a:pt x="6262" y="6773"/>
                    </a:moveTo>
                    <a:cubicBezTo>
                      <a:pt x="6255" y="6783"/>
                      <a:pt x="6248" y="6791"/>
                      <a:pt x="6243" y="6799"/>
                    </a:cubicBezTo>
                    <a:cubicBezTo>
                      <a:pt x="6251" y="6791"/>
                      <a:pt x="6258" y="6781"/>
                      <a:pt x="6262" y="6773"/>
                    </a:cubicBezTo>
                    <a:close/>
                    <a:moveTo>
                      <a:pt x="15821" y="7687"/>
                    </a:moveTo>
                    <a:cubicBezTo>
                      <a:pt x="15821" y="7695"/>
                      <a:pt x="15823" y="7700"/>
                      <a:pt x="15830" y="7700"/>
                    </a:cubicBezTo>
                    <a:cubicBezTo>
                      <a:pt x="15826" y="7695"/>
                      <a:pt x="15823" y="7692"/>
                      <a:pt x="15821" y="7687"/>
                    </a:cubicBezTo>
                    <a:close/>
                    <a:moveTo>
                      <a:pt x="1916" y="9974"/>
                    </a:moveTo>
                    <a:lnTo>
                      <a:pt x="1884" y="10102"/>
                    </a:lnTo>
                    <a:cubicBezTo>
                      <a:pt x="1893" y="10060"/>
                      <a:pt x="1904" y="10021"/>
                      <a:pt x="1915" y="9979"/>
                    </a:cubicBezTo>
                    <a:cubicBezTo>
                      <a:pt x="1915" y="9977"/>
                      <a:pt x="1916" y="9977"/>
                      <a:pt x="1916" y="9974"/>
                    </a:cubicBezTo>
                    <a:close/>
                    <a:moveTo>
                      <a:pt x="3515" y="13090"/>
                    </a:moveTo>
                    <a:cubicBezTo>
                      <a:pt x="3514" y="13092"/>
                      <a:pt x="3514" y="13095"/>
                      <a:pt x="3513" y="13098"/>
                    </a:cubicBezTo>
                    <a:cubicBezTo>
                      <a:pt x="3515" y="13092"/>
                      <a:pt x="3517" y="13090"/>
                      <a:pt x="3515" y="13090"/>
                    </a:cubicBezTo>
                    <a:close/>
                    <a:moveTo>
                      <a:pt x="3513" y="13098"/>
                    </a:moveTo>
                    <a:cubicBezTo>
                      <a:pt x="3509" y="13105"/>
                      <a:pt x="3502" y="13121"/>
                      <a:pt x="3502" y="13152"/>
                    </a:cubicBezTo>
                    <a:cubicBezTo>
                      <a:pt x="3505" y="13134"/>
                      <a:pt x="3509" y="13116"/>
                      <a:pt x="3513" y="13098"/>
                    </a:cubicBezTo>
                    <a:close/>
                    <a:moveTo>
                      <a:pt x="2038" y="19873"/>
                    </a:moveTo>
                    <a:cubicBezTo>
                      <a:pt x="2041" y="19873"/>
                      <a:pt x="2043" y="19878"/>
                      <a:pt x="2047" y="19886"/>
                    </a:cubicBezTo>
                    <a:lnTo>
                      <a:pt x="2030" y="20131"/>
                    </a:lnTo>
                    <a:cubicBezTo>
                      <a:pt x="2034" y="19964"/>
                      <a:pt x="2027" y="19873"/>
                      <a:pt x="2038" y="19873"/>
                    </a:cubicBezTo>
                    <a:close/>
                    <a:moveTo>
                      <a:pt x="10833" y="0"/>
                    </a:moveTo>
                    <a:cubicBezTo>
                      <a:pt x="10966" y="0"/>
                      <a:pt x="10900" y="63"/>
                      <a:pt x="10801" y="63"/>
                    </a:cubicBezTo>
                    <a:cubicBezTo>
                      <a:pt x="10668" y="42"/>
                      <a:pt x="10580" y="36"/>
                      <a:pt x="10522" y="36"/>
                    </a:cubicBezTo>
                    <a:cubicBezTo>
                      <a:pt x="10404" y="36"/>
                      <a:pt x="10404" y="63"/>
                      <a:pt x="10404" y="63"/>
                    </a:cubicBezTo>
                    <a:cubicBezTo>
                      <a:pt x="10404" y="63"/>
                      <a:pt x="10371" y="128"/>
                      <a:pt x="9975" y="190"/>
                    </a:cubicBezTo>
                    <a:cubicBezTo>
                      <a:pt x="9743" y="190"/>
                      <a:pt x="9380" y="255"/>
                      <a:pt x="8918" y="380"/>
                    </a:cubicBezTo>
                    <a:cubicBezTo>
                      <a:pt x="8687" y="445"/>
                      <a:pt x="8423" y="573"/>
                      <a:pt x="8159" y="636"/>
                    </a:cubicBezTo>
                    <a:lnTo>
                      <a:pt x="7365" y="1081"/>
                    </a:lnTo>
                    <a:lnTo>
                      <a:pt x="6639" y="1652"/>
                    </a:lnTo>
                    <a:cubicBezTo>
                      <a:pt x="6375" y="1842"/>
                      <a:pt x="6176" y="2032"/>
                      <a:pt x="5979" y="2225"/>
                    </a:cubicBezTo>
                    <a:cubicBezTo>
                      <a:pt x="5781" y="2415"/>
                      <a:pt x="5616" y="2605"/>
                      <a:pt x="5450" y="2795"/>
                    </a:cubicBezTo>
                    <a:lnTo>
                      <a:pt x="5086" y="3241"/>
                    </a:lnTo>
                    <a:cubicBezTo>
                      <a:pt x="4760" y="3868"/>
                      <a:pt x="4303" y="4374"/>
                      <a:pt x="4038" y="5001"/>
                    </a:cubicBezTo>
                    <a:cubicBezTo>
                      <a:pt x="3618" y="5749"/>
                      <a:pt x="3230" y="6497"/>
                      <a:pt x="2873" y="7307"/>
                    </a:cubicBezTo>
                    <a:cubicBezTo>
                      <a:pt x="2775" y="7625"/>
                      <a:pt x="2642" y="7877"/>
                      <a:pt x="2543" y="8133"/>
                    </a:cubicBezTo>
                    <a:cubicBezTo>
                      <a:pt x="2412" y="8450"/>
                      <a:pt x="2313" y="8703"/>
                      <a:pt x="2247" y="8958"/>
                    </a:cubicBezTo>
                    <a:cubicBezTo>
                      <a:pt x="2099" y="9300"/>
                      <a:pt x="2004" y="9638"/>
                      <a:pt x="1915" y="9979"/>
                    </a:cubicBezTo>
                    <a:cubicBezTo>
                      <a:pt x="1717" y="10800"/>
                      <a:pt x="1685" y="10610"/>
                      <a:pt x="1487" y="11183"/>
                    </a:cubicBezTo>
                    <a:cubicBezTo>
                      <a:pt x="1586" y="11183"/>
                      <a:pt x="1453" y="11881"/>
                      <a:pt x="1421" y="12134"/>
                    </a:cubicBezTo>
                    <a:cubicBezTo>
                      <a:pt x="1322" y="12517"/>
                      <a:pt x="1189" y="13405"/>
                      <a:pt x="1058" y="14041"/>
                    </a:cubicBezTo>
                    <a:lnTo>
                      <a:pt x="1024" y="14041"/>
                    </a:lnTo>
                    <a:cubicBezTo>
                      <a:pt x="959" y="14548"/>
                      <a:pt x="760" y="15630"/>
                      <a:pt x="693" y="15947"/>
                    </a:cubicBezTo>
                    <a:cubicBezTo>
                      <a:pt x="628" y="16328"/>
                      <a:pt x="496" y="16963"/>
                      <a:pt x="397" y="17536"/>
                    </a:cubicBezTo>
                    <a:cubicBezTo>
                      <a:pt x="298" y="18169"/>
                      <a:pt x="232" y="18805"/>
                      <a:pt x="199" y="19441"/>
                    </a:cubicBezTo>
                    <a:lnTo>
                      <a:pt x="0" y="20266"/>
                    </a:lnTo>
                    <a:lnTo>
                      <a:pt x="0" y="20394"/>
                    </a:lnTo>
                    <a:cubicBezTo>
                      <a:pt x="232" y="20712"/>
                      <a:pt x="496" y="20902"/>
                      <a:pt x="794" y="21030"/>
                    </a:cubicBezTo>
                    <a:cubicBezTo>
                      <a:pt x="956" y="21134"/>
                      <a:pt x="1142" y="21207"/>
                      <a:pt x="1320" y="21207"/>
                    </a:cubicBezTo>
                    <a:cubicBezTo>
                      <a:pt x="1575" y="21207"/>
                      <a:pt x="1813" y="21058"/>
                      <a:pt x="1949" y="20649"/>
                    </a:cubicBezTo>
                    <a:lnTo>
                      <a:pt x="1982" y="20649"/>
                    </a:lnTo>
                    <a:lnTo>
                      <a:pt x="2015" y="20394"/>
                    </a:lnTo>
                    <a:cubicBezTo>
                      <a:pt x="2020" y="20339"/>
                      <a:pt x="2023" y="20287"/>
                      <a:pt x="2026" y="20240"/>
                    </a:cubicBezTo>
                    <a:cubicBezTo>
                      <a:pt x="2031" y="20196"/>
                      <a:pt x="2037" y="20178"/>
                      <a:pt x="2041" y="20178"/>
                    </a:cubicBezTo>
                    <a:cubicBezTo>
                      <a:pt x="2053" y="20178"/>
                      <a:pt x="2060" y="20313"/>
                      <a:pt x="2081" y="20394"/>
                    </a:cubicBezTo>
                    <a:cubicBezTo>
                      <a:pt x="2081" y="20266"/>
                      <a:pt x="2114" y="20141"/>
                      <a:pt x="2148" y="20014"/>
                    </a:cubicBezTo>
                    <a:cubicBezTo>
                      <a:pt x="2148" y="20001"/>
                      <a:pt x="2146" y="19995"/>
                      <a:pt x="2144" y="19995"/>
                    </a:cubicBezTo>
                    <a:cubicBezTo>
                      <a:pt x="2134" y="19995"/>
                      <a:pt x="2108" y="20089"/>
                      <a:pt x="2081" y="20141"/>
                    </a:cubicBezTo>
                    <a:cubicBezTo>
                      <a:pt x="2081" y="19886"/>
                      <a:pt x="2081" y="19631"/>
                      <a:pt x="2114" y="19441"/>
                    </a:cubicBezTo>
                    <a:cubicBezTo>
                      <a:pt x="2180" y="19123"/>
                      <a:pt x="2213" y="19441"/>
                      <a:pt x="2247" y="19060"/>
                    </a:cubicBezTo>
                    <a:cubicBezTo>
                      <a:pt x="2543" y="16963"/>
                      <a:pt x="2972" y="14994"/>
                      <a:pt x="3502" y="13087"/>
                    </a:cubicBezTo>
                    <a:cubicBezTo>
                      <a:pt x="3509" y="13087"/>
                      <a:pt x="3513" y="13087"/>
                      <a:pt x="3515" y="13090"/>
                    </a:cubicBezTo>
                    <a:cubicBezTo>
                      <a:pt x="3580" y="12801"/>
                      <a:pt x="3671" y="12566"/>
                      <a:pt x="3732" y="12389"/>
                    </a:cubicBezTo>
                    <a:cubicBezTo>
                      <a:pt x="3798" y="12134"/>
                      <a:pt x="3865" y="11816"/>
                      <a:pt x="3964" y="11563"/>
                    </a:cubicBezTo>
                    <a:cubicBezTo>
                      <a:pt x="3996" y="11501"/>
                      <a:pt x="4030" y="11436"/>
                      <a:pt x="4096" y="11436"/>
                    </a:cubicBezTo>
                    <a:cubicBezTo>
                      <a:pt x="4096" y="11308"/>
                      <a:pt x="4161" y="11118"/>
                      <a:pt x="4195" y="10990"/>
                    </a:cubicBezTo>
                    <a:lnTo>
                      <a:pt x="4360" y="10610"/>
                    </a:lnTo>
                    <a:cubicBezTo>
                      <a:pt x="4393" y="10420"/>
                      <a:pt x="4459" y="10292"/>
                      <a:pt x="4526" y="10102"/>
                    </a:cubicBezTo>
                    <a:cubicBezTo>
                      <a:pt x="4657" y="9784"/>
                      <a:pt x="4790" y="9529"/>
                      <a:pt x="4921" y="9214"/>
                    </a:cubicBezTo>
                    <a:cubicBezTo>
                      <a:pt x="4987" y="9021"/>
                      <a:pt x="5086" y="8896"/>
                      <a:pt x="5086" y="8831"/>
                    </a:cubicBezTo>
                    <a:lnTo>
                      <a:pt x="5054" y="8703"/>
                    </a:lnTo>
                    <a:cubicBezTo>
                      <a:pt x="5153" y="8482"/>
                      <a:pt x="5177" y="8482"/>
                      <a:pt x="5207" y="8482"/>
                    </a:cubicBezTo>
                    <a:cubicBezTo>
                      <a:pt x="5235" y="8482"/>
                      <a:pt x="5268" y="8482"/>
                      <a:pt x="5384" y="8260"/>
                    </a:cubicBezTo>
                    <a:cubicBezTo>
                      <a:pt x="5384" y="7942"/>
                      <a:pt x="5747" y="7625"/>
                      <a:pt x="5781" y="7434"/>
                    </a:cubicBezTo>
                    <a:cubicBezTo>
                      <a:pt x="5781" y="7434"/>
                      <a:pt x="5865" y="7351"/>
                      <a:pt x="5899" y="7351"/>
                    </a:cubicBezTo>
                    <a:cubicBezTo>
                      <a:pt x="5907" y="7351"/>
                      <a:pt x="5912" y="7356"/>
                      <a:pt x="5912" y="7369"/>
                    </a:cubicBezTo>
                    <a:cubicBezTo>
                      <a:pt x="5912" y="7179"/>
                      <a:pt x="6045" y="7117"/>
                      <a:pt x="6077" y="6989"/>
                    </a:cubicBezTo>
                    <a:cubicBezTo>
                      <a:pt x="6099" y="6947"/>
                      <a:pt x="6103" y="6932"/>
                      <a:pt x="6098" y="6932"/>
                    </a:cubicBezTo>
                    <a:cubicBezTo>
                      <a:pt x="6088" y="6932"/>
                      <a:pt x="6045" y="6989"/>
                      <a:pt x="6045" y="6989"/>
                    </a:cubicBezTo>
                    <a:lnTo>
                      <a:pt x="6176" y="6734"/>
                    </a:lnTo>
                    <a:cubicBezTo>
                      <a:pt x="6195" y="6715"/>
                      <a:pt x="6216" y="6708"/>
                      <a:pt x="6232" y="6708"/>
                    </a:cubicBezTo>
                    <a:cubicBezTo>
                      <a:pt x="6263" y="6708"/>
                      <a:pt x="6282" y="6739"/>
                      <a:pt x="6262" y="6773"/>
                    </a:cubicBezTo>
                    <a:cubicBezTo>
                      <a:pt x="6370" y="6640"/>
                      <a:pt x="6589" y="6398"/>
                      <a:pt x="6837" y="6098"/>
                    </a:cubicBezTo>
                    <a:cubicBezTo>
                      <a:pt x="7168" y="5780"/>
                      <a:pt x="7498" y="5465"/>
                      <a:pt x="7861" y="5210"/>
                    </a:cubicBezTo>
                    <a:cubicBezTo>
                      <a:pt x="7960" y="5147"/>
                      <a:pt x="8026" y="5082"/>
                      <a:pt x="8125" y="5020"/>
                    </a:cubicBezTo>
                    <a:lnTo>
                      <a:pt x="8389" y="4892"/>
                    </a:lnTo>
                    <a:cubicBezTo>
                      <a:pt x="8554" y="4764"/>
                      <a:pt x="8753" y="4702"/>
                      <a:pt x="8918" y="4637"/>
                    </a:cubicBezTo>
                    <a:lnTo>
                      <a:pt x="9149" y="4574"/>
                    </a:lnTo>
                    <a:lnTo>
                      <a:pt x="9348" y="4512"/>
                    </a:lnTo>
                    <a:cubicBezTo>
                      <a:pt x="9479" y="4512"/>
                      <a:pt x="9578" y="4447"/>
                      <a:pt x="9644" y="4447"/>
                    </a:cubicBezTo>
                    <a:cubicBezTo>
                      <a:pt x="9612" y="4384"/>
                      <a:pt x="9545" y="4384"/>
                      <a:pt x="9479" y="4384"/>
                    </a:cubicBezTo>
                    <a:cubicBezTo>
                      <a:pt x="9413" y="4384"/>
                      <a:pt x="9348" y="4384"/>
                      <a:pt x="9314" y="4322"/>
                    </a:cubicBezTo>
                    <a:cubicBezTo>
                      <a:pt x="9396" y="4256"/>
                      <a:pt x="9455" y="4256"/>
                      <a:pt x="9499" y="4256"/>
                    </a:cubicBezTo>
                    <a:cubicBezTo>
                      <a:pt x="9545" y="4256"/>
                      <a:pt x="9578" y="4256"/>
                      <a:pt x="9612" y="4194"/>
                    </a:cubicBezTo>
                    <a:cubicBezTo>
                      <a:pt x="9644" y="4288"/>
                      <a:pt x="9727" y="4288"/>
                      <a:pt x="9818" y="4288"/>
                    </a:cubicBezTo>
                    <a:cubicBezTo>
                      <a:pt x="9908" y="4288"/>
                      <a:pt x="10007" y="4288"/>
                      <a:pt x="10074" y="4384"/>
                    </a:cubicBezTo>
                    <a:lnTo>
                      <a:pt x="10107" y="4322"/>
                    </a:lnTo>
                    <a:lnTo>
                      <a:pt x="10206" y="4384"/>
                    </a:lnTo>
                    <a:cubicBezTo>
                      <a:pt x="10338" y="4322"/>
                      <a:pt x="10470" y="4322"/>
                      <a:pt x="10602" y="4322"/>
                    </a:cubicBezTo>
                    <a:cubicBezTo>
                      <a:pt x="10702" y="4322"/>
                      <a:pt x="10833" y="4384"/>
                      <a:pt x="10966" y="4384"/>
                    </a:cubicBezTo>
                    <a:lnTo>
                      <a:pt x="11361" y="4384"/>
                    </a:lnTo>
                    <a:cubicBezTo>
                      <a:pt x="11453" y="4384"/>
                      <a:pt x="11545" y="4384"/>
                      <a:pt x="11638" y="4434"/>
                    </a:cubicBezTo>
                    <a:cubicBezTo>
                      <a:pt x="11606" y="4402"/>
                      <a:pt x="11579" y="4322"/>
                      <a:pt x="11659" y="4322"/>
                    </a:cubicBezTo>
                    <a:cubicBezTo>
                      <a:pt x="11659" y="4384"/>
                      <a:pt x="11726" y="4384"/>
                      <a:pt x="11791" y="4384"/>
                    </a:cubicBezTo>
                    <a:cubicBezTo>
                      <a:pt x="11857" y="4384"/>
                      <a:pt x="11923" y="4384"/>
                      <a:pt x="11956" y="4447"/>
                    </a:cubicBezTo>
                    <a:cubicBezTo>
                      <a:pt x="12022" y="4447"/>
                      <a:pt x="12162" y="4533"/>
                      <a:pt x="12228" y="4533"/>
                    </a:cubicBezTo>
                    <a:cubicBezTo>
                      <a:pt x="12259" y="4533"/>
                      <a:pt x="12274" y="4514"/>
                      <a:pt x="12258" y="4460"/>
                    </a:cubicBezTo>
                    <a:cubicBezTo>
                      <a:pt x="12304" y="4582"/>
                      <a:pt x="12545" y="4702"/>
                      <a:pt x="12385" y="4702"/>
                    </a:cubicBezTo>
                    <a:cubicBezTo>
                      <a:pt x="12451" y="4764"/>
                      <a:pt x="12518" y="4830"/>
                      <a:pt x="12617" y="4830"/>
                    </a:cubicBezTo>
                    <a:lnTo>
                      <a:pt x="12518" y="4702"/>
                    </a:lnTo>
                    <a:cubicBezTo>
                      <a:pt x="12782" y="4830"/>
                      <a:pt x="12915" y="5082"/>
                      <a:pt x="13145" y="5082"/>
                    </a:cubicBezTo>
                    <a:lnTo>
                      <a:pt x="13046" y="4955"/>
                    </a:lnTo>
                    <a:cubicBezTo>
                      <a:pt x="13211" y="5020"/>
                      <a:pt x="13344" y="5147"/>
                      <a:pt x="13410" y="5337"/>
                    </a:cubicBezTo>
                    <a:lnTo>
                      <a:pt x="13211" y="5272"/>
                    </a:lnTo>
                    <a:lnTo>
                      <a:pt x="13574" y="5528"/>
                    </a:lnTo>
                    <a:cubicBezTo>
                      <a:pt x="13674" y="5590"/>
                      <a:pt x="13773" y="5655"/>
                      <a:pt x="13904" y="5718"/>
                    </a:cubicBezTo>
                    <a:lnTo>
                      <a:pt x="13806" y="5655"/>
                    </a:lnTo>
                    <a:cubicBezTo>
                      <a:pt x="14202" y="5845"/>
                      <a:pt x="14533" y="6163"/>
                      <a:pt x="14896" y="6481"/>
                    </a:cubicBezTo>
                    <a:cubicBezTo>
                      <a:pt x="15325" y="6989"/>
                      <a:pt x="15754" y="7497"/>
                      <a:pt x="15887" y="7625"/>
                    </a:cubicBezTo>
                    <a:lnTo>
                      <a:pt x="15821" y="7369"/>
                    </a:lnTo>
                    <a:lnTo>
                      <a:pt x="16052" y="7559"/>
                    </a:lnTo>
                    <a:cubicBezTo>
                      <a:pt x="16024" y="7559"/>
                      <a:pt x="15873" y="7700"/>
                      <a:pt x="15831" y="7700"/>
                    </a:cubicBezTo>
                    <a:cubicBezTo>
                      <a:pt x="15831" y="7700"/>
                      <a:pt x="15830" y="7700"/>
                      <a:pt x="15830" y="7700"/>
                    </a:cubicBezTo>
                    <a:cubicBezTo>
                      <a:pt x="16354" y="8461"/>
                      <a:pt x="16813" y="9344"/>
                      <a:pt x="17241" y="10292"/>
                    </a:cubicBezTo>
                    <a:cubicBezTo>
                      <a:pt x="17670" y="11308"/>
                      <a:pt x="18033" y="12389"/>
                      <a:pt x="18331" y="13470"/>
                    </a:cubicBezTo>
                    <a:cubicBezTo>
                      <a:pt x="18364" y="13660"/>
                      <a:pt x="18347" y="13707"/>
                      <a:pt x="18323" y="13707"/>
                    </a:cubicBezTo>
                    <a:cubicBezTo>
                      <a:pt x="18297" y="13707"/>
                      <a:pt x="18265" y="13660"/>
                      <a:pt x="18265" y="13660"/>
                    </a:cubicBezTo>
                    <a:cubicBezTo>
                      <a:pt x="18364" y="14041"/>
                      <a:pt x="18364" y="13788"/>
                      <a:pt x="18430" y="14168"/>
                    </a:cubicBezTo>
                    <a:cubicBezTo>
                      <a:pt x="18430" y="14189"/>
                      <a:pt x="18426" y="14197"/>
                      <a:pt x="18420" y="14197"/>
                    </a:cubicBezTo>
                    <a:cubicBezTo>
                      <a:pt x="18408" y="14197"/>
                      <a:pt x="18385" y="14168"/>
                      <a:pt x="18364" y="14168"/>
                    </a:cubicBezTo>
                    <a:cubicBezTo>
                      <a:pt x="18430" y="14296"/>
                      <a:pt x="18430" y="14486"/>
                      <a:pt x="18462" y="14486"/>
                    </a:cubicBezTo>
                    <a:cubicBezTo>
                      <a:pt x="18430" y="14231"/>
                      <a:pt x="18529" y="14296"/>
                      <a:pt x="18561" y="14168"/>
                    </a:cubicBezTo>
                    <a:lnTo>
                      <a:pt x="18595" y="14358"/>
                    </a:lnTo>
                    <a:cubicBezTo>
                      <a:pt x="18628" y="14486"/>
                      <a:pt x="18662" y="14614"/>
                      <a:pt x="18662" y="14614"/>
                    </a:cubicBezTo>
                    <a:lnTo>
                      <a:pt x="18595" y="14614"/>
                    </a:lnTo>
                    <a:cubicBezTo>
                      <a:pt x="18628" y="14739"/>
                      <a:pt x="18793" y="14804"/>
                      <a:pt x="18859" y="15312"/>
                    </a:cubicBezTo>
                    <a:cubicBezTo>
                      <a:pt x="19024" y="16137"/>
                      <a:pt x="19156" y="17026"/>
                      <a:pt x="19288" y="17917"/>
                    </a:cubicBezTo>
                    <a:cubicBezTo>
                      <a:pt x="19256" y="17917"/>
                      <a:pt x="19222" y="17726"/>
                      <a:pt x="19190" y="17599"/>
                    </a:cubicBezTo>
                    <a:cubicBezTo>
                      <a:pt x="19190" y="17726"/>
                      <a:pt x="19222" y="17854"/>
                      <a:pt x="19222" y="17979"/>
                    </a:cubicBezTo>
                    <a:cubicBezTo>
                      <a:pt x="19222" y="17937"/>
                      <a:pt x="19225" y="17919"/>
                      <a:pt x="19228" y="17919"/>
                    </a:cubicBezTo>
                    <a:cubicBezTo>
                      <a:pt x="19241" y="17919"/>
                      <a:pt x="19275" y="18206"/>
                      <a:pt x="19286" y="18206"/>
                    </a:cubicBezTo>
                    <a:cubicBezTo>
                      <a:pt x="19287" y="18206"/>
                      <a:pt x="19288" y="18195"/>
                      <a:pt x="19288" y="18169"/>
                    </a:cubicBezTo>
                    <a:cubicBezTo>
                      <a:pt x="19420" y="18805"/>
                      <a:pt x="19520" y="19506"/>
                      <a:pt x="19585" y="20204"/>
                    </a:cubicBezTo>
                    <a:cubicBezTo>
                      <a:pt x="19619" y="20204"/>
                      <a:pt x="20115" y="20394"/>
                      <a:pt x="20544" y="20584"/>
                    </a:cubicBezTo>
                    <a:cubicBezTo>
                      <a:pt x="21006" y="20839"/>
                      <a:pt x="21469" y="21092"/>
                      <a:pt x="21534" y="21092"/>
                    </a:cubicBezTo>
                    <a:cubicBezTo>
                      <a:pt x="21534" y="21285"/>
                      <a:pt x="21534" y="21410"/>
                      <a:pt x="21534" y="21600"/>
                    </a:cubicBezTo>
                    <a:cubicBezTo>
                      <a:pt x="21568" y="21347"/>
                      <a:pt x="21568" y="21157"/>
                      <a:pt x="21534" y="20902"/>
                    </a:cubicBezTo>
                    <a:lnTo>
                      <a:pt x="21469" y="20902"/>
                    </a:lnTo>
                    <a:cubicBezTo>
                      <a:pt x="21402" y="20394"/>
                      <a:pt x="21501" y="20774"/>
                      <a:pt x="21469" y="20266"/>
                    </a:cubicBezTo>
                    <a:cubicBezTo>
                      <a:pt x="21501" y="20266"/>
                      <a:pt x="21534" y="20712"/>
                      <a:pt x="21568" y="21092"/>
                    </a:cubicBezTo>
                    <a:cubicBezTo>
                      <a:pt x="21568" y="20712"/>
                      <a:pt x="21568" y="20331"/>
                      <a:pt x="21534" y="20204"/>
                    </a:cubicBezTo>
                    <a:cubicBezTo>
                      <a:pt x="21534" y="19886"/>
                      <a:pt x="21600" y="20204"/>
                      <a:pt x="21568" y="19823"/>
                    </a:cubicBezTo>
                    <a:cubicBezTo>
                      <a:pt x="21501" y="19506"/>
                      <a:pt x="21469" y="19188"/>
                      <a:pt x="21469" y="18805"/>
                    </a:cubicBezTo>
                    <a:cubicBezTo>
                      <a:pt x="21435" y="18044"/>
                      <a:pt x="21270" y="17661"/>
                      <a:pt x="21205" y="16901"/>
                    </a:cubicBezTo>
                    <a:lnTo>
                      <a:pt x="21237" y="16963"/>
                    </a:lnTo>
                    <a:cubicBezTo>
                      <a:pt x="21237" y="16708"/>
                      <a:pt x="21138" y="16137"/>
                      <a:pt x="21072" y="15757"/>
                    </a:cubicBezTo>
                    <a:cubicBezTo>
                      <a:pt x="21072" y="15830"/>
                      <a:pt x="21072" y="15903"/>
                      <a:pt x="21065" y="15903"/>
                    </a:cubicBezTo>
                    <a:cubicBezTo>
                      <a:pt x="21061" y="15903"/>
                      <a:pt x="21053" y="15864"/>
                      <a:pt x="21039" y="15757"/>
                    </a:cubicBezTo>
                    <a:cubicBezTo>
                      <a:pt x="21006" y="15502"/>
                      <a:pt x="20973" y="15249"/>
                      <a:pt x="20939" y="15056"/>
                    </a:cubicBezTo>
                    <a:cubicBezTo>
                      <a:pt x="20907" y="14866"/>
                      <a:pt x="20874" y="14676"/>
                      <a:pt x="20840" y="14421"/>
                    </a:cubicBezTo>
                    <a:lnTo>
                      <a:pt x="20741" y="14106"/>
                    </a:lnTo>
                    <a:cubicBezTo>
                      <a:pt x="20345" y="12326"/>
                      <a:pt x="19883" y="10672"/>
                      <a:pt x="19288" y="9148"/>
                    </a:cubicBezTo>
                    <a:cubicBezTo>
                      <a:pt x="18694" y="7625"/>
                      <a:pt x="18033" y="6226"/>
                      <a:pt x="17274" y="5020"/>
                    </a:cubicBezTo>
                    <a:lnTo>
                      <a:pt x="17307" y="5020"/>
                    </a:lnTo>
                    <a:cubicBezTo>
                      <a:pt x="16514" y="3686"/>
                      <a:pt x="15623" y="2667"/>
                      <a:pt x="14664" y="1842"/>
                    </a:cubicBezTo>
                    <a:cubicBezTo>
                      <a:pt x="13707" y="953"/>
                      <a:pt x="12683" y="445"/>
                      <a:pt x="11659" y="255"/>
                    </a:cubicBezTo>
                    <a:cubicBezTo>
                      <a:pt x="11395" y="63"/>
                      <a:pt x="11097" y="0"/>
                      <a:pt x="108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467" name="Google Shape;484;p14"/>
            <p:cNvSpPr/>
            <p:nvPr/>
          </p:nvSpPr>
          <p:spPr>
            <a:xfrm>
              <a:off x="371908" y="636244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0800" y="3551"/>
                    <a:pt x="0" y="10800"/>
                    <a:pt x="0" y="21600"/>
                  </a:cubicBezTo>
                  <a:cubicBezTo>
                    <a:pt x="10800" y="14351"/>
                    <a:pt x="16090" y="7249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469" name="Google Shape;486;p14"/>
          <p:cNvSpPr/>
          <p:nvPr/>
        </p:nvSpPr>
        <p:spPr>
          <a:xfrm rot="7659018">
            <a:off x="1385986" y="4920653"/>
            <a:ext cx="536887" cy="3629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9" y="4415"/>
                </a:moveTo>
                <a:cubicBezTo>
                  <a:pt x="19140" y="4452"/>
                  <a:pt x="19152" y="4489"/>
                  <a:pt x="19164" y="4526"/>
                </a:cubicBezTo>
                <a:cubicBezTo>
                  <a:pt x="19158" y="4491"/>
                  <a:pt x="19144" y="4452"/>
                  <a:pt x="19129" y="4415"/>
                </a:cubicBezTo>
                <a:close/>
                <a:moveTo>
                  <a:pt x="15645" y="11679"/>
                </a:moveTo>
                <a:cubicBezTo>
                  <a:pt x="15640" y="11712"/>
                  <a:pt x="15635" y="11745"/>
                  <a:pt x="15630" y="11774"/>
                </a:cubicBezTo>
                <a:cubicBezTo>
                  <a:pt x="15641" y="11757"/>
                  <a:pt x="15647" y="11722"/>
                  <a:pt x="15645" y="11679"/>
                </a:cubicBezTo>
                <a:close/>
                <a:moveTo>
                  <a:pt x="8405" y="18273"/>
                </a:moveTo>
                <a:cubicBezTo>
                  <a:pt x="8398" y="18287"/>
                  <a:pt x="8394" y="18297"/>
                  <a:pt x="8396" y="18297"/>
                </a:cubicBezTo>
                <a:cubicBezTo>
                  <a:pt x="8396" y="18297"/>
                  <a:pt x="8400" y="18291"/>
                  <a:pt x="8409" y="18277"/>
                </a:cubicBezTo>
                <a:cubicBezTo>
                  <a:pt x="8409" y="18277"/>
                  <a:pt x="8408" y="18275"/>
                  <a:pt x="8405" y="18273"/>
                </a:cubicBezTo>
                <a:close/>
                <a:moveTo>
                  <a:pt x="17106" y="0"/>
                </a:moveTo>
                <a:lnTo>
                  <a:pt x="16015" y="95"/>
                </a:lnTo>
                <a:cubicBezTo>
                  <a:pt x="15887" y="95"/>
                  <a:pt x="15790" y="142"/>
                  <a:pt x="15662" y="142"/>
                </a:cubicBezTo>
                <a:lnTo>
                  <a:pt x="15341" y="284"/>
                </a:lnTo>
                <a:lnTo>
                  <a:pt x="14989" y="428"/>
                </a:lnTo>
                <a:lnTo>
                  <a:pt x="14474" y="570"/>
                </a:lnTo>
                <a:cubicBezTo>
                  <a:pt x="14411" y="855"/>
                  <a:pt x="14346" y="1187"/>
                  <a:pt x="14314" y="1472"/>
                </a:cubicBezTo>
                <a:cubicBezTo>
                  <a:pt x="14250" y="1756"/>
                  <a:pt x="14186" y="2089"/>
                  <a:pt x="14154" y="2373"/>
                </a:cubicBezTo>
                <a:cubicBezTo>
                  <a:pt x="14090" y="3038"/>
                  <a:pt x="13994" y="3655"/>
                  <a:pt x="13929" y="4319"/>
                </a:cubicBezTo>
                <a:cubicBezTo>
                  <a:pt x="13896" y="4605"/>
                  <a:pt x="13833" y="4938"/>
                  <a:pt x="13800" y="5269"/>
                </a:cubicBezTo>
                <a:cubicBezTo>
                  <a:pt x="13769" y="5555"/>
                  <a:pt x="13736" y="5886"/>
                  <a:pt x="13736" y="6219"/>
                </a:cubicBezTo>
                <a:cubicBezTo>
                  <a:pt x="13704" y="6503"/>
                  <a:pt x="13673" y="6931"/>
                  <a:pt x="13640" y="7264"/>
                </a:cubicBezTo>
                <a:cubicBezTo>
                  <a:pt x="13577" y="7833"/>
                  <a:pt x="13544" y="8450"/>
                  <a:pt x="13512" y="8925"/>
                </a:cubicBezTo>
                <a:cubicBezTo>
                  <a:pt x="13512" y="9162"/>
                  <a:pt x="13448" y="9400"/>
                  <a:pt x="13448" y="9590"/>
                </a:cubicBezTo>
                <a:cubicBezTo>
                  <a:pt x="13448" y="9684"/>
                  <a:pt x="13448" y="9732"/>
                  <a:pt x="13416" y="9828"/>
                </a:cubicBezTo>
                <a:cubicBezTo>
                  <a:pt x="13416" y="9921"/>
                  <a:pt x="13383" y="10017"/>
                  <a:pt x="13383" y="10112"/>
                </a:cubicBezTo>
                <a:cubicBezTo>
                  <a:pt x="13383" y="10207"/>
                  <a:pt x="13352" y="10303"/>
                  <a:pt x="13352" y="10349"/>
                </a:cubicBezTo>
                <a:cubicBezTo>
                  <a:pt x="13319" y="10303"/>
                  <a:pt x="13256" y="10254"/>
                  <a:pt x="13223" y="10207"/>
                </a:cubicBezTo>
                <a:lnTo>
                  <a:pt x="13062" y="10017"/>
                </a:lnTo>
                <a:lnTo>
                  <a:pt x="12067" y="8498"/>
                </a:lnTo>
                <a:cubicBezTo>
                  <a:pt x="11746" y="7975"/>
                  <a:pt x="11425" y="7502"/>
                  <a:pt x="11105" y="7073"/>
                </a:cubicBezTo>
                <a:lnTo>
                  <a:pt x="10624" y="6361"/>
                </a:lnTo>
                <a:cubicBezTo>
                  <a:pt x="10367" y="6028"/>
                  <a:pt x="10109" y="5649"/>
                  <a:pt x="9885" y="5411"/>
                </a:cubicBezTo>
                <a:cubicBezTo>
                  <a:pt x="9564" y="4938"/>
                  <a:pt x="9147" y="4415"/>
                  <a:pt x="8730" y="3940"/>
                </a:cubicBezTo>
                <a:cubicBezTo>
                  <a:pt x="8634" y="3940"/>
                  <a:pt x="8569" y="3940"/>
                  <a:pt x="8505" y="3988"/>
                </a:cubicBezTo>
                <a:lnTo>
                  <a:pt x="8313" y="3988"/>
                </a:lnTo>
                <a:cubicBezTo>
                  <a:pt x="8537" y="3988"/>
                  <a:pt x="8473" y="4084"/>
                  <a:pt x="8313" y="4130"/>
                </a:cubicBezTo>
                <a:cubicBezTo>
                  <a:pt x="7510" y="4273"/>
                  <a:pt x="7798" y="4226"/>
                  <a:pt x="7638" y="4273"/>
                </a:cubicBezTo>
                <a:cubicBezTo>
                  <a:pt x="7638" y="4273"/>
                  <a:pt x="7575" y="4319"/>
                  <a:pt x="7510" y="4415"/>
                </a:cubicBezTo>
                <a:lnTo>
                  <a:pt x="7221" y="4652"/>
                </a:lnTo>
                <a:cubicBezTo>
                  <a:pt x="7060" y="4747"/>
                  <a:pt x="6932" y="4890"/>
                  <a:pt x="6676" y="5080"/>
                </a:cubicBezTo>
                <a:cubicBezTo>
                  <a:pt x="6611" y="5460"/>
                  <a:pt x="6515" y="5793"/>
                  <a:pt x="6451" y="6266"/>
                </a:cubicBezTo>
                <a:cubicBezTo>
                  <a:pt x="6419" y="6503"/>
                  <a:pt x="6355" y="6741"/>
                  <a:pt x="6322" y="6978"/>
                </a:cubicBezTo>
                <a:cubicBezTo>
                  <a:pt x="6259" y="7216"/>
                  <a:pt x="6226" y="7453"/>
                  <a:pt x="6194" y="7739"/>
                </a:cubicBezTo>
                <a:cubicBezTo>
                  <a:pt x="6161" y="7975"/>
                  <a:pt x="6130" y="8261"/>
                  <a:pt x="6098" y="8545"/>
                </a:cubicBezTo>
                <a:cubicBezTo>
                  <a:pt x="6098" y="8687"/>
                  <a:pt x="6065" y="8829"/>
                  <a:pt x="6065" y="8973"/>
                </a:cubicBezTo>
                <a:cubicBezTo>
                  <a:pt x="6065" y="9067"/>
                  <a:pt x="6065" y="9162"/>
                  <a:pt x="6034" y="9257"/>
                </a:cubicBezTo>
                <a:cubicBezTo>
                  <a:pt x="6002" y="9637"/>
                  <a:pt x="6002" y="10017"/>
                  <a:pt x="5969" y="10396"/>
                </a:cubicBezTo>
                <a:cubicBezTo>
                  <a:pt x="5938" y="11157"/>
                  <a:pt x="5938" y="11963"/>
                  <a:pt x="5969" y="12722"/>
                </a:cubicBezTo>
                <a:lnTo>
                  <a:pt x="5969" y="13246"/>
                </a:lnTo>
                <a:cubicBezTo>
                  <a:pt x="5969" y="13292"/>
                  <a:pt x="5969" y="13388"/>
                  <a:pt x="5969" y="13435"/>
                </a:cubicBezTo>
                <a:cubicBezTo>
                  <a:pt x="6002" y="13577"/>
                  <a:pt x="6002" y="13721"/>
                  <a:pt x="6034" y="13863"/>
                </a:cubicBezTo>
                <a:lnTo>
                  <a:pt x="6098" y="14005"/>
                </a:lnTo>
                <a:lnTo>
                  <a:pt x="6130" y="14052"/>
                </a:lnTo>
                <a:cubicBezTo>
                  <a:pt x="6114" y="14077"/>
                  <a:pt x="6098" y="14089"/>
                  <a:pt x="6082" y="14089"/>
                </a:cubicBezTo>
                <a:cubicBezTo>
                  <a:pt x="6065" y="14089"/>
                  <a:pt x="6049" y="14077"/>
                  <a:pt x="6034" y="14052"/>
                </a:cubicBezTo>
                <a:cubicBezTo>
                  <a:pt x="5969" y="14052"/>
                  <a:pt x="5905" y="14005"/>
                  <a:pt x="5842" y="13958"/>
                </a:cubicBezTo>
                <a:lnTo>
                  <a:pt x="5809" y="13958"/>
                </a:lnTo>
                <a:lnTo>
                  <a:pt x="5809" y="13909"/>
                </a:lnTo>
                <a:cubicBezTo>
                  <a:pt x="5744" y="13909"/>
                  <a:pt x="5681" y="13814"/>
                  <a:pt x="5616" y="13767"/>
                </a:cubicBezTo>
                <a:cubicBezTo>
                  <a:pt x="5584" y="13721"/>
                  <a:pt x="5520" y="13672"/>
                  <a:pt x="5488" y="13625"/>
                </a:cubicBezTo>
                <a:lnTo>
                  <a:pt x="5391" y="13530"/>
                </a:lnTo>
                <a:lnTo>
                  <a:pt x="5327" y="13435"/>
                </a:lnTo>
                <a:lnTo>
                  <a:pt x="5166" y="13246"/>
                </a:lnTo>
                <a:cubicBezTo>
                  <a:pt x="4943" y="13008"/>
                  <a:pt x="4749" y="12722"/>
                  <a:pt x="4526" y="12485"/>
                </a:cubicBezTo>
                <a:lnTo>
                  <a:pt x="3531" y="11299"/>
                </a:lnTo>
                <a:lnTo>
                  <a:pt x="2663" y="10207"/>
                </a:lnTo>
                <a:cubicBezTo>
                  <a:pt x="2407" y="9921"/>
                  <a:pt x="2215" y="9732"/>
                  <a:pt x="2086" y="9542"/>
                </a:cubicBezTo>
                <a:lnTo>
                  <a:pt x="2215" y="9732"/>
                </a:lnTo>
                <a:lnTo>
                  <a:pt x="2086" y="9590"/>
                </a:lnTo>
                <a:cubicBezTo>
                  <a:pt x="1796" y="9732"/>
                  <a:pt x="1508" y="9732"/>
                  <a:pt x="1219" y="9732"/>
                </a:cubicBezTo>
                <a:cubicBezTo>
                  <a:pt x="1283" y="9828"/>
                  <a:pt x="1059" y="9921"/>
                  <a:pt x="866" y="9921"/>
                </a:cubicBezTo>
                <a:lnTo>
                  <a:pt x="834" y="9921"/>
                </a:lnTo>
                <a:lnTo>
                  <a:pt x="770" y="9970"/>
                </a:lnTo>
                <a:cubicBezTo>
                  <a:pt x="705" y="10112"/>
                  <a:pt x="609" y="10254"/>
                  <a:pt x="482" y="10491"/>
                </a:cubicBezTo>
                <a:lnTo>
                  <a:pt x="417" y="10634"/>
                </a:lnTo>
                <a:cubicBezTo>
                  <a:pt x="353" y="10729"/>
                  <a:pt x="321" y="10776"/>
                  <a:pt x="288" y="10871"/>
                </a:cubicBezTo>
                <a:lnTo>
                  <a:pt x="63" y="11251"/>
                </a:lnTo>
                <a:lnTo>
                  <a:pt x="63" y="11821"/>
                </a:lnTo>
                <a:lnTo>
                  <a:pt x="0" y="11726"/>
                </a:lnTo>
                <a:cubicBezTo>
                  <a:pt x="32" y="12296"/>
                  <a:pt x="96" y="13055"/>
                  <a:pt x="96" y="13767"/>
                </a:cubicBezTo>
                <a:cubicBezTo>
                  <a:pt x="96" y="14100"/>
                  <a:pt x="128" y="14431"/>
                  <a:pt x="161" y="14813"/>
                </a:cubicBezTo>
                <a:cubicBezTo>
                  <a:pt x="192" y="15097"/>
                  <a:pt x="224" y="15381"/>
                  <a:pt x="257" y="15572"/>
                </a:cubicBezTo>
                <a:cubicBezTo>
                  <a:pt x="257" y="15809"/>
                  <a:pt x="288" y="16047"/>
                  <a:pt x="321" y="16331"/>
                </a:cubicBezTo>
                <a:cubicBezTo>
                  <a:pt x="321" y="16426"/>
                  <a:pt x="321" y="16522"/>
                  <a:pt x="353" y="16615"/>
                </a:cubicBezTo>
                <a:cubicBezTo>
                  <a:pt x="353" y="16710"/>
                  <a:pt x="353" y="16759"/>
                  <a:pt x="384" y="16853"/>
                </a:cubicBezTo>
                <a:cubicBezTo>
                  <a:pt x="417" y="17232"/>
                  <a:pt x="482" y="17614"/>
                  <a:pt x="513" y="18040"/>
                </a:cubicBezTo>
                <a:cubicBezTo>
                  <a:pt x="578" y="18419"/>
                  <a:pt x="674" y="18848"/>
                  <a:pt x="738" y="19227"/>
                </a:cubicBezTo>
                <a:cubicBezTo>
                  <a:pt x="834" y="19607"/>
                  <a:pt x="930" y="19986"/>
                  <a:pt x="1059" y="20415"/>
                </a:cubicBezTo>
                <a:lnTo>
                  <a:pt x="1059" y="20557"/>
                </a:lnTo>
                <a:cubicBezTo>
                  <a:pt x="1059" y="20650"/>
                  <a:pt x="1059" y="20794"/>
                  <a:pt x="1091" y="20936"/>
                </a:cubicBezTo>
                <a:lnTo>
                  <a:pt x="1187" y="21458"/>
                </a:lnTo>
                <a:lnTo>
                  <a:pt x="1251" y="21600"/>
                </a:lnTo>
                <a:lnTo>
                  <a:pt x="1604" y="21600"/>
                </a:lnTo>
                <a:cubicBezTo>
                  <a:pt x="1829" y="21600"/>
                  <a:pt x="2086" y="21553"/>
                  <a:pt x="2342" y="21458"/>
                </a:cubicBezTo>
                <a:cubicBezTo>
                  <a:pt x="2856" y="21220"/>
                  <a:pt x="3337" y="20650"/>
                  <a:pt x="3273" y="19749"/>
                </a:cubicBezTo>
                <a:lnTo>
                  <a:pt x="3337" y="19749"/>
                </a:lnTo>
                <a:cubicBezTo>
                  <a:pt x="3337" y="19749"/>
                  <a:pt x="3241" y="19465"/>
                  <a:pt x="3241" y="19465"/>
                </a:cubicBezTo>
                <a:cubicBezTo>
                  <a:pt x="3177" y="19036"/>
                  <a:pt x="3049" y="18848"/>
                  <a:pt x="3112" y="18848"/>
                </a:cubicBezTo>
                <a:lnTo>
                  <a:pt x="3241" y="19416"/>
                </a:lnTo>
                <a:cubicBezTo>
                  <a:pt x="3216" y="19249"/>
                  <a:pt x="3211" y="19190"/>
                  <a:pt x="3219" y="19190"/>
                </a:cubicBezTo>
                <a:cubicBezTo>
                  <a:pt x="3232" y="19190"/>
                  <a:pt x="3279" y="19330"/>
                  <a:pt x="3337" y="19416"/>
                </a:cubicBezTo>
                <a:cubicBezTo>
                  <a:pt x="3273" y="19227"/>
                  <a:pt x="3273" y="19085"/>
                  <a:pt x="3241" y="18941"/>
                </a:cubicBezTo>
                <a:cubicBezTo>
                  <a:pt x="3233" y="18920"/>
                  <a:pt x="3229" y="18910"/>
                  <a:pt x="3228" y="18910"/>
                </a:cubicBezTo>
                <a:cubicBezTo>
                  <a:pt x="3223" y="18910"/>
                  <a:pt x="3241" y="19011"/>
                  <a:pt x="3241" y="19085"/>
                </a:cubicBezTo>
                <a:cubicBezTo>
                  <a:pt x="3145" y="18848"/>
                  <a:pt x="3049" y="18562"/>
                  <a:pt x="2985" y="18324"/>
                </a:cubicBezTo>
                <a:cubicBezTo>
                  <a:pt x="2920" y="17898"/>
                  <a:pt x="3081" y="18231"/>
                  <a:pt x="2985" y="17707"/>
                </a:cubicBezTo>
                <a:cubicBezTo>
                  <a:pt x="2920" y="17281"/>
                  <a:pt x="2856" y="16901"/>
                  <a:pt x="2792" y="16473"/>
                </a:cubicBezTo>
                <a:lnTo>
                  <a:pt x="2695" y="15809"/>
                </a:lnTo>
                <a:lnTo>
                  <a:pt x="2695" y="15618"/>
                </a:lnTo>
                <a:cubicBezTo>
                  <a:pt x="2695" y="15523"/>
                  <a:pt x="2695" y="15476"/>
                  <a:pt x="2728" y="15430"/>
                </a:cubicBezTo>
                <a:lnTo>
                  <a:pt x="2728" y="15334"/>
                </a:lnTo>
                <a:lnTo>
                  <a:pt x="2760" y="15334"/>
                </a:lnTo>
                <a:cubicBezTo>
                  <a:pt x="2792" y="15381"/>
                  <a:pt x="2760" y="15381"/>
                  <a:pt x="2792" y="15430"/>
                </a:cubicBezTo>
                <a:lnTo>
                  <a:pt x="2824" y="15430"/>
                </a:lnTo>
                <a:cubicBezTo>
                  <a:pt x="2824" y="15461"/>
                  <a:pt x="2824" y="15492"/>
                  <a:pt x="2824" y="15523"/>
                </a:cubicBezTo>
                <a:lnTo>
                  <a:pt x="2920" y="15667"/>
                </a:lnTo>
                <a:lnTo>
                  <a:pt x="3402" y="16189"/>
                </a:lnTo>
                <a:cubicBezTo>
                  <a:pt x="3466" y="16284"/>
                  <a:pt x="3562" y="16378"/>
                  <a:pt x="3658" y="16473"/>
                </a:cubicBezTo>
                <a:cubicBezTo>
                  <a:pt x="3723" y="16568"/>
                  <a:pt x="3787" y="16615"/>
                  <a:pt x="3948" y="16806"/>
                </a:cubicBezTo>
                <a:lnTo>
                  <a:pt x="4782" y="17660"/>
                </a:lnTo>
                <a:cubicBezTo>
                  <a:pt x="5295" y="18135"/>
                  <a:pt x="5648" y="18419"/>
                  <a:pt x="5648" y="18419"/>
                </a:cubicBezTo>
                <a:lnTo>
                  <a:pt x="5713" y="18277"/>
                </a:lnTo>
                <a:cubicBezTo>
                  <a:pt x="5938" y="18419"/>
                  <a:pt x="6130" y="18610"/>
                  <a:pt x="6322" y="18848"/>
                </a:cubicBezTo>
                <a:cubicBezTo>
                  <a:pt x="6355" y="18941"/>
                  <a:pt x="6419" y="18990"/>
                  <a:pt x="6451" y="19036"/>
                </a:cubicBezTo>
                <a:lnTo>
                  <a:pt x="6611" y="19179"/>
                </a:lnTo>
                <a:lnTo>
                  <a:pt x="6868" y="19323"/>
                </a:lnTo>
                <a:cubicBezTo>
                  <a:pt x="7093" y="19369"/>
                  <a:pt x="7318" y="19465"/>
                  <a:pt x="7542" y="19654"/>
                </a:cubicBezTo>
                <a:cubicBezTo>
                  <a:pt x="7638" y="19511"/>
                  <a:pt x="7735" y="19369"/>
                  <a:pt x="7831" y="19227"/>
                </a:cubicBezTo>
                <a:lnTo>
                  <a:pt x="7927" y="19085"/>
                </a:lnTo>
                <a:cubicBezTo>
                  <a:pt x="7927" y="19036"/>
                  <a:pt x="7959" y="18990"/>
                  <a:pt x="7959" y="18941"/>
                </a:cubicBezTo>
                <a:cubicBezTo>
                  <a:pt x="7959" y="18941"/>
                  <a:pt x="8087" y="18791"/>
                  <a:pt x="8114" y="18791"/>
                </a:cubicBezTo>
                <a:cubicBezTo>
                  <a:pt x="8118" y="18791"/>
                  <a:pt x="8119" y="18795"/>
                  <a:pt x="8119" y="18799"/>
                </a:cubicBezTo>
                <a:cubicBezTo>
                  <a:pt x="8119" y="18657"/>
                  <a:pt x="8248" y="18562"/>
                  <a:pt x="8344" y="18419"/>
                </a:cubicBezTo>
                <a:cubicBezTo>
                  <a:pt x="8364" y="18375"/>
                  <a:pt x="8369" y="18357"/>
                  <a:pt x="8364" y="18357"/>
                </a:cubicBezTo>
                <a:cubicBezTo>
                  <a:pt x="8354" y="18357"/>
                  <a:pt x="8302" y="18435"/>
                  <a:pt x="8280" y="18468"/>
                </a:cubicBezTo>
                <a:lnTo>
                  <a:pt x="8376" y="18277"/>
                </a:lnTo>
                <a:cubicBezTo>
                  <a:pt x="8376" y="18262"/>
                  <a:pt x="8380" y="18256"/>
                  <a:pt x="8385" y="18256"/>
                </a:cubicBezTo>
                <a:cubicBezTo>
                  <a:pt x="8392" y="18256"/>
                  <a:pt x="8401" y="18266"/>
                  <a:pt x="8405" y="18273"/>
                </a:cubicBezTo>
                <a:cubicBezTo>
                  <a:pt x="8414" y="18254"/>
                  <a:pt x="8427" y="18221"/>
                  <a:pt x="8441" y="18182"/>
                </a:cubicBezTo>
                <a:cubicBezTo>
                  <a:pt x="8505" y="17993"/>
                  <a:pt x="8666" y="17707"/>
                  <a:pt x="9308" y="16522"/>
                </a:cubicBezTo>
                <a:cubicBezTo>
                  <a:pt x="9243" y="16284"/>
                  <a:pt x="9179" y="16093"/>
                  <a:pt x="9114" y="15856"/>
                </a:cubicBezTo>
                <a:lnTo>
                  <a:pt x="9018" y="15572"/>
                </a:lnTo>
                <a:cubicBezTo>
                  <a:pt x="8987" y="15476"/>
                  <a:pt x="8954" y="15334"/>
                  <a:pt x="8954" y="15239"/>
                </a:cubicBezTo>
                <a:cubicBezTo>
                  <a:pt x="8891" y="14906"/>
                  <a:pt x="8826" y="14527"/>
                  <a:pt x="8793" y="14147"/>
                </a:cubicBezTo>
                <a:cubicBezTo>
                  <a:pt x="8762" y="13958"/>
                  <a:pt x="8730" y="13767"/>
                  <a:pt x="8697" y="13577"/>
                </a:cubicBezTo>
                <a:lnTo>
                  <a:pt x="8666" y="13008"/>
                </a:lnTo>
                <a:lnTo>
                  <a:pt x="8634" y="12771"/>
                </a:lnTo>
                <a:lnTo>
                  <a:pt x="8634" y="12391"/>
                </a:lnTo>
                <a:cubicBezTo>
                  <a:pt x="8634" y="11726"/>
                  <a:pt x="8634" y="11109"/>
                  <a:pt x="8666" y="10445"/>
                </a:cubicBezTo>
                <a:cubicBezTo>
                  <a:pt x="8666" y="10159"/>
                  <a:pt x="8697" y="9874"/>
                  <a:pt x="8697" y="9590"/>
                </a:cubicBezTo>
                <a:lnTo>
                  <a:pt x="8697" y="9495"/>
                </a:lnTo>
                <a:cubicBezTo>
                  <a:pt x="8681" y="9448"/>
                  <a:pt x="8681" y="9448"/>
                  <a:pt x="8673" y="9448"/>
                </a:cubicBezTo>
                <a:cubicBezTo>
                  <a:pt x="8666" y="9448"/>
                  <a:pt x="8650" y="9448"/>
                  <a:pt x="8601" y="9400"/>
                </a:cubicBezTo>
                <a:cubicBezTo>
                  <a:pt x="8505" y="9304"/>
                  <a:pt x="8633" y="9353"/>
                  <a:pt x="8601" y="9257"/>
                </a:cubicBezTo>
                <a:cubicBezTo>
                  <a:pt x="8634" y="9353"/>
                  <a:pt x="8666" y="9353"/>
                  <a:pt x="8666" y="9353"/>
                </a:cubicBezTo>
                <a:cubicBezTo>
                  <a:pt x="8666" y="9353"/>
                  <a:pt x="8666" y="9353"/>
                  <a:pt x="8730" y="9542"/>
                </a:cubicBezTo>
                <a:lnTo>
                  <a:pt x="8697" y="9353"/>
                </a:lnTo>
                <a:lnTo>
                  <a:pt x="8730" y="9448"/>
                </a:lnTo>
                <a:cubicBezTo>
                  <a:pt x="8730" y="9448"/>
                  <a:pt x="8730" y="9400"/>
                  <a:pt x="8730" y="9400"/>
                </a:cubicBezTo>
                <a:cubicBezTo>
                  <a:pt x="8730" y="9343"/>
                  <a:pt x="8730" y="9324"/>
                  <a:pt x="8731" y="9324"/>
                </a:cubicBezTo>
                <a:cubicBezTo>
                  <a:pt x="8734" y="9324"/>
                  <a:pt x="8742" y="9370"/>
                  <a:pt x="8762" y="9400"/>
                </a:cubicBezTo>
                <a:cubicBezTo>
                  <a:pt x="8762" y="9400"/>
                  <a:pt x="8762" y="9353"/>
                  <a:pt x="8793" y="9304"/>
                </a:cubicBezTo>
                <a:lnTo>
                  <a:pt x="8826" y="9304"/>
                </a:lnTo>
                <a:cubicBezTo>
                  <a:pt x="8826" y="9304"/>
                  <a:pt x="8826" y="9257"/>
                  <a:pt x="8891" y="9257"/>
                </a:cubicBezTo>
                <a:cubicBezTo>
                  <a:pt x="8922" y="9257"/>
                  <a:pt x="8891" y="9257"/>
                  <a:pt x="8891" y="9304"/>
                </a:cubicBezTo>
                <a:lnTo>
                  <a:pt x="8987" y="9448"/>
                </a:lnTo>
                <a:cubicBezTo>
                  <a:pt x="9083" y="9542"/>
                  <a:pt x="9179" y="9637"/>
                  <a:pt x="9179" y="9732"/>
                </a:cubicBezTo>
                <a:cubicBezTo>
                  <a:pt x="9280" y="9845"/>
                  <a:pt x="9524" y="10256"/>
                  <a:pt x="9604" y="10256"/>
                </a:cubicBezTo>
                <a:cubicBezTo>
                  <a:pt x="9625" y="10256"/>
                  <a:pt x="9635" y="10229"/>
                  <a:pt x="9629" y="10159"/>
                </a:cubicBezTo>
                <a:cubicBezTo>
                  <a:pt x="9654" y="10273"/>
                  <a:pt x="9846" y="10665"/>
                  <a:pt x="9803" y="10665"/>
                </a:cubicBezTo>
                <a:cubicBezTo>
                  <a:pt x="9793" y="10665"/>
                  <a:pt x="9768" y="10641"/>
                  <a:pt x="9725" y="10587"/>
                </a:cubicBezTo>
                <a:cubicBezTo>
                  <a:pt x="9821" y="10729"/>
                  <a:pt x="9917" y="10920"/>
                  <a:pt x="10046" y="11062"/>
                </a:cubicBezTo>
                <a:lnTo>
                  <a:pt x="9917" y="10776"/>
                </a:lnTo>
                <a:cubicBezTo>
                  <a:pt x="10174" y="11251"/>
                  <a:pt x="10463" y="11679"/>
                  <a:pt x="10784" y="12058"/>
                </a:cubicBezTo>
                <a:lnTo>
                  <a:pt x="10655" y="11821"/>
                </a:lnTo>
                <a:cubicBezTo>
                  <a:pt x="10880" y="12154"/>
                  <a:pt x="11105" y="12485"/>
                  <a:pt x="11105" y="12722"/>
                </a:cubicBezTo>
                <a:lnTo>
                  <a:pt x="11137" y="12771"/>
                </a:lnTo>
                <a:lnTo>
                  <a:pt x="11586" y="13435"/>
                </a:lnTo>
                <a:cubicBezTo>
                  <a:pt x="11842" y="13814"/>
                  <a:pt x="12132" y="14194"/>
                  <a:pt x="12420" y="14575"/>
                </a:cubicBezTo>
                <a:lnTo>
                  <a:pt x="12228" y="14242"/>
                </a:lnTo>
                <a:cubicBezTo>
                  <a:pt x="12388" y="14431"/>
                  <a:pt x="12709" y="14859"/>
                  <a:pt x="13095" y="15334"/>
                </a:cubicBezTo>
                <a:cubicBezTo>
                  <a:pt x="13319" y="15286"/>
                  <a:pt x="13512" y="15239"/>
                  <a:pt x="13673" y="15192"/>
                </a:cubicBezTo>
                <a:cubicBezTo>
                  <a:pt x="13833" y="15192"/>
                  <a:pt x="14057" y="15144"/>
                  <a:pt x="14250" y="15097"/>
                </a:cubicBezTo>
                <a:cubicBezTo>
                  <a:pt x="14411" y="15001"/>
                  <a:pt x="14572" y="14859"/>
                  <a:pt x="14732" y="14717"/>
                </a:cubicBezTo>
                <a:lnTo>
                  <a:pt x="14989" y="14527"/>
                </a:lnTo>
                <a:cubicBezTo>
                  <a:pt x="15052" y="14431"/>
                  <a:pt x="15116" y="14384"/>
                  <a:pt x="15245" y="14289"/>
                </a:cubicBezTo>
                <a:cubicBezTo>
                  <a:pt x="15373" y="13388"/>
                  <a:pt x="15502" y="12485"/>
                  <a:pt x="15598" y="11583"/>
                </a:cubicBezTo>
                <a:cubicBezTo>
                  <a:pt x="15598" y="11583"/>
                  <a:pt x="15566" y="11726"/>
                  <a:pt x="15533" y="11868"/>
                </a:cubicBezTo>
                <a:lnTo>
                  <a:pt x="15470" y="12105"/>
                </a:lnTo>
                <a:lnTo>
                  <a:pt x="15470" y="11963"/>
                </a:lnTo>
                <a:cubicBezTo>
                  <a:pt x="15470" y="11821"/>
                  <a:pt x="15470" y="11679"/>
                  <a:pt x="15502" y="11583"/>
                </a:cubicBezTo>
                <a:cubicBezTo>
                  <a:pt x="15502" y="11299"/>
                  <a:pt x="15533" y="11013"/>
                  <a:pt x="15533" y="11013"/>
                </a:cubicBezTo>
                <a:cubicBezTo>
                  <a:pt x="15533" y="11091"/>
                  <a:pt x="15640" y="11484"/>
                  <a:pt x="15645" y="11679"/>
                </a:cubicBezTo>
                <a:cubicBezTo>
                  <a:pt x="15673" y="11494"/>
                  <a:pt x="15705" y="11247"/>
                  <a:pt x="15758" y="10966"/>
                </a:cubicBezTo>
                <a:cubicBezTo>
                  <a:pt x="15758" y="10776"/>
                  <a:pt x="15790" y="10587"/>
                  <a:pt x="15823" y="10396"/>
                </a:cubicBezTo>
                <a:cubicBezTo>
                  <a:pt x="15823" y="10207"/>
                  <a:pt x="15855" y="10112"/>
                  <a:pt x="15855" y="9970"/>
                </a:cubicBezTo>
                <a:cubicBezTo>
                  <a:pt x="15919" y="9448"/>
                  <a:pt x="15984" y="8782"/>
                  <a:pt x="16048" y="8023"/>
                </a:cubicBezTo>
                <a:cubicBezTo>
                  <a:pt x="16080" y="7548"/>
                  <a:pt x="16111" y="7027"/>
                  <a:pt x="16176" y="6503"/>
                </a:cubicBezTo>
                <a:cubicBezTo>
                  <a:pt x="16176" y="6266"/>
                  <a:pt x="16207" y="6077"/>
                  <a:pt x="16240" y="5839"/>
                </a:cubicBezTo>
                <a:cubicBezTo>
                  <a:pt x="16240" y="5697"/>
                  <a:pt x="16272" y="5507"/>
                  <a:pt x="16305" y="5364"/>
                </a:cubicBezTo>
                <a:cubicBezTo>
                  <a:pt x="16305" y="5269"/>
                  <a:pt x="16336" y="5222"/>
                  <a:pt x="16368" y="5174"/>
                </a:cubicBezTo>
                <a:cubicBezTo>
                  <a:pt x="16368" y="5222"/>
                  <a:pt x="16401" y="5269"/>
                  <a:pt x="16401" y="5318"/>
                </a:cubicBezTo>
                <a:cubicBezTo>
                  <a:pt x="16432" y="5460"/>
                  <a:pt x="16465" y="5649"/>
                  <a:pt x="16465" y="5793"/>
                </a:cubicBezTo>
                <a:cubicBezTo>
                  <a:pt x="16489" y="5793"/>
                  <a:pt x="16476" y="5651"/>
                  <a:pt x="16498" y="5651"/>
                </a:cubicBezTo>
                <a:cubicBezTo>
                  <a:pt x="16505" y="5651"/>
                  <a:pt x="16514" y="5664"/>
                  <a:pt x="16528" y="5697"/>
                </a:cubicBezTo>
                <a:cubicBezTo>
                  <a:pt x="16528" y="5793"/>
                  <a:pt x="16528" y="5839"/>
                  <a:pt x="16528" y="5886"/>
                </a:cubicBezTo>
                <a:cubicBezTo>
                  <a:pt x="16528" y="5886"/>
                  <a:pt x="16547" y="5966"/>
                  <a:pt x="16556" y="5966"/>
                </a:cubicBezTo>
                <a:cubicBezTo>
                  <a:pt x="16559" y="5966"/>
                  <a:pt x="16561" y="5958"/>
                  <a:pt x="16561" y="5935"/>
                </a:cubicBezTo>
                <a:cubicBezTo>
                  <a:pt x="16528" y="5744"/>
                  <a:pt x="16528" y="5555"/>
                  <a:pt x="16497" y="5318"/>
                </a:cubicBezTo>
                <a:lnTo>
                  <a:pt x="16593" y="5555"/>
                </a:lnTo>
                <a:lnTo>
                  <a:pt x="16593" y="5697"/>
                </a:lnTo>
                <a:cubicBezTo>
                  <a:pt x="16593" y="5697"/>
                  <a:pt x="16616" y="5592"/>
                  <a:pt x="16664" y="5592"/>
                </a:cubicBezTo>
                <a:cubicBezTo>
                  <a:pt x="16672" y="5592"/>
                  <a:pt x="16680" y="5594"/>
                  <a:pt x="16689" y="5602"/>
                </a:cubicBezTo>
                <a:cubicBezTo>
                  <a:pt x="16722" y="5602"/>
                  <a:pt x="16722" y="5649"/>
                  <a:pt x="16753" y="5697"/>
                </a:cubicBezTo>
                <a:cubicBezTo>
                  <a:pt x="16818" y="5935"/>
                  <a:pt x="16914" y="6124"/>
                  <a:pt x="17010" y="6314"/>
                </a:cubicBezTo>
                <a:cubicBezTo>
                  <a:pt x="17203" y="6789"/>
                  <a:pt x="17396" y="7216"/>
                  <a:pt x="17588" y="7691"/>
                </a:cubicBezTo>
                <a:cubicBezTo>
                  <a:pt x="17556" y="7691"/>
                  <a:pt x="17460" y="7502"/>
                  <a:pt x="17331" y="7311"/>
                </a:cubicBezTo>
                <a:cubicBezTo>
                  <a:pt x="17396" y="7453"/>
                  <a:pt x="17460" y="7595"/>
                  <a:pt x="17523" y="7786"/>
                </a:cubicBezTo>
                <a:cubicBezTo>
                  <a:pt x="17513" y="7733"/>
                  <a:pt x="17513" y="7714"/>
                  <a:pt x="17519" y="7714"/>
                </a:cubicBezTo>
                <a:cubicBezTo>
                  <a:pt x="17547" y="7714"/>
                  <a:pt x="17682" y="8010"/>
                  <a:pt x="17693" y="8010"/>
                </a:cubicBezTo>
                <a:cubicBezTo>
                  <a:pt x="17696" y="8010"/>
                  <a:pt x="17693" y="8000"/>
                  <a:pt x="17684" y="7975"/>
                </a:cubicBezTo>
                <a:cubicBezTo>
                  <a:pt x="18134" y="8594"/>
                  <a:pt x="18455" y="9637"/>
                  <a:pt x="18839" y="10254"/>
                </a:cubicBezTo>
                <a:cubicBezTo>
                  <a:pt x="18968" y="10207"/>
                  <a:pt x="21279" y="9921"/>
                  <a:pt x="21375" y="9828"/>
                </a:cubicBezTo>
                <a:cubicBezTo>
                  <a:pt x="21471" y="10017"/>
                  <a:pt x="21568" y="10254"/>
                  <a:pt x="21600" y="10303"/>
                </a:cubicBezTo>
                <a:cubicBezTo>
                  <a:pt x="21536" y="10065"/>
                  <a:pt x="21439" y="9828"/>
                  <a:pt x="21310" y="9590"/>
                </a:cubicBezTo>
                <a:lnTo>
                  <a:pt x="21214" y="9637"/>
                </a:lnTo>
                <a:cubicBezTo>
                  <a:pt x="20991" y="9162"/>
                  <a:pt x="21214" y="9495"/>
                  <a:pt x="20991" y="9020"/>
                </a:cubicBezTo>
                <a:cubicBezTo>
                  <a:pt x="20996" y="9010"/>
                  <a:pt x="21004" y="9006"/>
                  <a:pt x="21012" y="9006"/>
                </a:cubicBezTo>
                <a:cubicBezTo>
                  <a:pt x="21091" y="9006"/>
                  <a:pt x="21266" y="9388"/>
                  <a:pt x="21439" y="9732"/>
                </a:cubicBezTo>
                <a:cubicBezTo>
                  <a:pt x="21279" y="9400"/>
                  <a:pt x="21150" y="9020"/>
                  <a:pt x="21022" y="8925"/>
                </a:cubicBezTo>
                <a:cubicBezTo>
                  <a:pt x="20893" y="8545"/>
                  <a:pt x="21118" y="8925"/>
                  <a:pt x="20958" y="8450"/>
                </a:cubicBezTo>
                <a:cubicBezTo>
                  <a:pt x="20766" y="8165"/>
                  <a:pt x="20605" y="7881"/>
                  <a:pt x="20476" y="7548"/>
                </a:cubicBezTo>
                <a:cubicBezTo>
                  <a:pt x="20188" y="6694"/>
                  <a:pt x="19867" y="6410"/>
                  <a:pt x="19610" y="5602"/>
                </a:cubicBezTo>
                <a:lnTo>
                  <a:pt x="19642" y="5697"/>
                </a:lnTo>
                <a:cubicBezTo>
                  <a:pt x="19583" y="5433"/>
                  <a:pt x="19329" y="5002"/>
                  <a:pt x="19164" y="4526"/>
                </a:cubicBezTo>
                <a:cubicBezTo>
                  <a:pt x="19173" y="4568"/>
                  <a:pt x="19173" y="4600"/>
                  <a:pt x="19162" y="4600"/>
                </a:cubicBezTo>
                <a:cubicBezTo>
                  <a:pt x="19148" y="4600"/>
                  <a:pt x="19117" y="4551"/>
                  <a:pt x="19064" y="4415"/>
                </a:cubicBezTo>
                <a:cubicBezTo>
                  <a:pt x="18615" y="3371"/>
                  <a:pt x="18294" y="2706"/>
                  <a:pt x="17973" y="1851"/>
                </a:cubicBezTo>
                <a:lnTo>
                  <a:pt x="17621" y="1283"/>
                </a:lnTo>
                <a:lnTo>
                  <a:pt x="17106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7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2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Title Text"/>
          <p:cNvSpPr txBox="1"/>
          <p:nvPr>
            <p:ph type="title"/>
          </p:nvPr>
        </p:nvSpPr>
        <p:spPr>
          <a:xfrm>
            <a:off x="6935013" y="2964318"/>
            <a:ext cx="1560601" cy="577801"/>
          </a:xfrm>
          <a:prstGeom prst="rect">
            <a:avLst/>
          </a:prstGeom>
        </p:spPr>
        <p:txBody>
          <a:bodyPr anchor="b"/>
          <a:lstStyle>
            <a:lvl1pPr>
              <a:defRPr sz="2000">
                <a:solidFill>
                  <a:schemeClr val="accent2"/>
                </a:solidFill>
                <a:latin typeface="Lemonada"/>
                <a:ea typeface="Lemonada"/>
                <a:cs typeface="Lemonada"/>
                <a:sym typeface="Lemonad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78" name="Body Level One…"/>
          <p:cNvSpPr txBox="1"/>
          <p:nvPr>
            <p:ph type="body" sz="quarter" idx="1"/>
          </p:nvPr>
        </p:nvSpPr>
        <p:spPr>
          <a:xfrm>
            <a:off x="6897337" y="3383046"/>
            <a:ext cx="1635901" cy="8754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79" name="Google Shape;497;p15"/>
          <p:cNvSpPr/>
          <p:nvPr/>
        </p:nvSpPr>
        <p:spPr>
          <a:xfrm>
            <a:off x="-430311" y="393399"/>
            <a:ext cx="890410" cy="10701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94" h="21600" fill="norm" stroke="1" extrusionOk="0">
                <a:moveTo>
                  <a:pt x="7694" y="0"/>
                </a:moveTo>
                <a:cubicBezTo>
                  <a:pt x="5111" y="0"/>
                  <a:pt x="2462" y="1456"/>
                  <a:pt x="170" y="5189"/>
                </a:cubicBezTo>
                <a:cubicBezTo>
                  <a:pt x="170" y="5189"/>
                  <a:pt x="-1516" y="19105"/>
                  <a:pt x="5726" y="21142"/>
                </a:cubicBezTo>
                <a:cubicBezTo>
                  <a:pt x="6824" y="21459"/>
                  <a:pt x="7888" y="21600"/>
                  <a:pt x="8906" y="21600"/>
                </a:cubicBezTo>
                <a:cubicBezTo>
                  <a:pt x="14564" y="21600"/>
                  <a:pt x="18782" y="17230"/>
                  <a:pt x="19208" y="14355"/>
                </a:cubicBezTo>
                <a:cubicBezTo>
                  <a:pt x="20084" y="8943"/>
                  <a:pt x="14093" y="0"/>
                  <a:pt x="7694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80" name="Google Shape;498;p15"/>
          <p:cNvSpPr/>
          <p:nvPr/>
        </p:nvSpPr>
        <p:spPr>
          <a:xfrm>
            <a:off x="520470" y="918361"/>
            <a:ext cx="475099" cy="3252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81" name="Google Shape;499;p15"/>
          <p:cNvSpPr/>
          <p:nvPr/>
        </p:nvSpPr>
        <p:spPr>
          <a:xfrm>
            <a:off x="-156276" y="1024660"/>
            <a:ext cx="427454" cy="3028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05" y="9482"/>
                </a:moveTo>
                <a:lnTo>
                  <a:pt x="11670" y="9675"/>
                </a:lnTo>
                <a:lnTo>
                  <a:pt x="11708" y="9519"/>
                </a:lnTo>
                <a:cubicBezTo>
                  <a:pt x="11708" y="9502"/>
                  <a:pt x="11707" y="9491"/>
                  <a:pt x="11705" y="9482"/>
                </a:cubicBezTo>
                <a:close/>
                <a:moveTo>
                  <a:pt x="2872" y="9600"/>
                </a:moveTo>
                <a:cubicBezTo>
                  <a:pt x="2878" y="9600"/>
                  <a:pt x="2885" y="9607"/>
                  <a:pt x="2891" y="9624"/>
                </a:cubicBezTo>
                <a:lnTo>
                  <a:pt x="2652" y="10102"/>
                </a:lnTo>
                <a:cubicBezTo>
                  <a:pt x="2793" y="9815"/>
                  <a:pt x="2841" y="9600"/>
                  <a:pt x="2872" y="9600"/>
                </a:cubicBezTo>
                <a:close/>
                <a:moveTo>
                  <a:pt x="21562" y="14697"/>
                </a:moveTo>
                <a:cubicBezTo>
                  <a:pt x="21561" y="14717"/>
                  <a:pt x="21561" y="14736"/>
                  <a:pt x="21559" y="14757"/>
                </a:cubicBezTo>
                <a:cubicBezTo>
                  <a:pt x="21561" y="14738"/>
                  <a:pt x="21562" y="14717"/>
                  <a:pt x="21562" y="14697"/>
                </a:cubicBezTo>
                <a:close/>
                <a:moveTo>
                  <a:pt x="15380" y="15317"/>
                </a:moveTo>
                <a:cubicBezTo>
                  <a:pt x="15378" y="15319"/>
                  <a:pt x="15377" y="15321"/>
                  <a:pt x="15375" y="15323"/>
                </a:cubicBezTo>
                <a:cubicBezTo>
                  <a:pt x="15377" y="15321"/>
                  <a:pt x="15378" y="15319"/>
                  <a:pt x="15380" y="15317"/>
                </a:cubicBezTo>
                <a:close/>
                <a:moveTo>
                  <a:pt x="6557" y="0"/>
                </a:moveTo>
                <a:cubicBezTo>
                  <a:pt x="6410" y="54"/>
                  <a:pt x="6261" y="105"/>
                  <a:pt x="6076" y="105"/>
                </a:cubicBezTo>
                <a:lnTo>
                  <a:pt x="5929" y="157"/>
                </a:lnTo>
                <a:lnTo>
                  <a:pt x="5632" y="210"/>
                </a:lnTo>
                <a:cubicBezTo>
                  <a:pt x="5409" y="210"/>
                  <a:pt x="5224" y="313"/>
                  <a:pt x="4966" y="313"/>
                </a:cubicBezTo>
                <a:lnTo>
                  <a:pt x="4817" y="575"/>
                </a:lnTo>
                <a:lnTo>
                  <a:pt x="4853" y="418"/>
                </a:lnTo>
                <a:cubicBezTo>
                  <a:pt x="4595" y="890"/>
                  <a:pt x="4224" y="1413"/>
                  <a:pt x="3854" y="1936"/>
                </a:cubicBezTo>
                <a:lnTo>
                  <a:pt x="3002" y="3399"/>
                </a:lnTo>
                <a:lnTo>
                  <a:pt x="2631" y="3976"/>
                </a:lnTo>
                <a:lnTo>
                  <a:pt x="2260" y="4602"/>
                </a:lnTo>
                <a:lnTo>
                  <a:pt x="1593" y="5753"/>
                </a:lnTo>
                <a:cubicBezTo>
                  <a:pt x="1223" y="6382"/>
                  <a:pt x="890" y="7061"/>
                  <a:pt x="594" y="7793"/>
                </a:cubicBezTo>
                <a:lnTo>
                  <a:pt x="296" y="8159"/>
                </a:lnTo>
                <a:lnTo>
                  <a:pt x="38" y="8526"/>
                </a:lnTo>
                <a:lnTo>
                  <a:pt x="0" y="8682"/>
                </a:lnTo>
                <a:cubicBezTo>
                  <a:pt x="185" y="9152"/>
                  <a:pt x="445" y="9624"/>
                  <a:pt x="741" y="10042"/>
                </a:cubicBezTo>
                <a:cubicBezTo>
                  <a:pt x="1053" y="10415"/>
                  <a:pt x="1426" y="10720"/>
                  <a:pt x="1812" y="10720"/>
                </a:cubicBezTo>
                <a:cubicBezTo>
                  <a:pt x="2023" y="10720"/>
                  <a:pt x="2236" y="10630"/>
                  <a:pt x="2446" y="10409"/>
                </a:cubicBezTo>
                <a:lnTo>
                  <a:pt x="2482" y="10460"/>
                </a:lnTo>
                <a:lnTo>
                  <a:pt x="2631" y="10147"/>
                </a:lnTo>
                <a:cubicBezTo>
                  <a:pt x="2711" y="10014"/>
                  <a:pt x="2748" y="9963"/>
                  <a:pt x="2760" y="9963"/>
                </a:cubicBezTo>
                <a:cubicBezTo>
                  <a:pt x="2783" y="9963"/>
                  <a:pt x="2728" y="10117"/>
                  <a:pt x="2705" y="10250"/>
                </a:cubicBezTo>
                <a:cubicBezTo>
                  <a:pt x="2780" y="10093"/>
                  <a:pt x="2853" y="9937"/>
                  <a:pt x="2927" y="9832"/>
                </a:cubicBezTo>
                <a:cubicBezTo>
                  <a:pt x="2927" y="9800"/>
                  <a:pt x="2924" y="9787"/>
                  <a:pt x="2918" y="9787"/>
                </a:cubicBezTo>
                <a:cubicBezTo>
                  <a:pt x="2904" y="9787"/>
                  <a:pt x="2878" y="9849"/>
                  <a:pt x="2853" y="9885"/>
                </a:cubicBezTo>
                <a:cubicBezTo>
                  <a:pt x="2927" y="9624"/>
                  <a:pt x="3038" y="9362"/>
                  <a:pt x="3149" y="9101"/>
                </a:cubicBezTo>
                <a:cubicBezTo>
                  <a:pt x="3248" y="8940"/>
                  <a:pt x="3281" y="8931"/>
                  <a:pt x="3308" y="8931"/>
                </a:cubicBezTo>
                <a:cubicBezTo>
                  <a:pt x="3313" y="8931"/>
                  <a:pt x="3317" y="8931"/>
                  <a:pt x="3321" y="8931"/>
                </a:cubicBezTo>
                <a:cubicBezTo>
                  <a:pt x="3354" y="8931"/>
                  <a:pt x="3390" y="8918"/>
                  <a:pt x="3519" y="8682"/>
                </a:cubicBezTo>
                <a:lnTo>
                  <a:pt x="3779" y="8159"/>
                </a:lnTo>
                <a:lnTo>
                  <a:pt x="3928" y="7898"/>
                </a:lnTo>
                <a:lnTo>
                  <a:pt x="4001" y="7741"/>
                </a:lnTo>
                <a:lnTo>
                  <a:pt x="4075" y="7687"/>
                </a:lnTo>
                <a:lnTo>
                  <a:pt x="4186" y="7636"/>
                </a:lnTo>
                <a:cubicBezTo>
                  <a:pt x="4224" y="7585"/>
                  <a:pt x="4224" y="7585"/>
                  <a:pt x="4261" y="7585"/>
                </a:cubicBezTo>
                <a:lnTo>
                  <a:pt x="4261" y="7636"/>
                </a:lnTo>
                <a:lnTo>
                  <a:pt x="4224" y="7687"/>
                </a:lnTo>
                <a:cubicBezTo>
                  <a:pt x="4236" y="7670"/>
                  <a:pt x="4241" y="7666"/>
                  <a:pt x="4243" y="7666"/>
                </a:cubicBezTo>
                <a:cubicBezTo>
                  <a:pt x="4244" y="7666"/>
                  <a:pt x="4236" y="7687"/>
                  <a:pt x="4261" y="7687"/>
                </a:cubicBezTo>
                <a:cubicBezTo>
                  <a:pt x="4261" y="7793"/>
                  <a:pt x="4186" y="7898"/>
                  <a:pt x="4186" y="7949"/>
                </a:cubicBezTo>
                <a:cubicBezTo>
                  <a:pt x="4186" y="7949"/>
                  <a:pt x="4186" y="7898"/>
                  <a:pt x="4224" y="7898"/>
                </a:cubicBezTo>
                <a:lnTo>
                  <a:pt x="4224" y="7949"/>
                </a:lnTo>
                <a:cubicBezTo>
                  <a:pt x="4186" y="8421"/>
                  <a:pt x="4186" y="8788"/>
                  <a:pt x="4186" y="8788"/>
                </a:cubicBezTo>
                <a:lnTo>
                  <a:pt x="4299" y="8890"/>
                </a:lnTo>
                <a:cubicBezTo>
                  <a:pt x="4224" y="10773"/>
                  <a:pt x="4150" y="9519"/>
                  <a:pt x="4113" y="11245"/>
                </a:cubicBezTo>
                <a:cubicBezTo>
                  <a:pt x="4150" y="11453"/>
                  <a:pt x="4150" y="11663"/>
                  <a:pt x="4150" y="11873"/>
                </a:cubicBezTo>
                <a:cubicBezTo>
                  <a:pt x="4150" y="12135"/>
                  <a:pt x="4150" y="12448"/>
                  <a:pt x="4113" y="12761"/>
                </a:cubicBezTo>
                <a:cubicBezTo>
                  <a:pt x="4261" y="12971"/>
                  <a:pt x="4446" y="13179"/>
                  <a:pt x="4557" y="13233"/>
                </a:cubicBezTo>
                <a:cubicBezTo>
                  <a:pt x="4557" y="13233"/>
                  <a:pt x="4706" y="13494"/>
                  <a:pt x="4668" y="13494"/>
                </a:cubicBezTo>
                <a:cubicBezTo>
                  <a:pt x="4780" y="13494"/>
                  <a:pt x="4891" y="13702"/>
                  <a:pt x="5038" y="13859"/>
                </a:cubicBezTo>
                <a:cubicBezTo>
                  <a:pt x="5076" y="13859"/>
                  <a:pt x="5038" y="13756"/>
                  <a:pt x="5002" y="13702"/>
                </a:cubicBezTo>
                <a:lnTo>
                  <a:pt x="5113" y="13859"/>
                </a:lnTo>
                <a:lnTo>
                  <a:pt x="5262" y="14018"/>
                </a:lnTo>
                <a:cubicBezTo>
                  <a:pt x="5333" y="14118"/>
                  <a:pt x="5359" y="14176"/>
                  <a:pt x="5338" y="14176"/>
                </a:cubicBezTo>
                <a:cubicBezTo>
                  <a:pt x="5326" y="14176"/>
                  <a:pt x="5301" y="14159"/>
                  <a:pt x="5262" y="14121"/>
                </a:cubicBezTo>
                <a:cubicBezTo>
                  <a:pt x="5373" y="14226"/>
                  <a:pt x="5520" y="14331"/>
                  <a:pt x="5705" y="14487"/>
                </a:cubicBezTo>
                <a:lnTo>
                  <a:pt x="6485" y="15272"/>
                </a:lnTo>
                <a:cubicBezTo>
                  <a:pt x="6817" y="15062"/>
                  <a:pt x="7188" y="14749"/>
                  <a:pt x="7595" y="14436"/>
                </a:cubicBezTo>
                <a:cubicBezTo>
                  <a:pt x="8040" y="14018"/>
                  <a:pt x="8485" y="13546"/>
                  <a:pt x="8892" y="13076"/>
                </a:cubicBezTo>
                <a:cubicBezTo>
                  <a:pt x="9114" y="12815"/>
                  <a:pt x="9374" y="12553"/>
                  <a:pt x="9559" y="12291"/>
                </a:cubicBezTo>
                <a:lnTo>
                  <a:pt x="10189" y="11453"/>
                </a:lnTo>
                <a:lnTo>
                  <a:pt x="10856" y="10617"/>
                </a:lnTo>
                <a:cubicBezTo>
                  <a:pt x="11040" y="10355"/>
                  <a:pt x="11225" y="10147"/>
                  <a:pt x="11411" y="9937"/>
                </a:cubicBezTo>
                <a:lnTo>
                  <a:pt x="11670" y="9624"/>
                </a:lnTo>
                <a:cubicBezTo>
                  <a:pt x="11670" y="9519"/>
                  <a:pt x="11670" y="9570"/>
                  <a:pt x="11634" y="9414"/>
                </a:cubicBezTo>
                <a:cubicBezTo>
                  <a:pt x="11616" y="9362"/>
                  <a:pt x="11625" y="9362"/>
                  <a:pt x="11638" y="9362"/>
                </a:cubicBezTo>
                <a:cubicBezTo>
                  <a:pt x="11652" y="9362"/>
                  <a:pt x="11670" y="9362"/>
                  <a:pt x="11670" y="9309"/>
                </a:cubicBezTo>
                <a:cubicBezTo>
                  <a:pt x="11670" y="9484"/>
                  <a:pt x="11696" y="9439"/>
                  <a:pt x="11705" y="9482"/>
                </a:cubicBezTo>
                <a:lnTo>
                  <a:pt x="11708" y="9467"/>
                </a:lnTo>
                <a:lnTo>
                  <a:pt x="11708" y="9570"/>
                </a:lnTo>
                <a:cubicBezTo>
                  <a:pt x="11745" y="9570"/>
                  <a:pt x="11745" y="9519"/>
                  <a:pt x="11781" y="9467"/>
                </a:cubicBezTo>
                <a:cubicBezTo>
                  <a:pt x="11819" y="9467"/>
                  <a:pt x="11781" y="9467"/>
                  <a:pt x="11781" y="9570"/>
                </a:cubicBezTo>
                <a:lnTo>
                  <a:pt x="11856" y="9570"/>
                </a:lnTo>
                <a:cubicBezTo>
                  <a:pt x="11848" y="9583"/>
                  <a:pt x="11847" y="9585"/>
                  <a:pt x="11850" y="9585"/>
                </a:cubicBezTo>
                <a:cubicBezTo>
                  <a:pt x="11859" y="9585"/>
                  <a:pt x="11901" y="9555"/>
                  <a:pt x="11936" y="9555"/>
                </a:cubicBezTo>
                <a:cubicBezTo>
                  <a:pt x="11948" y="9555"/>
                  <a:pt x="11959" y="9559"/>
                  <a:pt x="11967" y="9570"/>
                </a:cubicBezTo>
                <a:cubicBezTo>
                  <a:pt x="11967" y="9598"/>
                  <a:pt x="11957" y="9598"/>
                  <a:pt x="11953" y="9598"/>
                </a:cubicBezTo>
                <a:cubicBezTo>
                  <a:pt x="11948" y="9598"/>
                  <a:pt x="11948" y="9598"/>
                  <a:pt x="11967" y="9624"/>
                </a:cubicBezTo>
                <a:cubicBezTo>
                  <a:pt x="11967" y="9675"/>
                  <a:pt x="11967" y="9729"/>
                  <a:pt x="11967" y="9729"/>
                </a:cubicBezTo>
                <a:cubicBezTo>
                  <a:pt x="11967" y="9729"/>
                  <a:pt x="11967" y="9780"/>
                  <a:pt x="11967" y="9780"/>
                </a:cubicBezTo>
                <a:lnTo>
                  <a:pt x="11967" y="10093"/>
                </a:lnTo>
                <a:cubicBezTo>
                  <a:pt x="11967" y="10179"/>
                  <a:pt x="11967" y="10331"/>
                  <a:pt x="12006" y="10331"/>
                </a:cubicBezTo>
                <a:cubicBezTo>
                  <a:pt x="12015" y="10331"/>
                  <a:pt x="12027" y="10323"/>
                  <a:pt x="12041" y="10304"/>
                </a:cubicBezTo>
                <a:cubicBezTo>
                  <a:pt x="11985" y="10383"/>
                  <a:pt x="11906" y="10803"/>
                  <a:pt x="11872" y="10803"/>
                </a:cubicBezTo>
                <a:cubicBezTo>
                  <a:pt x="11862" y="10803"/>
                  <a:pt x="11856" y="10767"/>
                  <a:pt x="11856" y="10670"/>
                </a:cubicBezTo>
                <a:cubicBezTo>
                  <a:pt x="11819" y="10878"/>
                  <a:pt x="11819" y="11088"/>
                  <a:pt x="11781" y="11350"/>
                </a:cubicBezTo>
                <a:lnTo>
                  <a:pt x="11856" y="11035"/>
                </a:lnTo>
                <a:cubicBezTo>
                  <a:pt x="11745" y="11612"/>
                  <a:pt x="11708" y="12186"/>
                  <a:pt x="11670" y="12815"/>
                </a:cubicBezTo>
                <a:lnTo>
                  <a:pt x="11745" y="12499"/>
                </a:lnTo>
                <a:cubicBezTo>
                  <a:pt x="11745" y="12918"/>
                  <a:pt x="11670" y="13284"/>
                  <a:pt x="11523" y="13597"/>
                </a:cubicBezTo>
                <a:lnTo>
                  <a:pt x="11559" y="13076"/>
                </a:lnTo>
                <a:cubicBezTo>
                  <a:pt x="11449" y="13756"/>
                  <a:pt x="11374" y="14436"/>
                  <a:pt x="11338" y="15115"/>
                </a:cubicBezTo>
                <a:lnTo>
                  <a:pt x="11374" y="14905"/>
                </a:lnTo>
                <a:cubicBezTo>
                  <a:pt x="11374" y="15096"/>
                  <a:pt x="11347" y="15519"/>
                  <a:pt x="11309" y="16068"/>
                </a:cubicBezTo>
                <a:cubicBezTo>
                  <a:pt x="11294" y="16098"/>
                  <a:pt x="11278" y="16130"/>
                  <a:pt x="11263" y="16162"/>
                </a:cubicBezTo>
                <a:lnTo>
                  <a:pt x="11301" y="16181"/>
                </a:lnTo>
                <a:cubicBezTo>
                  <a:pt x="11278" y="16507"/>
                  <a:pt x="11253" y="16874"/>
                  <a:pt x="11225" y="17260"/>
                </a:cubicBezTo>
                <a:lnTo>
                  <a:pt x="13782" y="18619"/>
                </a:lnTo>
                <a:cubicBezTo>
                  <a:pt x="14412" y="17206"/>
                  <a:pt x="15153" y="15585"/>
                  <a:pt x="15339" y="15167"/>
                </a:cubicBezTo>
                <a:lnTo>
                  <a:pt x="15115" y="15377"/>
                </a:lnTo>
                <a:lnTo>
                  <a:pt x="15371" y="14811"/>
                </a:lnTo>
                <a:cubicBezTo>
                  <a:pt x="15346" y="14890"/>
                  <a:pt x="15406" y="15244"/>
                  <a:pt x="15380" y="15317"/>
                </a:cubicBezTo>
                <a:cubicBezTo>
                  <a:pt x="15823" y="14431"/>
                  <a:pt x="16340" y="13649"/>
                  <a:pt x="16858" y="12866"/>
                </a:cubicBezTo>
                <a:cubicBezTo>
                  <a:pt x="17043" y="12604"/>
                  <a:pt x="17228" y="12343"/>
                  <a:pt x="17414" y="12135"/>
                </a:cubicBezTo>
                <a:lnTo>
                  <a:pt x="17710" y="11768"/>
                </a:lnTo>
                <a:cubicBezTo>
                  <a:pt x="17783" y="11715"/>
                  <a:pt x="17821" y="11663"/>
                  <a:pt x="17895" y="11612"/>
                </a:cubicBezTo>
                <a:lnTo>
                  <a:pt x="17968" y="11507"/>
                </a:lnTo>
                <a:cubicBezTo>
                  <a:pt x="18081" y="11350"/>
                  <a:pt x="18228" y="11245"/>
                  <a:pt x="18377" y="11140"/>
                </a:cubicBezTo>
                <a:cubicBezTo>
                  <a:pt x="18413" y="11140"/>
                  <a:pt x="18488" y="11088"/>
                  <a:pt x="18524" y="11088"/>
                </a:cubicBezTo>
                <a:lnTo>
                  <a:pt x="18635" y="11088"/>
                </a:lnTo>
                <a:lnTo>
                  <a:pt x="18635" y="11350"/>
                </a:lnTo>
                <a:cubicBezTo>
                  <a:pt x="18598" y="11612"/>
                  <a:pt x="18524" y="11612"/>
                  <a:pt x="18524" y="11612"/>
                </a:cubicBezTo>
                <a:cubicBezTo>
                  <a:pt x="18524" y="11637"/>
                  <a:pt x="18533" y="11650"/>
                  <a:pt x="18542" y="11650"/>
                </a:cubicBezTo>
                <a:cubicBezTo>
                  <a:pt x="18553" y="11650"/>
                  <a:pt x="18562" y="11637"/>
                  <a:pt x="18562" y="11612"/>
                </a:cubicBezTo>
                <a:cubicBezTo>
                  <a:pt x="18598" y="11612"/>
                  <a:pt x="18598" y="11612"/>
                  <a:pt x="18598" y="11663"/>
                </a:cubicBezTo>
                <a:cubicBezTo>
                  <a:pt x="18598" y="11768"/>
                  <a:pt x="18524" y="11768"/>
                  <a:pt x="18524" y="11768"/>
                </a:cubicBezTo>
                <a:cubicBezTo>
                  <a:pt x="18524" y="11768"/>
                  <a:pt x="18524" y="11835"/>
                  <a:pt x="18544" y="11835"/>
                </a:cubicBezTo>
                <a:cubicBezTo>
                  <a:pt x="18548" y="11835"/>
                  <a:pt x="18554" y="11830"/>
                  <a:pt x="18562" y="11820"/>
                </a:cubicBezTo>
                <a:cubicBezTo>
                  <a:pt x="18598" y="11820"/>
                  <a:pt x="18673" y="11663"/>
                  <a:pt x="18747" y="11558"/>
                </a:cubicBezTo>
                <a:lnTo>
                  <a:pt x="18747" y="11820"/>
                </a:lnTo>
                <a:lnTo>
                  <a:pt x="18673" y="11820"/>
                </a:lnTo>
                <a:cubicBezTo>
                  <a:pt x="18673" y="11820"/>
                  <a:pt x="18709" y="11820"/>
                  <a:pt x="18784" y="11873"/>
                </a:cubicBezTo>
                <a:cubicBezTo>
                  <a:pt x="18784" y="11925"/>
                  <a:pt x="18820" y="11925"/>
                  <a:pt x="18820" y="11976"/>
                </a:cubicBezTo>
                <a:cubicBezTo>
                  <a:pt x="18820" y="12030"/>
                  <a:pt x="18820" y="12030"/>
                  <a:pt x="18820" y="12081"/>
                </a:cubicBezTo>
                <a:lnTo>
                  <a:pt x="18820" y="12238"/>
                </a:lnTo>
                <a:cubicBezTo>
                  <a:pt x="18820" y="12815"/>
                  <a:pt x="18820" y="13441"/>
                  <a:pt x="18784" y="14069"/>
                </a:cubicBezTo>
                <a:cubicBezTo>
                  <a:pt x="18784" y="14382"/>
                  <a:pt x="18747" y="14697"/>
                  <a:pt x="18747" y="15010"/>
                </a:cubicBezTo>
                <a:lnTo>
                  <a:pt x="18673" y="15952"/>
                </a:lnTo>
                <a:cubicBezTo>
                  <a:pt x="18635" y="15952"/>
                  <a:pt x="18598" y="15639"/>
                  <a:pt x="18598" y="15377"/>
                </a:cubicBezTo>
                <a:cubicBezTo>
                  <a:pt x="18598" y="15585"/>
                  <a:pt x="18598" y="15742"/>
                  <a:pt x="18562" y="15952"/>
                </a:cubicBezTo>
                <a:cubicBezTo>
                  <a:pt x="18573" y="15900"/>
                  <a:pt x="18582" y="15881"/>
                  <a:pt x="18586" y="15881"/>
                </a:cubicBezTo>
                <a:cubicBezTo>
                  <a:pt x="18611" y="15881"/>
                  <a:pt x="18579" y="16299"/>
                  <a:pt x="18589" y="16299"/>
                </a:cubicBezTo>
                <a:cubicBezTo>
                  <a:pt x="18591" y="16299"/>
                  <a:pt x="18594" y="16288"/>
                  <a:pt x="18598" y="16265"/>
                </a:cubicBezTo>
                <a:cubicBezTo>
                  <a:pt x="18709" y="17155"/>
                  <a:pt x="18488" y="18358"/>
                  <a:pt x="18562" y="19194"/>
                </a:cubicBezTo>
                <a:lnTo>
                  <a:pt x="19858" y="20189"/>
                </a:lnTo>
                <a:cubicBezTo>
                  <a:pt x="20266" y="20554"/>
                  <a:pt x="20710" y="20815"/>
                  <a:pt x="21155" y="21077"/>
                </a:cubicBezTo>
                <a:cubicBezTo>
                  <a:pt x="21155" y="21233"/>
                  <a:pt x="21155" y="21443"/>
                  <a:pt x="21117" y="21600"/>
                </a:cubicBezTo>
                <a:cubicBezTo>
                  <a:pt x="21191" y="21338"/>
                  <a:pt x="21191" y="21077"/>
                  <a:pt x="21191" y="20869"/>
                </a:cubicBezTo>
                <a:lnTo>
                  <a:pt x="21081" y="20815"/>
                </a:lnTo>
                <a:cubicBezTo>
                  <a:pt x="21081" y="20240"/>
                  <a:pt x="21155" y="20659"/>
                  <a:pt x="21155" y="20135"/>
                </a:cubicBezTo>
                <a:cubicBezTo>
                  <a:pt x="21229" y="20135"/>
                  <a:pt x="21229" y="20607"/>
                  <a:pt x="21229" y="21077"/>
                </a:cubicBezTo>
                <a:cubicBezTo>
                  <a:pt x="21266" y="20764"/>
                  <a:pt x="21266" y="20397"/>
                  <a:pt x="21229" y="20084"/>
                </a:cubicBezTo>
                <a:cubicBezTo>
                  <a:pt x="21243" y="19940"/>
                  <a:pt x="21258" y="19917"/>
                  <a:pt x="21275" y="19917"/>
                </a:cubicBezTo>
                <a:cubicBezTo>
                  <a:pt x="21283" y="19917"/>
                  <a:pt x="21290" y="19921"/>
                  <a:pt x="21299" y="19921"/>
                </a:cubicBezTo>
                <a:cubicBezTo>
                  <a:pt x="21321" y="19921"/>
                  <a:pt x="21345" y="19895"/>
                  <a:pt x="21377" y="19717"/>
                </a:cubicBezTo>
                <a:cubicBezTo>
                  <a:pt x="21340" y="19299"/>
                  <a:pt x="21340" y="18932"/>
                  <a:pt x="21377" y="18514"/>
                </a:cubicBezTo>
                <a:cubicBezTo>
                  <a:pt x="21488" y="17573"/>
                  <a:pt x="21340" y="17050"/>
                  <a:pt x="21451" y="16162"/>
                </a:cubicBezTo>
                <a:lnTo>
                  <a:pt x="21451" y="16265"/>
                </a:lnTo>
                <a:cubicBezTo>
                  <a:pt x="21523" y="15963"/>
                  <a:pt x="21526" y="15364"/>
                  <a:pt x="21559" y="14757"/>
                </a:cubicBezTo>
                <a:cubicBezTo>
                  <a:pt x="21551" y="14817"/>
                  <a:pt x="21535" y="14869"/>
                  <a:pt x="21519" y="14869"/>
                </a:cubicBezTo>
                <a:cubicBezTo>
                  <a:pt x="21503" y="14869"/>
                  <a:pt x="21488" y="14809"/>
                  <a:pt x="21488" y="14644"/>
                </a:cubicBezTo>
                <a:cubicBezTo>
                  <a:pt x="21562" y="14018"/>
                  <a:pt x="21526" y="13494"/>
                  <a:pt x="21600" y="13023"/>
                </a:cubicBezTo>
                <a:lnTo>
                  <a:pt x="21526" y="12499"/>
                </a:lnTo>
                <a:lnTo>
                  <a:pt x="21526" y="11925"/>
                </a:lnTo>
                <a:cubicBezTo>
                  <a:pt x="21526" y="11507"/>
                  <a:pt x="21526" y="11140"/>
                  <a:pt x="21488" y="10773"/>
                </a:cubicBezTo>
                <a:cubicBezTo>
                  <a:pt x="21415" y="9937"/>
                  <a:pt x="21340" y="8944"/>
                  <a:pt x="21229" y="7846"/>
                </a:cubicBezTo>
                <a:lnTo>
                  <a:pt x="20228" y="6956"/>
                </a:lnTo>
                <a:cubicBezTo>
                  <a:pt x="20081" y="6800"/>
                  <a:pt x="19896" y="6695"/>
                  <a:pt x="19710" y="6538"/>
                </a:cubicBezTo>
                <a:lnTo>
                  <a:pt x="19044" y="6066"/>
                </a:lnTo>
                <a:cubicBezTo>
                  <a:pt x="18598" y="6277"/>
                  <a:pt x="18191" y="6590"/>
                  <a:pt x="17746" y="6851"/>
                </a:cubicBezTo>
                <a:cubicBezTo>
                  <a:pt x="17525" y="7008"/>
                  <a:pt x="17301" y="7164"/>
                  <a:pt x="17116" y="7374"/>
                </a:cubicBezTo>
                <a:lnTo>
                  <a:pt x="16783" y="7636"/>
                </a:lnTo>
                <a:cubicBezTo>
                  <a:pt x="16672" y="7687"/>
                  <a:pt x="16562" y="7846"/>
                  <a:pt x="16449" y="7898"/>
                </a:cubicBezTo>
                <a:lnTo>
                  <a:pt x="16116" y="8211"/>
                </a:lnTo>
                <a:lnTo>
                  <a:pt x="15931" y="8472"/>
                </a:lnTo>
                <a:lnTo>
                  <a:pt x="15561" y="8839"/>
                </a:lnTo>
                <a:cubicBezTo>
                  <a:pt x="15339" y="9152"/>
                  <a:pt x="15115" y="9414"/>
                  <a:pt x="14930" y="9675"/>
                </a:cubicBezTo>
                <a:cubicBezTo>
                  <a:pt x="14904" y="9714"/>
                  <a:pt x="14877" y="9752"/>
                  <a:pt x="14850" y="9789"/>
                </a:cubicBezTo>
                <a:cubicBezTo>
                  <a:pt x="14892" y="8828"/>
                  <a:pt x="14882" y="7874"/>
                  <a:pt x="14819" y="6956"/>
                </a:cubicBezTo>
                <a:cubicBezTo>
                  <a:pt x="14857" y="6695"/>
                  <a:pt x="14857" y="6433"/>
                  <a:pt x="14819" y="6171"/>
                </a:cubicBezTo>
                <a:cubicBezTo>
                  <a:pt x="14819" y="5910"/>
                  <a:pt x="14783" y="5648"/>
                  <a:pt x="14745" y="5387"/>
                </a:cubicBezTo>
                <a:lnTo>
                  <a:pt x="14152" y="4655"/>
                </a:lnTo>
                <a:cubicBezTo>
                  <a:pt x="14227" y="4812"/>
                  <a:pt x="14263" y="4863"/>
                  <a:pt x="14227" y="4863"/>
                </a:cubicBezTo>
                <a:cubicBezTo>
                  <a:pt x="14190" y="4863"/>
                  <a:pt x="14152" y="4812"/>
                  <a:pt x="14078" y="4760"/>
                </a:cubicBezTo>
                <a:lnTo>
                  <a:pt x="13820" y="4394"/>
                </a:lnTo>
                <a:cubicBezTo>
                  <a:pt x="13560" y="4237"/>
                  <a:pt x="13560" y="4289"/>
                  <a:pt x="13524" y="4237"/>
                </a:cubicBezTo>
                <a:cubicBezTo>
                  <a:pt x="13486" y="4237"/>
                  <a:pt x="13449" y="4237"/>
                  <a:pt x="13375" y="4184"/>
                </a:cubicBezTo>
                <a:lnTo>
                  <a:pt x="13189" y="4132"/>
                </a:lnTo>
                <a:lnTo>
                  <a:pt x="12857" y="3922"/>
                </a:lnTo>
                <a:lnTo>
                  <a:pt x="12708" y="3871"/>
                </a:lnTo>
                <a:cubicBezTo>
                  <a:pt x="12486" y="3976"/>
                  <a:pt x="12226" y="4132"/>
                  <a:pt x="11892" y="4289"/>
                </a:cubicBezTo>
                <a:lnTo>
                  <a:pt x="11670" y="4445"/>
                </a:lnTo>
                <a:lnTo>
                  <a:pt x="11374" y="4655"/>
                </a:lnTo>
                <a:lnTo>
                  <a:pt x="10818" y="5074"/>
                </a:lnTo>
                <a:cubicBezTo>
                  <a:pt x="10448" y="5440"/>
                  <a:pt x="10004" y="5805"/>
                  <a:pt x="9633" y="6277"/>
                </a:cubicBezTo>
                <a:cubicBezTo>
                  <a:pt x="9374" y="6590"/>
                  <a:pt x="9114" y="6905"/>
                  <a:pt x="8854" y="7218"/>
                </a:cubicBezTo>
                <a:lnTo>
                  <a:pt x="8114" y="8159"/>
                </a:lnTo>
                <a:cubicBezTo>
                  <a:pt x="7929" y="8367"/>
                  <a:pt x="7966" y="8367"/>
                  <a:pt x="7891" y="8421"/>
                </a:cubicBezTo>
                <a:lnTo>
                  <a:pt x="7818" y="8526"/>
                </a:lnTo>
                <a:cubicBezTo>
                  <a:pt x="7706" y="8682"/>
                  <a:pt x="7595" y="8788"/>
                  <a:pt x="7484" y="8839"/>
                </a:cubicBezTo>
                <a:cubicBezTo>
                  <a:pt x="7448" y="8890"/>
                  <a:pt x="7373" y="8944"/>
                  <a:pt x="7299" y="8944"/>
                </a:cubicBezTo>
                <a:lnTo>
                  <a:pt x="7262" y="8996"/>
                </a:lnTo>
                <a:cubicBezTo>
                  <a:pt x="7262" y="8944"/>
                  <a:pt x="7262" y="8890"/>
                  <a:pt x="7262" y="8839"/>
                </a:cubicBezTo>
                <a:cubicBezTo>
                  <a:pt x="7262" y="8788"/>
                  <a:pt x="7262" y="8682"/>
                  <a:pt x="7262" y="8577"/>
                </a:cubicBezTo>
                <a:lnTo>
                  <a:pt x="7262" y="8526"/>
                </a:lnTo>
                <a:cubicBezTo>
                  <a:pt x="7262" y="8472"/>
                  <a:pt x="7262" y="8421"/>
                  <a:pt x="7262" y="8367"/>
                </a:cubicBezTo>
                <a:lnTo>
                  <a:pt x="7262" y="8054"/>
                </a:lnTo>
                <a:cubicBezTo>
                  <a:pt x="7262" y="7531"/>
                  <a:pt x="7337" y="7061"/>
                  <a:pt x="7337" y="6538"/>
                </a:cubicBezTo>
                <a:cubicBezTo>
                  <a:pt x="7373" y="6015"/>
                  <a:pt x="7410" y="5440"/>
                  <a:pt x="7448" y="4917"/>
                </a:cubicBezTo>
                <a:cubicBezTo>
                  <a:pt x="7521" y="3819"/>
                  <a:pt x="7558" y="2773"/>
                  <a:pt x="7633" y="1778"/>
                </a:cubicBezTo>
                <a:lnTo>
                  <a:pt x="7262" y="1308"/>
                </a:lnTo>
                <a:lnTo>
                  <a:pt x="7224" y="1254"/>
                </a:lnTo>
                <a:lnTo>
                  <a:pt x="7224" y="1203"/>
                </a:lnTo>
                <a:lnTo>
                  <a:pt x="7188" y="1152"/>
                </a:lnTo>
                <a:lnTo>
                  <a:pt x="7113" y="995"/>
                </a:lnTo>
                <a:lnTo>
                  <a:pt x="6928" y="733"/>
                </a:lnTo>
                <a:cubicBezTo>
                  <a:pt x="6670" y="418"/>
                  <a:pt x="6743" y="313"/>
                  <a:pt x="6595" y="105"/>
                </a:cubicBezTo>
                <a:lnTo>
                  <a:pt x="6557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82" name="Google Shape;500;p15"/>
          <p:cNvSpPr/>
          <p:nvPr/>
        </p:nvSpPr>
        <p:spPr>
          <a:xfrm>
            <a:off x="164151" y="597208"/>
            <a:ext cx="493405" cy="3336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9" y="4415"/>
                </a:moveTo>
                <a:cubicBezTo>
                  <a:pt x="19140" y="4452"/>
                  <a:pt x="19152" y="4489"/>
                  <a:pt x="19164" y="4526"/>
                </a:cubicBezTo>
                <a:cubicBezTo>
                  <a:pt x="19158" y="4491"/>
                  <a:pt x="19144" y="4452"/>
                  <a:pt x="19129" y="4415"/>
                </a:cubicBezTo>
                <a:close/>
                <a:moveTo>
                  <a:pt x="15645" y="11679"/>
                </a:moveTo>
                <a:cubicBezTo>
                  <a:pt x="15640" y="11712"/>
                  <a:pt x="15635" y="11745"/>
                  <a:pt x="15630" y="11774"/>
                </a:cubicBezTo>
                <a:cubicBezTo>
                  <a:pt x="15641" y="11757"/>
                  <a:pt x="15647" y="11722"/>
                  <a:pt x="15645" y="11679"/>
                </a:cubicBezTo>
                <a:close/>
                <a:moveTo>
                  <a:pt x="8405" y="18273"/>
                </a:moveTo>
                <a:cubicBezTo>
                  <a:pt x="8398" y="18287"/>
                  <a:pt x="8394" y="18297"/>
                  <a:pt x="8396" y="18297"/>
                </a:cubicBezTo>
                <a:cubicBezTo>
                  <a:pt x="8396" y="18297"/>
                  <a:pt x="8400" y="18291"/>
                  <a:pt x="8409" y="18277"/>
                </a:cubicBezTo>
                <a:cubicBezTo>
                  <a:pt x="8409" y="18277"/>
                  <a:pt x="8408" y="18275"/>
                  <a:pt x="8405" y="18273"/>
                </a:cubicBezTo>
                <a:close/>
                <a:moveTo>
                  <a:pt x="17106" y="0"/>
                </a:moveTo>
                <a:lnTo>
                  <a:pt x="16015" y="95"/>
                </a:lnTo>
                <a:cubicBezTo>
                  <a:pt x="15887" y="95"/>
                  <a:pt x="15790" y="142"/>
                  <a:pt x="15662" y="142"/>
                </a:cubicBezTo>
                <a:lnTo>
                  <a:pt x="15341" y="284"/>
                </a:lnTo>
                <a:lnTo>
                  <a:pt x="14989" y="428"/>
                </a:lnTo>
                <a:lnTo>
                  <a:pt x="14474" y="570"/>
                </a:lnTo>
                <a:cubicBezTo>
                  <a:pt x="14411" y="855"/>
                  <a:pt x="14346" y="1187"/>
                  <a:pt x="14314" y="1472"/>
                </a:cubicBezTo>
                <a:cubicBezTo>
                  <a:pt x="14250" y="1756"/>
                  <a:pt x="14186" y="2089"/>
                  <a:pt x="14154" y="2373"/>
                </a:cubicBezTo>
                <a:cubicBezTo>
                  <a:pt x="14090" y="3038"/>
                  <a:pt x="13994" y="3655"/>
                  <a:pt x="13929" y="4319"/>
                </a:cubicBezTo>
                <a:cubicBezTo>
                  <a:pt x="13896" y="4605"/>
                  <a:pt x="13833" y="4938"/>
                  <a:pt x="13800" y="5269"/>
                </a:cubicBezTo>
                <a:cubicBezTo>
                  <a:pt x="13769" y="5555"/>
                  <a:pt x="13736" y="5886"/>
                  <a:pt x="13736" y="6219"/>
                </a:cubicBezTo>
                <a:cubicBezTo>
                  <a:pt x="13704" y="6503"/>
                  <a:pt x="13673" y="6931"/>
                  <a:pt x="13640" y="7264"/>
                </a:cubicBezTo>
                <a:cubicBezTo>
                  <a:pt x="13577" y="7833"/>
                  <a:pt x="13544" y="8450"/>
                  <a:pt x="13512" y="8925"/>
                </a:cubicBezTo>
                <a:cubicBezTo>
                  <a:pt x="13512" y="9162"/>
                  <a:pt x="13448" y="9400"/>
                  <a:pt x="13448" y="9590"/>
                </a:cubicBezTo>
                <a:cubicBezTo>
                  <a:pt x="13448" y="9684"/>
                  <a:pt x="13448" y="9732"/>
                  <a:pt x="13416" y="9828"/>
                </a:cubicBezTo>
                <a:cubicBezTo>
                  <a:pt x="13416" y="9921"/>
                  <a:pt x="13383" y="10017"/>
                  <a:pt x="13383" y="10112"/>
                </a:cubicBezTo>
                <a:cubicBezTo>
                  <a:pt x="13383" y="10207"/>
                  <a:pt x="13352" y="10303"/>
                  <a:pt x="13352" y="10349"/>
                </a:cubicBezTo>
                <a:cubicBezTo>
                  <a:pt x="13319" y="10303"/>
                  <a:pt x="13256" y="10254"/>
                  <a:pt x="13223" y="10207"/>
                </a:cubicBezTo>
                <a:lnTo>
                  <a:pt x="13062" y="10017"/>
                </a:lnTo>
                <a:lnTo>
                  <a:pt x="12067" y="8498"/>
                </a:lnTo>
                <a:cubicBezTo>
                  <a:pt x="11746" y="7975"/>
                  <a:pt x="11425" y="7502"/>
                  <a:pt x="11105" y="7073"/>
                </a:cubicBezTo>
                <a:lnTo>
                  <a:pt x="10624" y="6361"/>
                </a:lnTo>
                <a:cubicBezTo>
                  <a:pt x="10367" y="6028"/>
                  <a:pt x="10109" y="5649"/>
                  <a:pt x="9885" y="5411"/>
                </a:cubicBezTo>
                <a:cubicBezTo>
                  <a:pt x="9564" y="4938"/>
                  <a:pt x="9147" y="4415"/>
                  <a:pt x="8730" y="3940"/>
                </a:cubicBezTo>
                <a:cubicBezTo>
                  <a:pt x="8634" y="3940"/>
                  <a:pt x="8569" y="3940"/>
                  <a:pt x="8505" y="3988"/>
                </a:cubicBezTo>
                <a:lnTo>
                  <a:pt x="8313" y="3988"/>
                </a:lnTo>
                <a:cubicBezTo>
                  <a:pt x="8537" y="3988"/>
                  <a:pt x="8473" y="4084"/>
                  <a:pt x="8313" y="4130"/>
                </a:cubicBezTo>
                <a:cubicBezTo>
                  <a:pt x="7510" y="4273"/>
                  <a:pt x="7798" y="4226"/>
                  <a:pt x="7638" y="4273"/>
                </a:cubicBezTo>
                <a:cubicBezTo>
                  <a:pt x="7638" y="4273"/>
                  <a:pt x="7575" y="4319"/>
                  <a:pt x="7510" y="4415"/>
                </a:cubicBezTo>
                <a:lnTo>
                  <a:pt x="7221" y="4652"/>
                </a:lnTo>
                <a:cubicBezTo>
                  <a:pt x="7060" y="4747"/>
                  <a:pt x="6932" y="4890"/>
                  <a:pt x="6676" y="5080"/>
                </a:cubicBezTo>
                <a:cubicBezTo>
                  <a:pt x="6611" y="5460"/>
                  <a:pt x="6515" y="5793"/>
                  <a:pt x="6451" y="6266"/>
                </a:cubicBezTo>
                <a:cubicBezTo>
                  <a:pt x="6419" y="6503"/>
                  <a:pt x="6355" y="6741"/>
                  <a:pt x="6322" y="6978"/>
                </a:cubicBezTo>
                <a:cubicBezTo>
                  <a:pt x="6259" y="7216"/>
                  <a:pt x="6226" y="7453"/>
                  <a:pt x="6194" y="7739"/>
                </a:cubicBezTo>
                <a:cubicBezTo>
                  <a:pt x="6161" y="7975"/>
                  <a:pt x="6130" y="8261"/>
                  <a:pt x="6098" y="8545"/>
                </a:cubicBezTo>
                <a:cubicBezTo>
                  <a:pt x="6098" y="8687"/>
                  <a:pt x="6065" y="8829"/>
                  <a:pt x="6065" y="8973"/>
                </a:cubicBezTo>
                <a:cubicBezTo>
                  <a:pt x="6065" y="9067"/>
                  <a:pt x="6065" y="9162"/>
                  <a:pt x="6034" y="9257"/>
                </a:cubicBezTo>
                <a:cubicBezTo>
                  <a:pt x="6002" y="9637"/>
                  <a:pt x="6002" y="10017"/>
                  <a:pt x="5969" y="10396"/>
                </a:cubicBezTo>
                <a:cubicBezTo>
                  <a:pt x="5938" y="11157"/>
                  <a:pt x="5938" y="11963"/>
                  <a:pt x="5969" y="12722"/>
                </a:cubicBezTo>
                <a:lnTo>
                  <a:pt x="5969" y="13246"/>
                </a:lnTo>
                <a:cubicBezTo>
                  <a:pt x="5969" y="13292"/>
                  <a:pt x="5969" y="13388"/>
                  <a:pt x="5969" y="13435"/>
                </a:cubicBezTo>
                <a:cubicBezTo>
                  <a:pt x="6002" y="13577"/>
                  <a:pt x="6002" y="13721"/>
                  <a:pt x="6034" y="13863"/>
                </a:cubicBezTo>
                <a:lnTo>
                  <a:pt x="6098" y="14005"/>
                </a:lnTo>
                <a:lnTo>
                  <a:pt x="6130" y="14052"/>
                </a:lnTo>
                <a:cubicBezTo>
                  <a:pt x="6114" y="14077"/>
                  <a:pt x="6098" y="14089"/>
                  <a:pt x="6082" y="14089"/>
                </a:cubicBezTo>
                <a:cubicBezTo>
                  <a:pt x="6065" y="14089"/>
                  <a:pt x="6049" y="14077"/>
                  <a:pt x="6034" y="14052"/>
                </a:cubicBezTo>
                <a:cubicBezTo>
                  <a:pt x="5969" y="14052"/>
                  <a:pt x="5905" y="14005"/>
                  <a:pt x="5842" y="13958"/>
                </a:cubicBezTo>
                <a:lnTo>
                  <a:pt x="5809" y="13958"/>
                </a:lnTo>
                <a:lnTo>
                  <a:pt x="5809" y="13909"/>
                </a:lnTo>
                <a:cubicBezTo>
                  <a:pt x="5744" y="13909"/>
                  <a:pt x="5681" y="13814"/>
                  <a:pt x="5616" y="13767"/>
                </a:cubicBezTo>
                <a:cubicBezTo>
                  <a:pt x="5584" y="13721"/>
                  <a:pt x="5520" y="13672"/>
                  <a:pt x="5488" y="13625"/>
                </a:cubicBezTo>
                <a:lnTo>
                  <a:pt x="5391" y="13530"/>
                </a:lnTo>
                <a:lnTo>
                  <a:pt x="5327" y="13435"/>
                </a:lnTo>
                <a:lnTo>
                  <a:pt x="5166" y="13246"/>
                </a:lnTo>
                <a:cubicBezTo>
                  <a:pt x="4943" y="13008"/>
                  <a:pt x="4749" y="12722"/>
                  <a:pt x="4526" y="12485"/>
                </a:cubicBezTo>
                <a:lnTo>
                  <a:pt x="3531" y="11299"/>
                </a:lnTo>
                <a:lnTo>
                  <a:pt x="2663" y="10207"/>
                </a:lnTo>
                <a:cubicBezTo>
                  <a:pt x="2407" y="9921"/>
                  <a:pt x="2215" y="9732"/>
                  <a:pt x="2086" y="9542"/>
                </a:cubicBezTo>
                <a:lnTo>
                  <a:pt x="2215" y="9732"/>
                </a:lnTo>
                <a:lnTo>
                  <a:pt x="2086" y="9590"/>
                </a:lnTo>
                <a:cubicBezTo>
                  <a:pt x="1796" y="9732"/>
                  <a:pt x="1508" y="9732"/>
                  <a:pt x="1219" y="9732"/>
                </a:cubicBezTo>
                <a:cubicBezTo>
                  <a:pt x="1283" y="9828"/>
                  <a:pt x="1059" y="9921"/>
                  <a:pt x="866" y="9921"/>
                </a:cubicBezTo>
                <a:lnTo>
                  <a:pt x="834" y="9921"/>
                </a:lnTo>
                <a:lnTo>
                  <a:pt x="770" y="9970"/>
                </a:lnTo>
                <a:cubicBezTo>
                  <a:pt x="705" y="10112"/>
                  <a:pt x="609" y="10254"/>
                  <a:pt x="482" y="10491"/>
                </a:cubicBezTo>
                <a:lnTo>
                  <a:pt x="417" y="10634"/>
                </a:lnTo>
                <a:cubicBezTo>
                  <a:pt x="353" y="10729"/>
                  <a:pt x="321" y="10776"/>
                  <a:pt x="288" y="10871"/>
                </a:cubicBezTo>
                <a:lnTo>
                  <a:pt x="63" y="11251"/>
                </a:lnTo>
                <a:lnTo>
                  <a:pt x="63" y="11821"/>
                </a:lnTo>
                <a:lnTo>
                  <a:pt x="0" y="11726"/>
                </a:lnTo>
                <a:cubicBezTo>
                  <a:pt x="32" y="12296"/>
                  <a:pt x="96" y="13055"/>
                  <a:pt x="96" y="13767"/>
                </a:cubicBezTo>
                <a:cubicBezTo>
                  <a:pt x="96" y="14100"/>
                  <a:pt x="128" y="14431"/>
                  <a:pt x="161" y="14813"/>
                </a:cubicBezTo>
                <a:cubicBezTo>
                  <a:pt x="192" y="15097"/>
                  <a:pt x="224" y="15381"/>
                  <a:pt x="257" y="15572"/>
                </a:cubicBezTo>
                <a:cubicBezTo>
                  <a:pt x="257" y="15809"/>
                  <a:pt x="288" y="16047"/>
                  <a:pt x="321" y="16331"/>
                </a:cubicBezTo>
                <a:cubicBezTo>
                  <a:pt x="321" y="16426"/>
                  <a:pt x="321" y="16522"/>
                  <a:pt x="353" y="16615"/>
                </a:cubicBezTo>
                <a:cubicBezTo>
                  <a:pt x="353" y="16710"/>
                  <a:pt x="353" y="16759"/>
                  <a:pt x="384" y="16853"/>
                </a:cubicBezTo>
                <a:cubicBezTo>
                  <a:pt x="417" y="17232"/>
                  <a:pt x="482" y="17614"/>
                  <a:pt x="513" y="18040"/>
                </a:cubicBezTo>
                <a:cubicBezTo>
                  <a:pt x="578" y="18419"/>
                  <a:pt x="674" y="18848"/>
                  <a:pt x="738" y="19227"/>
                </a:cubicBezTo>
                <a:cubicBezTo>
                  <a:pt x="834" y="19607"/>
                  <a:pt x="930" y="19986"/>
                  <a:pt x="1059" y="20415"/>
                </a:cubicBezTo>
                <a:lnTo>
                  <a:pt x="1059" y="20557"/>
                </a:lnTo>
                <a:cubicBezTo>
                  <a:pt x="1059" y="20650"/>
                  <a:pt x="1059" y="20794"/>
                  <a:pt x="1091" y="20936"/>
                </a:cubicBezTo>
                <a:lnTo>
                  <a:pt x="1187" y="21458"/>
                </a:lnTo>
                <a:lnTo>
                  <a:pt x="1251" y="21600"/>
                </a:lnTo>
                <a:lnTo>
                  <a:pt x="1604" y="21600"/>
                </a:lnTo>
                <a:cubicBezTo>
                  <a:pt x="1829" y="21600"/>
                  <a:pt x="2086" y="21553"/>
                  <a:pt x="2342" y="21458"/>
                </a:cubicBezTo>
                <a:cubicBezTo>
                  <a:pt x="2856" y="21220"/>
                  <a:pt x="3337" y="20650"/>
                  <a:pt x="3273" y="19749"/>
                </a:cubicBezTo>
                <a:lnTo>
                  <a:pt x="3337" y="19749"/>
                </a:lnTo>
                <a:cubicBezTo>
                  <a:pt x="3337" y="19749"/>
                  <a:pt x="3241" y="19465"/>
                  <a:pt x="3241" y="19465"/>
                </a:cubicBezTo>
                <a:cubicBezTo>
                  <a:pt x="3177" y="19036"/>
                  <a:pt x="3049" y="18848"/>
                  <a:pt x="3112" y="18848"/>
                </a:cubicBezTo>
                <a:lnTo>
                  <a:pt x="3241" y="19416"/>
                </a:lnTo>
                <a:cubicBezTo>
                  <a:pt x="3216" y="19249"/>
                  <a:pt x="3211" y="19190"/>
                  <a:pt x="3219" y="19190"/>
                </a:cubicBezTo>
                <a:cubicBezTo>
                  <a:pt x="3232" y="19190"/>
                  <a:pt x="3279" y="19330"/>
                  <a:pt x="3337" y="19416"/>
                </a:cubicBezTo>
                <a:cubicBezTo>
                  <a:pt x="3273" y="19227"/>
                  <a:pt x="3273" y="19085"/>
                  <a:pt x="3241" y="18941"/>
                </a:cubicBezTo>
                <a:cubicBezTo>
                  <a:pt x="3233" y="18920"/>
                  <a:pt x="3229" y="18910"/>
                  <a:pt x="3228" y="18910"/>
                </a:cubicBezTo>
                <a:cubicBezTo>
                  <a:pt x="3223" y="18910"/>
                  <a:pt x="3241" y="19011"/>
                  <a:pt x="3241" y="19085"/>
                </a:cubicBezTo>
                <a:cubicBezTo>
                  <a:pt x="3145" y="18848"/>
                  <a:pt x="3049" y="18562"/>
                  <a:pt x="2985" y="18324"/>
                </a:cubicBezTo>
                <a:cubicBezTo>
                  <a:pt x="2920" y="17898"/>
                  <a:pt x="3081" y="18231"/>
                  <a:pt x="2985" y="17707"/>
                </a:cubicBezTo>
                <a:cubicBezTo>
                  <a:pt x="2920" y="17281"/>
                  <a:pt x="2856" y="16901"/>
                  <a:pt x="2792" y="16473"/>
                </a:cubicBezTo>
                <a:lnTo>
                  <a:pt x="2695" y="15809"/>
                </a:lnTo>
                <a:lnTo>
                  <a:pt x="2695" y="15618"/>
                </a:lnTo>
                <a:cubicBezTo>
                  <a:pt x="2695" y="15523"/>
                  <a:pt x="2695" y="15476"/>
                  <a:pt x="2728" y="15430"/>
                </a:cubicBezTo>
                <a:lnTo>
                  <a:pt x="2728" y="15334"/>
                </a:lnTo>
                <a:lnTo>
                  <a:pt x="2760" y="15334"/>
                </a:lnTo>
                <a:cubicBezTo>
                  <a:pt x="2792" y="15381"/>
                  <a:pt x="2760" y="15381"/>
                  <a:pt x="2792" y="15430"/>
                </a:cubicBezTo>
                <a:lnTo>
                  <a:pt x="2824" y="15430"/>
                </a:lnTo>
                <a:cubicBezTo>
                  <a:pt x="2824" y="15461"/>
                  <a:pt x="2824" y="15492"/>
                  <a:pt x="2824" y="15523"/>
                </a:cubicBezTo>
                <a:lnTo>
                  <a:pt x="2920" y="15667"/>
                </a:lnTo>
                <a:lnTo>
                  <a:pt x="3402" y="16189"/>
                </a:lnTo>
                <a:cubicBezTo>
                  <a:pt x="3466" y="16284"/>
                  <a:pt x="3562" y="16378"/>
                  <a:pt x="3658" y="16473"/>
                </a:cubicBezTo>
                <a:cubicBezTo>
                  <a:pt x="3723" y="16568"/>
                  <a:pt x="3787" y="16615"/>
                  <a:pt x="3948" y="16806"/>
                </a:cubicBezTo>
                <a:lnTo>
                  <a:pt x="4782" y="17660"/>
                </a:lnTo>
                <a:cubicBezTo>
                  <a:pt x="5295" y="18135"/>
                  <a:pt x="5648" y="18419"/>
                  <a:pt x="5648" y="18419"/>
                </a:cubicBezTo>
                <a:lnTo>
                  <a:pt x="5713" y="18277"/>
                </a:lnTo>
                <a:cubicBezTo>
                  <a:pt x="5938" y="18419"/>
                  <a:pt x="6130" y="18610"/>
                  <a:pt x="6322" y="18848"/>
                </a:cubicBezTo>
                <a:cubicBezTo>
                  <a:pt x="6355" y="18941"/>
                  <a:pt x="6419" y="18990"/>
                  <a:pt x="6451" y="19036"/>
                </a:cubicBezTo>
                <a:lnTo>
                  <a:pt x="6611" y="19179"/>
                </a:lnTo>
                <a:lnTo>
                  <a:pt x="6868" y="19323"/>
                </a:lnTo>
                <a:cubicBezTo>
                  <a:pt x="7093" y="19369"/>
                  <a:pt x="7318" y="19465"/>
                  <a:pt x="7542" y="19654"/>
                </a:cubicBezTo>
                <a:cubicBezTo>
                  <a:pt x="7638" y="19511"/>
                  <a:pt x="7735" y="19369"/>
                  <a:pt x="7831" y="19227"/>
                </a:cubicBezTo>
                <a:lnTo>
                  <a:pt x="7927" y="19085"/>
                </a:lnTo>
                <a:cubicBezTo>
                  <a:pt x="7927" y="19036"/>
                  <a:pt x="7959" y="18990"/>
                  <a:pt x="7959" y="18941"/>
                </a:cubicBezTo>
                <a:cubicBezTo>
                  <a:pt x="7959" y="18941"/>
                  <a:pt x="8087" y="18791"/>
                  <a:pt x="8114" y="18791"/>
                </a:cubicBezTo>
                <a:cubicBezTo>
                  <a:pt x="8118" y="18791"/>
                  <a:pt x="8119" y="18795"/>
                  <a:pt x="8119" y="18799"/>
                </a:cubicBezTo>
                <a:cubicBezTo>
                  <a:pt x="8119" y="18657"/>
                  <a:pt x="8248" y="18562"/>
                  <a:pt x="8344" y="18419"/>
                </a:cubicBezTo>
                <a:cubicBezTo>
                  <a:pt x="8364" y="18375"/>
                  <a:pt x="8369" y="18357"/>
                  <a:pt x="8364" y="18357"/>
                </a:cubicBezTo>
                <a:cubicBezTo>
                  <a:pt x="8354" y="18357"/>
                  <a:pt x="8302" y="18435"/>
                  <a:pt x="8280" y="18468"/>
                </a:cubicBezTo>
                <a:lnTo>
                  <a:pt x="8376" y="18277"/>
                </a:lnTo>
                <a:cubicBezTo>
                  <a:pt x="8376" y="18262"/>
                  <a:pt x="8380" y="18256"/>
                  <a:pt x="8385" y="18256"/>
                </a:cubicBezTo>
                <a:cubicBezTo>
                  <a:pt x="8392" y="18256"/>
                  <a:pt x="8401" y="18266"/>
                  <a:pt x="8405" y="18273"/>
                </a:cubicBezTo>
                <a:cubicBezTo>
                  <a:pt x="8414" y="18254"/>
                  <a:pt x="8427" y="18221"/>
                  <a:pt x="8441" y="18182"/>
                </a:cubicBezTo>
                <a:cubicBezTo>
                  <a:pt x="8505" y="17993"/>
                  <a:pt x="8666" y="17707"/>
                  <a:pt x="9308" y="16522"/>
                </a:cubicBezTo>
                <a:cubicBezTo>
                  <a:pt x="9243" y="16284"/>
                  <a:pt x="9179" y="16093"/>
                  <a:pt x="9114" y="15856"/>
                </a:cubicBezTo>
                <a:lnTo>
                  <a:pt x="9018" y="15572"/>
                </a:lnTo>
                <a:cubicBezTo>
                  <a:pt x="8987" y="15476"/>
                  <a:pt x="8954" y="15334"/>
                  <a:pt x="8954" y="15239"/>
                </a:cubicBezTo>
                <a:cubicBezTo>
                  <a:pt x="8891" y="14906"/>
                  <a:pt x="8826" y="14527"/>
                  <a:pt x="8793" y="14147"/>
                </a:cubicBezTo>
                <a:cubicBezTo>
                  <a:pt x="8762" y="13958"/>
                  <a:pt x="8730" y="13767"/>
                  <a:pt x="8697" y="13577"/>
                </a:cubicBezTo>
                <a:lnTo>
                  <a:pt x="8666" y="13008"/>
                </a:lnTo>
                <a:lnTo>
                  <a:pt x="8634" y="12771"/>
                </a:lnTo>
                <a:lnTo>
                  <a:pt x="8634" y="12391"/>
                </a:lnTo>
                <a:cubicBezTo>
                  <a:pt x="8634" y="11726"/>
                  <a:pt x="8634" y="11109"/>
                  <a:pt x="8666" y="10445"/>
                </a:cubicBezTo>
                <a:cubicBezTo>
                  <a:pt x="8666" y="10159"/>
                  <a:pt x="8697" y="9874"/>
                  <a:pt x="8697" y="9590"/>
                </a:cubicBezTo>
                <a:lnTo>
                  <a:pt x="8697" y="9495"/>
                </a:lnTo>
                <a:cubicBezTo>
                  <a:pt x="8681" y="9448"/>
                  <a:pt x="8681" y="9448"/>
                  <a:pt x="8673" y="9448"/>
                </a:cubicBezTo>
                <a:cubicBezTo>
                  <a:pt x="8666" y="9448"/>
                  <a:pt x="8650" y="9448"/>
                  <a:pt x="8601" y="9400"/>
                </a:cubicBezTo>
                <a:cubicBezTo>
                  <a:pt x="8505" y="9304"/>
                  <a:pt x="8633" y="9353"/>
                  <a:pt x="8601" y="9257"/>
                </a:cubicBezTo>
                <a:cubicBezTo>
                  <a:pt x="8634" y="9353"/>
                  <a:pt x="8666" y="9353"/>
                  <a:pt x="8666" y="9353"/>
                </a:cubicBezTo>
                <a:cubicBezTo>
                  <a:pt x="8666" y="9353"/>
                  <a:pt x="8666" y="9353"/>
                  <a:pt x="8730" y="9542"/>
                </a:cubicBezTo>
                <a:lnTo>
                  <a:pt x="8697" y="9353"/>
                </a:lnTo>
                <a:lnTo>
                  <a:pt x="8730" y="9448"/>
                </a:lnTo>
                <a:cubicBezTo>
                  <a:pt x="8730" y="9448"/>
                  <a:pt x="8730" y="9400"/>
                  <a:pt x="8730" y="9400"/>
                </a:cubicBezTo>
                <a:cubicBezTo>
                  <a:pt x="8730" y="9343"/>
                  <a:pt x="8730" y="9324"/>
                  <a:pt x="8731" y="9324"/>
                </a:cubicBezTo>
                <a:cubicBezTo>
                  <a:pt x="8734" y="9324"/>
                  <a:pt x="8742" y="9370"/>
                  <a:pt x="8762" y="9400"/>
                </a:cubicBezTo>
                <a:cubicBezTo>
                  <a:pt x="8762" y="9400"/>
                  <a:pt x="8762" y="9353"/>
                  <a:pt x="8793" y="9304"/>
                </a:cubicBezTo>
                <a:lnTo>
                  <a:pt x="8826" y="9304"/>
                </a:lnTo>
                <a:cubicBezTo>
                  <a:pt x="8826" y="9304"/>
                  <a:pt x="8826" y="9257"/>
                  <a:pt x="8891" y="9257"/>
                </a:cubicBezTo>
                <a:cubicBezTo>
                  <a:pt x="8922" y="9257"/>
                  <a:pt x="8891" y="9257"/>
                  <a:pt x="8891" y="9304"/>
                </a:cubicBezTo>
                <a:lnTo>
                  <a:pt x="8987" y="9448"/>
                </a:lnTo>
                <a:cubicBezTo>
                  <a:pt x="9083" y="9542"/>
                  <a:pt x="9179" y="9637"/>
                  <a:pt x="9179" y="9732"/>
                </a:cubicBezTo>
                <a:cubicBezTo>
                  <a:pt x="9280" y="9845"/>
                  <a:pt x="9524" y="10256"/>
                  <a:pt x="9604" y="10256"/>
                </a:cubicBezTo>
                <a:cubicBezTo>
                  <a:pt x="9625" y="10256"/>
                  <a:pt x="9635" y="10229"/>
                  <a:pt x="9629" y="10159"/>
                </a:cubicBezTo>
                <a:cubicBezTo>
                  <a:pt x="9654" y="10273"/>
                  <a:pt x="9846" y="10665"/>
                  <a:pt x="9803" y="10665"/>
                </a:cubicBezTo>
                <a:cubicBezTo>
                  <a:pt x="9793" y="10665"/>
                  <a:pt x="9768" y="10641"/>
                  <a:pt x="9725" y="10587"/>
                </a:cubicBezTo>
                <a:cubicBezTo>
                  <a:pt x="9821" y="10729"/>
                  <a:pt x="9917" y="10920"/>
                  <a:pt x="10046" y="11062"/>
                </a:cubicBezTo>
                <a:lnTo>
                  <a:pt x="9917" y="10776"/>
                </a:lnTo>
                <a:cubicBezTo>
                  <a:pt x="10174" y="11251"/>
                  <a:pt x="10463" y="11679"/>
                  <a:pt x="10784" y="12058"/>
                </a:cubicBezTo>
                <a:lnTo>
                  <a:pt x="10655" y="11821"/>
                </a:lnTo>
                <a:cubicBezTo>
                  <a:pt x="10880" y="12154"/>
                  <a:pt x="11105" y="12485"/>
                  <a:pt x="11105" y="12722"/>
                </a:cubicBezTo>
                <a:lnTo>
                  <a:pt x="11137" y="12771"/>
                </a:lnTo>
                <a:lnTo>
                  <a:pt x="11586" y="13435"/>
                </a:lnTo>
                <a:cubicBezTo>
                  <a:pt x="11842" y="13814"/>
                  <a:pt x="12132" y="14194"/>
                  <a:pt x="12420" y="14575"/>
                </a:cubicBezTo>
                <a:lnTo>
                  <a:pt x="12228" y="14242"/>
                </a:lnTo>
                <a:cubicBezTo>
                  <a:pt x="12388" y="14431"/>
                  <a:pt x="12709" y="14859"/>
                  <a:pt x="13095" y="15334"/>
                </a:cubicBezTo>
                <a:cubicBezTo>
                  <a:pt x="13319" y="15286"/>
                  <a:pt x="13512" y="15239"/>
                  <a:pt x="13673" y="15192"/>
                </a:cubicBezTo>
                <a:cubicBezTo>
                  <a:pt x="13833" y="15192"/>
                  <a:pt x="14057" y="15144"/>
                  <a:pt x="14250" y="15097"/>
                </a:cubicBezTo>
                <a:cubicBezTo>
                  <a:pt x="14411" y="15001"/>
                  <a:pt x="14572" y="14859"/>
                  <a:pt x="14732" y="14717"/>
                </a:cubicBezTo>
                <a:lnTo>
                  <a:pt x="14989" y="14527"/>
                </a:lnTo>
                <a:cubicBezTo>
                  <a:pt x="15052" y="14431"/>
                  <a:pt x="15116" y="14384"/>
                  <a:pt x="15245" y="14289"/>
                </a:cubicBezTo>
                <a:cubicBezTo>
                  <a:pt x="15373" y="13388"/>
                  <a:pt x="15502" y="12485"/>
                  <a:pt x="15598" y="11583"/>
                </a:cubicBezTo>
                <a:cubicBezTo>
                  <a:pt x="15598" y="11583"/>
                  <a:pt x="15566" y="11726"/>
                  <a:pt x="15533" y="11868"/>
                </a:cubicBezTo>
                <a:lnTo>
                  <a:pt x="15470" y="12105"/>
                </a:lnTo>
                <a:lnTo>
                  <a:pt x="15470" y="11963"/>
                </a:lnTo>
                <a:cubicBezTo>
                  <a:pt x="15470" y="11821"/>
                  <a:pt x="15470" y="11679"/>
                  <a:pt x="15502" y="11583"/>
                </a:cubicBezTo>
                <a:cubicBezTo>
                  <a:pt x="15502" y="11299"/>
                  <a:pt x="15533" y="11013"/>
                  <a:pt x="15533" y="11013"/>
                </a:cubicBezTo>
                <a:cubicBezTo>
                  <a:pt x="15533" y="11091"/>
                  <a:pt x="15640" y="11484"/>
                  <a:pt x="15645" y="11679"/>
                </a:cubicBezTo>
                <a:cubicBezTo>
                  <a:pt x="15673" y="11494"/>
                  <a:pt x="15705" y="11247"/>
                  <a:pt x="15758" y="10966"/>
                </a:cubicBezTo>
                <a:cubicBezTo>
                  <a:pt x="15758" y="10776"/>
                  <a:pt x="15790" y="10587"/>
                  <a:pt x="15823" y="10396"/>
                </a:cubicBezTo>
                <a:cubicBezTo>
                  <a:pt x="15823" y="10207"/>
                  <a:pt x="15855" y="10112"/>
                  <a:pt x="15855" y="9970"/>
                </a:cubicBezTo>
                <a:cubicBezTo>
                  <a:pt x="15919" y="9448"/>
                  <a:pt x="15984" y="8782"/>
                  <a:pt x="16048" y="8023"/>
                </a:cubicBezTo>
                <a:cubicBezTo>
                  <a:pt x="16080" y="7548"/>
                  <a:pt x="16111" y="7027"/>
                  <a:pt x="16176" y="6503"/>
                </a:cubicBezTo>
                <a:cubicBezTo>
                  <a:pt x="16176" y="6266"/>
                  <a:pt x="16207" y="6077"/>
                  <a:pt x="16240" y="5839"/>
                </a:cubicBezTo>
                <a:cubicBezTo>
                  <a:pt x="16240" y="5697"/>
                  <a:pt x="16272" y="5507"/>
                  <a:pt x="16305" y="5364"/>
                </a:cubicBezTo>
                <a:cubicBezTo>
                  <a:pt x="16305" y="5269"/>
                  <a:pt x="16336" y="5222"/>
                  <a:pt x="16368" y="5174"/>
                </a:cubicBezTo>
                <a:cubicBezTo>
                  <a:pt x="16368" y="5222"/>
                  <a:pt x="16401" y="5269"/>
                  <a:pt x="16401" y="5318"/>
                </a:cubicBezTo>
                <a:cubicBezTo>
                  <a:pt x="16432" y="5460"/>
                  <a:pt x="16465" y="5649"/>
                  <a:pt x="16465" y="5793"/>
                </a:cubicBezTo>
                <a:cubicBezTo>
                  <a:pt x="16489" y="5793"/>
                  <a:pt x="16476" y="5651"/>
                  <a:pt x="16498" y="5651"/>
                </a:cubicBezTo>
                <a:cubicBezTo>
                  <a:pt x="16505" y="5651"/>
                  <a:pt x="16514" y="5664"/>
                  <a:pt x="16528" y="5697"/>
                </a:cubicBezTo>
                <a:cubicBezTo>
                  <a:pt x="16528" y="5793"/>
                  <a:pt x="16528" y="5839"/>
                  <a:pt x="16528" y="5886"/>
                </a:cubicBezTo>
                <a:cubicBezTo>
                  <a:pt x="16528" y="5886"/>
                  <a:pt x="16547" y="5966"/>
                  <a:pt x="16556" y="5966"/>
                </a:cubicBezTo>
                <a:cubicBezTo>
                  <a:pt x="16559" y="5966"/>
                  <a:pt x="16561" y="5958"/>
                  <a:pt x="16561" y="5935"/>
                </a:cubicBezTo>
                <a:cubicBezTo>
                  <a:pt x="16528" y="5744"/>
                  <a:pt x="16528" y="5555"/>
                  <a:pt x="16497" y="5318"/>
                </a:cubicBezTo>
                <a:lnTo>
                  <a:pt x="16593" y="5555"/>
                </a:lnTo>
                <a:lnTo>
                  <a:pt x="16593" y="5697"/>
                </a:lnTo>
                <a:cubicBezTo>
                  <a:pt x="16593" y="5697"/>
                  <a:pt x="16616" y="5592"/>
                  <a:pt x="16664" y="5592"/>
                </a:cubicBezTo>
                <a:cubicBezTo>
                  <a:pt x="16672" y="5592"/>
                  <a:pt x="16680" y="5594"/>
                  <a:pt x="16689" y="5602"/>
                </a:cubicBezTo>
                <a:cubicBezTo>
                  <a:pt x="16722" y="5602"/>
                  <a:pt x="16722" y="5649"/>
                  <a:pt x="16753" y="5697"/>
                </a:cubicBezTo>
                <a:cubicBezTo>
                  <a:pt x="16818" y="5935"/>
                  <a:pt x="16914" y="6124"/>
                  <a:pt x="17010" y="6314"/>
                </a:cubicBezTo>
                <a:cubicBezTo>
                  <a:pt x="17203" y="6789"/>
                  <a:pt x="17396" y="7216"/>
                  <a:pt x="17588" y="7691"/>
                </a:cubicBezTo>
                <a:cubicBezTo>
                  <a:pt x="17556" y="7691"/>
                  <a:pt x="17460" y="7502"/>
                  <a:pt x="17331" y="7311"/>
                </a:cubicBezTo>
                <a:cubicBezTo>
                  <a:pt x="17396" y="7453"/>
                  <a:pt x="17460" y="7595"/>
                  <a:pt x="17523" y="7786"/>
                </a:cubicBezTo>
                <a:cubicBezTo>
                  <a:pt x="17513" y="7733"/>
                  <a:pt x="17513" y="7714"/>
                  <a:pt x="17519" y="7714"/>
                </a:cubicBezTo>
                <a:cubicBezTo>
                  <a:pt x="17547" y="7714"/>
                  <a:pt x="17682" y="8010"/>
                  <a:pt x="17693" y="8010"/>
                </a:cubicBezTo>
                <a:cubicBezTo>
                  <a:pt x="17696" y="8010"/>
                  <a:pt x="17693" y="8000"/>
                  <a:pt x="17684" y="7975"/>
                </a:cubicBezTo>
                <a:cubicBezTo>
                  <a:pt x="18134" y="8594"/>
                  <a:pt x="18455" y="9637"/>
                  <a:pt x="18839" y="10254"/>
                </a:cubicBezTo>
                <a:cubicBezTo>
                  <a:pt x="18968" y="10207"/>
                  <a:pt x="21279" y="9921"/>
                  <a:pt x="21375" y="9828"/>
                </a:cubicBezTo>
                <a:cubicBezTo>
                  <a:pt x="21471" y="10017"/>
                  <a:pt x="21568" y="10254"/>
                  <a:pt x="21600" y="10303"/>
                </a:cubicBezTo>
                <a:cubicBezTo>
                  <a:pt x="21536" y="10065"/>
                  <a:pt x="21439" y="9828"/>
                  <a:pt x="21310" y="9590"/>
                </a:cubicBezTo>
                <a:lnTo>
                  <a:pt x="21214" y="9637"/>
                </a:lnTo>
                <a:cubicBezTo>
                  <a:pt x="20991" y="9162"/>
                  <a:pt x="21214" y="9495"/>
                  <a:pt x="20991" y="9020"/>
                </a:cubicBezTo>
                <a:cubicBezTo>
                  <a:pt x="20996" y="9010"/>
                  <a:pt x="21004" y="9006"/>
                  <a:pt x="21012" y="9006"/>
                </a:cubicBezTo>
                <a:cubicBezTo>
                  <a:pt x="21091" y="9006"/>
                  <a:pt x="21266" y="9388"/>
                  <a:pt x="21439" y="9732"/>
                </a:cubicBezTo>
                <a:cubicBezTo>
                  <a:pt x="21279" y="9400"/>
                  <a:pt x="21150" y="9020"/>
                  <a:pt x="21022" y="8925"/>
                </a:cubicBezTo>
                <a:cubicBezTo>
                  <a:pt x="20893" y="8545"/>
                  <a:pt x="21118" y="8925"/>
                  <a:pt x="20958" y="8450"/>
                </a:cubicBezTo>
                <a:cubicBezTo>
                  <a:pt x="20766" y="8165"/>
                  <a:pt x="20605" y="7881"/>
                  <a:pt x="20476" y="7548"/>
                </a:cubicBezTo>
                <a:cubicBezTo>
                  <a:pt x="20188" y="6694"/>
                  <a:pt x="19867" y="6410"/>
                  <a:pt x="19610" y="5602"/>
                </a:cubicBezTo>
                <a:lnTo>
                  <a:pt x="19642" y="5697"/>
                </a:lnTo>
                <a:cubicBezTo>
                  <a:pt x="19583" y="5433"/>
                  <a:pt x="19329" y="5002"/>
                  <a:pt x="19164" y="4526"/>
                </a:cubicBezTo>
                <a:cubicBezTo>
                  <a:pt x="19173" y="4568"/>
                  <a:pt x="19173" y="4600"/>
                  <a:pt x="19162" y="4600"/>
                </a:cubicBezTo>
                <a:cubicBezTo>
                  <a:pt x="19148" y="4600"/>
                  <a:pt x="19117" y="4551"/>
                  <a:pt x="19064" y="4415"/>
                </a:cubicBezTo>
                <a:cubicBezTo>
                  <a:pt x="18615" y="3371"/>
                  <a:pt x="18294" y="2706"/>
                  <a:pt x="17973" y="1851"/>
                </a:cubicBezTo>
                <a:lnTo>
                  <a:pt x="17621" y="1283"/>
                </a:lnTo>
                <a:lnTo>
                  <a:pt x="17106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83" name="Google Shape;501;p15"/>
          <p:cNvSpPr/>
          <p:nvPr/>
        </p:nvSpPr>
        <p:spPr>
          <a:xfrm>
            <a:off x="382638" y="1348729"/>
            <a:ext cx="479487" cy="3996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6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6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6" y="5588"/>
                  <a:pt x="4326" y="5827"/>
                </a:cubicBezTo>
                <a:lnTo>
                  <a:pt x="4326" y="7967"/>
                </a:lnTo>
                <a:cubicBezTo>
                  <a:pt x="4293" y="8560"/>
                  <a:pt x="4359" y="9036"/>
                  <a:pt x="4326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7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80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7" y="10146"/>
                  <a:pt x="18527" y="10265"/>
                </a:cubicBezTo>
                <a:lnTo>
                  <a:pt x="17274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484" name="Google Shape;502;p15"/>
          <p:cNvSpPr/>
          <p:nvPr/>
        </p:nvSpPr>
        <p:spPr>
          <a:xfrm>
            <a:off x="8565589" y="4600075"/>
            <a:ext cx="890409" cy="10701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94" h="21600" fill="norm" stroke="1" extrusionOk="0">
                <a:moveTo>
                  <a:pt x="7694" y="0"/>
                </a:moveTo>
                <a:cubicBezTo>
                  <a:pt x="5111" y="0"/>
                  <a:pt x="2462" y="1456"/>
                  <a:pt x="170" y="5189"/>
                </a:cubicBezTo>
                <a:cubicBezTo>
                  <a:pt x="170" y="5189"/>
                  <a:pt x="-1516" y="19105"/>
                  <a:pt x="5726" y="21142"/>
                </a:cubicBezTo>
                <a:cubicBezTo>
                  <a:pt x="6824" y="21459"/>
                  <a:pt x="7888" y="21600"/>
                  <a:pt x="8906" y="21600"/>
                </a:cubicBezTo>
                <a:cubicBezTo>
                  <a:pt x="14564" y="21600"/>
                  <a:pt x="18782" y="17230"/>
                  <a:pt x="19208" y="14355"/>
                </a:cubicBezTo>
                <a:cubicBezTo>
                  <a:pt x="20084" y="8943"/>
                  <a:pt x="14093" y="0"/>
                  <a:pt x="7694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492" name="Google Shape;503;p15"/>
          <p:cNvGrpSpPr/>
          <p:nvPr/>
        </p:nvGrpSpPr>
        <p:grpSpPr>
          <a:xfrm>
            <a:off x="7901458" y="4373498"/>
            <a:ext cx="1185763" cy="631363"/>
            <a:chOff x="0" y="0"/>
            <a:chExt cx="1185762" cy="631362"/>
          </a:xfrm>
        </p:grpSpPr>
        <p:sp>
          <p:nvSpPr>
            <p:cNvPr id="485" name="Google Shape;504;p15"/>
            <p:cNvSpPr/>
            <p:nvPr/>
          </p:nvSpPr>
          <p:spPr>
            <a:xfrm>
              <a:off x="77762" y="582619"/>
              <a:ext cx="12701" cy="205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7297" y="7200"/>
                    <a:pt x="0" y="14400"/>
                    <a:pt x="0" y="21600"/>
                  </a:cubicBezTo>
                  <a:cubicBezTo>
                    <a:pt x="14303" y="14400"/>
                    <a:pt x="21600" y="7200"/>
                    <a:pt x="21600" y="0"/>
                  </a:cubicBezTo>
                  <a:close/>
                </a:path>
              </a:pathLst>
            </a:custGeom>
            <a:solidFill>
              <a:srgbClr val="344A9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489" name="Google Shape;506;p15"/>
            <p:cNvGrpSpPr/>
            <p:nvPr/>
          </p:nvGrpSpPr>
          <p:grpSpPr>
            <a:xfrm>
              <a:off x="0" y="-1"/>
              <a:ext cx="1185763" cy="626360"/>
              <a:chOff x="0" y="0"/>
              <a:chExt cx="1185762" cy="626358"/>
            </a:xfrm>
          </p:grpSpPr>
          <p:sp>
            <p:nvSpPr>
              <p:cNvPr id="486" name="Google Shape;507;p15"/>
              <p:cNvSpPr/>
              <p:nvPr/>
            </p:nvSpPr>
            <p:spPr>
              <a:xfrm>
                <a:off x="0" y="0"/>
                <a:ext cx="1185763" cy="6236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872" y="3453"/>
                    </a:moveTo>
                    <a:cubicBezTo>
                      <a:pt x="11877" y="3457"/>
                      <a:pt x="11881" y="3459"/>
                      <a:pt x="11884" y="3459"/>
                    </a:cubicBezTo>
                    <a:cubicBezTo>
                      <a:pt x="11880" y="3457"/>
                      <a:pt x="11876" y="3455"/>
                      <a:pt x="11872" y="3453"/>
                    </a:cubicBezTo>
                    <a:close/>
                    <a:moveTo>
                      <a:pt x="16318" y="6821"/>
                    </a:moveTo>
                    <a:cubicBezTo>
                      <a:pt x="16318" y="6826"/>
                      <a:pt x="16321" y="6830"/>
                      <a:pt x="16326" y="6832"/>
                    </a:cubicBezTo>
                    <a:cubicBezTo>
                      <a:pt x="16323" y="6828"/>
                      <a:pt x="16321" y="6825"/>
                      <a:pt x="16318" y="6821"/>
                    </a:cubicBezTo>
                    <a:close/>
                    <a:moveTo>
                      <a:pt x="1557" y="19650"/>
                    </a:moveTo>
                    <a:cubicBezTo>
                      <a:pt x="1561" y="19650"/>
                      <a:pt x="1565" y="19652"/>
                      <a:pt x="1570" y="19658"/>
                    </a:cubicBezTo>
                    <a:lnTo>
                      <a:pt x="1540" y="19938"/>
                    </a:lnTo>
                    <a:cubicBezTo>
                      <a:pt x="1552" y="19757"/>
                      <a:pt x="1535" y="19650"/>
                      <a:pt x="1557" y="19650"/>
                    </a:cubicBezTo>
                    <a:close/>
                    <a:moveTo>
                      <a:pt x="10987" y="0"/>
                    </a:moveTo>
                    <a:cubicBezTo>
                      <a:pt x="11136" y="47"/>
                      <a:pt x="11086" y="95"/>
                      <a:pt x="10961" y="95"/>
                    </a:cubicBezTo>
                    <a:cubicBezTo>
                      <a:pt x="10775" y="47"/>
                      <a:pt x="10675" y="35"/>
                      <a:pt x="10622" y="35"/>
                    </a:cubicBezTo>
                    <a:cubicBezTo>
                      <a:pt x="10569" y="35"/>
                      <a:pt x="10563" y="47"/>
                      <a:pt x="10563" y="47"/>
                    </a:cubicBezTo>
                    <a:lnTo>
                      <a:pt x="10140" y="47"/>
                    </a:lnTo>
                    <a:cubicBezTo>
                      <a:pt x="9218" y="47"/>
                      <a:pt x="8321" y="332"/>
                      <a:pt x="7474" y="899"/>
                    </a:cubicBezTo>
                    <a:cubicBezTo>
                      <a:pt x="6652" y="1468"/>
                      <a:pt x="5880" y="2226"/>
                      <a:pt x="5182" y="3173"/>
                    </a:cubicBezTo>
                    <a:cubicBezTo>
                      <a:pt x="4859" y="3740"/>
                      <a:pt x="4412" y="4356"/>
                      <a:pt x="4137" y="4923"/>
                    </a:cubicBezTo>
                    <a:cubicBezTo>
                      <a:pt x="3960" y="5255"/>
                      <a:pt x="3441" y="6211"/>
                      <a:pt x="2990" y="7295"/>
                    </a:cubicBezTo>
                    <a:cubicBezTo>
                      <a:pt x="2591" y="8147"/>
                      <a:pt x="2242" y="9046"/>
                      <a:pt x="1943" y="10043"/>
                    </a:cubicBezTo>
                    <a:lnTo>
                      <a:pt x="1993" y="9899"/>
                    </a:lnTo>
                    <a:cubicBezTo>
                      <a:pt x="1868" y="10326"/>
                      <a:pt x="1719" y="10751"/>
                      <a:pt x="1544" y="11084"/>
                    </a:cubicBezTo>
                    <a:cubicBezTo>
                      <a:pt x="1645" y="11084"/>
                      <a:pt x="1494" y="11748"/>
                      <a:pt x="1420" y="11985"/>
                    </a:cubicBezTo>
                    <a:cubicBezTo>
                      <a:pt x="1370" y="12173"/>
                      <a:pt x="1295" y="12505"/>
                      <a:pt x="1245" y="12884"/>
                    </a:cubicBezTo>
                    <a:cubicBezTo>
                      <a:pt x="1171" y="13216"/>
                      <a:pt x="1096" y="13641"/>
                      <a:pt x="1021" y="13927"/>
                    </a:cubicBezTo>
                    <a:lnTo>
                      <a:pt x="997" y="13878"/>
                    </a:lnTo>
                    <a:cubicBezTo>
                      <a:pt x="921" y="14447"/>
                      <a:pt x="698" y="15488"/>
                      <a:pt x="648" y="15869"/>
                    </a:cubicBezTo>
                    <a:cubicBezTo>
                      <a:pt x="398" y="17052"/>
                      <a:pt x="225" y="18236"/>
                      <a:pt x="149" y="19516"/>
                    </a:cubicBezTo>
                    <a:cubicBezTo>
                      <a:pt x="149" y="19516"/>
                      <a:pt x="100" y="19705"/>
                      <a:pt x="75" y="19895"/>
                    </a:cubicBezTo>
                    <a:lnTo>
                      <a:pt x="25" y="20178"/>
                    </a:lnTo>
                    <a:lnTo>
                      <a:pt x="0" y="20320"/>
                    </a:lnTo>
                    <a:lnTo>
                      <a:pt x="0" y="20462"/>
                    </a:lnTo>
                    <a:cubicBezTo>
                      <a:pt x="199" y="20699"/>
                      <a:pt x="398" y="20889"/>
                      <a:pt x="623" y="20984"/>
                    </a:cubicBezTo>
                    <a:cubicBezTo>
                      <a:pt x="706" y="21045"/>
                      <a:pt x="793" y="21074"/>
                      <a:pt x="877" y="21074"/>
                    </a:cubicBezTo>
                    <a:cubicBezTo>
                      <a:pt x="1126" y="21074"/>
                      <a:pt x="1365" y="20825"/>
                      <a:pt x="1494" y="20369"/>
                    </a:cubicBezTo>
                    <a:lnTo>
                      <a:pt x="1520" y="20415"/>
                    </a:lnTo>
                    <a:cubicBezTo>
                      <a:pt x="1520" y="20369"/>
                      <a:pt x="1520" y="20320"/>
                      <a:pt x="1520" y="20274"/>
                    </a:cubicBezTo>
                    <a:lnTo>
                      <a:pt x="1520" y="20132"/>
                    </a:lnTo>
                    <a:cubicBezTo>
                      <a:pt x="1523" y="20112"/>
                      <a:pt x="1525" y="20093"/>
                      <a:pt x="1527" y="20075"/>
                    </a:cubicBezTo>
                    <a:cubicBezTo>
                      <a:pt x="1541" y="19978"/>
                      <a:pt x="1551" y="19941"/>
                      <a:pt x="1557" y="19941"/>
                    </a:cubicBezTo>
                    <a:cubicBezTo>
                      <a:pt x="1570" y="19941"/>
                      <a:pt x="1570" y="20089"/>
                      <a:pt x="1570" y="20178"/>
                    </a:cubicBezTo>
                    <a:cubicBezTo>
                      <a:pt x="1595" y="20037"/>
                      <a:pt x="1595" y="19895"/>
                      <a:pt x="1619" y="19753"/>
                    </a:cubicBezTo>
                    <a:cubicBezTo>
                      <a:pt x="1619" y="19743"/>
                      <a:pt x="1618" y="19739"/>
                      <a:pt x="1617" y="19739"/>
                    </a:cubicBezTo>
                    <a:cubicBezTo>
                      <a:pt x="1611" y="19739"/>
                      <a:pt x="1595" y="19809"/>
                      <a:pt x="1595" y="19846"/>
                    </a:cubicBezTo>
                    <a:cubicBezTo>
                      <a:pt x="1570" y="19609"/>
                      <a:pt x="1595" y="19421"/>
                      <a:pt x="1619" y="19184"/>
                    </a:cubicBezTo>
                    <a:cubicBezTo>
                      <a:pt x="1669" y="18805"/>
                      <a:pt x="1669" y="19184"/>
                      <a:pt x="1719" y="18757"/>
                    </a:cubicBezTo>
                    <a:cubicBezTo>
                      <a:pt x="2018" y="16578"/>
                      <a:pt x="2467" y="14494"/>
                      <a:pt x="3064" y="12600"/>
                    </a:cubicBezTo>
                    <a:cubicBezTo>
                      <a:pt x="3089" y="12600"/>
                      <a:pt x="3064" y="12600"/>
                      <a:pt x="3064" y="12647"/>
                    </a:cubicBezTo>
                    <a:cubicBezTo>
                      <a:pt x="3139" y="12363"/>
                      <a:pt x="3214" y="12078"/>
                      <a:pt x="3314" y="11794"/>
                    </a:cubicBezTo>
                    <a:cubicBezTo>
                      <a:pt x="3388" y="11511"/>
                      <a:pt x="3488" y="11274"/>
                      <a:pt x="3563" y="10988"/>
                    </a:cubicBezTo>
                    <a:cubicBezTo>
                      <a:pt x="3587" y="10895"/>
                      <a:pt x="3637" y="10847"/>
                      <a:pt x="3688" y="10800"/>
                    </a:cubicBezTo>
                    <a:cubicBezTo>
                      <a:pt x="3662" y="10800"/>
                      <a:pt x="3737" y="10658"/>
                      <a:pt x="3812" y="10373"/>
                    </a:cubicBezTo>
                    <a:cubicBezTo>
                      <a:pt x="3911" y="10136"/>
                      <a:pt x="4036" y="9757"/>
                      <a:pt x="4185" y="9427"/>
                    </a:cubicBezTo>
                    <a:cubicBezTo>
                      <a:pt x="4335" y="9095"/>
                      <a:pt x="4484" y="8763"/>
                      <a:pt x="4609" y="8479"/>
                    </a:cubicBezTo>
                    <a:cubicBezTo>
                      <a:pt x="4709" y="8242"/>
                      <a:pt x="4808" y="8100"/>
                      <a:pt x="4808" y="8052"/>
                    </a:cubicBezTo>
                    <a:lnTo>
                      <a:pt x="4784" y="7959"/>
                    </a:lnTo>
                    <a:cubicBezTo>
                      <a:pt x="5033" y="7485"/>
                      <a:pt x="4908" y="7910"/>
                      <a:pt x="5107" y="7436"/>
                    </a:cubicBezTo>
                    <a:cubicBezTo>
                      <a:pt x="5157" y="7248"/>
                      <a:pt x="5232" y="7104"/>
                      <a:pt x="5331" y="6962"/>
                    </a:cubicBezTo>
                    <a:cubicBezTo>
                      <a:pt x="5431" y="6869"/>
                      <a:pt x="5506" y="6725"/>
                      <a:pt x="5580" y="6537"/>
                    </a:cubicBezTo>
                    <a:cubicBezTo>
                      <a:pt x="5580" y="6537"/>
                      <a:pt x="5672" y="6432"/>
                      <a:pt x="5698" y="6432"/>
                    </a:cubicBezTo>
                    <a:cubicBezTo>
                      <a:pt x="5703" y="6432"/>
                      <a:pt x="5705" y="6436"/>
                      <a:pt x="5705" y="6442"/>
                    </a:cubicBezTo>
                    <a:cubicBezTo>
                      <a:pt x="5705" y="6300"/>
                      <a:pt x="5830" y="6205"/>
                      <a:pt x="5904" y="6063"/>
                    </a:cubicBezTo>
                    <a:cubicBezTo>
                      <a:pt x="5904" y="6048"/>
                      <a:pt x="5899" y="6042"/>
                      <a:pt x="5891" y="6042"/>
                    </a:cubicBezTo>
                    <a:cubicBezTo>
                      <a:pt x="5874" y="6042"/>
                      <a:pt x="5846" y="6063"/>
                      <a:pt x="5830" y="6063"/>
                    </a:cubicBezTo>
                    <a:lnTo>
                      <a:pt x="5904" y="5921"/>
                    </a:lnTo>
                    <a:lnTo>
                      <a:pt x="6004" y="5780"/>
                    </a:lnTo>
                    <a:cubicBezTo>
                      <a:pt x="6032" y="5762"/>
                      <a:pt x="6052" y="5751"/>
                      <a:pt x="6064" y="5751"/>
                    </a:cubicBezTo>
                    <a:cubicBezTo>
                      <a:pt x="6087" y="5751"/>
                      <a:pt x="6086" y="5784"/>
                      <a:pt x="6054" y="5873"/>
                    </a:cubicBezTo>
                    <a:lnTo>
                      <a:pt x="6303" y="5494"/>
                    </a:lnTo>
                    <a:lnTo>
                      <a:pt x="6702" y="5020"/>
                    </a:lnTo>
                    <a:cubicBezTo>
                      <a:pt x="7050" y="4642"/>
                      <a:pt x="7424" y="4311"/>
                      <a:pt x="7798" y="4026"/>
                    </a:cubicBezTo>
                    <a:cubicBezTo>
                      <a:pt x="8146" y="3742"/>
                      <a:pt x="8520" y="3552"/>
                      <a:pt x="8919" y="3410"/>
                    </a:cubicBezTo>
                    <a:cubicBezTo>
                      <a:pt x="9069" y="3315"/>
                      <a:pt x="9218" y="3315"/>
                      <a:pt x="9368" y="3269"/>
                    </a:cubicBezTo>
                    <a:lnTo>
                      <a:pt x="9666" y="3222"/>
                    </a:lnTo>
                    <a:cubicBezTo>
                      <a:pt x="9592" y="3173"/>
                      <a:pt x="9417" y="3222"/>
                      <a:pt x="9342" y="3127"/>
                    </a:cubicBezTo>
                    <a:cubicBezTo>
                      <a:pt x="9417" y="3078"/>
                      <a:pt x="9473" y="3078"/>
                      <a:pt x="9520" y="3078"/>
                    </a:cubicBezTo>
                    <a:cubicBezTo>
                      <a:pt x="9567" y="3078"/>
                      <a:pt x="9604" y="3078"/>
                      <a:pt x="9642" y="3032"/>
                    </a:cubicBezTo>
                    <a:cubicBezTo>
                      <a:pt x="9692" y="3127"/>
                      <a:pt x="9766" y="3127"/>
                      <a:pt x="9865" y="3127"/>
                    </a:cubicBezTo>
                    <a:cubicBezTo>
                      <a:pt x="9941" y="3127"/>
                      <a:pt x="10040" y="3173"/>
                      <a:pt x="10115" y="3222"/>
                    </a:cubicBezTo>
                    <a:lnTo>
                      <a:pt x="10165" y="3127"/>
                    </a:lnTo>
                    <a:lnTo>
                      <a:pt x="10239" y="3222"/>
                    </a:lnTo>
                    <a:lnTo>
                      <a:pt x="10713" y="3222"/>
                    </a:lnTo>
                    <a:lnTo>
                      <a:pt x="11086" y="3315"/>
                    </a:lnTo>
                    <a:cubicBezTo>
                      <a:pt x="11356" y="3315"/>
                      <a:pt x="11625" y="3362"/>
                      <a:pt x="11872" y="3453"/>
                    </a:cubicBezTo>
                    <a:cubicBezTo>
                      <a:pt x="11842" y="3436"/>
                      <a:pt x="11797" y="3364"/>
                      <a:pt x="11884" y="3364"/>
                    </a:cubicBezTo>
                    <a:cubicBezTo>
                      <a:pt x="11884" y="3459"/>
                      <a:pt x="12158" y="3364"/>
                      <a:pt x="12208" y="3505"/>
                    </a:cubicBezTo>
                    <a:cubicBezTo>
                      <a:pt x="12274" y="3505"/>
                      <a:pt x="12429" y="3589"/>
                      <a:pt x="12496" y="3589"/>
                    </a:cubicBezTo>
                    <a:cubicBezTo>
                      <a:pt x="12528" y="3589"/>
                      <a:pt x="12540" y="3568"/>
                      <a:pt x="12507" y="3505"/>
                    </a:cubicBezTo>
                    <a:cubicBezTo>
                      <a:pt x="12556" y="3552"/>
                      <a:pt x="12631" y="3601"/>
                      <a:pt x="12681" y="3647"/>
                    </a:cubicBezTo>
                    <a:cubicBezTo>
                      <a:pt x="12731" y="3694"/>
                      <a:pt x="12756" y="3694"/>
                      <a:pt x="12681" y="3694"/>
                    </a:cubicBezTo>
                    <a:cubicBezTo>
                      <a:pt x="12756" y="3742"/>
                      <a:pt x="12831" y="3789"/>
                      <a:pt x="12930" y="3838"/>
                    </a:cubicBezTo>
                    <a:lnTo>
                      <a:pt x="12805" y="3742"/>
                    </a:lnTo>
                    <a:cubicBezTo>
                      <a:pt x="12955" y="3789"/>
                      <a:pt x="13080" y="3884"/>
                      <a:pt x="13179" y="3931"/>
                    </a:cubicBezTo>
                    <a:cubicBezTo>
                      <a:pt x="13304" y="4026"/>
                      <a:pt x="13404" y="4075"/>
                      <a:pt x="13503" y="4075"/>
                    </a:cubicBezTo>
                    <a:lnTo>
                      <a:pt x="13404" y="3979"/>
                    </a:lnTo>
                    <a:cubicBezTo>
                      <a:pt x="13577" y="4075"/>
                      <a:pt x="13728" y="4168"/>
                      <a:pt x="13778" y="4311"/>
                    </a:cubicBezTo>
                    <a:lnTo>
                      <a:pt x="13702" y="4263"/>
                    </a:lnTo>
                    <a:lnTo>
                      <a:pt x="13603" y="4263"/>
                    </a:lnTo>
                    <a:cubicBezTo>
                      <a:pt x="13752" y="4311"/>
                      <a:pt x="13852" y="4405"/>
                      <a:pt x="13977" y="4500"/>
                    </a:cubicBezTo>
                    <a:cubicBezTo>
                      <a:pt x="14101" y="4595"/>
                      <a:pt x="14200" y="4642"/>
                      <a:pt x="14325" y="4737"/>
                    </a:cubicBezTo>
                    <a:lnTo>
                      <a:pt x="14200" y="4690"/>
                    </a:lnTo>
                    <a:cubicBezTo>
                      <a:pt x="14275" y="4737"/>
                      <a:pt x="14450" y="4832"/>
                      <a:pt x="14649" y="5020"/>
                    </a:cubicBezTo>
                    <a:cubicBezTo>
                      <a:pt x="14749" y="5069"/>
                      <a:pt x="14874" y="5211"/>
                      <a:pt x="14973" y="5306"/>
                    </a:cubicBezTo>
                    <a:cubicBezTo>
                      <a:pt x="15097" y="5399"/>
                      <a:pt x="15197" y="5494"/>
                      <a:pt x="15322" y="5636"/>
                    </a:cubicBezTo>
                    <a:cubicBezTo>
                      <a:pt x="15546" y="5873"/>
                      <a:pt x="15770" y="6110"/>
                      <a:pt x="15970" y="6347"/>
                    </a:cubicBezTo>
                    <a:cubicBezTo>
                      <a:pt x="16144" y="6537"/>
                      <a:pt x="16268" y="6725"/>
                      <a:pt x="16368" y="6821"/>
                    </a:cubicBezTo>
                    <a:lnTo>
                      <a:pt x="16268" y="6584"/>
                    </a:lnTo>
                    <a:lnTo>
                      <a:pt x="16393" y="6679"/>
                    </a:lnTo>
                    <a:cubicBezTo>
                      <a:pt x="16440" y="6724"/>
                      <a:pt x="16464" y="6768"/>
                      <a:pt x="16508" y="6811"/>
                    </a:cubicBezTo>
                    <a:cubicBezTo>
                      <a:pt x="16502" y="6809"/>
                      <a:pt x="16494" y="6807"/>
                      <a:pt x="16484" y="6807"/>
                    </a:cubicBezTo>
                    <a:cubicBezTo>
                      <a:pt x="16443" y="6807"/>
                      <a:pt x="16373" y="6834"/>
                      <a:pt x="16338" y="6834"/>
                    </a:cubicBezTo>
                    <a:cubicBezTo>
                      <a:pt x="16333" y="6834"/>
                      <a:pt x="16329" y="6834"/>
                      <a:pt x="16326" y="6832"/>
                    </a:cubicBezTo>
                    <a:cubicBezTo>
                      <a:pt x="16871" y="7683"/>
                      <a:pt x="17341" y="8625"/>
                      <a:pt x="17763" y="9664"/>
                    </a:cubicBezTo>
                    <a:cubicBezTo>
                      <a:pt x="18186" y="10658"/>
                      <a:pt x="18560" y="11794"/>
                      <a:pt x="18835" y="12979"/>
                    </a:cubicBezTo>
                    <a:cubicBezTo>
                      <a:pt x="18868" y="13148"/>
                      <a:pt x="18867" y="13195"/>
                      <a:pt x="18852" y="13195"/>
                    </a:cubicBezTo>
                    <a:cubicBezTo>
                      <a:pt x="18836" y="13195"/>
                      <a:pt x="18798" y="13121"/>
                      <a:pt x="18785" y="13121"/>
                    </a:cubicBezTo>
                    <a:cubicBezTo>
                      <a:pt x="18909" y="13546"/>
                      <a:pt x="18884" y="13263"/>
                      <a:pt x="18960" y="13641"/>
                    </a:cubicBezTo>
                    <a:cubicBezTo>
                      <a:pt x="18967" y="13686"/>
                      <a:pt x="18968" y="13703"/>
                      <a:pt x="18964" y="13703"/>
                    </a:cubicBezTo>
                    <a:cubicBezTo>
                      <a:pt x="18954" y="13703"/>
                      <a:pt x="18926" y="13628"/>
                      <a:pt x="18909" y="13595"/>
                    </a:cubicBezTo>
                    <a:cubicBezTo>
                      <a:pt x="18960" y="13783"/>
                      <a:pt x="18984" y="13927"/>
                      <a:pt x="19009" y="13927"/>
                    </a:cubicBezTo>
                    <a:cubicBezTo>
                      <a:pt x="18960" y="13690"/>
                      <a:pt x="19034" y="13783"/>
                      <a:pt x="19059" y="13641"/>
                    </a:cubicBezTo>
                    <a:lnTo>
                      <a:pt x="19109" y="13927"/>
                    </a:lnTo>
                    <a:cubicBezTo>
                      <a:pt x="19133" y="14020"/>
                      <a:pt x="19159" y="14164"/>
                      <a:pt x="19159" y="14164"/>
                    </a:cubicBezTo>
                    <a:lnTo>
                      <a:pt x="19133" y="14164"/>
                    </a:lnTo>
                    <a:cubicBezTo>
                      <a:pt x="19233" y="14399"/>
                      <a:pt x="19308" y="14636"/>
                      <a:pt x="19358" y="14921"/>
                    </a:cubicBezTo>
                    <a:cubicBezTo>
                      <a:pt x="19533" y="15820"/>
                      <a:pt x="19656" y="16768"/>
                      <a:pt x="19781" y="17716"/>
                    </a:cubicBezTo>
                    <a:cubicBezTo>
                      <a:pt x="19756" y="17716"/>
                      <a:pt x="19732" y="17525"/>
                      <a:pt x="19682" y="17337"/>
                    </a:cubicBezTo>
                    <a:cubicBezTo>
                      <a:pt x="19706" y="17479"/>
                      <a:pt x="19732" y="17621"/>
                      <a:pt x="19732" y="17762"/>
                    </a:cubicBezTo>
                    <a:cubicBezTo>
                      <a:pt x="19732" y="17724"/>
                      <a:pt x="19734" y="17708"/>
                      <a:pt x="19737" y="17708"/>
                    </a:cubicBezTo>
                    <a:cubicBezTo>
                      <a:pt x="19751" y="17708"/>
                      <a:pt x="19790" y="17990"/>
                      <a:pt x="19802" y="17990"/>
                    </a:cubicBezTo>
                    <a:cubicBezTo>
                      <a:pt x="19804" y="17990"/>
                      <a:pt x="19806" y="17978"/>
                      <a:pt x="19806" y="17953"/>
                    </a:cubicBezTo>
                    <a:cubicBezTo>
                      <a:pt x="19955" y="18615"/>
                      <a:pt x="19955" y="19516"/>
                      <a:pt x="20080" y="20083"/>
                    </a:cubicBezTo>
                    <a:cubicBezTo>
                      <a:pt x="20106" y="20083"/>
                      <a:pt x="20454" y="20369"/>
                      <a:pt x="20828" y="20606"/>
                    </a:cubicBezTo>
                    <a:cubicBezTo>
                      <a:pt x="21160" y="20876"/>
                      <a:pt x="21491" y="21103"/>
                      <a:pt x="21565" y="21124"/>
                    </a:cubicBezTo>
                    <a:cubicBezTo>
                      <a:pt x="21562" y="21064"/>
                      <a:pt x="21557" y="21002"/>
                      <a:pt x="21550" y="20936"/>
                    </a:cubicBezTo>
                    <a:lnTo>
                      <a:pt x="21500" y="20936"/>
                    </a:lnTo>
                    <a:cubicBezTo>
                      <a:pt x="21451" y="20462"/>
                      <a:pt x="21525" y="20794"/>
                      <a:pt x="21500" y="20320"/>
                    </a:cubicBezTo>
                    <a:cubicBezTo>
                      <a:pt x="21550" y="20320"/>
                      <a:pt x="21575" y="20747"/>
                      <a:pt x="21600" y="21126"/>
                    </a:cubicBezTo>
                    <a:cubicBezTo>
                      <a:pt x="21600" y="20841"/>
                      <a:pt x="21600" y="20557"/>
                      <a:pt x="21550" y="20274"/>
                    </a:cubicBezTo>
                    <a:cubicBezTo>
                      <a:pt x="21550" y="19941"/>
                      <a:pt x="21600" y="20274"/>
                      <a:pt x="21575" y="19895"/>
                    </a:cubicBezTo>
                    <a:cubicBezTo>
                      <a:pt x="21525" y="19563"/>
                      <a:pt x="21500" y="19231"/>
                      <a:pt x="21500" y="18900"/>
                    </a:cubicBezTo>
                    <a:cubicBezTo>
                      <a:pt x="21451" y="18095"/>
                      <a:pt x="21301" y="17716"/>
                      <a:pt x="21251" y="16958"/>
                    </a:cubicBezTo>
                    <a:lnTo>
                      <a:pt x="21276" y="17052"/>
                    </a:lnTo>
                    <a:cubicBezTo>
                      <a:pt x="21276" y="16768"/>
                      <a:pt x="21176" y="16294"/>
                      <a:pt x="21126" y="15820"/>
                    </a:cubicBezTo>
                    <a:cubicBezTo>
                      <a:pt x="21126" y="15902"/>
                      <a:pt x="21126" y="15985"/>
                      <a:pt x="21117" y="15985"/>
                    </a:cubicBezTo>
                    <a:cubicBezTo>
                      <a:pt x="21110" y="15985"/>
                      <a:pt x="21097" y="15941"/>
                      <a:pt x="21077" y="15820"/>
                    </a:cubicBezTo>
                    <a:cubicBezTo>
                      <a:pt x="21027" y="15300"/>
                      <a:pt x="20952" y="14968"/>
                      <a:pt x="20902" y="14542"/>
                    </a:cubicBezTo>
                    <a:lnTo>
                      <a:pt x="20852" y="14399"/>
                    </a:lnTo>
                    <a:cubicBezTo>
                      <a:pt x="20828" y="14305"/>
                      <a:pt x="20802" y="14210"/>
                      <a:pt x="20802" y="14210"/>
                    </a:cubicBezTo>
                    <a:cubicBezTo>
                      <a:pt x="20478" y="12410"/>
                      <a:pt x="20030" y="10705"/>
                      <a:pt x="19482" y="9141"/>
                    </a:cubicBezTo>
                    <a:cubicBezTo>
                      <a:pt x="19159" y="8194"/>
                      <a:pt x="18785" y="7295"/>
                      <a:pt x="18386" y="6489"/>
                    </a:cubicBezTo>
                    <a:cubicBezTo>
                      <a:pt x="18087" y="5873"/>
                      <a:pt x="17788" y="5352"/>
                      <a:pt x="17490" y="4879"/>
                    </a:cubicBezTo>
                    <a:lnTo>
                      <a:pt x="17514" y="4879"/>
                    </a:lnTo>
                    <a:cubicBezTo>
                      <a:pt x="17140" y="4311"/>
                      <a:pt x="16766" y="3789"/>
                      <a:pt x="16368" y="3315"/>
                    </a:cubicBezTo>
                    <a:cubicBezTo>
                      <a:pt x="15870" y="2700"/>
                      <a:pt x="15371" y="2226"/>
                      <a:pt x="14824" y="1800"/>
                    </a:cubicBezTo>
                    <a:cubicBezTo>
                      <a:pt x="13852" y="994"/>
                      <a:pt x="12831" y="520"/>
                      <a:pt x="11809" y="284"/>
                    </a:cubicBezTo>
                    <a:cubicBezTo>
                      <a:pt x="11534" y="142"/>
                      <a:pt x="11261" y="47"/>
                      <a:pt x="10987" y="0"/>
                    </a:cubicBezTo>
                    <a:close/>
                    <a:moveTo>
                      <a:pt x="21565" y="21124"/>
                    </a:moveTo>
                    <a:cubicBezTo>
                      <a:pt x="21575" y="21281"/>
                      <a:pt x="21575" y="21429"/>
                      <a:pt x="21575" y="21600"/>
                    </a:cubicBezTo>
                    <a:cubicBezTo>
                      <a:pt x="21575" y="21458"/>
                      <a:pt x="21575" y="21268"/>
                      <a:pt x="21575" y="21126"/>
                    </a:cubicBezTo>
                    <a:cubicBezTo>
                      <a:pt x="21572" y="21126"/>
                      <a:pt x="21569" y="21126"/>
                      <a:pt x="21565" y="2112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487" name="Google Shape;508;p15"/>
              <p:cNvSpPr/>
              <p:nvPr/>
            </p:nvSpPr>
            <p:spPr>
              <a:xfrm>
                <a:off x="220669" y="601741"/>
                <a:ext cx="12701" cy="150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0911" y="5942"/>
                      <a:pt x="0" y="13731"/>
                      <a:pt x="0" y="21600"/>
                    </a:cubicBezTo>
                    <a:cubicBezTo>
                      <a:pt x="10911" y="15738"/>
                      <a:pt x="16256" y="7869"/>
                      <a:pt x="216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488" name="Google Shape;510;p15"/>
              <p:cNvSpPr/>
              <p:nvPr/>
            </p:nvSpPr>
            <p:spPr>
              <a:xfrm>
                <a:off x="144953" y="161383"/>
                <a:ext cx="893479" cy="464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fill="norm" stroke="1" extrusionOk="0">
                    <a:moveTo>
                      <a:pt x="11638" y="4434"/>
                    </a:moveTo>
                    <a:cubicBezTo>
                      <a:pt x="11644" y="4441"/>
                      <a:pt x="11652" y="4447"/>
                      <a:pt x="11659" y="4447"/>
                    </a:cubicBezTo>
                    <a:cubicBezTo>
                      <a:pt x="11651" y="4441"/>
                      <a:pt x="11644" y="4439"/>
                      <a:pt x="11638" y="4434"/>
                    </a:cubicBezTo>
                    <a:close/>
                    <a:moveTo>
                      <a:pt x="6262" y="6773"/>
                    </a:moveTo>
                    <a:cubicBezTo>
                      <a:pt x="6255" y="6783"/>
                      <a:pt x="6248" y="6791"/>
                      <a:pt x="6243" y="6799"/>
                    </a:cubicBezTo>
                    <a:cubicBezTo>
                      <a:pt x="6251" y="6791"/>
                      <a:pt x="6258" y="6781"/>
                      <a:pt x="6262" y="6773"/>
                    </a:cubicBezTo>
                    <a:close/>
                    <a:moveTo>
                      <a:pt x="15821" y="7687"/>
                    </a:moveTo>
                    <a:cubicBezTo>
                      <a:pt x="15821" y="7695"/>
                      <a:pt x="15823" y="7700"/>
                      <a:pt x="15830" y="7700"/>
                    </a:cubicBezTo>
                    <a:cubicBezTo>
                      <a:pt x="15826" y="7695"/>
                      <a:pt x="15823" y="7692"/>
                      <a:pt x="15821" y="7687"/>
                    </a:cubicBezTo>
                    <a:close/>
                    <a:moveTo>
                      <a:pt x="1916" y="9974"/>
                    </a:moveTo>
                    <a:lnTo>
                      <a:pt x="1884" y="10102"/>
                    </a:lnTo>
                    <a:cubicBezTo>
                      <a:pt x="1893" y="10060"/>
                      <a:pt x="1904" y="10021"/>
                      <a:pt x="1915" y="9979"/>
                    </a:cubicBezTo>
                    <a:cubicBezTo>
                      <a:pt x="1915" y="9977"/>
                      <a:pt x="1916" y="9977"/>
                      <a:pt x="1916" y="9974"/>
                    </a:cubicBezTo>
                    <a:close/>
                    <a:moveTo>
                      <a:pt x="3515" y="13090"/>
                    </a:moveTo>
                    <a:cubicBezTo>
                      <a:pt x="3514" y="13092"/>
                      <a:pt x="3514" y="13095"/>
                      <a:pt x="3513" y="13098"/>
                    </a:cubicBezTo>
                    <a:cubicBezTo>
                      <a:pt x="3515" y="13092"/>
                      <a:pt x="3517" y="13090"/>
                      <a:pt x="3515" y="13090"/>
                    </a:cubicBezTo>
                    <a:close/>
                    <a:moveTo>
                      <a:pt x="3513" y="13098"/>
                    </a:moveTo>
                    <a:cubicBezTo>
                      <a:pt x="3509" y="13105"/>
                      <a:pt x="3502" y="13121"/>
                      <a:pt x="3502" y="13152"/>
                    </a:cubicBezTo>
                    <a:cubicBezTo>
                      <a:pt x="3505" y="13134"/>
                      <a:pt x="3509" y="13116"/>
                      <a:pt x="3513" y="13098"/>
                    </a:cubicBezTo>
                    <a:close/>
                    <a:moveTo>
                      <a:pt x="2038" y="19873"/>
                    </a:moveTo>
                    <a:cubicBezTo>
                      <a:pt x="2041" y="19873"/>
                      <a:pt x="2043" y="19878"/>
                      <a:pt x="2047" y="19886"/>
                    </a:cubicBezTo>
                    <a:lnTo>
                      <a:pt x="2030" y="20131"/>
                    </a:lnTo>
                    <a:cubicBezTo>
                      <a:pt x="2034" y="19964"/>
                      <a:pt x="2027" y="19873"/>
                      <a:pt x="2038" y="19873"/>
                    </a:cubicBezTo>
                    <a:close/>
                    <a:moveTo>
                      <a:pt x="10833" y="0"/>
                    </a:moveTo>
                    <a:cubicBezTo>
                      <a:pt x="10966" y="0"/>
                      <a:pt x="10900" y="63"/>
                      <a:pt x="10801" y="63"/>
                    </a:cubicBezTo>
                    <a:cubicBezTo>
                      <a:pt x="10668" y="42"/>
                      <a:pt x="10580" y="36"/>
                      <a:pt x="10522" y="36"/>
                    </a:cubicBezTo>
                    <a:cubicBezTo>
                      <a:pt x="10404" y="36"/>
                      <a:pt x="10404" y="63"/>
                      <a:pt x="10404" y="63"/>
                    </a:cubicBezTo>
                    <a:cubicBezTo>
                      <a:pt x="10404" y="63"/>
                      <a:pt x="10371" y="128"/>
                      <a:pt x="9975" y="190"/>
                    </a:cubicBezTo>
                    <a:cubicBezTo>
                      <a:pt x="9743" y="190"/>
                      <a:pt x="9380" y="255"/>
                      <a:pt x="8918" y="380"/>
                    </a:cubicBezTo>
                    <a:cubicBezTo>
                      <a:pt x="8687" y="445"/>
                      <a:pt x="8423" y="573"/>
                      <a:pt x="8159" y="636"/>
                    </a:cubicBezTo>
                    <a:lnTo>
                      <a:pt x="7365" y="1081"/>
                    </a:lnTo>
                    <a:lnTo>
                      <a:pt x="6639" y="1652"/>
                    </a:lnTo>
                    <a:cubicBezTo>
                      <a:pt x="6375" y="1842"/>
                      <a:pt x="6176" y="2032"/>
                      <a:pt x="5979" y="2225"/>
                    </a:cubicBezTo>
                    <a:cubicBezTo>
                      <a:pt x="5781" y="2415"/>
                      <a:pt x="5616" y="2605"/>
                      <a:pt x="5450" y="2795"/>
                    </a:cubicBezTo>
                    <a:lnTo>
                      <a:pt x="5086" y="3241"/>
                    </a:lnTo>
                    <a:cubicBezTo>
                      <a:pt x="4760" y="3868"/>
                      <a:pt x="4303" y="4374"/>
                      <a:pt x="4038" y="5001"/>
                    </a:cubicBezTo>
                    <a:cubicBezTo>
                      <a:pt x="3618" y="5749"/>
                      <a:pt x="3230" y="6497"/>
                      <a:pt x="2874" y="7307"/>
                    </a:cubicBezTo>
                    <a:cubicBezTo>
                      <a:pt x="2775" y="7625"/>
                      <a:pt x="2642" y="7877"/>
                      <a:pt x="2543" y="8133"/>
                    </a:cubicBezTo>
                    <a:cubicBezTo>
                      <a:pt x="2412" y="8450"/>
                      <a:pt x="2313" y="8703"/>
                      <a:pt x="2247" y="8958"/>
                    </a:cubicBezTo>
                    <a:cubicBezTo>
                      <a:pt x="2099" y="9300"/>
                      <a:pt x="2004" y="9638"/>
                      <a:pt x="1915" y="9979"/>
                    </a:cubicBezTo>
                    <a:cubicBezTo>
                      <a:pt x="1717" y="10800"/>
                      <a:pt x="1685" y="10610"/>
                      <a:pt x="1487" y="11183"/>
                    </a:cubicBezTo>
                    <a:cubicBezTo>
                      <a:pt x="1586" y="11183"/>
                      <a:pt x="1453" y="11881"/>
                      <a:pt x="1421" y="12134"/>
                    </a:cubicBezTo>
                    <a:cubicBezTo>
                      <a:pt x="1322" y="12517"/>
                      <a:pt x="1189" y="13405"/>
                      <a:pt x="1058" y="14041"/>
                    </a:cubicBezTo>
                    <a:lnTo>
                      <a:pt x="1024" y="14041"/>
                    </a:lnTo>
                    <a:cubicBezTo>
                      <a:pt x="959" y="14548"/>
                      <a:pt x="760" y="15630"/>
                      <a:pt x="693" y="15947"/>
                    </a:cubicBezTo>
                    <a:cubicBezTo>
                      <a:pt x="628" y="16328"/>
                      <a:pt x="496" y="16963"/>
                      <a:pt x="397" y="17536"/>
                    </a:cubicBezTo>
                    <a:cubicBezTo>
                      <a:pt x="298" y="18169"/>
                      <a:pt x="232" y="18805"/>
                      <a:pt x="199" y="19441"/>
                    </a:cubicBezTo>
                    <a:lnTo>
                      <a:pt x="0" y="20266"/>
                    </a:lnTo>
                    <a:lnTo>
                      <a:pt x="0" y="20394"/>
                    </a:lnTo>
                    <a:cubicBezTo>
                      <a:pt x="232" y="20712"/>
                      <a:pt x="496" y="20902"/>
                      <a:pt x="794" y="21030"/>
                    </a:cubicBezTo>
                    <a:cubicBezTo>
                      <a:pt x="956" y="21134"/>
                      <a:pt x="1142" y="21207"/>
                      <a:pt x="1320" y="21207"/>
                    </a:cubicBezTo>
                    <a:cubicBezTo>
                      <a:pt x="1575" y="21207"/>
                      <a:pt x="1813" y="21058"/>
                      <a:pt x="1949" y="20649"/>
                    </a:cubicBezTo>
                    <a:lnTo>
                      <a:pt x="1982" y="20649"/>
                    </a:lnTo>
                    <a:lnTo>
                      <a:pt x="2015" y="20394"/>
                    </a:lnTo>
                    <a:cubicBezTo>
                      <a:pt x="2020" y="20339"/>
                      <a:pt x="2023" y="20287"/>
                      <a:pt x="2026" y="20240"/>
                    </a:cubicBezTo>
                    <a:cubicBezTo>
                      <a:pt x="2031" y="20196"/>
                      <a:pt x="2037" y="20178"/>
                      <a:pt x="2041" y="20178"/>
                    </a:cubicBezTo>
                    <a:cubicBezTo>
                      <a:pt x="2053" y="20178"/>
                      <a:pt x="2060" y="20313"/>
                      <a:pt x="2081" y="20394"/>
                    </a:cubicBezTo>
                    <a:cubicBezTo>
                      <a:pt x="2081" y="20266"/>
                      <a:pt x="2114" y="20141"/>
                      <a:pt x="2148" y="20014"/>
                    </a:cubicBezTo>
                    <a:cubicBezTo>
                      <a:pt x="2148" y="20001"/>
                      <a:pt x="2146" y="19995"/>
                      <a:pt x="2144" y="19995"/>
                    </a:cubicBezTo>
                    <a:cubicBezTo>
                      <a:pt x="2134" y="19995"/>
                      <a:pt x="2108" y="20089"/>
                      <a:pt x="2081" y="20141"/>
                    </a:cubicBezTo>
                    <a:cubicBezTo>
                      <a:pt x="2081" y="19886"/>
                      <a:pt x="2081" y="19631"/>
                      <a:pt x="2114" y="19441"/>
                    </a:cubicBezTo>
                    <a:cubicBezTo>
                      <a:pt x="2180" y="19123"/>
                      <a:pt x="2213" y="19441"/>
                      <a:pt x="2247" y="19060"/>
                    </a:cubicBezTo>
                    <a:cubicBezTo>
                      <a:pt x="2543" y="16963"/>
                      <a:pt x="2972" y="14994"/>
                      <a:pt x="3502" y="13087"/>
                    </a:cubicBezTo>
                    <a:cubicBezTo>
                      <a:pt x="3509" y="13087"/>
                      <a:pt x="3513" y="13087"/>
                      <a:pt x="3515" y="13090"/>
                    </a:cubicBezTo>
                    <a:cubicBezTo>
                      <a:pt x="3580" y="12801"/>
                      <a:pt x="3671" y="12566"/>
                      <a:pt x="3732" y="12389"/>
                    </a:cubicBezTo>
                    <a:cubicBezTo>
                      <a:pt x="3798" y="12134"/>
                      <a:pt x="3865" y="11816"/>
                      <a:pt x="3964" y="11563"/>
                    </a:cubicBezTo>
                    <a:cubicBezTo>
                      <a:pt x="3996" y="11501"/>
                      <a:pt x="4030" y="11436"/>
                      <a:pt x="4096" y="11436"/>
                    </a:cubicBezTo>
                    <a:cubicBezTo>
                      <a:pt x="4096" y="11308"/>
                      <a:pt x="4161" y="11118"/>
                      <a:pt x="4195" y="10990"/>
                    </a:cubicBezTo>
                    <a:lnTo>
                      <a:pt x="4360" y="10610"/>
                    </a:lnTo>
                    <a:cubicBezTo>
                      <a:pt x="4393" y="10420"/>
                      <a:pt x="4459" y="10292"/>
                      <a:pt x="4526" y="10102"/>
                    </a:cubicBezTo>
                    <a:cubicBezTo>
                      <a:pt x="4657" y="9784"/>
                      <a:pt x="4790" y="9529"/>
                      <a:pt x="4921" y="9214"/>
                    </a:cubicBezTo>
                    <a:cubicBezTo>
                      <a:pt x="4987" y="9021"/>
                      <a:pt x="5086" y="8896"/>
                      <a:pt x="5086" y="8831"/>
                    </a:cubicBezTo>
                    <a:lnTo>
                      <a:pt x="5054" y="8703"/>
                    </a:lnTo>
                    <a:cubicBezTo>
                      <a:pt x="5153" y="8482"/>
                      <a:pt x="5177" y="8482"/>
                      <a:pt x="5207" y="8482"/>
                    </a:cubicBezTo>
                    <a:cubicBezTo>
                      <a:pt x="5235" y="8482"/>
                      <a:pt x="5268" y="8482"/>
                      <a:pt x="5384" y="8260"/>
                    </a:cubicBezTo>
                    <a:cubicBezTo>
                      <a:pt x="5384" y="7942"/>
                      <a:pt x="5747" y="7625"/>
                      <a:pt x="5781" y="7434"/>
                    </a:cubicBezTo>
                    <a:cubicBezTo>
                      <a:pt x="5781" y="7434"/>
                      <a:pt x="5865" y="7351"/>
                      <a:pt x="5899" y="7351"/>
                    </a:cubicBezTo>
                    <a:cubicBezTo>
                      <a:pt x="5907" y="7351"/>
                      <a:pt x="5912" y="7356"/>
                      <a:pt x="5912" y="7369"/>
                    </a:cubicBezTo>
                    <a:cubicBezTo>
                      <a:pt x="5912" y="7179"/>
                      <a:pt x="6045" y="7117"/>
                      <a:pt x="6077" y="6989"/>
                    </a:cubicBezTo>
                    <a:cubicBezTo>
                      <a:pt x="6099" y="6947"/>
                      <a:pt x="6103" y="6932"/>
                      <a:pt x="6098" y="6932"/>
                    </a:cubicBezTo>
                    <a:cubicBezTo>
                      <a:pt x="6088" y="6932"/>
                      <a:pt x="6045" y="6989"/>
                      <a:pt x="6045" y="6989"/>
                    </a:cubicBezTo>
                    <a:lnTo>
                      <a:pt x="6176" y="6734"/>
                    </a:lnTo>
                    <a:cubicBezTo>
                      <a:pt x="6195" y="6715"/>
                      <a:pt x="6216" y="6708"/>
                      <a:pt x="6232" y="6708"/>
                    </a:cubicBezTo>
                    <a:cubicBezTo>
                      <a:pt x="6263" y="6708"/>
                      <a:pt x="6282" y="6739"/>
                      <a:pt x="6262" y="6773"/>
                    </a:cubicBezTo>
                    <a:cubicBezTo>
                      <a:pt x="6370" y="6640"/>
                      <a:pt x="6589" y="6398"/>
                      <a:pt x="6837" y="6098"/>
                    </a:cubicBezTo>
                    <a:cubicBezTo>
                      <a:pt x="7168" y="5780"/>
                      <a:pt x="7498" y="5465"/>
                      <a:pt x="7861" y="5210"/>
                    </a:cubicBezTo>
                    <a:cubicBezTo>
                      <a:pt x="7960" y="5147"/>
                      <a:pt x="8026" y="5082"/>
                      <a:pt x="8125" y="5020"/>
                    </a:cubicBezTo>
                    <a:lnTo>
                      <a:pt x="8389" y="4892"/>
                    </a:lnTo>
                    <a:cubicBezTo>
                      <a:pt x="8554" y="4764"/>
                      <a:pt x="8753" y="4702"/>
                      <a:pt x="8918" y="4637"/>
                    </a:cubicBezTo>
                    <a:lnTo>
                      <a:pt x="9149" y="4574"/>
                    </a:lnTo>
                    <a:lnTo>
                      <a:pt x="9348" y="4512"/>
                    </a:lnTo>
                    <a:cubicBezTo>
                      <a:pt x="9479" y="4512"/>
                      <a:pt x="9578" y="4447"/>
                      <a:pt x="9644" y="4447"/>
                    </a:cubicBezTo>
                    <a:cubicBezTo>
                      <a:pt x="9612" y="4384"/>
                      <a:pt x="9545" y="4384"/>
                      <a:pt x="9479" y="4384"/>
                    </a:cubicBezTo>
                    <a:cubicBezTo>
                      <a:pt x="9413" y="4384"/>
                      <a:pt x="9348" y="4384"/>
                      <a:pt x="9314" y="4322"/>
                    </a:cubicBezTo>
                    <a:cubicBezTo>
                      <a:pt x="9396" y="4256"/>
                      <a:pt x="9455" y="4256"/>
                      <a:pt x="9499" y="4256"/>
                    </a:cubicBezTo>
                    <a:cubicBezTo>
                      <a:pt x="9545" y="4256"/>
                      <a:pt x="9578" y="4256"/>
                      <a:pt x="9612" y="4194"/>
                    </a:cubicBezTo>
                    <a:cubicBezTo>
                      <a:pt x="9644" y="4288"/>
                      <a:pt x="9727" y="4288"/>
                      <a:pt x="9818" y="4288"/>
                    </a:cubicBezTo>
                    <a:cubicBezTo>
                      <a:pt x="9908" y="4288"/>
                      <a:pt x="10007" y="4288"/>
                      <a:pt x="10074" y="4384"/>
                    </a:cubicBezTo>
                    <a:lnTo>
                      <a:pt x="10107" y="4322"/>
                    </a:lnTo>
                    <a:lnTo>
                      <a:pt x="10206" y="4384"/>
                    </a:lnTo>
                    <a:cubicBezTo>
                      <a:pt x="10338" y="4322"/>
                      <a:pt x="10470" y="4322"/>
                      <a:pt x="10602" y="4322"/>
                    </a:cubicBezTo>
                    <a:cubicBezTo>
                      <a:pt x="10702" y="4322"/>
                      <a:pt x="10833" y="4384"/>
                      <a:pt x="10966" y="4384"/>
                    </a:cubicBezTo>
                    <a:lnTo>
                      <a:pt x="11361" y="4384"/>
                    </a:lnTo>
                    <a:cubicBezTo>
                      <a:pt x="11453" y="4384"/>
                      <a:pt x="11545" y="4384"/>
                      <a:pt x="11638" y="4434"/>
                    </a:cubicBezTo>
                    <a:cubicBezTo>
                      <a:pt x="11606" y="4402"/>
                      <a:pt x="11579" y="4322"/>
                      <a:pt x="11659" y="4322"/>
                    </a:cubicBezTo>
                    <a:cubicBezTo>
                      <a:pt x="11659" y="4384"/>
                      <a:pt x="11726" y="4384"/>
                      <a:pt x="11791" y="4384"/>
                    </a:cubicBezTo>
                    <a:cubicBezTo>
                      <a:pt x="11857" y="4384"/>
                      <a:pt x="11923" y="4384"/>
                      <a:pt x="11956" y="4447"/>
                    </a:cubicBezTo>
                    <a:cubicBezTo>
                      <a:pt x="12022" y="4447"/>
                      <a:pt x="12162" y="4533"/>
                      <a:pt x="12228" y="4533"/>
                    </a:cubicBezTo>
                    <a:cubicBezTo>
                      <a:pt x="12259" y="4533"/>
                      <a:pt x="12274" y="4514"/>
                      <a:pt x="12258" y="4460"/>
                    </a:cubicBezTo>
                    <a:cubicBezTo>
                      <a:pt x="12304" y="4582"/>
                      <a:pt x="12545" y="4702"/>
                      <a:pt x="12385" y="4702"/>
                    </a:cubicBezTo>
                    <a:cubicBezTo>
                      <a:pt x="12451" y="4764"/>
                      <a:pt x="12518" y="4830"/>
                      <a:pt x="12617" y="4830"/>
                    </a:cubicBezTo>
                    <a:lnTo>
                      <a:pt x="12518" y="4702"/>
                    </a:lnTo>
                    <a:cubicBezTo>
                      <a:pt x="12782" y="4830"/>
                      <a:pt x="12915" y="5082"/>
                      <a:pt x="13145" y="5082"/>
                    </a:cubicBezTo>
                    <a:lnTo>
                      <a:pt x="13046" y="4955"/>
                    </a:lnTo>
                    <a:cubicBezTo>
                      <a:pt x="13211" y="5020"/>
                      <a:pt x="13344" y="5147"/>
                      <a:pt x="13410" y="5337"/>
                    </a:cubicBezTo>
                    <a:lnTo>
                      <a:pt x="13211" y="5272"/>
                    </a:lnTo>
                    <a:lnTo>
                      <a:pt x="13574" y="5528"/>
                    </a:lnTo>
                    <a:cubicBezTo>
                      <a:pt x="13674" y="5590"/>
                      <a:pt x="13773" y="5655"/>
                      <a:pt x="13904" y="5718"/>
                    </a:cubicBezTo>
                    <a:lnTo>
                      <a:pt x="13806" y="5655"/>
                    </a:lnTo>
                    <a:cubicBezTo>
                      <a:pt x="14202" y="5845"/>
                      <a:pt x="14533" y="6163"/>
                      <a:pt x="14896" y="6481"/>
                    </a:cubicBezTo>
                    <a:cubicBezTo>
                      <a:pt x="15325" y="6989"/>
                      <a:pt x="15754" y="7497"/>
                      <a:pt x="15887" y="7625"/>
                    </a:cubicBezTo>
                    <a:lnTo>
                      <a:pt x="15821" y="7369"/>
                    </a:lnTo>
                    <a:lnTo>
                      <a:pt x="16052" y="7559"/>
                    </a:lnTo>
                    <a:cubicBezTo>
                      <a:pt x="16024" y="7559"/>
                      <a:pt x="15873" y="7700"/>
                      <a:pt x="15831" y="7700"/>
                    </a:cubicBezTo>
                    <a:cubicBezTo>
                      <a:pt x="15831" y="7700"/>
                      <a:pt x="15830" y="7700"/>
                      <a:pt x="15830" y="7700"/>
                    </a:cubicBezTo>
                    <a:cubicBezTo>
                      <a:pt x="16354" y="8461"/>
                      <a:pt x="16813" y="9344"/>
                      <a:pt x="17241" y="10292"/>
                    </a:cubicBezTo>
                    <a:cubicBezTo>
                      <a:pt x="17670" y="11308"/>
                      <a:pt x="18033" y="12389"/>
                      <a:pt x="18331" y="13470"/>
                    </a:cubicBezTo>
                    <a:cubicBezTo>
                      <a:pt x="18364" y="13660"/>
                      <a:pt x="18347" y="13707"/>
                      <a:pt x="18323" y="13707"/>
                    </a:cubicBezTo>
                    <a:cubicBezTo>
                      <a:pt x="18297" y="13707"/>
                      <a:pt x="18265" y="13660"/>
                      <a:pt x="18265" y="13660"/>
                    </a:cubicBezTo>
                    <a:cubicBezTo>
                      <a:pt x="18364" y="14041"/>
                      <a:pt x="18364" y="13788"/>
                      <a:pt x="18430" y="14168"/>
                    </a:cubicBezTo>
                    <a:cubicBezTo>
                      <a:pt x="18430" y="14189"/>
                      <a:pt x="18426" y="14197"/>
                      <a:pt x="18420" y="14197"/>
                    </a:cubicBezTo>
                    <a:cubicBezTo>
                      <a:pt x="18408" y="14197"/>
                      <a:pt x="18385" y="14168"/>
                      <a:pt x="18364" y="14168"/>
                    </a:cubicBezTo>
                    <a:cubicBezTo>
                      <a:pt x="18430" y="14296"/>
                      <a:pt x="18430" y="14486"/>
                      <a:pt x="18462" y="14486"/>
                    </a:cubicBezTo>
                    <a:cubicBezTo>
                      <a:pt x="18430" y="14231"/>
                      <a:pt x="18529" y="14296"/>
                      <a:pt x="18561" y="14168"/>
                    </a:cubicBezTo>
                    <a:lnTo>
                      <a:pt x="18595" y="14358"/>
                    </a:lnTo>
                    <a:cubicBezTo>
                      <a:pt x="18628" y="14486"/>
                      <a:pt x="18662" y="14614"/>
                      <a:pt x="18662" y="14614"/>
                    </a:cubicBezTo>
                    <a:lnTo>
                      <a:pt x="18595" y="14614"/>
                    </a:lnTo>
                    <a:cubicBezTo>
                      <a:pt x="18628" y="14739"/>
                      <a:pt x="18793" y="14804"/>
                      <a:pt x="18859" y="15312"/>
                    </a:cubicBezTo>
                    <a:cubicBezTo>
                      <a:pt x="19024" y="16137"/>
                      <a:pt x="19156" y="17026"/>
                      <a:pt x="19288" y="17917"/>
                    </a:cubicBezTo>
                    <a:cubicBezTo>
                      <a:pt x="19256" y="17917"/>
                      <a:pt x="19222" y="17726"/>
                      <a:pt x="19190" y="17599"/>
                    </a:cubicBezTo>
                    <a:cubicBezTo>
                      <a:pt x="19190" y="17726"/>
                      <a:pt x="19222" y="17854"/>
                      <a:pt x="19222" y="17979"/>
                    </a:cubicBezTo>
                    <a:cubicBezTo>
                      <a:pt x="19222" y="17937"/>
                      <a:pt x="19225" y="17919"/>
                      <a:pt x="19228" y="17919"/>
                    </a:cubicBezTo>
                    <a:cubicBezTo>
                      <a:pt x="19241" y="17919"/>
                      <a:pt x="19275" y="18206"/>
                      <a:pt x="19286" y="18206"/>
                    </a:cubicBezTo>
                    <a:cubicBezTo>
                      <a:pt x="19287" y="18206"/>
                      <a:pt x="19288" y="18195"/>
                      <a:pt x="19288" y="18169"/>
                    </a:cubicBezTo>
                    <a:cubicBezTo>
                      <a:pt x="19420" y="18805"/>
                      <a:pt x="19520" y="19506"/>
                      <a:pt x="19585" y="20204"/>
                    </a:cubicBezTo>
                    <a:cubicBezTo>
                      <a:pt x="19619" y="20204"/>
                      <a:pt x="20115" y="20394"/>
                      <a:pt x="20544" y="20584"/>
                    </a:cubicBezTo>
                    <a:cubicBezTo>
                      <a:pt x="21006" y="20839"/>
                      <a:pt x="21469" y="21092"/>
                      <a:pt x="21534" y="21092"/>
                    </a:cubicBezTo>
                    <a:cubicBezTo>
                      <a:pt x="21534" y="21285"/>
                      <a:pt x="21534" y="21410"/>
                      <a:pt x="21534" y="21600"/>
                    </a:cubicBezTo>
                    <a:cubicBezTo>
                      <a:pt x="21568" y="21347"/>
                      <a:pt x="21568" y="21157"/>
                      <a:pt x="21534" y="20902"/>
                    </a:cubicBezTo>
                    <a:lnTo>
                      <a:pt x="21469" y="20902"/>
                    </a:lnTo>
                    <a:cubicBezTo>
                      <a:pt x="21402" y="20394"/>
                      <a:pt x="21501" y="20774"/>
                      <a:pt x="21469" y="20266"/>
                    </a:cubicBezTo>
                    <a:cubicBezTo>
                      <a:pt x="21501" y="20266"/>
                      <a:pt x="21534" y="20712"/>
                      <a:pt x="21568" y="21092"/>
                    </a:cubicBezTo>
                    <a:cubicBezTo>
                      <a:pt x="21568" y="20712"/>
                      <a:pt x="21568" y="20331"/>
                      <a:pt x="21534" y="20204"/>
                    </a:cubicBezTo>
                    <a:cubicBezTo>
                      <a:pt x="21534" y="19886"/>
                      <a:pt x="21600" y="20204"/>
                      <a:pt x="21568" y="19823"/>
                    </a:cubicBezTo>
                    <a:cubicBezTo>
                      <a:pt x="21501" y="19506"/>
                      <a:pt x="21469" y="19188"/>
                      <a:pt x="21469" y="18805"/>
                    </a:cubicBezTo>
                    <a:cubicBezTo>
                      <a:pt x="21435" y="18044"/>
                      <a:pt x="21270" y="17661"/>
                      <a:pt x="21205" y="16901"/>
                    </a:cubicBezTo>
                    <a:lnTo>
                      <a:pt x="21237" y="16963"/>
                    </a:lnTo>
                    <a:cubicBezTo>
                      <a:pt x="21237" y="16708"/>
                      <a:pt x="21138" y="16137"/>
                      <a:pt x="21072" y="15757"/>
                    </a:cubicBezTo>
                    <a:cubicBezTo>
                      <a:pt x="21072" y="15830"/>
                      <a:pt x="21072" y="15903"/>
                      <a:pt x="21065" y="15903"/>
                    </a:cubicBezTo>
                    <a:cubicBezTo>
                      <a:pt x="21061" y="15903"/>
                      <a:pt x="21053" y="15864"/>
                      <a:pt x="21039" y="15757"/>
                    </a:cubicBezTo>
                    <a:cubicBezTo>
                      <a:pt x="21006" y="15502"/>
                      <a:pt x="20973" y="15249"/>
                      <a:pt x="20939" y="15056"/>
                    </a:cubicBezTo>
                    <a:cubicBezTo>
                      <a:pt x="20907" y="14866"/>
                      <a:pt x="20874" y="14676"/>
                      <a:pt x="20840" y="14421"/>
                    </a:cubicBezTo>
                    <a:lnTo>
                      <a:pt x="20741" y="14106"/>
                    </a:lnTo>
                    <a:cubicBezTo>
                      <a:pt x="20345" y="12326"/>
                      <a:pt x="19883" y="10672"/>
                      <a:pt x="19288" y="9148"/>
                    </a:cubicBezTo>
                    <a:cubicBezTo>
                      <a:pt x="18694" y="7625"/>
                      <a:pt x="18033" y="6226"/>
                      <a:pt x="17274" y="5020"/>
                    </a:cubicBezTo>
                    <a:lnTo>
                      <a:pt x="17307" y="5020"/>
                    </a:lnTo>
                    <a:cubicBezTo>
                      <a:pt x="16514" y="3686"/>
                      <a:pt x="15623" y="2667"/>
                      <a:pt x="14664" y="1842"/>
                    </a:cubicBezTo>
                    <a:cubicBezTo>
                      <a:pt x="13707" y="953"/>
                      <a:pt x="12683" y="445"/>
                      <a:pt x="11659" y="255"/>
                    </a:cubicBezTo>
                    <a:cubicBezTo>
                      <a:pt x="11395" y="63"/>
                      <a:pt x="11097" y="0"/>
                      <a:pt x="108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490" name="Google Shape;511;p15"/>
            <p:cNvSpPr/>
            <p:nvPr/>
          </p:nvSpPr>
          <p:spPr>
            <a:xfrm>
              <a:off x="361558" y="618662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0800" y="3551"/>
                    <a:pt x="0" y="10800"/>
                    <a:pt x="0" y="21600"/>
                  </a:cubicBezTo>
                  <a:cubicBezTo>
                    <a:pt x="10800" y="14351"/>
                    <a:pt x="16090" y="7249"/>
                    <a:pt x="2160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491" name="Google Shape;513;p15"/>
            <p:cNvSpPr/>
            <p:nvPr/>
          </p:nvSpPr>
          <p:spPr>
            <a:xfrm>
              <a:off x="285814" y="346039"/>
              <a:ext cx="600452" cy="279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450" y="14782"/>
                  </a:moveTo>
                  <a:cubicBezTo>
                    <a:pt x="4448" y="14782"/>
                    <a:pt x="4448" y="14787"/>
                    <a:pt x="4448" y="14791"/>
                  </a:cubicBezTo>
                  <a:cubicBezTo>
                    <a:pt x="4450" y="14787"/>
                    <a:pt x="4452" y="14782"/>
                    <a:pt x="4450" y="14782"/>
                  </a:cubicBezTo>
                  <a:close/>
                  <a:moveTo>
                    <a:pt x="4448" y="14791"/>
                  </a:moveTo>
                  <a:cubicBezTo>
                    <a:pt x="4442" y="14804"/>
                    <a:pt x="4430" y="14830"/>
                    <a:pt x="4430" y="14886"/>
                  </a:cubicBezTo>
                  <a:cubicBezTo>
                    <a:pt x="4434" y="14852"/>
                    <a:pt x="4440" y="14821"/>
                    <a:pt x="4448" y="14791"/>
                  </a:cubicBezTo>
                  <a:close/>
                  <a:moveTo>
                    <a:pt x="2953" y="20587"/>
                  </a:moveTo>
                  <a:lnTo>
                    <a:pt x="2927" y="20804"/>
                  </a:lnTo>
                  <a:cubicBezTo>
                    <a:pt x="2931" y="20678"/>
                    <a:pt x="2921" y="20587"/>
                    <a:pt x="2953" y="20587"/>
                  </a:cubicBezTo>
                  <a:close/>
                  <a:moveTo>
                    <a:pt x="10431" y="0"/>
                  </a:moveTo>
                  <a:cubicBezTo>
                    <a:pt x="10578" y="0"/>
                    <a:pt x="10530" y="104"/>
                    <a:pt x="10431" y="208"/>
                  </a:cubicBezTo>
                  <a:cubicBezTo>
                    <a:pt x="9743" y="316"/>
                    <a:pt x="10382" y="316"/>
                    <a:pt x="9693" y="528"/>
                  </a:cubicBezTo>
                  <a:lnTo>
                    <a:pt x="9299" y="632"/>
                  </a:lnTo>
                  <a:lnTo>
                    <a:pt x="8807" y="948"/>
                  </a:lnTo>
                  <a:cubicBezTo>
                    <a:pt x="8365" y="1056"/>
                    <a:pt x="7921" y="1372"/>
                    <a:pt x="7429" y="1688"/>
                  </a:cubicBezTo>
                  <a:cubicBezTo>
                    <a:pt x="7234" y="1792"/>
                    <a:pt x="6988" y="2004"/>
                    <a:pt x="6790" y="2108"/>
                  </a:cubicBezTo>
                  <a:cubicBezTo>
                    <a:pt x="6544" y="2320"/>
                    <a:pt x="6348" y="2428"/>
                    <a:pt x="6150" y="2636"/>
                  </a:cubicBezTo>
                  <a:cubicBezTo>
                    <a:pt x="5805" y="3060"/>
                    <a:pt x="5463" y="3376"/>
                    <a:pt x="5315" y="3480"/>
                  </a:cubicBezTo>
                  <a:cubicBezTo>
                    <a:pt x="5069" y="4117"/>
                    <a:pt x="4577" y="4536"/>
                    <a:pt x="4331" y="5173"/>
                  </a:cubicBezTo>
                  <a:lnTo>
                    <a:pt x="4331" y="5065"/>
                  </a:lnTo>
                  <a:cubicBezTo>
                    <a:pt x="4232" y="5277"/>
                    <a:pt x="4085" y="5593"/>
                    <a:pt x="3839" y="5909"/>
                  </a:cubicBezTo>
                  <a:lnTo>
                    <a:pt x="2461" y="8865"/>
                  </a:lnTo>
                  <a:cubicBezTo>
                    <a:pt x="2314" y="9289"/>
                    <a:pt x="2215" y="9605"/>
                    <a:pt x="2116" y="10029"/>
                  </a:cubicBezTo>
                  <a:lnTo>
                    <a:pt x="2166" y="9921"/>
                  </a:lnTo>
                  <a:cubicBezTo>
                    <a:pt x="1969" y="10765"/>
                    <a:pt x="1870" y="10449"/>
                    <a:pt x="1674" y="10977"/>
                  </a:cubicBezTo>
                  <a:cubicBezTo>
                    <a:pt x="1822" y="11086"/>
                    <a:pt x="1674" y="11822"/>
                    <a:pt x="1624" y="12034"/>
                  </a:cubicBezTo>
                  <a:cubicBezTo>
                    <a:pt x="1527" y="12458"/>
                    <a:pt x="1428" y="13302"/>
                    <a:pt x="1281" y="14038"/>
                  </a:cubicBezTo>
                  <a:lnTo>
                    <a:pt x="1230" y="13934"/>
                  </a:lnTo>
                  <a:cubicBezTo>
                    <a:pt x="1182" y="14462"/>
                    <a:pt x="936" y="15518"/>
                    <a:pt x="886" y="15834"/>
                  </a:cubicBezTo>
                  <a:cubicBezTo>
                    <a:pt x="789" y="16258"/>
                    <a:pt x="641" y="16787"/>
                    <a:pt x="543" y="17419"/>
                  </a:cubicBezTo>
                  <a:cubicBezTo>
                    <a:pt x="395" y="18051"/>
                    <a:pt x="297" y="18687"/>
                    <a:pt x="297" y="19319"/>
                  </a:cubicBezTo>
                  <a:lnTo>
                    <a:pt x="0" y="19951"/>
                  </a:lnTo>
                  <a:lnTo>
                    <a:pt x="0" y="20059"/>
                  </a:lnTo>
                  <a:cubicBezTo>
                    <a:pt x="345" y="20479"/>
                    <a:pt x="738" y="20903"/>
                    <a:pt x="1182" y="21115"/>
                  </a:cubicBezTo>
                  <a:cubicBezTo>
                    <a:pt x="1551" y="21379"/>
                    <a:pt x="1979" y="21600"/>
                    <a:pt x="2332" y="21600"/>
                  </a:cubicBezTo>
                  <a:cubicBezTo>
                    <a:pt x="2542" y="21600"/>
                    <a:pt x="2725" y="21522"/>
                    <a:pt x="2854" y="21323"/>
                  </a:cubicBezTo>
                  <a:lnTo>
                    <a:pt x="2903" y="21323"/>
                  </a:lnTo>
                  <a:lnTo>
                    <a:pt x="2903" y="21007"/>
                  </a:lnTo>
                  <a:cubicBezTo>
                    <a:pt x="2919" y="20942"/>
                    <a:pt x="2935" y="20916"/>
                    <a:pt x="2947" y="20916"/>
                  </a:cubicBezTo>
                  <a:cubicBezTo>
                    <a:pt x="2979" y="20916"/>
                    <a:pt x="3002" y="21042"/>
                    <a:pt x="3002" y="21115"/>
                  </a:cubicBezTo>
                  <a:cubicBezTo>
                    <a:pt x="3002" y="21007"/>
                    <a:pt x="3052" y="20903"/>
                    <a:pt x="3100" y="20795"/>
                  </a:cubicBezTo>
                  <a:cubicBezTo>
                    <a:pt x="3100" y="20765"/>
                    <a:pt x="3096" y="20752"/>
                    <a:pt x="3088" y="20752"/>
                  </a:cubicBezTo>
                  <a:cubicBezTo>
                    <a:pt x="3072" y="20752"/>
                    <a:pt x="3036" y="20829"/>
                    <a:pt x="3002" y="20903"/>
                  </a:cubicBezTo>
                  <a:cubicBezTo>
                    <a:pt x="3002" y="20691"/>
                    <a:pt x="3002" y="20375"/>
                    <a:pt x="3002" y="20163"/>
                  </a:cubicBezTo>
                  <a:cubicBezTo>
                    <a:pt x="3052" y="20059"/>
                    <a:pt x="3088" y="20059"/>
                    <a:pt x="3119" y="20059"/>
                  </a:cubicBezTo>
                  <a:cubicBezTo>
                    <a:pt x="3149" y="20059"/>
                    <a:pt x="3175" y="20059"/>
                    <a:pt x="3199" y="19951"/>
                  </a:cubicBezTo>
                  <a:cubicBezTo>
                    <a:pt x="3544" y="18159"/>
                    <a:pt x="3938" y="16362"/>
                    <a:pt x="4430" y="14778"/>
                  </a:cubicBezTo>
                  <a:cubicBezTo>
                    <a:pt x="4442" y="14778"/>
                    <a:pt x="4448" y="14778"/>
                    <a:pt x="4450" y="14782"/>
                  </a:cubicBezTo>
                  <a:cubicBezTo>
                    <a:pt x="4553" y="14302"/>
                    <a:pt x="4730" y="13908"/>
                    <a:pt x="4823" y="13510"/>
                  </a:cubicBezTo>
                  <a:lnTo>
                    <a:pt x="4970" y="13510"/>
                  </a:lnTo>
                  <a:cubicBezTo>
                    <a:pt x="4920" y="13510"/>
                    <a:pt x="5166" y="12986"/>
                    <a:pt x="5364" y="12458"/>
                  </a:cubicBezTo>
                  <a:cubicBezTo>
                    <a:pt x="5463" y="12138"/>
                    <a:pt x="5610" y="11930"/>
                    <a:pt x="5709" y="11718"/>
                  </a:cubicBezTo>
                  <a:lnTo>
                    <a:pt x="5955" y="11402"/>
                  </a:lnTo>
                  <a:lnTo>
                    <a:pt x="5904" y="11190"/>
                  </a:lnTo>
                  <a:cubicBezTo>
                    <a:pt x="5971" y="11047"/>
                    <a:pt x="6009" y="11012"/>
                    <a:pt x="6035" y="11012"/>
                  </a:cubicBezTo>
                  <a:cubicBezTo>
                    <a:pt x="6064" y="11012"/>
                    <a:pt x="6080" y="11047"/>
                    <a:pt x="6102" y="11047"/>
                  </a:cubicBezTo>
                  <a:cubicBezTo>
                    <a:pt x="6124" y="11047"/>
                    <a:pt x="6150" y="11012"/>
                    <a:pt x="6201" y="10874"/>
                  </a:cubicBezTo>
                  <a:cubicBezTo>
                    <a:pt x="6150" y="10449"/>
                    <a:pt x="6544" y="10345"/>
                    <a:pt x="6544" y="10133"/>
                  </a:cubicBezTo>
                  <a:cubicBezTo>
                    <a:pt x="6544" y="10133"/>
                    <a:pt x="6588" y="10086"/>
                    <a:pt x="6632" y="10086"/>
                  </a:cubicBezTo>
                  <a:cubicBezTo>
                    <a:pt x="6653" y="10086"/>
                    <a:pt x="6675" y="10099"/>
                    <a:pt x="6691" y="10133"/>
                  </a:cubicBezTo>
                  <a:cubicBezTo>
                    <a:pt x="6691" y="9921"/>
                    <a:pt x="6741" y="9921"/>
                    <a:pt x="6790" y="9817"/>
                  </a:cubicBezTo>
                  <a:cubicBezTo>
                    <a:pt x="6806" y="9783"/>
                    <a:pt x="6812" y="9770"/>
                    <a:pt x="6810" y="9770"/>
                  </a:cubicBezTo>
                  <a:cubicBezTo>
                    <a:pt x="6806" y="9770"/>
                    <a:pt x="6774" y="9817"/>
                    <a:pt x="6741" y="9817"/>
                  </a:cubicBezTo>
                  <a:lnTo>
                    <a:pt x="6889" y="9605"/>
                  </a:lnTo>
                  <a:cubicBezTo>
                    <a:pt x="6937" y="9605"/>
                    <a:pt x="6988" y="9605"/>
                    <a:pt x="6937" y="9709"/>
                  </a:cubicBezTo>
                  <a:cubicBezTo>
                    <a:pt x="7086" y="9501"/>
                    <a:pt x="7282" y="9393"/>
                    <a:pt x="7480" y="9185"/>
                  </a:cubicBezTo>
                  <a:cubicBezTo>
                    <a:pt x="7726" y="8865"/>
                    <a:pt x="8020" y="8657"/>
                    <a:pt x="8315" y="8445"/>
                  </a:cubicBezTo>
                  <a:cubicBezTo>
                    <a:pt x="8462" y="8337"/>
                    <a:pt x="8611" y="8337"/>
                    <a:pt x="8759" y="8233"/>
                  </a:cubicBezTo>
                  <a:cubicBezTo>
                    <a:pt x="8906" y="8129"/>
                    <a:pt x="9053" y="8021"/>
                    <a:pt x="9200" y="7917"/>
                  </a:cubicBezTo>
                  <a:cubicBezTo>
                    <a:pt x="9497" y="7809"/>
                    <a:pt x="9693" y="7705"/>
                    <a:pt x="9840" y="7705"/>
                  </a:cubicBezTo>
                  <a:cubicBezTo>
                    <a:pt x="9791" y="7601"/>
                    <a:pt x="9731" y="7601"/>
                    <a:pt x="9674" y="7601"/>
                  </a:cubicBezTo>
                  <a:cubicBezTo>
                    <a:pt x="9620" y="7601"/>
                    <a:pt x="9570" y="7601"/>
                    <a:pt x="9545" y="7493"/>
                  </a:cubicBezTo>
                  <a:cubicBezTo>
                    <a:pt x="9594" y="7389"/>
                    <a:pt x="9644" y="7389"/>
                    <a:pt x="9680" y="7389"/>
                  </a:cubicBezTo>
                  <a:cubicBezTo>
                    <a:pt x="9717" y="7389"/>
                    <a:pt x="9743" y="7389"/>
                    <a:pt x="9743" y="7285"/>
                  </a:cubicBezTo>
                  <a:cubicBezTo>
                    <a:pt x="9791" y="7441"/>
                    <a:pt x="9866" y="7441"/>
                    <a:pt x="9945" y="7441"/>
                  </a:cubicBezTo>
                  <a:cubicBezTo>
                    <a:pt x="10025" y="7441"/>
                    <a:pt x="10112" y="7441"/>
                    <a:pt x="10185" y="7601"/>
                  </a:cubicBezTo>
                  <a:lnTo>
                    <a:pt x="10185" y="7389"/>
                  </a:lnTo>
                  <a:lnTo>
                    <a:pt x="10235" y="7493"/>
                  </a:lnTo>
                  <a:cubicBezTo>
                    <a:pt x="10530" y="7285"/>
                    <a:pt x="10578" y="7285"/>
                    <a:pt x="10578" y="7285"/>
                  </a:cubicBezTo>
                  <a:lnTo>
                    <a:pt x="10923" y="7285"/>
                  </a:lnTo>
                  <a:cubicBezTo>
                    <a:pt x="11133" y="7285"/>
                    <a:pt x="11272" y="7051"/>
                    <a:pt x="11431" y="7051"/>
                  </a:cubicBezTo>
                  <a:cubicBezTo>
                    <a:pt x="11458" y="7051"/>
                    <a:pt x="11486" y="7056"/>
                    <a:pt x="11514" y="7073"/>
                  </a:cubicBezTo>
                  <a:cubicBezTo>
                    <a:pt x="11514" y="7073"/>
                    <a:pt x="11415" y="6861"/>
                    <a:pt x="11514" y="6861"/>
                  </a:cubicBezTo>
                  <a:cubicBezTo>
                    <a:pt x="11514" y="6883"/>
                    <a:pt x="11524" y="6891"/>
                    <a:pt x="11538" y="6891"/>
                  </a:cubicBezTo>
                  <a:cubicBezTo>
                    <a:pt x="11567" y="6891"/>
                    <a:pt x="11613" y="6870"/>
                    <a:pt x="11649" y="6870"/>
                  </a:cubicBezTo>
                  <a:cubicBezTo>
                    <a:pt x="11684" y="6870"/>
                    <a:pt x="11710" y="6887"/>
                    <a:pt x="11710" y="6965"/>
                  </a:cubicBezTo>
                  <a:cubicBezTo>
                    <a:pt x="11724" y="6995"/>
                    <a:pt x="11748" y="7008"/>
                    <a:pt x="11774" y="7008"/>
                  </a:cubicBezTo>
                  <a:cubicBezTo>
                    <a:pt x="11843" y="7008"/>
                    <a:pt x="11932" y="6922"/>
                    <a:pt x="11911" y="6783"/>
                  </a:cubicBezTo>
                  <a:cubicBezTo>
                    <a:pt x="11944" y="6861"/>
                    <a:pt x="12095" y="6870"/>
                    <a:pt x="12006" y="6965"/>
                  </a:cubicBezTo>
                  <a:cubicBezTo>
                    <a:pt x="12039" y="6965"/>
                    <a:pt x="12093" y="7012"/>
                    <a:pt x="12125" y="7012"/>
                  </a:cubicBezTo>
                  <a:cubicBezTo>
                    <a:pt x="12141" y="7012"/>
                    <a:pt x="12154" y="6999"/>
                    <a:pt x="12154" y="6965"/>
                  </a:cubicBezTo>
                  <a:lnTo>
                    <a:pt x="12103" y="6861"/>
                  </a:lnTo>
                  <a:cubicBezTo>
                    <a:pt x="12273" y="6861"/>
                    <a:pt x="12369" y="7095"/>
                    <a:pt x="12517" y="7095"/>
                  </a:cubicBezTo>
                  <a:cubicBezTo>
                    <a:pt x="12541" y="7095"/>
                    <a:pt x="12567" y="7086"/>
                    <a:pt x="12595" y="7073"/>
                  </a:cubicBezTo>
                  <a:lnTo>
                    <a:pt x="12496" y="6861"/>
                  </a:lnTo>
                  <a:cubicBezTo>
                    <a:pt x="12646" y="6861"/>
                    <a:pt x="12743" y="7073"/>
                    <a:pt x="12743" y="7285"/>
                  </a:cubicBezTo>
                  <a:lnTo>
                    <a:pt x="12646" y="7285"/>
                  </a:lnTo>
                  <a:cubicBezTo>
                    <a:pt x="12793" y="7389"/>
                    <a:pt x="12989" y="7493"/>
                    <a:pt x="13186" y="7493"/>
                  </a:cubicBezTo>
                  <a:lnTo>
                    <a:pt x="13087" y="7493"/>
                  </a:lnTo>
                  <a:cubicBezTo>
                    <a:pt x="13235" y="7493"/>
                    <a:pt x="13334" y="7601"/>
                    <a:pt x="13481" y="7601"/>
                  </a:cubicBezTo>
                  <a:cubicBezTo>
                    <a:pt x="13628" y="7705"/>
                    <a:pt x="13826" y="7809"/>
                    <a:pt x="14023" y="8021"/>
                  </a:cubicBezTo>
                  <a:cubicBezTo>
                    <a:pt x="14417" y="8233"/>
                    <a:pt x="14760" y="8657"/>
                    <a:pt x="14909" y="8761"/>
                  </a:cubicBezTo>
                  <a:lnTo>
                    <a:pt x="14859" y="8445"/>
                  </a:lnTo>
                  <a:lnTo>
                    <a:pt x="15105" y="8549"/>
                  </a:lnTo>
                  <a:cubicBezTo>
                    <a:pt x="15105" y="8549"/>
                    <a:pt x="14917" y="8874"/>
                    <a:pt x="14869" y="8882"/>
                  </a:cubicBezTo>
                  <a:lnTo>
                    <a:pt x="14859" y="8865"/>
                  </a:lnTo>
                  <a:cubicBezTo>
                    <a:pt x="14859" y="8878"/>
                    <a:pt x="14863" y="8882"/>
                    <a:pt x="14867" y="8882"/>
                  </a:cubicBezTo>
                  <a:cubicBezTo>
                    <a:pt x="14869" y="8882"/>
                    <a:pt x="14869" y="8882"/>
                    <a:pt x="14869" y="8882"/>
                  </a:cubicBezTo>
                  <a:lnTo>
                    <a:pt x="15056" y="9185"/>
                  </a:lnTo>
                  <a:lnTo>
                    <a:pt x="15351" y="9605"/>
                  </a:lnTo>
                  <a:cubicBezTo>
                    <a:pt x="15645" y="10029"/>
                    <a:pt x="15891" y="10449"/>
                    <a:pt x="16137" y="10977"/>
                  </a:cubicBezTo>
                  <a:cubicBezTo>
                    <a:pt x="16531" y="11718"/>
                    <a:pt x="16926" y="12666"/>
                    <a:pt x="17221" y="13618"/>
                  </a:cubicBezTo>
                  <a:cubicBezTo>
                    <a:pt x="17249" y="13808"/>
                    <a:pt x="17209" y="13847"/>
                    <a:pt x="17170" y="13847"/>
                  </a:cubicBezTo>
                  <a:cubicBezTo>
                    <a:pt x="17146" y="13847"/>
                    <a:pt x="17122" y="13830"/>
                    <a:pt x="17122" y="13830"/>
                  </a:cubicBezTo>
                  <a:cubicBezTo>
                    <a:pt x="17170" y="13986"/>
                    <a:pt x="17196" y="13986"/>
                    <a:pt x="17221" y="13986"/>
                  </a:cubicBezTo>
                  <a:cubicBezTo>
                    <a:pt x="17245" y="13986"/>
                    <a:pt x="17269" y="13986"/>
                    <a:pt x="17320" y="14146"/>
                  </a:cubicBezTo>
                  <a:cubicBezTo>
                    <a:pt x="17320" y="14181"/>
                    <a:pt x="17313" y="14194"/>
                    <a:pt x="17303" y="14194"/>
                  </a:cubicBezTo>
                  <a:cubicBezTo>
                    <a:pt x="17285" y="14194"/>
                    <a:pt x="17253" y="14146"/>
                    <a:pt x="17221" y="14146"/>
                  </a:cubicBezTo>
                  <a:cubicBezTo>
                    <a:pt x="17221" y="14146"/>
                    <a:pt x="17320" y="14462"/>
                    <a:pt x="17320" y="14462"/>
                  </a:cubicBezTo>
                  <a:cubicBezTo>
                    <a:pt x="17368" y="14358"/>
                    <a:pt x="17416" y="14146"/>
                    <a:pt x="17467" y="14038"/>
                  </a:cubicBezTo>
                  <a:lnTo>
                    <a:pt x="17566" y="14358"/>
                  </a:lnTo>
                  <a:lnTo>
                    <a:pt x="17515" y="14462"/>
                  </a:lnTo>
                  <a:cubicBezTo>
                    <a:pt x="17515" y="14566"/>
                    <a:pt x="17761" y="14462"/>
                    <a:pt x="17812" y="14886"/>
                  </a:cubicBezTo>
                  <a:cubicBezTo>
                    <a:pt x="17909" y="15414"/>
                    <a:pt x="18007" y="15622"/>
                    <a:pt x="18056" y="16046"/>
                  </a:cubicBezTo>
                  <a:cubicBezTo>
                    <a:pt x="18155" y="16362"/>
                    <a:pt x="18205" y="16678"/>
                    <a:pt x="18253" y="17103"/>
                  </a:cubicBezTo>
                  <a:cubicBezTo>
                    <a:pt x="18253" y="17103"/>
                    <a:pt x="18205" y="16994"/>
                    <a:pt x="18155" y="16890"/>
                  </a:cubicBezTo>
                  <a:cubicBezTo>
                    <a:pt x="18155" y="16994"/>
                    <a:pt x="18155" y="17103"/>
                    <a:pt x="18155" y="17206"/>
                  </a:cubicBezTo>
                  <a:cubicBezTo>
                    <a:pt x="18165" y="17163"/>
                    <a:pt x="18175" y="17146"/>
                    <a:pt x="18185" y="17146"/>
                  </a:cubicBezTo>
                  <a:cubicBezTo>
                    <a:pt x="18217" y="17146"/>
                    <a:pt x="18245" y="17328"/>
                    <a:pt x="18251" y="17328"/>
                  </a:cubicBezTo>
                  <a:cubicBezTo>
                    <a:pt x="18253" y="17328"/>
                    <a:pt x="18253" y="17323"/>
                    <a:pt x="18253" y="17315"/>
                  </a:cubicBezTo>
                  <a:cubicBezTo>
                    <a:pt x="18352" y="17522"/>
                    <a:pt x="18451" y="17735"/>
                    <a:pt x="18451" y="18051"/>
                  </a:cubicBezTo>
                  <a:cubicBezTo>
                    <a:pt x="18451" y="18366"/>
                    <a:pt x="18500" y="18687"/>
                    <a:pt x="18598" y="18895"/>
                  </a:cubicBezTo>
                  <a:cubicBezTo>
                    <a:pt x="19040" y="18895"/>
                    <a:pt x="19532" y="19003"/>
                    <a:pt x="19976" y="19215"/>
                  </a:cubicBezTo>
                  <a:cubicBezTo>
                    <a:pt x="20664" y="19423"/>
                    <a:pt x="21303" y="19847"/>
                    <a:pt x="21402" y="19847"/>
                  </a:cubicBezTo>
                  <a:cubicBezTo>
                    <a:pt x="21402" y="20059"/>
                    <a:pt x="21402" y="20267"/>
                    <a:pt x="21402" y="20479"/>
                  </a:cubicBezTo>
                  <a:cubicBezTo>
                    <a:pt x="21451" y="20267"/>
                    <a:pt x="21451" y="19951"/>
                    <a:pt x="21451" y="19635"/>
                  </a:cubicBezTo>
                  <a:lnTo>
                    <a:pt x="21354" y="19635"/>
                  </a:lnTo>
                  <a:cubicBezTo>
                    <a:pt x="21303" y="19003"/>
                    <a:pt x="21402" y="19531"/>
                    <a:pt x="21402" y="18895"/>
                  </a:cubicBezTo>
                  <a:cubicBezTo>
                    <a:pt x="21451" y="18895"/>
                    <a:pt x="21501" y="19423"/>
                    <a:pt x="21501" y="19951"/>
                  </a:cubicBezTo>
                  <a:cubicBezTo>
                    <a:pt x="21501" y="19423"/>
                    <a:pt x="21550" y="19003"/>
                    <a:pt x="21451" y="18791"/>
                  </a:cubicBezTo>
                  <a:cubicBezTo>
                    <a:pt x="21451" y="18579"/>
                    <a:pt x="21477" y="18579"/>
                    <a:pt x="21507" y="18579"/>
                  </a:cubicBezTo>
                  <a:cubicBezTo>
                    <a:pt x="21537" y="18579"/>
                    <a:pt x="21574" y="18579"/>
                    <a:pt x="21600" y="18366"/>
                  </a:cubicBezTo>
                  <a:cubicBezTo>
                    <a:pt x="21501" y="17947"/>
                    <a:pt x="21451" y="17522"/>
                    <a:pt x="21451" y="17103"/>
                  </a:cubicBezTo>
                  <a:cubicBezTo>
                    <a:pt x="21451" y="16890"/>
                    <a:pt x="21402" y="16678"/>
                    <a:pt x="21402" y="16466"/>
                  </a:cubicBezTo>
                  <a:cubicBezTo>
                    <a:pt x="21354" y="16258"/>
                    <a:pt x="21303" y="16150"/>
                    <a:pt x="21303" y="15938"/>
                  </a:cubicBezTo>
                  <a:cubicBezTo>
                    <a:pt x="21205" y="15622"/>
                    <a:pt x="21108" y="15306"/>
                    <a:pt x="21108" y="14886"/>
                  </a:cubicBezTo>
                  <a:lnTo>
                    <a:pt x="21156" y="14990"/>
                  </a:lnTo>
                  <a:cubicBezTo>
                    <a:pt x="21156" y="14674"/>
                    <a:pt x="20959" y="14146"/>
                    <a:pt x="20910" y="13618"/>
                  </a:cubicBezTo>
                  <a:cubicBezTo>
                    <a:pt x="20910" y="13735"/>
                    <a:pt x="20910" y="13817"/>
                    <a:pt x="20902" y="13817"/>
                  </a:cubicBezTo>
                  <a:cubicBezTo>
                    <a:pt x="20896" y="13817"/>
                    <a:pt x="20884" y="13761"/>
                    <a:pt x="20862" y="13618"/>
                  </a:cubicBezTo>
                  <a:cubicBezTo>
                    <a:pt x="20763" y="13090"/>
                    <a:pt x="20664" y="12774"/>
                    <a:pt x="20616" y="12350"/>
                  </a:cubicBezTo>
                  <a:lnTo>
                    <a:pt x="20418" y="12034"/>
                  </a:lnTo>
                  <a:cubicBezTo>
                    <a:pt x="19976" y="10345"/>
                    <a:pt x="19434" y="8761"/>
                    <a:pt x="18794" y="7389"/>
                  </a:cubicBezTo>
                  <a:cubicBezTo>
                    <a:pt x="18598" y="6965"/>
                    <a:pt x="18401" y="6545"/>
                    <a:pt x="18155" y="6121"/>
                  </a:cubicBezTo>
                  <a:lnTo>
                    <a:pt x="17566" y="5065"/>
                  </a:lnTo>
                  <a:cubicBezTo>
                    <a:pt x="17221" y="4536"/>
                    <a:pt x="16876" y="4008"/>
                    <a:pt x="16729" y="3692"/>
                  </a:cubicBezTo>
                  <a:cubicBezTo>
                    <a:pt x="15891" y="2532"/>
                    <a:pt x="15056" y="1688"/>
                    <a:pt x="14171" y="948"/>
                  </a:cubicBezTo>
                  <a:lnTo>
                    <a:pt x="13382" y="420"/>
                  </a:lnTo>
                  <a:lnTo>
                    <a:pt x="12547" y="104"/>
                  </a:lnTo>
                  <a:cubicBezTo>
                    <a:pt x="12325" y="52"/>
                    <a:pt x="12091" y="26"/>
                    <a:pt x="11857" y="26"/>
                  </a:cubicBezTo>
                  <a:cubicBezTo>
                    <a:pt x="11625" y="26"/>
                    <a:pt x="11391" y="52"/>
                    <a:pt x="11169" y="104"/>
                  </a:cubicBezTo>
                  <a:cubicBezTo>
                    <a:pt x="10923" y="0"/>
                    <a:pt x="10677" y="0"/>
                    <a:pt x="1043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49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2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Title Text"/>
          <p:cNvSpPr txBox="1"/>
          <p:nvPr>
            <p:ph type="title"/>
          </p:nvPr>
        </p:nvSpPr>
        <p:spPr>
          <a:xfrm>
            <a:off x="690063" y="2964325"/>
            <a:ext cx="2452200" cy="577801"/>
          </a:xfrm>
          <a:prstGeom prst="rect">
            <a:avLst/>
          </a:prstGeom>
        </p:spPr>
        <p:txBody>
          <a:bodyPr anchor="b"/>
          <a:lstStyle>
            <a:lvl1pPr algn="r">
              <a:defRPr sz="2000">
                <a:solidFill>
                  <a:schemeClr val="accent2"/>
                </a:solidFill>
                <a:latin typeface="Lemonada"/>
                <a:ea typeface="Lemonada"/>
                <a:cs typeface="Lemonada"/>
                <a:sym typeface="Lemonad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01" name="Body Level One…"/>
          <p:cNvSpPr txBox="1"/>
          <p:nvPr>
            <p:ph type="body" sz="quarter" idx="1"/>
          </p:nvPr>
        </p:nvSpPr>
        <p:spPr>
          <a:xfrm>
            <a:off x="1326962" y="3383050"/>
            <a:ext cx="1815302" cy="8754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342900" indent="-228600" algn="r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 algn="r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 algn="r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 algn="r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 algn="r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2" name="Google Shape;524;p16"/>
          <p:cNvSpPr/>
          <p:nvPr/>
        </p:nvSpPr>
        <p:spPr>
          <a:xfrm>
            <a:off x="-430311" y="393399"/>
            <a:ext cx="890410" cy="10701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94" h="21600" fill="norm" stroke="1" extrusionOk="0">
                <a:moveTo>
                  <a:pt x="7694" y="0"/>
                </a:moveTo>
                <a:cubicBezTo>
                  <a:pt x="5111" y="0"/>
                  <a:pt x="2462" y="1456"/>
                  <a:pt x="170" y="5189"/>
                </a:cubicBezTo>
                <a:cubicBezTo>
                  <a:pt x="170" y="5189"/>
                  <a:pt x="-1516" y="19105"/>
                  <a:pt x="5726" y="21142"/>
                </a:cubicBezTo>
                <a:cubicBezTo>
                  <a:pt x="6824" y="21459"/>
                  <a:pt x="7888" y="21600"/>
                  <a:pt x="8906" y="21600"/>
                </a:cubicBezTo>
                <a:cubicBezTo>
                  <a:pt x="14564" y="21600"/>
                  <a:pt x="18782" y="17230"/>
                  <a:pt x="19208" y="14355"/>
                </a:cubicBezTo>
                <a:cubicBezTo>
                  <a:pt x="20084" y="8943"/>
                  <a:pt x="14093" y="0"/>
                  <a:pt x="7694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03" name="Google Shape;525;p16"/>
          <p:cNvSpPr/>
          <p:nvPr/>
        </p:nvSpPr>
        <p:spPr>
          <a:xfrm>
            <a:off x="520470" y="918361"/>
            <a:ext cx="475099" cy="3252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04" name="Google Shape;526;p16"/>
          <p:cNvSpPr/>
          <p:nvPr/>
        </p:nvSpPr>
        <p:spPr>
          <a:xfrm>
            <a:off x="-156276" y="1024660"/>
            <a:ext cx="427454" cy="3028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05" y="9482"/>
                </a:moveTo>
                <a:lnTo>
                  <a:pt x="11670" y="9675"/>
                </a:lnTo>
                <a:lnTo>
                  <a:pt x="11708" y="9519"/>
                </a:lnTo>
                <a:cubicBezTo>
                  <a:pt x="11708" y="9502"/>
                  <a:pt x="11707" y="9491"/>
                  <a:pt x="11705" y="9482"/>
                </a:cubicBezTo>
                <a:close/>
                <a:moveTo>
                  <a:pt x="2872" y="9600"/>
                </a:moveTo>
                <a:cubicBezTo>
                  <a:pt x="2878" y="9600"/>
                  <a:pt x="2885" y="9607"/>
                  <a:pt x="2891" y="9624"/>
                </a:cubicBezTo>
                <a:lnTo>
                  <a:pt x="2652" y="10102"/>
                </a:lnTo>
                <a:cubicBezTo>
                  <a:pt x="2793" y="9815"/>
                  <a:pt x="2841" y="9600"/>
                  <a:pt x="2872" y="9600"/>
                </a:cubicBezTo>
                <a:close/>
                <a:moveTo>
                  <a:pt x="21562" y="14697"/>
                </a:moveTo>
                <a:cubicBezTo>
                  <a:pt x="21561" y="14717"/>
                  <a:pt x="21561" y="14736"/>
                  <a:pt x="21559" y="14757"/>
                </a:cubicBezTo>
                <a:cubicBezTo>
                  <a:pt x="21561" y="14738"/>
                  <a:pt x="21562" y="14717"/>
                  <a:pt x="21562" y="14697"/>
                </a:cubicBezTo>
                <a:close/>
                <a:moveTo>
                  <a:pt x="15380" y="15317"/>
                </a:moveTo>
                <a:cubicBezTo>
                  <a:pt x="15378" y="15319"/>
                  <a:pt x="15377" y="15321"/>
                  <a:pt x="15375" y="15323"/>
                </a:cubicBezTo>
                <a:cubicBezTo>
                  <a:pt x="15377" y="15321"/>
                  <a:pt x="15378" y="15319"/>
                  <a:pt x="15380" y="15317"/>
                </a:cubicBezTo>
                <a:close/>
                <a:moveTo>
                  <a:pt x="6557" y="0"/>
                </a:moveTo>
                <a:cubicBezTo>
                  <a:pt x="6410" y="54"/>
                  <a:pt x="6261" y="105"/>
                  <a:pt x="6076" y="105"/>
                </a:cubicBezTo>
                <a:lnTo>
                  <a:pt x="5929" y="157"/>
                </a:lnTo>
                <a:lnTo>
                  <a:pt x="5632" y="210"/>
                </a:lnTo>
                <a:cubicBezTo>
                  <a:pt x="5409" y="210"/>
                  <a:pt x="5224" y="313"/>
                  <a:pt x="4966" y="313"/>
                </a:cubicBezTo>
                <a:lnTo>
                  <a:pt x="4817" y="575"/>
                </a:lnTo>
                <a:lnTo>
                  <a:pt x="4853" y="418"/>
                </a:lnTo>
                <a:cubicBezTo>
                  <a:pt x="4595" y="890"/>
                  <a:pt x="4224" y="1413"/>
                  <a:pt x="3854" y="1936"/>
                </a:cubicBezTo>
                <a:lnTo>
                  <a:pt x="3002" y="3399"/>
                </a:lnTo>
                <a:lnTo>
                  <a:pt x="2631" y="3976"/>
                </a:lnTo>
                <a:lnTo>
                  <a:pt x="2260" y="4602"/>
                </a:lnTo>
                <a:lnTo>
                  <a:pt x="1593" y="5753"/>
                </a:lnTo>
                <a:cubicBezTo>
                  <a:pt x="1223" y="6382"/>
                  <a:pt x="890" y="7061"/>
                  <a:pt x="594" y="7793"/>
                </a:cubicBezTo>
                <a:lnTo>
                  <a:pt x="296" y="8159"/>
                </a:lnTo>
                <a:lnTo>
                  <a:pt x="38" y="8526"/>
                </a:lnTo>
                <a:lnTo>
                  <a:pt x="0" y="8682"/>
                </a:lnTo>
                <a:cubicBezTo>
                  <a:pt x="185" y="9152"/>
                  <a:pt x="445" y="9624"/>
                  <a:pt x="741" y="10042"/>
                </a:cubicBezTo>
                <a:cubicBezTo>
                  <a:pt x="1053" y="10415"/>
                  <a:pt x="1426" y="10720"/>
                  <a:pt x="1812" y="10720"/>
                </a:cubicBezTo>
                <a:cubicBezTo>
                  <a:pt x="2023" y="10720"/>
                  <a:pt x="2236" y="10630"/>
                  <a:pt x="2446" y="10409"/>
                </a:cubicBezTo>
                <a:lnTo>
                  <a:pt x="2482" y="10460"/>
                </a:lnTo>
                <a:lnTo>
                  <a:pt x="2631" y="10147"/>
                </a:lnTo>
                <a:cubicBezTo>
                  <a:pt x="2711" y="10014"/>
                  <a:pt x="2748" y="9963"/>
                  <a:pt x="2760" y="9963"/>
                </a:cubicBezTo>
                <a:cubicBezTo>
                  <a:pt x="2783" y="9963"/>
                  <a:pt x="2728" y="10117"/>
                  <a:pt x="2705" y="10250"/>
                </a:cubicBezTo>
                <a:cubicBezTo>
                  <a:pt x="2780" y="10093"/>
                  <a:pt x="2853" y="9937"/>
                  <a:pt x="2927" y="9832"/>
                </a:cubicBezTo>
                <a:cubicBezTo>
                  <a:pt x="2927" y="9800"/>
                  <a:pt x="2924" y="9787"/>
                  <a:pt x="2918" y="9787"/>
                </a:cubicBezTo>
                <a:cubicBezTo>
                  <a:pt x="2904" y="9787"/>
                  <a:pt x="2878" y="9849"/>
                  <a:pt x="2853" y="9885"/>
                </a:cubicBezTo>
                <a:cubicBezTo>
                  <a:pt x="2927" y="9624"/>
                  <a:pt x="3038" y="9362"/>
                  <a:pt x="3149" y="9101"/>
                </a:cubicBezTo>
                <a:cubicBezTo>
                  <a:pt x="3248" y="8940"/>
                  <a:pt x="3281" y="8931"/>
                  <a:pt x="3308" y="8931"/>
                </a:cubicBezTo>
                <a:cubicBezTo>
                  <a:pt x="3313" y="8931"/>
                  <a:pt x="3317" y="8931"/>
                  <a:pt x="3321" y="8931"/>
                </a:cubicBezTo>
                <a:cubicBezTo>
                  <a:pt x="3354" y="8931"/>
                  <a:pt x="3390" y="8918"/>
                  <a:pt x="3519" y="8682"/>
                </a:cubicBezTo>
                <a:lnTo>
                  <a:pt x="3779" y="8159"/>
                </a:lnTo>
                <a:lnTo>
                  <a:pt x="3928" y="7898"/>
                </a:lnTo>
                <a:lnTo>
                  <a:pt x="4001" y="7741"/>
                </a:lnTo>
                <a:lnTo>
                  <a:pt x="4075" y="7687"/>
                </a:lnTo>
                <a:lnTo>
                  <a:pt x="4186" y="7636"/>
                </a:lnTo>
                <a:cubicBezTo>
                  <a:pt x="4224" y="7585"/>
                  <a:pt x="4224" y="7585"/>
                  <a:pt x="4261" y="7585"/>
                </a:cubicBezTo>
                <a:lnTo>
                  <a:pt x="4261" y="7636"/>
                </a:lnTo>
                <a:lnTo>
                  <a:pt x="4224" y="7687"/>
                </a:lnTo>
                <a:cubicBezTo>
                  <a:pt x="4236" y="7670"/>
                  <a:pt x="4241" y="7666"/>
                  <a:pt x="4243" y="7666"/>
                </a:cubicBezTo>
                <a:cubicBezTo>
                  <a:pt x="4244" y="7666"/>
                  <a:pt x="4236" y="7687"/>
                  <a:pt x="4261" y="7687"/>
                </a:cubicBezTo>
                <a:cubicBezTo>
                  <a:pt x="4261" y="7793"/>
                  <a:pt x="4186" y="7898"/>
                  <a:pt x="4186" y="7949"/>
                </a:cubicBezTo>
                <a:cubicBezTo>
                  <a:pt x="4186" y="7949"/>
                  <a:pt x="4186" y="7898"/>
                  <a:pt x="4224" y="7898"/>
                </a:cubicBezTo>
                <a:lnTo>
                  <a:pt x="4224" y="7949"/>
                </a:lnTo>
                <a:cubicBezTo>
                  <a:pt x="4186" y="8421"/>
                  <a:pt x="4186" y="8788"/>
                  <a:pt x="4186" y="8788"/>
                </a:cubicBezTo>
                <a:lnTo>
                  <a:pt x="4299" y="8890"/>
                </a:lnTo>
                <a:cubicBezTo>
                  <a:pt x="4224" y="10773"/>
                  <a:pt x="4150" y="9519"/>
                  <a:pt x="4113" y="11245"/>
                </a:cubicBezTo>
                <a:cubicBezTo>
                  <a:pt x="4150" y="11453"/>
                  <a:pt x="4150" y="11663"/>
                  <a:pt x="4150" y="11873"/>
                </a:cubicBezTo>
                <a:cubicBezTo>
                  <a:pt x="4150" y="12135"/>
                  <a:pt x="4150" y="12448"/>
                  <a:pt x="4113" y="12761"/>
                </a:cubicBezTo>
                <a:cubicBezTo>
                  <a:pt x="4261" y="12971"/>
                  <a:pt x="4446" y="13179"/>
                  <a:pt x="4557" y="13233"/>
                </a:cubicBezTo>
                <a:cubicBezTo>
                  <a:pt x="4557" y="13233"/>
                  <a:pt x="4706" y="13494"/>
                  <a:pt x="4668" y="13494"/>
                </a:cubicBezTo>
                <a:cubicBezTo>
                  <a:pt x="4780" y="13494"/>
                  <a:pt x="4891" y="13702"/>
                  <a:pt x="5038" y="13859"/>
                </a:cubicBezTo>
                <a:cubicBezTo>
                  <a:pt x="5076" y="13859"/>
                  <a:pt x="5038" y="13756"/>
                  <a:pt x="5002" y="13702"/>
                </a:cubicBezTo>
                <a:lnTo>
                  <a:pt x="5113" y="13859"/>
                </a:lnTo>
                <a:lnTo>
                  <a:pt x="5262" y="14018"/>
                </a:lnTo>
                <a:cubicBezTo>
                  <a:pt x="5333" y="14118"/>
                  <a:pt x="5359" y="14176"/>
                  <a:pt x="5338" y="14176"/>
                </a:cubicBezTo>
                <a:cubicBezTo>
                  <a:pt x="5326" y="14176"/>
                  <a:pt x="5301" y="14159"/>
                  <a:pt x="5262" y="14121"/>
                </a:cubicBezTo>
                <a:cubicBezTo>
                  <a:pt x="5373" y="14226"/>
                  <a:pt x="5520" y="14331"/>
                  <a:pt x="5705" y="14487"/>
                </a:cubicBezTo>
                <a:lnTo>
                  <a:pt x="6485" y="15272"/>
                </a:lnTo>
                <a:cubicBezTo>
                  <a:pt x="6817" y="15062"/>
                  <a:pt x="7188" y="14749"/>
                  <a:pt x="7595" y="14436"/>
                </a:cubicBezTo>
                <a:cubicBezTo>
                  <a:pt x="8040" y="14018"/>
                  <a:pt x="8485" y="13546"/>
                  <a:pt x="8892" y="13076"/>
                </a:cubicBezTo>
                <a:cubicBezTo>
                  <a:pt x="9114" y="12815"/>
                  <a:pt x="9374" y="12553"/>
                  <a:pt x="9559" y="12291"/>
                </a:cubicBezTo>
                <a:lnTo>
                  <a:pt x="10189" y="11453"/>
                </a:lnTo>
                <a:lnTo>
                  <a:pt x="10856" y="10617"/>
                </a:lnTo>
                <a:cubicBezTo>
                  <a:pt x="11040" y="10355"/>
                  <a:pt x="11225" y="10147"/>
                  <a:pt x="11411" y="9937"/>
                </a:cubicBezTo>
                <a:lnTo>
                  <a:pt x="11670" y="9624"/>
                </a:lnTo>
                <a:cubicBezTo>
                  <a:pt x="11670" y="9519"/>
                  <a:pt x="11670" y="9570"/>
                  <a:pt x="11634" y="9414"/>
                </a:cubicBezTo>
                <a:cubicBezTo>
                  <a:pt x="11616" y="9362"/>
                  <a:pt x="11625" y="9362"/>
                  <a:pt x="11638" y="9362"/>
                </a:cubicBezTo>
                <a:cubicBezTo>
                  <a:pt x="11652" y="9362"/>
                  <a:pt x="11670" y="9362"/>
                  <a:pt x="11670" y="9309"/>
                </a:cubicBezTo>
                <a:cubicBezTo>
                  <a:pt x="11670" y="9484"/>
                  <a:pt x="11696" y="9439"/>
                  <a:pt x="11705" y="9482"/>
                </a:cubicBezTo>
                <a:lnTo>
                  <a:pt x="11708" y="9467"/>
                </a:lnTo>
                <a:lnTo>
                  <a:pt x="11708" y="9570"/>
                </a:lnTo>
                <a:cubicBezTo>
                  <a:pt x="11745" y="9570"/>
                  <a:pt x="11745" y="9519"/>
                  <a:pt x="11781" y="9467"/>
                </a:cubicBezTo>
                <a:cubicBezTo>
                  <a:pt x="11819" y="9467"/>
                  <a:pt x="11781" y="9467"/>
                  <a:pt x="11781" y="9570"/>
                </a:cubicBezTo>
                <a:lnTo>
                  <a:pt x="11856" y="9570"/>
                </a:lnTo>
                <a:cubicBezTo>
                  <a:pt x="11848" y="9583"/>
                  <a:pt x="11847" y="9585"/>
                  <a:pt x="11850" y="9585"/>
                </a:cubicBezTo>
                <a:cubicBezTo>
                  <a:pt x="11859" y="9585"/>
                  <a:pt x="11901" y="9555"/>
                  <a:pt x="11936" y="9555"/>
                </a:cubicBezTo>
                <a:cubicBezTo>
                  <a:pt x="11948" y="9555"/>
                  <a:pt x="11959" y="9559"/>
                  <a:pt x="11967" y="9570"/>
                </a:cubicBezTo>
                <a:cubicBezTo>
                  <a:pt x="11967" y="9598"/>
                  <a:pt x="11957" y="9598"/>
                  <a:pt x="11953" y="9598"/>
                </a:cubicBezTo>
                <a:cubicBezTo>
                  <a:pt x="11948" y="9598"/>
                  <a:pt x="11948" y="9598"/>
                  <a:pt x="11967" y="9624"/>
                </a:cubicBezTo>
                <a:cubicBezTo>
                  <a:pt x="11967" y="9675"/>
                  <a:pt x="11967" y="9729"/>
                  <a:pt x="11967" y="9729"/>
                </a:cubicBezTo>
                <a:cubicBezTo>
                  <a:pt x="11967" y="9729"/>
                  <a:pt x="11967" y="9780"/>
                  <a:pt x="11967" y="9780"/>
                </a:cubicBezTo>
                <a:lnTo>
                  <a:pt x="11967" y="10093"/>
                </a:lnTo>
                <a:cubicBezTo>
                  <a:pt x="11967" y="10179"/>
                  <a:pt x="11967" y="10331"/>
                  <a:pt x="12006" y="10331"/>
                </a:cubicBezTo>
                <a:cubicBezTo>
                  <a:pt x="12015" y="10331"/>
                  <a:pt x="12027" y="10323"/>
                  <a:pt x="12041" y="10304"/>
                </a:cubicBezTo>
                <a:cubicBezTo>
                  <a:pt x="11985" y="10383"/>
                  <a:pt x="11906" y="10803"/>
                  <a:pt x="11872" y="10803"/>
                </a:cubicBezTo>
                <a:cubicBezTo>
                  <a:pt x="11862" y="10803"/>
                  <a:pt x="11856" y="10767"/>
                  <a:pt x="11856" y="10670"/>
                </a:cubicBezTo>
                <a:cubicBezTo>
                  <a:pt x="11819" y="10878"/>
                  <a:pt x="11819" y="11088"/>
                  <a:pt x="11781" y="11350"/>
                </a:cubicBezTo>
                <a:lnTo>
                  <a:pt x="11856" y="11035"/>
                </a:lnTo>
                <a:cubicBezTo>
                  <a:pt x="11745" y="11612"/>
                  <a:pt x="11708" y="12186"/>
                  <a:pt x="11670" y="12815"/>
                </a:cubicBezTo>
                <a:lnTo>
                  <a:pt x="11745" y="12499"/>
                </a:lnTo>
                <a:cubicBezTo>
                  <a:pt x="11745" y="12918"/>
                  <a:pt x="11670" y="13284"/>
                  <a:pt x="11523" y="13597"/>
                </a:cubicBezTo>
                <a:lnTo>
                  <a:pt x="11559" y="13076"/>
                </a:lnTo>
                <a:cubicBezTo>
                  <a:pt x="11449" y="13756"/>
                  <a:pt x="11374" y="14436"/>
                  <a:pt x="11338" y="15115"/>
                </a:cubicBezTo>
                <a:lnTo>
                  <a:pt x="11374" y="14905"/>
                </a:lnTo>
                <a:cubicBezTo>
                  <a:pt x="11374" y="15096"/>
                  <a:pt x="11347" y="15519"/>
                  <a:pt x="11309" y="16068"/>
                </a:cubicBezTo>
                <a:cubicBezTo>
                  <a:pt x="11294" y="16098"/>
                  <a:pt x="11278" y="16130"/>
                  <a:pt x="11263" y="16162"/>
                </a:cubicBezTo>
                <a:lnTo>
                  <a:pt x="11301" y="16181"/>
                </a:lnTo>
                <a:cubicBezTo>
                  <a:pt x="11278" y="16507"/>
                  <a:pt x="11253" y="16874"/>
                  <a:pt x="11225" y="17260"/>
                </a:cubicBezTo>
                <a:lnTo>
                  <a:pt x="13782" y="18619"/>
                </a:lnTo>
                <a:cubicBezTo>
                  <a:pt x="14412" y="17206"/>
                  <a:pt x="15153" y="15585"/>
                  <a:pt x="15339" y="15167"/>
                </a:cubicBezTo>
                <a:lnTo>
                  <a:pt x="15115" y="15377"/>
                </a:lnTo>
                <a:lnTo>
                  <a:pt x="15371" y="14811"/>
                </a:lnTo>
                <a:cubicBezTo>
                  <a:pt x="15346" y="14890"/>
                  <a:pt x="15406" y="15244"/>
                  <a:pt x="15380" y="15317"/>
                </a:cubicBezTo>
                <a:cubicBezTo>
                  <a:pt x="15823" y="14431"/>
                  <a:pt x="16340" y="13649"/>
                  <a:pt x="16858" y="12866"/>
                </a:cubicBezTo>
                <a:cubicBezTo>
                  <a:pt x="17043" y="12604"/>
                  <a:pt x="17228" y="12343"/>
                  <a:pt x="17414" y="12135"/>
                </a:cubicBezTo>
                <a:lnTo>
                  <a:pt x="17710" y="11768"/>
                </a:lnTo>
                <a:cubicBezTo>
                  <a:pt x="17783" y="11715"/>
                  <a:pt x="17821" y="11663"/>
                  <a:pt x="17895" y="11612"/>
                </a:cubicBezTo>
                <a:lnTo>
                  <a:pt x="17968" y="11507"/>
                </a:lnTo>
                <a:cubicBezTo>
                  <a:pt x="18081" y="11350"/>
                  <a:pt x="18228" y="11245"/>
                  <a:pt x="18377" y="11140"/>
                </a:cubicBezTo>
                <a:cubicBezTo>
                  <a:pt x="18413" y="11140"/>
                  <a:pt x="18488" y="11088"/>
                  <a:pt x="18524" y="11088"/>
                </a:cubicBezTo>
                <a:lnTo>
                  <a:pt x="18635" y="11088"/>
                </a:lnTo>
                <a:lnTo>
                  <a:pt x="18635" y="11350"/>
                </a:lnTo>
                <a:cubicBezTo>
                  <a:pt x="18598" y="11612"/>
                  <a:pt x="18524" y="11612"/>
                  <a:pt x="18524" y="11612"/>
                </a:cubicBezTo>
                <a:cubicBezTo>
                  <a:pt x="18524" y="11637"/>
                  <a:pt x="18533" y="11650"/>
                  <a:pt x="18542" y="11650"/>
                </a:cubicBezTo>
                <a:cubicBezTo>
                  <a:pt x="18553" y="11650"/>
                  <a:pt x="18562" y="11637"/>
                  <a:pt x="18562" y="11612"/>
                </a:cubicBezTo>
                <a:cubicBezTo>
                  <a:pt x="18598" y="11612"/>
                  <a:pt x="18598" y="11612"/>
                  <a:pt x="18598" y="11663"/>
                </a:cubicBezTo>
                <a:cubicBezTo>
                  <a:pt x="18598" y="11768"/>
                  <a:pt x="18524" y="11768"/>
                  <a:pt x="18524" y="11768"/>
                </a:cubicBezTo>
                <a:cubicBezTo>
                  <a:pt x="18524" y="11768"/>
                  <a:pt x="18524" y="11835"/>
                  <a:pt x="18544" y="11835"/>
                </a:cubicBezTo>
                <a:cubicBezTo>
                  <a:pt x="18548" y="11835"/>
                  <a:pt x="18554" y="11830"/>
                  <a:pt x="18562" y="11820"/>
                </a:cubicBezTo>
                <a:cubicBezTo>
                  <a:pt x="18598" y="11820"/>
                  <a:pt x="18673" y="11663"/>
                  <a:pt x="18747" y="11558"/>
                </a:cubicBezTo>
                <a:lnTo>
                  <a:pt x="18747" y="11820"/>
                </a:lnTo>
                <a:lnTo>
                  <a:pt x="18673" y="11820"/>
                </a:lnTo>
                <a:cubicBezTo>
                  <a:pt x="18673" y="11820"/>
                  <a:pt x="18709" y="11820"/>
                  <a:pt x="18784" y="11873"/>
                </a:cubicBezTo>
                <a:cubicBezTo>
                  <a:pt x="18784" y="11925"/>
                  <a:pt x="18820" y="11925"/>
                  <a:pt x="18820" y="11976"/>
                </a:cubicBezTo>
                <a:cubicBezTo>
                  <a:pt x="18820" y="12030"/>
                  <a:pt x="18820" y="12030"/>
                  <a:pt x="18820" y="12081"/>
                </a:cubicBezTo>
                <a:lnTo>
                  <a:pt x="18820" y="12238"/>
                </a:lnTo>
                <a:cubicBezTo>
                  <a:pt x="18820" y="12815"/>
                  <a:pt x="18820" y="13441"/>
                  <a:pt x="18784" y="14069"/>
                </a:cubicBezTo>
                <a:cubicBezTo>
                  <a:pt x="18784" y="14382"/>
                  <a:pt x="18747" y="14697"/>
                  <a:pt x="18747" y="15010"/>
                </a:cubicBezTo>
                <a:lnTo>
                  <a:pt x="18673" y="15952"/>
                </a:lnTo>
                <a:cubicBezTo>
                  <a:pt x="18635" y="15952"/>
                  <a:pt x="18598" y="15639"/>
                  <a:pt x="18598" y="15377"/>
                </a:cubicBezTo>
                <a:cubicBezTo>
                  <a:pt x="18598" y="15585"/>
                  <a:pt x="18598" y="15742"/>
                  <a:pt x="18562" y="15952"/>
                </a:cubicBezTo>
                <a:cubicBezTo>
                  <a:pt x="18573" y="15900"/>
                  <a:pt x="18582" y="15881"/>
                  <a:pt x="18586" y="15881"/>
                </a:cubicBezTo>
                <a:cubicBezTo>
                  <a:pt x="18611" y="15881"/>
                  <a:pt x="18579" y="16299"/>
                  <a:pt x="18589" y="16299"/>
                </a:cubicBezTo>
                <a:cubicBezTo>
                  <a:pt x="18591" y="16299"/>
                  <a:pt x="18594" y="16288"/>
                  <a:pt x="18598" y="16265"/>
                </a:cubicBezTo>
                <a:cubicBezTo>
                  <a:pt x="18709" y="17155"/>
                  <a:pt x="18488" y="18358"/>
                  <a:pt x="18562" y="19194"/>
                </a:cubicBezTo>
                <a:lnTo>
                  <a:pt x="19858" y="20189"/>
                </a:lnTo>
                <a:cubicBezTo>
                  <a:pt x="20266" y="20554"/>
                  <a:pt x="20710" y="20815"/>
                  <a:pt x="21155" y="21077"/>
                </a:cubicBezTo>
                <a:cubicBezTo>
                  <a:pt x="21155" y="21233"/>
                  <a:pt x="21155" y="21443"/>
                  <a:pt x="21117" y="21600"/>
                </a:cubicBezTo>
                <a:cubicBezTo>
                  <a:pt x="21191" y="21338"/>
                  <a:pt x="21191" y="21077"/>
                  <a:pt x="21191" y="20869"/>
                </a:cubicBezTo>
                <a:lnTo>
                  <a:pt x="21081" y="20815"/>
                </a:lnTo>
                <a:cubicBezTo>
                  <a:pt x="21081" y="20240"/>
                  <a:pt x="21155" y="20659"/>
                  <a:pt x="21155" y="20135"/>
                </a:cubicBezTo>
                <a:cubicBezTo>
                  <a:pt x="21229" y="20135"/>
                  <a:pt x="21229" y="20607"/>
                  <a:pt x="21229" y="21077"/>
                </a:cubicBezTo>
                <a:cubicBezTo>
                  <a:pt x="21266" y="20764"/>
                  <a:pt x="21266" y="20397"/>
                  <a:pt x="21229" y="20084"/>
                </a:cubicBezTo>
                <a:cubicBezTo>
                  <a:pt x="21243" y="19940"/>
                  <a:pt x="21258" y="19917"/>
                  <a:pt x="21275" y="19917"/>
                </a:cubicBezTo>
                <a:cubicBezTo>
                  <a:pt x="21283" y="19917"/>
                  <a:pt x="21290" y="19921"/>
                  <a:pt x="21299" y="19921"/>
                </a:cubicBezTo>
                <a:cubicBezTo>
                  <a:pt x="21321" y="19921"/>
                  <a:pt x="21345" y="19895"/>
                  <a:pt x="21377" y="19717"/>
                </a:cubicBezTo>
                <a:cubicBezTo>
                  <a:pt x="21340" y="19299"/>
                  <a:pt x="21340" y="18932"/>
                  <a:pt x="21377" y="18514"/>
                </a:cubicBezTo>
                <a:cubicBezTo>
                  <a:pt x="21488" y="17573"/>
                  <a:pt x="21340" y="17050"/>
                  <a:pt x="21451" y="16162"/>
                </a:cubicBezTo>
                <a:lnTo>
                  <a:pt x="21451" y="16265"/>
                </a:lnTo>
                <a:cubicBezTo>
                  <a:pt x="21523" y="15963"/>
                  <a:pt x="21526" y="15364"/>
                  <a:pt x="21559" y="14757"/>
                </a:cubicBezTo>
                <a:cubicBezTo>
                  <a:pt x="21551" y="14817"/>
                  <a:pt x="21535" y="14869"/>
                  <a:pt x="21519" y="14869"/>
                </a:cubicBezTo>
                <a:cubicBezTo>
                  <a:pt x="21503" y="14869"/>
                  <a:pt x="21488" y="14809"/>
                  <a:pt x="21488" y="14644"/>
                </a:cubicBezTo>
                <a:cubicBezTo>
                  <a:pt x="21562" y="14018"/>
                  <a:pt x="21526" y="13494"/>
                  <a:pt x="21600" y="13023"/>
                </a:cubicBezTo>
                <a:lnTo>
                  <a:pt x="21526" y="12499"/>
                </a:lnTo>
                <a:lnTo>
                  <a:pt x="21526" y="11925"/>
                </a:lnTo>
                <a:cubicBezTo>
                  <a:pt x="21526" y="11507"/>
                  <a:pt x="21526" y="11140"/>
                  <a:pt x="21488" y="10773"/>
                </a:cubicBezTo>
                <a:cubicBezTo>
                  <a:pt x="21415" y="9937"/>
                  <a:pt x="21340" y="8944"/>
                  <a:pt x="21229" y="7846"/>
                </a:cubicBezTo>
                <a:lnTo>
                  <a:pt x="20228" y="6956"/>
                </a:lnTo>
                <a:cubicBezTo>
                  <a:pt x="20081" y="6800"/>
                  <a:pt x="19896" y="6695"/>
                  <a:pt x="19710" y="6538"/>
                </a:cubicBezTo>
                <a:lnTo>
                  <a:pt x="19044" y="6066"/>
                </a:lnTo>
                <a:cubicBezTo>
                  <a:pt x="18598" y="6277"/>
                  <a:pt x="18191" y="6590"/>
                  <a:pt x="17746" y="6851"/>
                </a:cubicBezTo>
                <a:cubicBezTo>
                  <a:pt x="17525" y="7008"/>
                  <a:pt x="17301" y="7164"/>
                  <a:pt x="17116" y="7374"/>
                </a:cubicBezTo>
                <a:lnTo>
                  <a:pt x="16783" y="7636"/>
                </a:lnTo>
                <a:cubicBezTo>
                  <a:pt x="16672" y="7687"/>
                  <a:pt x="16562" y="7846"/>
                  <a:pt x="16449" y="7898"/>
                </a:cubicBezTo>
                <a:lnTo>
                  <a:pt x="16116" y="8211"/>
                </a:lnTo>
                <a:lnTo>
                  <a:pt x="15931" y="8472"/>
                </a:lnTo>
                <a:lnTo>
                  <a:pt x="15561" y="8839"/>
                </a:lnTo>
                <a:cubicBezTo>
                  <a:pt x="15339" y="9152"/>
                  <a:pt x="15115" y="9414"/>
                  <a:pt x="14930" y="9675"/>
                </a:cubicBezTo>
                <a:cubicBezTo>
                  <a:pt x="14904" y="9714"/>
                  <a:pt x="14877" y="9752"/>
                  <a:pt x="14850" y="9789"/>
                </a:cubicBezTo>
                <a:cubicBezTo>
                  <a:pt x="14892" y="8828"/>
                  <a:pt x="14882" y="7874"/>
                  <a:pt x="14819" y="6956"/>
                </a:cubicBezTo>
                <a:cubicBezTo>
                  <a:pt x="14857" y="6695"/>
                  <a:pt x="14857" y="6433"/>
                  <a:pt x="14819" y="6171"/>
                </a:cubicBezTo>
                <a:cubicBezTo>
                  <a:pt x="14819" y="5910"/>
                  <a:pt x="14783" y="5648"/>
                  <a:pt x="14745" y="5387"/>
                </a:cubicBezTo>
                <a:lnTo>
                  <a:pt x="14152" y="4655"/>
                </a:lnTo>
                <a:cubicBezTo>
                  <a:pt x="14227" y="4812"/>
                  <a:pt x="14263" y="4863"/>
                  <a:pt x="14227" y="4863"/>
                </a:cubicBezTo>
                <a:cubicBezTo>
                  <a:pt x="14190" y="4863"/>
                  <a:pt x="14152" y="4812"/>
                  <a:pt x="14078" y="4760"/>
                </a:cubicBezTo>
                <a:lnTo>
                  <a:pt x="13820" y="4394"/>
                </a:lnTo>
                <a:cubicBezTo>
                  <a:pt x="13560" y="4237"/>
                  <a:pt x="13560" y="4289"/>
                  <a:pt x="13524" y="4237"/>
                </a:cubicBezTo>
                <a:cubicBezTo>
                  <a:pt x="13486" y="4237"/>
                  <a:pt x="13449" y="4237"/>
                  <a:pt x="13375" y="4184"/>
                </a:cubicBezTo>
                <a:lnTo>
                  <a:pt x="13189" y="4132"/>
                </a:lnTo>
                <a:lnTo>
                  <a:pt x="12857" y="3922"/>
                </a:lnTo>
                <a:lnTo>
                  <a:pt x="12708" y="3871"/>
                </a:lnTo>
                <a:cubicBezTo>
                  <a:pt x="12486" y="3976"/>
                  <a:pt x="12226" y="4132"/>
                  <a:pt x="11892" y="4289"/>
                </a:cubicBezTo>
                <a:lnTo>
                  <a:pt x="11670" y="4445"/>
                </a:lnTo>
                <a:lnTo>
                  <a:pt x="11374" y="4655"/>
                </a:lnTo>
                <a:lnTo>
                  <a:pt x="10818" y="5074"/>
                </a:lnTo>
                <a:cubicBezTo>
                  <a:pt x="10448" y="5440"/>
                  <a:pt x="10004" y="5805"/>
                  <a:pt x="9633" y="6277"/>
                </a:cubicBezTo>
                <a:cubicBezTo>
                  <a:pt x="9374" y="6590"/>
                  <a:pt x="9114" y="6905"/>
                  <a:pt x="8854" y="7218"/>
                </a:cubicBezTo>
                <a:lnTo>
                  <a:pt x="8114" y="8159"/>
                </a:lnTo>
                <a:cubicBezTo>
                  <a:pt x="7929" y="8367"/>
                  <a:pt x="7966" y="8367"/>
                  <a:pt x="7891" y="8421"/>
                </a:cubicBezTo>
                <a:lnTo>
                  <a:pt x="7818" y="8526"/>
                </a:lnTo>
                <a:cubicBezTo>
                  <a:pt x="7706" y="8682"/>
                  <a:pt x="7595" y="8788"/>
                  <a:pt x="7484" y="8839"/>
                </a:cubicBezTo>
                <a:cubicBezTo>
                  <a:pt x="7448" y="8890"/>
                  <a:pt x="7373" y="8944"/>
                  <a:pt x="7299" y="8944"/>
                </a:cubicBezTo>
                <a:lnTo>
                  <a:pt x="7262" y="8996"/>
                </a:lnTo>
                <a:cubicBezTo>
                  <a:pt x="7262" y="8944"/>
                  <a:pt x="7262" y="8890"/>
                  <a:pt x="7262" y="8839"/>
                </a:cubicBezTo>
                <a:cubicBezTo>
                  <a:pt x="7262" y="8788"/>
                  <a:pt x="7262" y="8682"/>
                  <a:pt x="7262" y="8577"/>
                </a:cubicBezTo>
                <a:lnTo>
                  <a:pt x="7262" y="8526"/>
                </a:lnTo>
                <a:cubicBezTo>
                  <a:pt x="7262" y="8472"/>
                  <a:pt x="7262" y="8421"/>
                  <a:pt x="7262" y="8367"/>
                </a:cubicBezTo>
                <a:lnTo>
                  <a:pt x="7262" y="8054"/>
                </a:lnTo>
                <a:cubicBezTo>
                  <a:pt x="7262" y="7531"/>
                  <a:pt x="7337" y="7061"/>
                  <a:pt x="7337" y="6538"/>
                </a:cubicBezTo>
                <a:cubicBezTo>
                  <a:pt x="7373" y="6015"/>
                  <a:pt x="7410" y="5440"/>
                  <a:pt x="7448" y="4917"/>
                </a:cubicBezTo>
                <a:cubicBezTo>
                  <a:pt x="7521" y="3819"/>
                  <a:pt x="7558" y="2773"/>
                  <a:pt x="7633" y="1778"/>
                </a:cubicBezTo>
                <a:lnTo>
                  <a:pt x="7262" y="1308"/>
                </a:lnTo>
                <a:lnTo>
                  <a:pt x="7224" y="1254"/>
                </a:lnTo>
                <a:lnTo>
                  <a:pt x="7224" y="1203"/>
                </a:lnTo>
                <a:lnTo>
                  <a:pt x="7188" y="1152"/>
                </a:lnTo>
                <a:lnTo>
                  <a:pt x="7113" y="995"/>
                </a:lnTo>
                <a:lnTo>
                  <a:pt x="6928" y="733"/>
                </a:lnTo>
                <a:cubicBezTo>
                  <a:pt x="6670" y="418"/>
                  <a:pt x="6743" y="313"/>
                  <a:pt x="6595" y="105"/>
                </a:cubicBezTo>
                <a:lnTo>
                  <a:pt x="6557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05" name="Google Shape;527;p16"/>
          <p:cNvSpPr/>
          <p:nvPr/>
        </p:nvSpPr>
        <p:spPr>
          <a:xfrm>
            <a:off x="164151" y="597208"/>
            <a:ext cx="493405" cy="3336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9" y="4415"/>
                </a:moveTo>
                <a:cubicBezTo>
                  <a:pt x="19140" y="4452"/>
                  <a:pt x="19152" y="4489"/>
                  <a:pt x="19164" y="4526"/>
                </a:cubicBezTo>
                <a:cubicBezTo>
                  <a:pt x="19158" y="4491"/>
                  <a:pt x="19144" y="4452"/>
                  <a:pt x="19129" y="4415"/>
                </a:cubicBezTo>
                <a:close/>
                <a:moveTo>
                  <a:pt x="15645" y="11679"/>
                </a:moveTo>
                <a:cubicBezTo>
                  <a:pt x="15640" y="11712"/>
                  <a:pt x="15635" y="11745"/>
                  <a:pt x="15630" y="11774"/>
                </a:cubicBezTo>
                <a:cubicBezTo>
                  <a:pt x="15641" y="11757"/>
                  <a:pt x="15647" y="11722"/>
                  <a:pt x="15645" y="11679"/>
                </a:cubicBezTo>
                <a:close/>
                <a:moveTo>
                  <a:pt x="8405" y="18273"/>
                </a:moveTo>
                <a:cubicBezTo>
                  <a:pt x="8398" y="18287"/>
                  <a:pt x="8394" y="18297"/>
                  <a:pt x="8396" y="18297"/>
                </a:cubicBezTo>
                <a:cubicBezTo>
                  <a:pt x="8396" y="18297"/>
                  <a:pt x="8400" y="18291"/>
                  <a:pt x="8409" y="18277"/>
                </a:cubicBezTo>
                <a:cubicBezTo>
                  <a:pt x="8409" y="18277"/>
                  <a:pt x="8408" y="18275"/>
                  <a:pt x="8405" y="18273"/>
                </a:cubicBezTo>
                <a:close/>
                <a:moveTo>
                  <a:pt x="17106" y="0"/>
                </a:moveTo>
                <a:lnTo>
                  <a:pt x="16015" y="95"/>
                </a:lnTo>
                <a:cubicBezTo>
                  <a:pt x="15887" y="95"/>
                  <a:pt x="15790" y="142"/>
                  <a:pt x="15662" y="142"/>
                </a:cubicBezTo>
                <a:lnTo>
                  <a:pt x="15341" y="284"/>
                </a:lnTo>
                <a:lnTo>
                  <a:pt x="14989" y="428"/>
                </a:lnTo>
                <a:lnTo>
                  <a:pt x="14474" y="570"/>
                </a:lnTo>
                <a:cubicBezTo>
                  <a:pt x="14411" y="855"/>
                  <a:pt x="14346" y="1187"/>
                  <a:pt x="14314" y="1472"/>
                </a:cubicBezTo>
                <a:cubicBezTo>
                  <a:pt x="14250" y="1756"/>
                  <a:pt x="14186" y="2089"/>
                  <a:pt x="14154" y="2373"/>
                </a:cubicBezTo>
                <a:cubicBezTo>
                  <a:pt x="14090" y="3038"/>
                  <a:pt x="13994" y="3655"/>
                  <a:pt x="13929" y="4319"/>
                </a:cubicBezTo>
                <a:cubicBezTo>
                  <a:pt x="13896" y="4605"/>
                  <a:pt x="13833" y="4938"/>
                  <a:pt x="13800" y="5269"/>
                </a:cubicBezTo>
                <a:cubicBezTo>
                  <a:pt x="13769" y="5555"/>
                  <a:pt x="13736" y="5886"/>
                  <a:pt x="13736" y="6219"/>
                </a:cubicBezTo>
                <a:cubicBezTo>
                  <a:pt x="13704" y="6503"/>
                  <a:pt x="13673" y="6931"/>
                  <a:pt x="13640" y="7264"/>
                </a:cubicBezTo>
                <a:cubicBezTo>
                  <a:pt x="13577" y="7833"/>
                  <a:pt x="13544" y="8450"/>
                  <a:pt x="13512" y="8925"/>
                </a:cubicBezTo>
                <a:cubicBezTo>
                  <a:pt x="13512" y="9162"/>
                  <a:pt x="13448" y="9400"/>
                  <a:pt x="13448" y="9590"/>
                </a:cubicBezTo>
                <a:cubicBezTo>
                  <a:pt x="13448" y="9684"/>
                  <a:pt x="13448" y="9732"/>
                  <a:pt x="13416" y="9828"/>
                </a:cubicBezTo>
                <a:cubicBezTo>
                  <a:pt x="13416" y="9921"/>
                  <a:pt x="13383" y="10017"/>
                  <a:pt x="13383" y="10112"/>
                </a:cubicBezTo>
                <a:cubicBezTo>
                  <a:pt x="13383" y="10207"/>
                  <a:pt x="13352" y="10303"/>
                  <a:pt x="13352" y="10349"/>
                </a:cubicBezTo>
                <a:cubicBezTo>
                  <a:pt x="13319" y="10303"/>
                  <a:pt x="13256" y="10254"/>
                  <a:pt x="13223" y="10207"/>
                </a:cubicBezTo>
                <a:lnTo>
                  <a:pt x="13062" y="10017"/>
                </a:lnTo>
                <a:lnTo>
                  <a:pt x="12067" y="8498"/>
                </a:lnTo>
                <a:cubicBezTo>
                  <a:pt x="11746" y="7975"/>
                  <a:pt x="11425" y="7502"/>
                  <a:pt x="11105" y="7073"/>
                </a:cubicBezTo>
                <a:lnTo>
                  <a:pt x="10624" y="6361"/>
                </a:lnTo>
                <a:cubicBezTo>
                  <a:pt x="10367" y="6028"/>
                  <a:pt x="10109" y="5649"/>
                  <a:pt x="9885" y="5411"/>
                </a:cubicBezTo>
                <a:cubicBezTo>
                  <a:pt x="9564" y="4938"/>
                  <a:pt x="9147" y="4415"/>
                  <a:pt x="8730" y="3940"/>
                </a:cubicBezTo>
                <a:cubicBezTo>
                  <a:pt x="8634" y="3940"/>
                  <a:pt x="8569" y="3940"/>
                  <a:pt x="8505" y="3988"/>
                </a:cubicBezTo>
                <a:lnTo>
                  <a:pt x="8313" y="3988"/>
                </a:lnTo>
                <a:cubicBezTo>
                  <a:pt x="8537" y="3988"/>
                  <a:pt x="8473" y="4084"/>
                  <a:pt x="8313" y="4130"/>
                </a:cubicBezTo>
                <a:cubicBezTo>
                  <a:pt x="7510" y="4273"/>
                  <a:pt x="7798" y="4226"/>
                  <a:pt x="7638" y="4273"/>
                </a:cubicBezTo>
                <a:cubicBezTo>
                  <a:pt x="7638" y="4273"/>
                  <a:pt x="7575" y="4319"/>
                  <a:pt x="7510" y="4415"/>
                </a:cubicBezTo>
                <a:lnTo>
                  <a:pt x="7221" y="4652"/>
                </a:lnTo>
                <a:cubicBezTo>
                  <a:pt x="7060" y="4747"/>
                  <a:pt x="6932" y="4890"/>
                  <a:pt x="6676" y="5080"/>
                </a:cubicBezTo>
                <a:cubicBezTo>
                  <a:pt x="6611" y="5460"/>
                  <a:pt x="6515" y="5793"/>
                  <a:pt x="6451" y="6266"/>
                </a:cubicBezTo>
                <a:cubicBezTo>
                  <a:pt x="6419" y="6503"/>
                  <a:pt x="6355" y="6741"/>
                  <a:pt x="6322" y="6978"/>
                </a:cubicBezTo>
                <a:cubicBezTo>
                  <a:pt x="6259" y="7216"/>
                  <a:pt x="6226" y="7453"/>
                  <a:pt x="6194" y="7739"/>
                </a:cubicBezTo>
                <a:cubicBezTo>
                  <a:pt x="6161" y="7975"/>
                  <a:pt x="6130" y="8261"/>
                  <a:pt x="6098" y="8545"/>
                </a:cubicBezTo>
                <a:cubicBezTo>
                  <a:pt x="6098" y="8687"/>
                  <a:pt x="6065" y="8829"/>
                  <a:pt x="6065" y="8973"/>
                </a:cubicBezTo>
                <a:cubicBezTo>
                  <a:pt x="6065" y="9067"/>
                  <a:pt x="6065" y="9162"/>
                  <a:pt x="6034" y="9257"/>
                </a:cubicBezTo>
                <a:cubicBezTo>
                  <a:pt x="6002" y="9637"/>
                  <a:pt x="6002" y="10017"/>
                  <a:pt x="5969" y="10396"/>
                </a:cubicBezTo>
                <a:cubicBezTo>
                  <a:pt x="5938" y="11157"/>
                  <a:pt x="5938" y="11963"/>
                  <a:pt x="5969" y="12722"/>
                </a:cubicBezTo>
                <a:lnTo>
                  <a:pt x="5969" y="13246"/>
                </a:lnTo>
                <a:cubicBezTo>
                  <a:pt x="5969" y="13292"/>
                  <a:pt x="5969" y="13388"/>
                  <a:pt x="5969" y="13435"/>
                </a:cubicBezTo>
                <a:cubicBezTo>
                  <a:pt x="6002" y="13577"/>
                  <a:pt x="6002" y="13721"/>
                  <a:pt x="6034" y="13863"/>
                </a:cubicBezTo>
                <a:lnTo>
                  <a:pt x="6098" y="14005"/>
                </a:lnTo>
                <a:lnTo>
                  <a:pt x="6130" y="14052"/>
                </a:lnTo>
                <a:cubicBezTo>
                  <a:pt x="6114" y="14077"/>
                  <a:pt x="6098" y="14089"/>
                  <a:pt x="6082" y="14089"/>
                </a:cubicBezTo>
                <a:cubicBezTo>
                  <a:pt x="6065" y="14089"/>
                  <a:pt x="6049" y="14077"/>
                  <a:pt x="6034" y="14052"/>
                </a:cubicBezTo>
                <a:cubicBezTo>
                  <a:pt x="5969" y="14052"/>
                  <a:pt x="5905" y="14005"/>
                  <a:pt x="5842" y="13958"/>
                </a:cubicBezTo>
                <a:lnTo>
                  <a:pt x="5809" y="13958"/>
                </a:lnTo>
                <a:lnTo>
                  <a:pt x="5809" y="13909"/>
                </a:lnTo>
                <a:cubicBezTo>
                  <a:pt x="5744" y="13909"/>
                  <a:pt x="5681" y="13814"/>
                  <a:pt x="5616" y="13767"/>
                </a:cubicBezTo>
                <a:cubicBezTo>
                  <a:pt x="5584" y="13721"/>
                  <a:pt x="5520" y="13672"/>
                  <a:pt x="5488" y="13625"/>
                </a:cubicBezTo>
                <a:lnTo>
                  <a:pt x="5391" y="13530"/>
                </a:lnTo>
                <a:lnTo>
                  <a:pt x="5327" y="13435"/>
                </a:lnTo>
                <a:lnTo>
                  <a:pt x="5166" y="13246"/>
                </a:lnTo>
                <a:cubicBezTo>
                  <a:pt x="4943" y="13008"/>
                  <a:pt x="4749" y="12722"/>
                  <a:pt x="4526" y="12485"/>
                </a:cubicBezTo>
                <a:lnTo>
                  <a:pt x="3531" y="11299"/>
                </a:lnTo>
                <a:lnTo>
                  <a:pt x="2663" y="10207"/>
                </a:lnTo>
                <a:cubicBezTo>
                  <a:pt x="2407" y="9921"/>
                  <a:pt x="2215" y="9732"/>
                  <a:pt x="2086" y="9542"/>
                </a:cubicBezTo>
                <a:lnTo>
                  <a:pt x="2215" y="9732"/>
                </a:lnTo>
                <a:lnTo>
                  <a:pt x="2086" y="9590"/>
                </a:lnTo>
                <a:cubicBezTo>
                  <a:pt x="1796" y="9732"/>
                  <a:pt x="1508" y="9732"/>
                  <a:pt x="1219" y="9732"/>
                </a:cubicBezTo>
                <a:cubicBezTo>
                  <a:pt x="1283" y="9828"/>
                  <a:pt x="1059" y="9921"/>
                  <a:pt x="866" y="9921"/>
                </a:cubicBezTo>
                <a:lnTo>
                  <a:pt x="834" y="9921"/>
                </a:lnTo>
                <a:lnTo>
                  <a:pt x="770" y="9970"/>
                </a:lnTo>
                <a:cubicBezTo>
                  <a:pt x="705" y="10112"/>
                  <a:pt x="609" y="10254"/>
                  <a:pt x="482" y="10491"/>
                </a:cubicBezTo>
                <a:lnTo>
                  <a:pt x="417" y="10634"/>
                </a:lnTo>
                <a:cubicBezTo>
                  <a:pt x="353" y="10729"/>
                  <a:pt x="321" y="10776"/>
                  <a:pt x="288" y="10871"/>
                </a:cubicBezTo>
                <a:lnTo>
                  <a:pt x="63" y="11251"/>
                </a:lnTo>
                <a:lnTo>
                  <a:pt x="63" y="11821"/>
                </a:lnTo>
                <a:lnTo>
                  <a:pt x="0" y="11726"/>
                </a:lnTo>
                <a:cubicBezTo>
                  <a:pt x="32" y="12296"/>
                  <a:pt x="96" y="13055"/>
                  <a:pt x="96" y="13767"/>
                </a:cubicBezTo>
                <a:cubicBezTo>
                  <a:pt x="96" y="14100"/>
                  <a:pt x="128" y="14431"/>
                  <a:pt x="161" y="14813"/>
                </a:cubicBezTo>
                <a:cubicBezTo>
                  <a:pt x="192" y="15097"/>
                  <a:pt x="224" y="15381"/>
                  <a:pt x="257" y="15572"/>
                </a:cubicBezTo>
                <a:cubicBezTo>
                  <a:pt x="257" y="15809"/>
                  <a:pt x="288" y="16047"/>
                  <a:pt x="321" y="16331"/>
                </a:cubicBezTo>
                <a:cubicBezTo>
                  <a:pt x="321" y="16426"/>
                  <a:pt x="321" y="16522"/>
                  <a:pt x="353" y="16615"/>
                </a:cubicBezTo>
                <a:cubicBezTo>
                  <a:pt x="353" y="16710"/>
                  <a:pt x="353" y="16759"/>
                  <a:pt x="384" y="16853"/>
                </a:cubicBezTo>
                <a:cubicBezTo>
                  <a:pt x="417" y="17232"/>
                  <a:pt x="482" y="17614"/>
                  <a:pt x="513" y="18040"/>
                </a:cubicBezTo>
                <a:cubicBezTo>
                  <a:pt x="578" y="18419"/>
                  <a:pt x="674" y="18848"/>
                  <a:pt x="738" y="19227"/>
                </a:cubicBezTo>
                <a:cubicBezTo>
                  <a:pt x="834" y="19607"/>
                  <a:pt x="930" y="19986"/>
                  <a:pt x="1059" y="20415"/>
                </a:cubicBezTo>
                <a:lnTo>
                  <a:pt x="1059" y="20557"/>
                </a:lnTo>
                <a:cubicBezTo>
                  <a:pt x="1059" y="20650"/>
                  <a:pt x="1059" y="20794"/>
                  <a:pt x="1091" y="20936"/>
                </a:cubicBezTo>
                <a:lnTo>
                  <a:pt x="1187" y="21458"/>
                </a:lnTo>
                <a:lnTo>
                  <a:pt x="1251" y="21600"/>
                </a:lnTo>
                <a:lnTo>
                  <a:pt x="1604" y="21600"/>
                </a:lnTo>
                <a:cubicBezTo>
                  <a:pt x="1829" y="21600"/>
                  <a:pt x="2086" y="21553"/>
                  <a:pt x="2342" y="21458"/>
                </a:cubicBezTo>
                <a:cubicBezTo>
                  <a:pt x="2856" y="21220"/>
                  <a:pt x="3337" y="20650"/>
                  <a:pt x="3273" y="19749"/>
                </a:cubicBezTo>
                <a:lnTo>
                  <a:pt x="3337" y="19749"/>
                </a:lnTo>
                <a:cubicBezTo>
                  <a:pt x="3337" y="19749"/>
                  <a:pt x="3241" y="19465"/>
                  <a:pt x="3241" y="19465"/>
                </a:cubicBezTo>
                <a:cubicBezTo>
                  <a:pt x="3177" y="19036"/>
                  <a:pt x="3049" y="18848"/>
                  <a:pt x="3112" y="18848"/>
                </a:cubicBezTo>
                <a:lnTo>
                  <a:pt x="3241" y="19416"/>
                </a:lnTo>
                <a:cubicBezTo>
                  <a:pt x="3216" y="19249"/>
                  <a:pt x="3211" y="19190"/>
                  <a:pt x="3219" y="19190"/>
                </a:cubicBezTo>
                <a:cubicBezTo>
                  <a:pt x="3232" y="19190"/>
                  <a:pt x="3279" y="19330"/>
                  <a:pt x="3337" y="19416"/>
                </a:cubicBezTo>
                <a:cubicBezTo>
                  <a:pt x="3273" y="19227"/>
                  <a:pt x="3273" y="19085"/>
                  <a:pt x="3241" y="18941"/>
                </a:cubicBezTo>
                <a:cubicBezTo>
                  <a:pt x="3233" y="18920"/>
                  <a:pt x="3229" y="18910"/>
                  <a:pt x="3228" y="18910"/>
                </a:cubicBezTo>
                <a:cubicBezTo>
                  <a:pt x="3223" y="18910"/>
                  <a:pt x="3241" y="19011"/>
                  <a:pt x="3241" y="19085"/>
                </a:cubicBezTo>
                <a:cubicBezTo>
                  <a:pt x="3145" y="18848"/>
                  <a:pt x="3049" y="18562"/>
                  <a:pt x="2985" y="18324"/>
                </a:cubicBezTo>
                <a:cubicBezTo>
                  <a:pt x="2920" y="17898"/>
                  <a:pt x="3081" y="18231"/>
                  <a:pt x="2985" y="17707"/>
                </a:cubicBezTo>
                <a:cubicBezTo>
                  <a:pt x="2920" y="17281"/>
                  <a:pt x="2856" y="16901"/>
                  <a:pt x="2792" y="16473"/>
                </a:cubicBezTo>
                <a:lnTo>
                  <a:pt x="2695" y="15809"/>
                </a:lnTo>
                <a:lnTo>
                  <a:pt x="2695" y="15618"/>
                </a:lnTo>
                <a:cubicBezTo>
                  <a:pt x="2695" y="15523"/>
                  <a:pt x="2695" y="15476"/>
                  <a:pt x="2728" y="15430"/>
                </a:cubicBezTo>
                <a:lnTo>
                  <a:pt x="2728" y="15334"/>
                </a:lnTo>
                <a:lnTo>
                  <a:pt x="2760" y="15334"/>
                </a:lnTo>
                <a:cubicBezTo>
                  <a:pt x="2792" y="15381"/>
                  <a:pt x="2760" y="15381"/>
                  <a:pt x="2792" y="15430"/>
                </a:cubicBezTo>
                <a:lnTo>
                  <a:pt x="2824" y="15430"/>
                </a:lnTo>
                <a:cubicBezTo>
                  <a:pt x="2824" y="15461"/>
                  <a:pt x="2824" y="15492"/>
                  <a:pt x="2824" y="15523"/>
                </a:cubicBezTo>
                <a:lnTo>
                  <a:pt x="2920" y="15667"/>
                </a:lnTo>
                <a:lnTo>
                  <a:pt x="3402" y="16189"/>
                </a:lnTo>
                <a:cubicBezTo>
                  <a:pt x="3466" y="16284"/>
                  <a:pt x="3562" y="16378"/>
                  <a:pt x="3658" y="16473"/>
                </a:cubicBezTo>
                <a:cubicBezTo>
                  <a:pt x="3723" y="16568"/>
                  <a:pt x="3787" y="16615"/>
                  <a:pt x="3948" y="16806"/>
                </a:cubicBezTo>
                <a:lnTo>
                  <a:pt x="4782" y="17660"/>
                </a:lnTo>
                <a:cubicBezTo>
                  <a:pt x="5295" y="18135"/>
                  <a:pt x="5648" y="18419"/>
                  <a:pt x="5648" y="18419"/>
                </a:cubicBezTo>
                <a:lnTo>
                  <a:pt x="5713" y="18277"/>
                </a:lnTo>
                <a:cubicBezTo>
                  <a:pt x="5938" y="18419"/>
                  <a:pt x="6130" y="18610"/>
                  <a:pt x="6322" y="18848"/>
                </a:cubicBezTo>
                <a:cubicBezTo>
                  <a:pt x="6355" y="18941"/>
                  <a:pt x="6419" y="18990"/>
                  <a:pt x="6451" y="19036"/>
                </a:cubicBezTo>
                <a:lnTo>
                  <a:pt x="6611" y="19179"/>
                </a:lnTo>
                <a:lnTo>
                  <a:pt x="6868" y="19323"/>
                </a:lnTo>
                <a:cubicBezTo>
                  <a:pt x="7093" y="19369"/>
                  <a:pt x="7318" y="19465"/>
                  <a:pt x="7542" y="19654"/>
                </a:cubicBezTo>
                <a:cubicBezTo>
                  <a:pt x="7638" y="19511"/>
                  <a:pt x="7735" y="19369"/>
                  <a:pt x="7831" y="19227"/>
                </a:cubicBezTo>
                <a:lnTo>
                  <a:pt x="7927" y="19085"/>
                </a:lnTo>
                <a:cubicBezTo>
                  <a:pt x="7927" y="19036"/>
                  <a:pt x="7959" y="18990"/>
                  <a:pt x="7959" y="18941"/>
                </a:cubicBezTo>
                <a:cubicBezTo>
                  <a:pt x="7959" y="18941"/>
                  <a:pt x="8087" y="18791"/>
                  <a:pt x="8114" y="18791"/>
                </a:cubicBezTo>
                <a:cubicBezTo>
                  <a:pt x="8118" y="18791"/>
                  <a:pt x="8119" y="18795"/>
                  <a:pt x="8119" y="18799"/>
                </a:cubicBezTo>
                <a:cubicBezTo>
                  <a:pt x="8119" y="18657"/>
                  <a:pt x="8248" y="18562"/>
                  <a:pt x="8344" y="18419"/>
                </a:cubicBezTo>
                <a:cubicBezTo>
                  <a:pt x="8364" y="18375"/>
                  <a:pt x="8369" y="18357"/>
                  <a:pt x="8364" y="18357"/>
                </a:cubicBezTo>
                <a:cubicBezTo>
                  <a:pt x="8354" y="18357"/>
                  <a:pt x="8302" y="18435"/>
                  <a:pt x="8280" y="18468"/>
                </a:cubicBezTo>
                <a:lnTo>
                  <a:pt x="8376" y="18277"/>
                </a:lnTo>
                <a:cubicBezTo>
                  <a:pt x="8376" y="18262"/>
                  <a:pt x="8380" y="18256"/>
                  <a:pt x="8385" y="18256"/>
                </a:cubicBezTo>
                <a:cubicBezTo>
                  <a:pt x="8392" y="18256"/>
                  <a:pt x="8401" y="18266"/>
                  <a:pt x="8405" y="18273"/>
                </a:cubicBezTo>
                <a:cubicBezTo>
                  <a:pt x="8414" y="18254"/>
                  <a:pt x="8427" y="18221"/>
                  <a:pt x="8441" y="18182"/>
                </a:cubicBezTo>
                <a:cubicBezTo>
                  <a:pt x="8505" y="17993"/>
                  <a:pt x="8666" y="17707"/>
                  <a:pt x="9308" y="16522"/>
                </a:cubicBezTo>
                <a:cubicBezTo>
                  <a:pt x="9243" y="16284"/>
                  <a:pt x="9179" y="16093"/>
                  <a:pt x="9114" y="15856"/>
                </a:cubicBezTo>
                <a:lnTo>
                  <a:pt x="9018" y="15572"/>
                </a:lnTo>
                <a:cubicBezTo>
                  <a:pt x="8987" y="15476"/>
                  <a:pt x="8954" y="15334"/>
                  <a:pt x="8954" y="15239"/>
                </a:cubicBezTo>
                <a:cubicBezTo>
                  <a:pt x="8891" y="14906"/>
                  <a:pt x="8826" y="14527"/>
                  <a:pt x="8793" y="14147"/>
                </a:cubicBezTo>
                <a:cubicBezTo>
                  <a:pt x="8762" y="13958"/>
                  <a:pt x="8730" y="13767"/>
                  <a:pt x="8697" y="13577"/>
                </a:cubicBezTo>
                <a:lnTo>
                  <a:pt x="8666" y="13008"/>
                </a:lnTo>
                <a:lnTo>
                  <a:pt x="8634" y="12771"/>
                </a:lnTo>
                <a:lnTo>
                  <a:pt x="8634" y="12391"/>
                </a:lnTo>
                <a:cubicBezTo>
                  <a:pt x="8634" y="11726"/>
                  <a:pt x="8634" y="11109"/>
                  <a:pt x="8666" y="10445"/>
                </a:cubicBezTo>
                <a:cubicBezTo>
                  <a:pt x="8666" y="10159"/>
                  <a:pt x="8697" y="9874"/>
                  <a:pt x="8697" y="9590"/>
                </a:cubicBezTo>
                <a:lnTo>
                  <a:pt x="8697" y="9495"/>
                </a:lnTo>
                <a:cubicBezTo>
                  <a:pt x="8681" y="9448"/>
                  <a:pt x="8681" y="9448"/>
                  <a:pt x="8673" y="9448"/>
                </a:cubicBezTo>
                <a:cubicBezTo>
                  <a:pt x="8666" y="9448"/>
                  <a:pt x="8650" y="9448"/>
                  <a:pt x="8601" y="9400"/>
                </a:cubicBezTo>
                <a:cubicBezTo>
                  <a:pt x="8505" y="9304"/>
                  <a:pt x="8633" y="9353"/>
                  <a:pt x="8601" y="9257"/>
                </a:cubicBezTo>
                <a:cubicBezTo>
                  <a:pt x="8634" y="9353"/>
                  <a:pt x="8666" y="9353"/>
                  <a:pt x="8666" y="9353"/>
                </a:cubicBezTo>
                <a:cubicBezTo>
                  <a:pt x="8666" y="9353"/>
                  <a:pt x="8666" y="9353"/>
                  <a:pt x="8730" y="9542"/>
                </a:cubicBezTo>
                <a:lnTo>
                  <a:pt x="8697" y="9353"/>
                </a:lnTo>
                <a:lnTo>
                  <a:pt x="8730" y="9448"/>
                </a:lnTo>
                <a:cubicBezTo>
                  <a:pt x="8730" y="9448"/>
                  <a:pt x="8730" y="9400"/>
                  <a:pt x="8730" y="9400"/>
                </a:cubicBezTo>
                <a:cubicBezTo>
                  <a:pt x="8730" y="9343"/>
                  <a:pt x="8730" y="9324"/>
                  <a:pt x="8731" y="9324"/>
                </a:cubicBezTo>
                <a:cubicBezTo>
                  <a:pt x="8734" y="9324"/>
                  <a:pt x="8742" y="9370"/>
                  <a:pt x="8762" y="9400"/>
                </a:cubicBezTo>
                <a:cubicBezTo>
                  <a:pt x="8762" y="9400"/>
                  <a:pt x="8762" y="9353"/>
                  <a:pt x="8793" y="9304"/>
                </a:cubicBezTo>
                <a:lnTo>
                  <a:pt x="8826" y="9304"/>
                </a:lnTo>
                <a:cubicBezTo>
                  <a:pt x="8826" y="9304"/>
                  <a:pt x="8826" y="9257"/>
                  <a:pt x="8891" y="9257"/>
                </a:cubicBezTo>
                <a:cubicBezTo>
                  <a:pt x="8922" y="9257"/>
                  <a:pt x="8891" y="9257"/>
                  <a:pt x="8891" y="9304"/>
                </a:cubicBezTo>
                <a:lnTo>
                  <a:pt x="8987" y="9448"/>
                </a:lnTo>
                <a:cubicBezTo>
                  <a:pt x="9083" y="9542"/>
                  <a:pt x="9179" y="9637"/>
                  <a:pt x="9179" y="9732"/>
                </a:cubicBezTo>
                <a:cubicBezTo>
                  <a:pt x="9280" y="9845"/>
                  <a:pt x="9524" y="10256"/>
                  <a:pt x="9604" y="10256"/>
                </a:cubicBezTo>
                <a:cubicBezTo>
                  <a:pt x="9625" y="10256"/>
                  <a:pt x="9635" y="10229"/>
                  <a:pt x="9629" y="10159"/>
                </a:cubicBezTo>
                <a:cubicBezTo>
                  <a:pt x="9654" y="10273"/>
                  <a:pt x="9846" y="10665"/>
                  <a:pt x="9803" y="10665"/>
                </a:cubicBezTo>
                <a:cubicBezTo>
                  <a:pt x="9793" y="10665"/>
                  <a:pt x="9768" y="10641"/>
                  <a:pt x="9725" y="10587"/>
                </a:cubicBezTo>
                <a:cubicBezTo>
                  <a:pt x="9821" y="10729"/>
                  <a:pt x="9917" y="10920"/>
                  <a:pt x="10046" y="11062"/>
                </a:cubicBezTo>
                <a:lnTo>
                  <a:pt x="9917" y="10776"/>
                </a:lnTo>
                <a:cubicBezTo>
                  <a:pt x="10174" y="11251"/>
                  <a:pt x="10463" y="11679"/>
                  <a:pt x="10784" y="12058"/>
                </a:cubicBezTo>
                <a:lnTo>
                  <a:pt x="10655" y="11821"/>
                </a:lnTo>
                <a:cubicBezTo>
                  <a:pt x="10880" y="12154"/>
                  <a:pt x="11105" y="12485"/>
                  <a:pt x="11105" y="12722"/>
                </a:cubicBezTo>
                <a:lnTo>
                  <a:pt x="11137" y="12771"/>
                </a:lnTo>
                <a:lnTo>
                  <a:pt x="11586" y="13435"/>
                </a:lnTo>
                <a:cubicBezTo>
                  <a:pt x="11842" y="13814"/>
                  <a:pt x="12132" y="14194"/>
                  <a:pt x="12420" y="14575"/>
                </a:cubicBezTo>
                <a:lnTo>
                  <a:pt x="12228" y="14242"/>
                </a:lnTo>
                <a:cubicBezTo>
                  <a:pt x="12388" y="14431"/>
                  <a:pt x="12709" y="14859"/>
                  <a:pt x="13095" y="15334"/>
                </a:cubicBezTo>
                <a:cubicBezTo>
                  <a:pt x="13319" y="15286"/>
                  <a:pt x="13512" y="15239"/>
                  <a:pt x="13673" y="15192"/>
                </a:cubicBezTo>
                <a:cubicBezTo>
                  <a:pt x="13833" y="15192"/>
                  <a:pt x="14057" y="15144"/>
                  <a:pt x="14250" y="15097"/>
                </a:cubicBezTo>
                <a:cubicBezTo>
                  <a:pt x="14411" y="15001"/>
                  <a:pt x="14572" y="14859"/>
                  <a:pt x="14732" y="14717"/>
                </a:cubicBezTo>
                <a:lnTo>
                  <a:pt x="14989" y="14527"/>
                </a:lnTo>
                <a:cubicBezTo>
                  <a:pt x="15052" y="14431"/>
                  <a:pt x="15116" y="14384"/>
                  <a:pt x="15245" y="14289"/>
                </a:cubicBezTo>
                <a:cubicBezTo>
                  <a:pt x="15373" y="13388"/>
                  <a:pt x="15502" y="12485"/>
                  <a:pt x="15598" y="11583"/>
                </a:cubicBezTo>
                <a:cubicBezTo>
                  <a:pt x="15598" y="11583"/>
                  <a:pt x="15566" y="11726"/>
                  <a:pt x="15533" y="11868"/>
                </a:cubicBezTo>
                <a:lnTo>
                  <a:pt x="15470" y="12105"/>
                </a:lnTo>
                <a:lnTo>
                  <a:pt x="15470" y="11963"/>
                </a:lnTo>
                <a:cubicBezTo>
                  <a:pt x="15470" y="11821"/>
                  <a:pt x="15470" y="11679"/>
                  <a:pt x="15502" y="11583"/>
                </a:cubicBezTo>
                <a:cubicBezTo>
                  <a:pt x="15502" y="11299"/>
                  <a:pt x="15533" y="11013"/>
                  <a:pt x="15533" y="11013"/>
                </a:cubicBezTo>
                <a:cubicBezTo>
                  <a:pt x="15533" y="11091"/>
                  <a:pt x="15640" y="11484"/>
                  <a:pt x="15645" y="11679"/>
                </a:cubicBezTo>
                <a:cubicBezTo>
                  <a:pt x="15673" y="11494"/>
                  <a:pt x="15705" y="11247"/>
                  <a:pt x="15758" y="10966"/>
                </a:cubicBezTo>
                <a:cubicBezTo>
                  <a:pt x="15758" y="10776"/>
                  <a:pt x="15790" y="10587"/>
                  <a:pt x="15823" y="10396"/>
                </a:cubicBezTo>
                <a:cubicBezTo>
                  <a:pt x="15823" y="10207"/>
                  <a:pt x="15855" y="10112"/>
                  <a:pt x="15855" y="9970"/>
                </a:cubicBezTo>
                <a:cubicBezTo>
                  <a:pt x="15919" y="9448"/>
                  <a:pt x="15984" y="8782"/>
                  <a:pt x="16048" y="8023"/>
                </a:cubicBezTo>
                <a:cubicBezTo>
                  <a:pt x="16080" y="7548"/>
                  <a:pt x="16111" y="7027"/>
                  <a:pt x="16176" y="6503"/>
                </a:cubicBezTo>
                <a:cubicBezTo>
                  <a:pt x="16176" y="6266"/>
                  <a:pt x="16207" y="6077"/>
                  <a:pt x="16240" y="5839"/>
                </a:cubicBezTo>
                <a:cubicBezTo>
                  <a:pt x="16240" y="5697"/>
                  <a:pt x="16272" y="5507"/>
                  <a:pt x="16305" y="5364"/>
                </a:cubicBezTo>
                <a:cubicBezTo>
                  <a:pt x="16305" y="5269"/>
                  <a:pt x="16336" y="5222"/>
                  <a:pt x="16368" y="5174"/>
                </a:cubicBezTo>
                <a:cubicBezTo>
                  <a:pt x="16368" y="5222"/>
                  <a:pt x="16401" y="5269"/>
                  <a:pt x="16401" y="5318"/>
                </a:cubicBezTo>
                <a:cubicBezTo>
                  <a:pt x="16432" y="5460"/>
                  <a:pt x="16465" y="5649"/>
                  <a:pt x="16465" y="5793"/>
                </a:cubicBezTo>
                <a:cubicBezTo>
                  <a:pt x="16489" y="5793"/>
                  <a:pt x="16476" y="5651"/>
                  <a:pt x="16498" y="5651"/>
                </a:cubicBezTo>
                <a:cubicBezTo>
                  <a:pt x="16505" y="5651"/>
                  <a:pt x="16514" y="5664"/>
                  <a:pt x="16528" y="5697"/>
                </a:cubicBezTo>
                <a:cubicBezTo>
                  <a:pt x="16528" y="5793"/>
                  <a:pt x="16528" y="5839"/>
                  <a:pt x="16528" y="5886"/>
                </a:cubicBezTo>
                <a:cubicBezTo>
                  <a:pt x="16528" y="5886"/>
                  <a:pt x="16547" y="5966"/>
                  <a:pt x="16556" y="5966"/>
                </a:cubicBezTo>
                <a:cubicBezTo>
                  <a:pt x="16559" y="5966"/>
                  <a:pt x="16561" y="5958"/>
                  <a:pt x="16561" y="5935"/>
                </a:cubicBezTo>
                <a:cubicBezTo>
                  <a:pt x="16528" y="5744"/>
                  <a:pt x="16528" y="5555"/>
                  <a:pt x="16497" y="5318"/>
                </a:cubicBezTo>
                <a:lnTo>
                  <a:pt x="16593" y="5555"/>
                </a:lnTo>
                <a:lnTo>
                  <a:pt x="16593" y="5697"/>
                </a:lnTo>
                <a:cubicBezTo>
                  <a:pt x="16593" y="5697"/>
                  <a:pt x="16616" y="5592"/>
                  <a:pt x="16664" y="5592"/>
                </a:cubicBezTo>
                <a:cubicBezTo>
                  <a:pt x="16672" y="5592"/>
                  <a:pt x="16680" y="5594"/>
                  <a:pt x="16689" y="5602"/>
                </a:cubicBezTo>
                <a:cubicBezTo>
                  <a:pt x="16722" y="5602"/>
                  <a:pt x="16722" y="5649"/>
                  <a:pt x="16753" y="5697"/>
                </a:cubicBezTo>
                <a:cubicBezTo>
                  <a:pt x="16818" y="5935"/>
                  <a:pt x="16914" y="6124"/>
                  <a:pt x="17010" y="6314"/>
                </a:cubicBezTo>
                <a:cubicBezTo>
                  <a:pt x="17203" y="6789"/>
                  <a:pt x="17396" y="7216"/>
                  <a:pt x="17588" y="7691"/>
                </a:cubicBezTo>
                <a:cubicBezTo>
                  <a:pt x="17556" y="7691"/>
                  <a:pt x="17460" y="7502"/>
                  <a:pt x="17331" y="7311"/>
                </a:cubicBezTo>
                <a:cubicBezTo>
                  <a:pt x="17396" y="7453"/>
                  <a:pt x="17460" y="7595"/>
                  <a:pt x="17523" y="7786"/>
                </a:cubicBezTo>
                <a:cubicBezTo>
                  <a:pt x="17513" y="7733"/>
                  <a:pt x="17513" y="7714"/>
                  <a:pt x="17519" y="7714"/>
                </a:cubicBezTo>
                <a:cubicBezTo>
                  <a:pt x="17547" y="7714"/>
                  <a:pt x="17682" y="8010"/>
                  <a:pt x="17693" y="8010"/>
                </a:cubicBezTo>
                <a:cubicBezTo>
                  <a:pt x="17696" y="8010"/>
                  <a:pt x="17693" y="8000"/>
                  <a:pt x="17684" y="7975"/>
                </a:cubicBezTo>
                <a:cubicBezTo>
                  <a:pt x="18134" y="8594"/>
                  <a:pt x="18455" y="9637"/>
                  <a:pt x="18839" y="10254"/>
                </a:cubicBezTo>
                <a:cubicBezTo>
                  <a:pt x="18968" y="10207"/>
                  <a:pt x="21279" y="9921"/>
                  <a:pt x="21375" y="9828"/>
                </a:cubicBezTo>
                <a:cubicBezTo>
                  <a:pt x="21471" y="10017"/>
                  <a:pt x="21568" y="10254"/>
                  <a:pt x="21600" y="10303"/>
                </a:cubicBezTo>
                <a:cubicBezTo>
                  <a:pt x="21536" y="10065"/>
                  <a:pt x="21439" y="9828"/>
                  <a:pt x="21310" y="9590"/>
                </a:cubicBezTo>
                <a:lnTo>
                  <a:pt x="21214" y="9637"/>
                </a:lnTo>
                <a:cubicBezTo>
                  <a:pt x="20991" y="9162"/>
                  <a:pt x="21214" y="9495"/>
                  <a:pt x="20991" y="9020"/>
                </a:cubicBezTo>
                <a:cubicBezTo>
                  <a:pt x="20996" y="9010"/>
                  <a:pt x="21004" y="9006"/>
                  <a:pt x="21012" y="9006"/>
                </a:cubicBezTo>
                <a:cubicBezTo>
                  <a:pt x="21091" y="9006"/>
                  <a:pt x="21266" y="9388"/>
                  <a:pt x="21439" y="9732"/>
                </a:cubicBezTo>
                <a:cubicBezTo>
                  <a:pt x="21279" y="9400"/>
                  <a:pt x="21150" y="9020"/>
                  <a:pt x="21022" y="8925"/>
                </a:cubicBezTo>
                <a:cubicBezTo>
                  <a:pt x="20893" y="8545"/>
                  <a:pt x="21118" y="8925"/>
                  <a:pt x="20958" y="8450"/>
                </a:cubicBezTo>
                <a:cubicBezTo>
                  <a:pt x="20766" y="8165"/>
                  <a:pt x="20605" y="7881"/>
                  <a:pt x="20476" y="7548"/>
                </a:cubicBezTo>
                <a:cubicBezTo>
                  <a:pt x="20188" y="6694"/>
                  <a:pt x="19867" y="6410"/>
                  <a:pt x="19610" y="5602"/>
                </a:cubicBezTo>
                <a:lnTo>
                  <a:pt x="19642" y="5697"/>
                </a:lnTo>
                <a:cubicBezTo>
                  <a:pt x="19583" y="5433"/>
                  <a:pt x="19329" y="5002"/>
                  <a:pt x="19164" y="4526"/>
                </a:cubicBezTo>
                <a:cubicBezTo>
                  <a:pt x="19173" y="4568"/>
                  <a:pt x="19173" y="4600"/>
                  <a:pt x="19162" y="4600"/>
                </a:cubicBezTo>
                <a:cubicBezTo>
                  <a:pt x="19148" y="4600"/>
                  <a:pt x="19117" y="4551"/>
                  <a:pt x="19064" y="4415"/>
                </a:cubicBezTo>
                <a:cubicBezTo>
                  <a:pt x="18615" y="3371"/>
                  <a:pt x="18294" y="2706"/>
                  <a:pt x="17973" y="1851"/>
                </a:cubicBezTo>
                <a:lnTo>
                  <a:pt x="17621" y="1283"/>
                </a:lnTo>
                <a:lnTo>
                  <a:pt x="17106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06" name="Google Shape;528;p16"/>
          <p:cNvSpPr/>
          <p:nvPr/>
        </p:nvSpPr>
        <p:spPr>
          <a:xfrm>
            <a:off x="382638" y="1348729"/>
            <a:ext cx="479487" cy="3996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6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6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6" y="5588"/>
                  <a:pt x="4326" y="5827"/>
                </a:cubicBezTo>
                <a:lnTo>
                  <a:pt x="4326" y="7967"/>
                </a:lnTo>
                <a:cubicBezTo>
                  <a:pt x="4293" y="8560"/>
                  <a:pt x="4359" y="9036"/>
                  <a:pt x="4326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7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80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7" y="10146"/>
                  <a:pt x="18527" y="10265"/>
                </a:cubicBezTo>
                <a:lnTo>
                  <a:pt x="17274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07" name="Google Shape;529;p16"/>
          <p:cNvSpPr/>
          <p:nvPr/>
        </p:nvSpPr>
        <p:spPr>
          <a:xfrm>
            <a:off x="8598189" y="3837825"/>
            <a:ext cx="890410" cy="10701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94" h="21600" fill="norm" stroke="1" extrusionOk="0">
                <a:moveTo>
                  <a:pt x="7694" y="0"/>
                </a:moveTo>
                <a:cubicBezTo>
                  <a:pt x="5111" y="0"/>
                  <a:pt x="2462" y="1456"/>
                  <a:pt x="170" y="5189"/>
                </a:cubicBezTo>
                <a:cubicBezTo>
                  <a:pt x="170" y="5189"/>
                  <a:pt x="-1516" y="19105"/>
                  <a:pt x="5726" y="21142"/>
                </a:cubicBezTo>
                <a:cubicBezTo>
                  <a:pt x="6824" y="21459"/>
                  <a:pt x="7888" y="21600"/>
                  <a:pt x="8906" y="21600"/>
                </a:cubicBezTo>
                <a:cubicBezTo>
                  <a:pt x="14564" y="21600"/>
                  <a:pt x="18782" y="17230"/>
                  <a:pt x="19208" y="14355"/>
                </a:cubicBezTo>
                <a:cubicBezTo>
                  <a:pt x="20084" y="8943"/>
                  <a:pt x="14093" y="0"/>
                  <a:pt x="7694" y="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515" name="Google Shape;530;p16"/>
          <p:cNvGrpSpPr/>
          <p:nvPr/>
        </p:nvGrpSpPr>
        <p:grpSpPr>
          <a:xfrm>
            <a:off x="7901458" y="4373498"/>
            <a:ext cx="1185763" cy="631363"/>
            <a:chOff x="0" y="0"/>
            <a:chExt cx="1185762" cy="631362"/>
          </a:xfrm>
        </p:grpSpPr>
        <p:sp>
          <p:nvSpPr>
            <p:cNvPr id="508" name="Google Shape;531;p16"/>
            <p:cNvSpPr/>
            <p:nvPr/>
          </p:nvSpPr>
          <p:spPr>
            <a:xfrm>
              <a:off x="77762" y="582619"/>
              <a:ext cx="12701" cy="205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7297" y="7200"/>
                    <a:pt x="0" y="14400"/>
                    <a:pt x="0" y="21600"/>
                  </a:cubicBezTo>
                  <a:cubicBezTo>
                    <a:pt x="14303" y="14400"/>
                    <a:pt x="21600" y="7200"/>
                    <a:pt x="21600" y="0"/>
                  </a:cubicBezTo>
                  <a:close/>
                </a:path>
              </a:pathLst>
            </a:custGeom>
            <a:solidFill>
              <a:srgbClr val="344A9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512" name="Google Shape;533;p16"/>
            <p:cNvGrpSpPr/>
            <p:nvPr/>
          </p:nvGrpSpPr>
          <p:grpSpPr>
            <a:xfrm>
              <a:off x="0" y="-1"/>
              <a:ext cx="1185763" cy="626360"/>
              <a:chOff x="0" y="0"/>
              <a:chExt cx="1185762" cy="626358"/>
            </a:xfrm>
          </p:grpSpPr>
          <p:sp>
            <p:nvSpPr>
              <p:cNvPr id="509" name="Google Shape;534;p16"/>
              <p:cNvSpPr/>
              <p:nvPr/>
            </p:nvSpPr>
            <p:spPr>
              <a:xfrm>
                <a:off x="0" y="0"/>
                <a:ext cx="1185763" cy="6236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872" y="3453"/>
                    </a:moveTo>
                    <a:cubicBezTo>
                      <a:pt x="11877" y="3457"/>
                      <a:pt x="11881" y="3459"/>
                      <a:pt x="11884" y="3459"/>
                    </a:cubicBezTo>
                    <a:cubicBezTo>
                      <a:pt x="11880" y="3457"/>
                      <a:pt x="11876" y="3455"/>
                      <a:pt x="11872" y="3453"/>
                    </a:cubicBezTo>
                    <a:close/>
                    <a:moveTo>
                      <a:pt x="16318" y="6821"/>
                    </a:moveTo>
                    <a:cubicBezTo>
                      <a:pt x="16318" y="6826"/>
                      <a:pt x="16321" y="6830"/>
                      <a:pt x="16326" y="6832"/>
                    </a:cubicBezTo>
                    <a:cubicBezTo>
                      <a:pt x="16323" y="6828"/>
                      <a:pt x="16321" y="6825"/>
                      <a:pt x="16318" y="6821"/>
                    </a:cubicBezTo>
                    <a:close/>
                    <a:moveTo>
                      <a:pt x="1557" y="19650"/>
                    </a:moveTo>
                    <a:cubicBezTo>
                      <a:pt x="1561" y="19650"/>
                      <a:pt x="1565" y="19652"/>
                      <a:pt x="1570" y="19658"/>
                    </a:cubicBezTo>
                    <a:lnTo>
                      <a:pt x="1540" y="19938"/>
                    </a:lnTo>
                    <a:cubicBezTo>
                      <a:pt x="1552" y="19757"/>
                      <a:pt x="1535" y="19650"/>
                      <a:pt x="1557" y="19650"/>
                    </a:cubicBezTo>
                    <a:close/>
                    <a:moveTo>
                      <a:pt x="10987" y="0"/>
                    </a:moveTo>
                    <a:cubicBezTo>
                      <a:pt x="11136" y="47"/>
                      <a:pt x="11086" y="95"/>
                      <a:pt x="10961" y="95"/>
                    </a:cubicBezTo>
                    <a:cubicBezTo>
                      <a:pt x="10775" y="47"/>
                      <a:pt x="10675" y="35"/>
                      <a:pt x="10622" y="35"/>
                    </a:cubicBezTo>
                    <a:cubicBezTo>
                      <a:pt x="10569" y="35"/>
                      <a:pt x="10563" y="47"/>
                      <a:pt x="10563" y="47"/>
                    </a:cubicBezTo>
                    <a:lnTo>
                      <a:pt x="10140" y="47"/>
                    </a:lnTo>
                    <a:cubicBezTo>
                      <a:pt x="9218" y="47"/>
                      <a:pt x="8321" y="332"/>
                      <a:pt x="7474" y="899"/>
                    </a:cubicBezTo>
                    <a:cubicBezTo>
                      <a:pt x="6652" y="1468"/>
                      <a:pt x="5880" y="2226"/>
                      <a:pt x="5182" y="3173"/>
                    </a:cubicBezTo>
                    <a:cubicBezTo>
                      <a:pt x="4859" y="3740"/>
                      <a:pt x="4412" y="4356"/>
                      <a:pt x="4137" y="4923"/>
                    </a:cubicBezTo>
                    <a:cubicBezTo>
                      <a:pt x="3960" y="5255"/>
                      <a:pt x="3441" y="6211"/>
                      <a:pt x="2990" y="7295"/>
                    </a:cubicBezTo>
                    <a:cubicBezTo>
                      <a:pt x="2591" y="8147"/>
                      <a:pt x="2242" y="9046"/>
                      <a:pt x="1943" y="10043"/>
                    </a:cubicBezTo>
                    <a:lnTo>
                      <a:pt x="1993" y="9899"/>
                    </a:lnTo>
                    <a:cubicBezTo>
                      <a:pt x="1868" y="10326"/>
                      <a:pt x="1719" y="10751"/>
                      <a:pt x="1544" y="11084"/>
                    </a:cubicBezTo>
                    <a:cubicBezTo>
                      <a:pt x="1645" y="11084"/>
                      <a:pt x="1494" y="11748"/>
                      <a:pt x="1420" y="11985"/>
                    </a:cubicBezTo>
                    <a:cubicBezTo>
                      <a:pt x="1370" y="12173"/>
                      <a:pt x="1295" y="12505"/>
                      <a:pt x="1245" y="12884"/>
                    </a:cubicBezTo>
                    <a:cubicBezTo>
                      <a:pt x="1171" y="13216"/>
                      <a:pt x="1096" y="13641"/>
                      <a:pt x="1021" y="13927"/>
                    </a:cubicBezTo>
                    <a:lnTo>
                      <a:pt x="997" y="13878"/>
                    </a:lnTo>
                    <a:cubicBezTo>
                      <a:pt x="921" y="14447"/>
                      <a:pt x="698" y="15488"/>
                      <a:pt x="648" y="15869"/>
                    </a:cubicBezTo>
                    <a:cubicBezTo>
                      <a:pt x="398" y="17052"/>
                      <a:pt x="225" y="18236"/>
                      <a:pt x="149" y="19516"/>
                    </a:cubicBezTo>
                    <a:cubicBezTo>
                      <a:pt x="149" y="19516"/>
                      <a:pt x="100" y="19705"/>
                      <a:pt x="75" y="19895"/>
                    </a:cubicBezTo>
                    <a:lnTo>
                      <a:pt x="25" y="20178"/>
                    </a:lnTo>
                    <a:lnTo>
                      <a:pt x="0" y="20320"/>
                    </a:lnTo>
                    <a:lnTo>
                      <a:pt x="0" y="20462"/>
                    </a:lnTo>
                    <a:cubicBezTo>
                      <a:pt x="199" y="20699"/>
                      <a:pt x="398" y="20889"/>
                      <a:pt x="623" y="20984"/>
                    </a:cubicBezTo>
                    <a:cubicBezTo>
                      <a:pt x="706" y="21045"/>
                      <a:pt x="793" y="21074"/>
                      <a:pt x="877" y="21074"/>
                    </a:cubicBezTo>
                    <a:cubicBezTo>
                      <a:pt x="1126" y="21074"/>
                      <a:pt x="1365" y="20825"/>
                      <a:pt x="1494" y="20369"/>
                    </a:cubicBezTo>
                    <a:lnTo>
                      <a:pt x="1520" y="20415"/>
                    </a:lnTo>
                    <a:cubicBezTo>
                      <a:pt x="1520" y="20369"/>
                      <a:pt x="1520" y="20320"/>
                      <a:pt x="1520" y="20274"/>
                    </a:cubicBezTo>
                    <a:lnTo>
                      <a:pt x="1520" y="20132"/>
                    </a:lnTo>
                    <a:cubicBezTo>
                      <a:pt x="1523" y="20112"/>
                      <a:pt x="1525" y="20093"/>
                      <a:pt x="1527" y="20075"/>
                    </a:cubicBezTo>
                    <a:cubicBezTo>
                      <a:pt x="1541" y="19978"/>
                      <a:pt x="1551" y="19941"/>
                      <a:pt x="1557" y="19941"/>
                    </a:cubicBezTo>
                    <a:cubicBezTo>
                      <a:pt x="1570" y="19941"/>
                      <a:pt x="1570" y="20089"/>
                      <a:pt x="1570" y="20178"/>
                    </a:cubicBezTo>
                    <a:cubicBezTo>
                      <a:pt x="1595" y="20037"/>
                      <a:pt x="1595" y="19895"/>
                      <a:pt x="1619" y="19753"/>
                    </a:cubicBezTo>
                    <a:cubicBezTo>
                      <a:pt x="1619" y="19743"/>
                      <a:pt x="1618" y="19739"/>
                      <a:pt x="1617" y="19739"/>
                    </a:cubicBezTo>
                    <a:cubicBezTo>
                      <a:pt x="1611" y="19739"/>
                      <a:pt x="1595" y="19809"/>
                      <a:pt x="1595" y="19846"/>
                    </a:cubicBezTo>
                    <a:cubicBezTo>
                      <a:pt x="1570" y="19609"/>
                      <a:pt x="1595" y="19421"/>
                      <a:pt x="1619" y="19184"/>
                    </a:cubicBezTo>
                    <a:cubicBezTo>
                      <a:pt x="1669" y="18805"/>
                      <a:pt x="1669" y="19184"/>
                      <a:pt x="1719" y="18757"/>
                    </a:cubicBezTo>
                    <a:cubicBezTo>
                      <a:pt x="2018" y="16578"/>
                      <a:pt x="2467" y="14494"/>
                      <a:pt x="3064" y="12600"/>
                    </a:cubicBezTo>
                    <a:cubicBezTo>
                      <a:pt x="3089" y="12600"/>
                      <a:pt x="3064" y="12600"/>
                      <a:pt x="3064" y="12647"/>
                    </a:cubicBezTo>
                    <a:cubicBezTo>
                      <a:pt x="3139" y="12363"/>
                      <a:pt x="3214" y="12078"/>
                      <a:pt x="3314" y="11794"/>
                    </a:cubicBezTo>
                    <a:cubicBezTo>
                      <a:pt x="3388" y="11511"/>
                      <a:pt x="3488" y="11274"/>
                      <a:pt x="3563" y="10988"/>
                    </a:cubicBezTo>
                    <a:cubicBezTo>
                      <a:pt x="3587" y="10895"/>
                      <a:pt x="3637" y="10847"/>
                      <a:pt x="3688" y="10800"/>
                    </a:cubicBezTo>
                    <a:cubicBezTo>
                      <a:pt x="3662" y="10800"/>
                      <a:pt x="3737" y="10658"/>
                      <a:pt x="3812" y="10373"/>
                    </a:cubicBezTo>
                    <a:cubicBezTo>
                      <a:pt x="3911" y="10136"/>
                      <a:pt x="4036" y="9757"/>
                      <a:pt x="4185" y="9427"/>
                    </a:cubicBezTo>
                    <a:cubicBezTo>
                      <a:pt x="4335" y="9095"/>
                      <a:pt x="4484" y="8763"/>
                      <a:pt x="4609" y="8479"/>
                    </a:cubicBezTo>
                    <a:cubicBezTo>
                      <a:pt x="4709" y="8242"/>
                      <a:pt x="4808" y="8100"/>
                      <a:pt x="4808" y="8052"/>
                    </a:cubicBezTo>
                    <a:lnTo>
                      <a:pt x="4784" y="7959"/>
                    </a:lnTo>
                    <a:cubicBezTo>
                      <a:pt x="5033" y="7485"/>
                      <a:pt x="4908" y="7910"/>
                      <a:pt x="5107" y="7436"/>
                    </a:cubicBezTo>
                    <a:cubicBezTo>
                      <a:pt x="5157" y="7248"/>
                      <a:pt x="5232" y="7104"/>
                      <a:pt x="5331" y="6962"/>
                    </a:cubicBezTo>
                    <a:cubicBezTo>
                      <a:pt x="5431" y="6869"/>
                      <a:pt x="5506" y="6725"/>
                      <a:pt x="5580" y="6537"/>
                    </a:cubicBezTo>
                    <a:cubicBezTo>
                      <a:pt x="5580" y="6537"/>
                      <a:pt x="5672" y="6432"/>
                      <a:pt x="5698" y="6432"/>
                    </a:cubicBezTo>
                    <a:cubicBezTo>
                      <a:pt x="5703" y="6432"/>
                      <a:pt x="5705" y="6436"/>
                      <a:pt x="5705" y="6442"/>
                    </a:cubicBezTo>
                    <a:cubicBezTo>
                      <a:pt x="5705" y="6300"/>
                      <a:pt x="5830" y="6205"/>
                      <a:pt x="5904" y="6063"/>
                    </a:cubicBezTo>
                    <a:cubicBezTo>
                      <a:pt x="5904" y="6048"/>
                      <a:pt x="5899" y="6042"/>
                      <a:pt x="5891" y="6042"/>
                    </a:cubicBezTo>
                    <a:cubicBezTo>
                      <a:pt x="5874" y="6042"/>
                      <a:pt x="5846" y="6063"/>
                      <a:pt x="5830" y="6063"/>
                    </a:cubicBezTo>
                    <a:lnTo>
                      <a:pt x="5904" y="5921"/>
                    </a:lnTo>
                    <a:lnTo>
                      <a:pt x="6004" y="5780"/>
                    </a:lnTo>
                    <a:cubicBezTo>
                      <a:pt x="6032" y="5762"/>
                      <a:pt x="6052" y="5751"/>
                      <a:pt x="6064" y="5751"/>
                    </a:cubicBezTo>
                    <a:cubicBezTo>
                      <a:pt x="6087" y="5751"/>
                      <a:pt x="6086" y="5784"/>
                      <a:pt x="6054" y="5873"/>
                    </a:cubicBezTo>
                    <a:lnTo>
                      <a:pt x="6303" y="5494"/>
                    </a:lnTo>
                    <a:lnTo>
                      <a:pt x="6702" y="5020"/>
                    </a:lnTo>
                    <a:cubicBezTo>
                      <a:pt x="7050" y="4642"/>
                      <a:pt x="7424" y="4311"/>
                      <a:pt x="7798" y="4026"/>
                    </a:cubicBezTo>
                    <a:cubicBezTo>
                      <a:pt x="8146" y="3742"/>
                      <a:pt x="8520" y="3552"/>
                      <a:pt x="8919" y="3410"/>
                    </a:cubicBezTo>
                    <a:cubicBezTo>
                      <a:pt x="9069" y="3315"/>
                      <a:pt x="9218" y="3315"/>
                      <a:pt x="9368" y="3269"/>
                    </a:cubicBezTo>
                    <a:lnTo>
                      <a:pt x="9666" y="3222"/>
                    </a:lnTo>
                    <a:cubicBezTo>
                      <a:pt x="9592" y="3173"/>
                      <a:pt x="9417" y="3222"/>
                      <a:pt x="9342" y="3127"/>
                    </a:cubicBezTo>
                    <a:cubicBezTo>
                      <a:pt x="9417" y="3078"/>
                      <a:pt x="9473" y="3078"/>
                      <a:pt x="9520" y="3078"/>
                    </a:cubicBezTo>
                    <a:cubicBezTo>
                      <a:pt x="9567" y="3078"/>
                      <a:pt x="9604" y="3078"/>
                      <a:pt x="9642" y="3032"/>
                    </a:cubicBezTo>
                    <a:cubicBezTo>
                      <a:pt x="9692" y="3127"/>
                      <a:pt x="9766" y="3127"/>
                      <a:pt x="9865" y="3127"/>
                    </a:cubicBezTo>
                    <a:cubicBezTo>
                      <a:pt x="9941" y="3127"/>
                      <a:pt x="10040" y="3173"/>
                      <a:pt x="10115" y="3222"/>
                    </a:cubicBezTo>
                    <a:lnTo>
                      <a:pt x="10165" y="3127"/>
                    </a:lnTo>
                    <a:lnTo>
                      <a:pt x="10239" y="3222"/>
                    </a:lnTo>
                    <a:lnTo>
                      <a:pt x="10713" y="3222"/>
                    </a:lnTo>
                    <a:lnTo>
                      <a:pt x="11086" y="3315"/>
                    </a:lnTo>
                    <a:cubicBezTo>
                      <a:pt x="11356" y="3315"/>
                      <a:pt x="11625" y="3362"/>
                      <a:pt x="11872" y="3453"/>
                    </a:cubicBezTo>
                    <a:cubicBezTo>
                      <a:pt x="11842" y="3436"/>
                      <a:pt x="11797" y="3364"/>
                      <a:pt x="11884" y="3364"/>
                    </a:cubicBezTo>
                    <a:cubicBezTo>
                      <a:pt x="11884" y="3459"/>
                      <a:pt x="12158" y="3364"/>
                      <a:pt x="12208" y="3505"/>
                    </a:cubicBezTo>
                    <a:cubicBezTo>
                      <a:pt x="12274" y="3505"/>
                      <a:pt x="12429" y="3589"/>
                      <a:pt x="12496" y="3589"/>
                    </a:cubicBezTo>
                    <a:cubicBezTo>
                      <a:pt x="12528" y="3589"/>
                      <a:pt x="12540" y="3568"/>
                      <a:pt x="12507" y="3505"/>
                    </a:cubicBezTo>
                    <a:cubicBezTo>
                      <a:pt x="12556" y="3552"/>
                      <a:pt x="12631" y="3601"/>
                      <a:pt x="12681" y="3647"/>
                    </a:cubicBezTo>
                    <a:cubicBezTo>
                      <a:pt x="12731" y="3694"/>
                      <a:pt x="12756" y="3694"/>
                      <a:pt x="12681" y="3694"/>
                    </a:cubicBezTo>
                    <a:cubicBezTo>
                      <a:pt x="12756" y="3742"/>
                      <a:pt x="12831" y="3789"/>
                      <a:pt x="12930" y="3838"/>
                    </a:cubicBezTo>
                    <a:lnTo>
                      <a:pt x="12805" y="3742"/>
                    </a:lnTo>
                    <a:cubicBezTo>
                      <a:pt x="12955" y="3789"/>
                      <a:pt x="13080" y="3884"/>
                      <a:pt x="13179" y="3931"/>
                    </a:cubicBezTo>
                    <a:cubicBezTo>
                      <a:pt x="13304" y="4026"/>
                      <a:pt x="13404" y="4075"/>
                      <a:pt x="13503" y="4075"/>
                    </a:cubicBezTo>
                    <a:lnTo>
                      <a:pt x="13404" y="3979"/>
                    </a:lnTo>
                    <a:cubicBezTo>
                      <a:pt x="13577" y="4075"/>
                      <a:pt x="13728" y="4168"/>
                      <a:pt x="13778" y="4311"/>
                    </a:cubicBezTo>
                    <a:lnTo>
                      <a:pt x="13702" y="4263"/>
                    </a:lnTo>
                    <a:lnTo>
                      <a:pt x="13603" y="4263"/>
                    </a:lnTo>
                    <a:cubicBezTo>
                      <a:pt x="13752" y="4311"/>
                      <a:pt x="13852" y="4405"/>
                      <a:pt x="13977" y="4500"/>
                    </a:cubicBezTo>
                    <a:cubicBezTo>
                      <a:pt x="14101" y="4595"/>
                      <a:pt x="14200" y="4642"/>
                      <a:pt x="14325" y="4737"/>
                    </a:cubicBezTo>
                    <a:lnTo>
                      <a:pt x="14200" y="4690"/>
                    </a:lnTo>
                    <a:cubicBezTo>
                      <a:pt x="14275" y="4737"/>
                      <a:pt x="14450" y="4832"/>
                      <a:pt x="14649" y="5020"/>
                    </a:cubicBezTo>
                    <a:cubicBezTo>
                      <a:pt x="14749" y="5069"/>
                      <a:pt x="14874" y="5211"/>
                      <a:pt x="14973" y="5306"/>
                    </a:cubicBezTo>
                    <a:cubicBezTo>
                      <a:pt x="15097" y="5399"/>
                      <a:pt x="15197" y="5494"/>
                      <a:pt x="15322" y="5636"/>
                    </a:cubicBezTo>
                    <a:cubicBezTo>
                      <a:pt x="15546" y="5873"/>
                      <a:pt x="15770" y="6110"/>
                      <a:pt x="15970" y="6347"/>
                    </a:cubicBezTo>
                    <a:cubicBezTo>
                      <a:pt x="16144" y="6537"/>
                      <a:pt x="16268" y="6725"/>
                      <a:pt x="16368" y="6821"/>
                    </a:cubicBezTo>
                    <a:lnTo>
                      <a:pt x="16268" y="6584"/>
                    </a:lnTo>
                    <a:lnTo>
                      <a:pt x="16393" y="6679"/>
                    </a:lnTo>
                    <a:cubicBezTo>
                      <a:pt x="16440" y="6724"/>
                      <a:pt x="16464" y="6768"/>
                      <a:pt x="16508" y="6811"/>
                    </a:cubicBezTo>
                    <a:cubicBezTo>
                      <a:pt x="16502" y="6809"/>
                      <a:pt x="16494" y="6807"/>
                      <a:pt x="16484" y="6807"/>
                    </a:cubicBezTo>
                    <a:cubicBezTo>
                      <a:pt x="16443" y="6807"/>
                      <a:pt x="16373" y="6834"/>
                      <a:pt x="16338" y="6834"/>
                    </a:cubicBezTo>
                    <a:cubicBezTo>
                      <a:pt x="16333" y="6834"/>
                      <a:pt x="16329" y="6834"/>
                      <a:pt x="16326" y="6832"/>
                    </a:cubicBezTo>
                    <a:cubicBezTo>
                      <a:pt x="16871" y="7683"/>
                      <a:pt x="17341" y="8625"/>
                      <a:pt x="17763" y="9664"/>
                    </a:cubicBezTo>
                    <a:cubicBezTo>
                      <a:pt x="18186" y="10658"/>
                      <a:pt x="18560" y="11794"/>
                      <a:pt x="18835" y="12979"/>
                    </a:cubicBezTo>
                    <a:cubicBezTo>
                      <a:pt x="18868" y="13148"/>
                      <a:pt x="18867" y="13195"/>
                      <a:pt x="18852" y="13195"/>
                    </a:cubicBezTo>
                    <a:cubicBezTo>
                      <a:pt x="18836" y="13195"/>
                      <a:pt x="18798" y="13121"/>
                      <a:pt x="18785" y="13121"/>
                    </a:cubicBezTo>
                    <a:cubicBezTo>
                      <a:pt x="18909" y="13546"/>
                      <a:pt x="18884" y="13263"/>
                      <a:pt x="18960" y="13641"/>
                    </a:cubicBezTo>
                    <a:cubicBezTo>
                      <a:pt x="18967" y="13686"/>
                      <a:pt x="18968" y="13703"/>
                      <a:pt x="18964" y="13703"/>
                    </a:cubicBezTo>
                    <a:cubicBezTo>
                      <a:pt x="18954" y="13703"/>
                      <a:pt x="18926" y="13628"/>
                      <a:pt x="18909" y="13595"/>
                    </a:cubicBezTo>
                    <a:cubicBezTo>
                      <a:pt x="18960" y="13783"/>
                      <a:pt x="18984" y="13927"/>
                      <a:pt x="19009" y="13927"/>
                    </a:cubicBezTo>
                    <a:cubicBezTo>
                      <a:pt x="18960" y="13690"/>
                      <a:pt x="19034" y="13783"/>
                      <a:pt x="19059" y="13641"/>
                    </a:cubicBezTo>
                    <a:lnTo>
                      <a:pt x="19109" y="13927"/>
                    </a:lnTo>
                    <a:cubicBezTo>
                      <a:pt x="19133" y="14020"/>
                      <a:pt x="19159" y="14164"/>
                      <a:pt x="19159" y="14164"/>
                    </a:cubicBezTo>
                    <a:lnTo>
                      <a:pt x="19133" y="14164"/>
                    </a:lnTo>
                    <a:cubicBezTo>
                      <a:pt x="19233" y="14399"/>
                      <a:pt x="19308" y="14636"/>
                      <a:pt x="19358" y="14921"/>
                    </a:cubicBezTo>
                    <a:cubicBezTo>
                      <a:pt x="19533" y="15820"/>
                      <a:pt x="19656" y="16768"/>
                      <a:pt x="19781" y="17716"/>
                    </a:cubicBezTo>
                    <a:cubicBezTo>
                      <a:pt x="19756" y="17716"/>
                      <a:pt x="19732" y="17525"/>
                      <a:pt x="19682" y="17337"/>
                    </a:cubicBezTo>
                    <a:cubicBezTo>
                      <a:pt x="19706" y="17479"/>
                      <a:pt x="19732" y="17621"/>
                      <a:pt x="19732" y="17762"/>
                    </a:cubicBezTo>
                    <a:cubicBezTo>
                      <a:pt x="19732" y="17724"/>
                      <a:pt x="19734" y="17708"/>
                      <a:pt x="19737" y="17708"/>
                    </a:cubicBezTo>
                    <a:cubicBezTo>
                      <a:pt x="19751" y="17708"/>
                      <a:pt x="19790" y="17990"/>
                      <a:pt x="19802" y="17990"/>
                    </a:cubicBezTo>
                    <a:cubicBezTo>
                      <a:pt x="19804" y="17990"/>
                      <a:pt x="19806" y="17978"/>
                      <a:pt x="19806" y="17953"/>
                    </a:cubicBezTo>
                    <a:cubicBezTo>
                      <a:pt x="19955" y="18615"/>
                      <a:pt x="19955" y="19516"/>
                      <a:pt x="20080" y="20083"/>
                    </a:cubicBezTo>
                    <a:cubicBezTo>
                      <a:pt x="20106" y="20083"/>
                      <a:pt x="20454" y="20369"/>
                      <a:pt x="20828" y="20606"/>
                    </a:cubicBezTo>
                    <a:cubicBezTo>
                      <a:pt x="21160" y="20876"/>
                      <a:pt x="21491" y="21103"/>
                      <a:pt x="21565" y="21124"/>
                    </a:cubicBezTo>
                    <a:cubicBezTo>
                      <a:pt x="21562" y="21064"/>
                      <a:pt x="21557" y="21002"/>
                      <a:pt x="21550" y="20936"/>
                    </a:cubicBezTo>
                    <a:lnTo>
                      <a:pt x="21500" y="20936"/>
                    </a:lnTo>
                    <a:cubicBezTo>
                      <a:pt x="21451" y="20462"/>
                      <a:pt x="21525" y="20794"/>
                      <a:pt x="21500" y="20320"/>
                    </a:cubicBezTo>
                    <a:cubicBezTo>
                      <a:pt x="21550" y="20320"/>
                      <a:pt x="21575" y="20747"/>
                      <a:pt x="21600" y="21126"/>
                    </a:cubicBezTo>
                    <a:cubicBezTo>
                      <a:pt x="21600" y="20841"/>
                      <a:pt x="21600" y="20557"/>
                      <a:pt x="21550" y="20274"/>
                    </a:cubicBezTo>
                    <a:cubicBezTo>
                      <a:pt x="21550" y="19941"/>
                      <a:pt x="21600" y="20274"/>
                      <a:pt x="21575" y="19895"/>
                    </a:cubicBezTo>
                    <a:cubicBezTo>
                      <a:pt x="21525" y="19563"/>
                      <a:pt x="21500" y="19231"/>
                      <a:pt x="21500" y="18900"/>
                    </a:cubicBezTo>
                    <a:cubicBezTo>
                      <a:pt x="21451" y="18095"/>
                      <a:pt x="21301" y="17716"/>
                      <a:pt x="21251" y="16958"/>
                    </a:cubicBezTo>
                    <a:lnTo>
                      <a:pt x="21276" y="17052"/>
                    </a:lnTo>
                    <a:cubicBezTo>
                      <a:pt x="21276" y="16768"/>
                      <a:pt x="21176" y="16294"/>
                      <a:pt x="21126" y="15820"/>
                    </a:cubicBezTo>
                    <a:cubicBezTo>
                      <a:pt x="21126" y="15902"/>
                      <a:pt x="21126" y="15985"/>
                      <a:pt x="21117" y="15985"/>
                    </a:cubicBezTo>
                    <a:cubicBezTo>
                      <a:pt x="21110" y="15985"/>
                      <a:pt x="21097" y="15941"/>
                      <a:pt x="21077" y="15820"/>
                    </a:cubicBezTo>
                    <a:cubicBezTo>
                      <a:pt x="21027" y="15300"/>
                      <a:pt x="20952" y="14968"/>
                      <a:pt x="20902" y="14542"/>
                    </a:cubicBezTo>
                    <a:lnTo>
                      <a:pt x="20852" y="14399"/>
                    </a:lnTo>
                    <a:cubicBezTo>
                      <a:pt x="20828" y="14305"/>
                      <a:pt x="20802" y="14210"/>
                      <a:pt x="20802" y="14210"/>
                    </a:cubicBezTo>
                    <a:cubicBezTo>
                      <a:pt x="20478" y="12410"/>
                      <a:pt x="20030" y="10705"/>
                      <a:pt x="19482" y="9141"/>
                    </a:cubicBezTo>
                    <a:cubicBezTo>
                      <a:pt x="19159" y="8194"/>
                      <a:pt x="18785" y="7295"/>
                      <a:pt x="18386" y="6489"/>
                    </a:cubicBezTo>
                    <a:cubicBezTo>
                      <a:pt x="18087" y="5873"/>
                      <a:pt x="17788" y="5352"/>
                      <a:pt x="17490" y="4879"/>
                    </a:cubicBezTo>
                    <a:lnTo>
                      <a:pt x="17514" y="4879"/>
                    </a:lnTo>
                    <a:cubicBezTo>
                      <a:pt x="17140" y="4311"/>
                      <a:pt x="16766" y="3789"/>
                      <a:pt x="16368" y="3315"/>
                    </a:cubicBezTo>
                    <a:cubicBezTo>
                      <a:pt x="15870" y="2700"/>
                      <a:pt x="15371" y="2226"/>
                      <a:pt x="14824" y="1800"/>
                    </a:cubicBezTo>
                    <a:cubicBezTo>
                      <a:pt x="13852" y="994"/>
                      <a:pt x="12831" y="520"/>
                      <a:pt x="11809" y="284"/>
                    </a:cubicBezTo>
                    <a:cubicBezTo>
                      <a:pt x="11534" y="142"/>
                      <a:pt x="11261" y="47"/>
                      <a:pt x="10987" y="0"/>
                    </a:cubicBezTo>
                    <a:close/>
                    <a:moveTo>
                      <a:pt x="21565" y="21124"/>
                    </a:moveTo>
                    <a:cubicBezTo>
                      <a:pt x="21575" y="21281"/>
                      <a:pt x="21575" y="21429"/>
                      <a:pt x="21575" y="21600"/>
                    </a:cubicBezTo>
                    <a:cubicBezTo>
                      <a:pt x="21575" y="21458"/>
                      <a:pt x="21575" y="21268"/>
                      <a:pt x="21575" y="21126"/>
                    </a:cubicBezTo>
                    <a:cubicBezTo>
                      <a:pt x="21572" y="21126"/>
                      <a:pt x="21569" y="21126"/>
                      <a:pt x="21565" y="2112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510" name="Google Shape;535;p16"/>
              <p:cNvSpPr/>
              <p:nvPr/>
            </p:nvSpPr>
            <p:spPr>
              <a:xfrm>
                <a:off x="220669" y="601741"/>
                <a:ext cx="12701" cy="150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0911" y="5942"/>
                      <a:pt x="0" y="13731"/>
                      <a:pt x="0" y="21600"/>
                    </a:cubicBezTo>
                    <a:cubicBezTo>
                      <a:pt x="10911" y="15738"/>
                      <a:pt x="16256" y="7869"/>
                      <a:pt x="216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511" name="Google Shape;537;p16"/>
              <p:cNvSpPr/>
              <p:nvPr/>
            </p:nvSpPr>
            <p:spPr>
              <a:xfrm>
                <a:off x="144953" y="161383"/>
                <a:ext cx="893479" cy="464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fill="norm" stroke="1" extrusionOk="0">
                    <a:moveTo>
                      <a:pt x="11638" y="4434"/>
                    </a:moveTo>
                    <a:cubicBezTo>
                      <a:pt x="11644" y="4441"/>
                      <a:pt x="11652" y="4447"/>
                      <a:pt x="11659" y="4447"/>
                    </a:cubicBezTo>
                    <a:cubicBezTo>
                      <a:pt x="11651" y="4441"/>
                      <a:pt x="11644" y="4439"/>
                      <a:pt x="11638" y="4434"/>
                    </a:cubicBezTo>
                    <a:close/>
                    <a:moveTo>
                      <a:pt x="6262" y="6773"/>
                    </a:moveTo>
                    <a:cubicBezTo>
                      <a:pt x="6255" y="6783"/>
                      <a:pt x="6248" y="6791"/>
                      <a:pt x="6243" y="6799"/>
                    </a:cubicBezTo>
                    <a:cubicBezTo>
                      <a:pt x="6251" y="6791"/>
                      <a:pt x="6258" y="6781"/>
                      <a:pt x="6262" y="6773"/>
                    </a:cubicBezTo>
                    <a:close/>
                    <a:moveTo>
                      <a:pt x="15821" y="7687"/>
                    </a:moveTo>
                    <a:cubicBezTo>
                      <a:pt x="15821" y="7695"/>
                      <a:pt x="15823" y="7700"/>
                      <a:pt x="15830" y="7700"/>
                    </a:cubicBezTo>
                    <a:cubicBezTo>
                      <a:pt x="15826" y="7695"/>
                      <a:pt x="15823" y="7692"/>
                      <a:pt x="15821" y="7687"/>
                    </a:cubicBezTo>
                    <a:close/>
                    <a:moveTo>
                      <a:pt x="1916" y="9974"/>
                    </a:moveTo>
                    <a:lnTo>
                      <a:pt x="1884" y="10102"/>
                    </a:lnTo>
                    <a:cubicBezTo>
                      <a:pt x="1893" y="10060"/>
                      <a:pt x="1904" y="10021"/>
                      <a:pt x="1915" y="9979"/>
                    </a:cubicBezTo>
                    <a:cubicBezTo>
                      <a:pt x="1915" y="9977"/>
                      <a:pt x="1916" y="9977"/>
                      <a:pt x="1916" y="9974"/>
                    </a:cubicBezTo>
                    <a:close/>
                    <a:moveTo>
                      <a:pt x="3515" y="13090"/>
                    </a:moveTo>
                    <a:cubicBezTo>
                      <a:pt x="3514" y="13092"/>
                      <a:pt x="3514" y="13095"/>
                      <a:pt x="3513" y="13098"/>
                    </a:cubicBezTo>
                    <a:cubicBezTo>
                      <a:pt x="3515" y="13092"/>
                      <a:pt x="3517" y="13090"/>
                      <a:pt x="3515" y="13090"/>
                    </a:cubicBezTo>
                    <a:close/>
                    <a:moveTo>
                      <a:pt x="3513" y="13098"/>
                    </a:moveTo>
                    <a:cubicBezTo>
                      <a:pt x="3509" y="13105"/>
                      <a:pt x="3502" y="13121"/>
                      <a:pt x="3502" y="13152"/>
                    </a:cubicBezTo>
                    <a:cubicBezTo>
                      <a:pt x="3505" y="13134"/>
                      <a:pt x="3509" y="13116"/>
                      <a:pt x="3513" y="13098"/>
                    </a:cubicBezTo>
                    <a:close/>
                    <a:moveTo>
                      <a:pt x="2038" y="19873"/>
                    </a:moveTo>
                    <a:cubicBezTo>
                      <a:pt x="2041" y="19873"/>
                      <a:pt x="2043" y="19878"/>
                      <a:pt x="2047" y="19886"/>
                    </a:cubicBezTo>
                    <a:lnTo>
                      <a:pt x="2030" y="20131"/>
                    </a:lnTo>
                    <a:cubicBezTo>
                      <a:pt x="2034" y="19964"/>
                      <a:pt x="2027" y="19873"/>
                      <a:pt x="2038" y="19873"/>
                    </a:cubicBezTo>
                    <a:close/>
                    <a:moveTo>
                      <a:pt x="10833" y="0"/>
                    </a:moveTo>
                    <a:cubicBezTo>
                      <a:pt x="10966" y="0"/>
                      <a:pt x="10900" y="63"/>
                      <a:pt x="10801" y="63"/>
                    </a:cubicBezTo>
                    <a:cubicBezTo>
                      <a:pt x="10668" y="42"/>
                      <a:pt x="10580" y="36"/>
                      <a:pt x="10522" y="36"/>
                    </a:cubicBezTo>
                    <a:cubicBezTo>
                      <a:pt x="10404" y="36"/>
                      <a:pt x="10404" y="63"/>
                      <a:pt x="10404" y="63"/>
                    </a:cubicBezTo>
                    <a:cubicBezTo>
                      <a:pt x="10404" y="63"/>
                      <a:pt x="10371" y="128"/>
                      <a:pt x="9975" y="190"/>
                    </a:cubicBezTo>
                    <a:cubicBezTo>
                      <a:pt x="9743" y="190"/>
                      <a:pt x="9380" y="255"/>
                      <a:pt x="8918" y="380"/>
                    </a:cubicBezTo>
                    <a:cubicBezTo>
                      <a:pt x="8687" y="445"/>
                      <a:pt x="8423" y="573"/>
                      <a:pt x="8159" y="636"/>
                    </a:cubicBezTo>
                    <a:lnTo>
                      <a:pt x="7365" y="1081"/>
                    </a:lnTo>
                    <a:lnTo>
                      <a:pt x="6639" y="1652"/>
                    </a:lnTo>
                    <a:cubicBezTo>
                      <a:pt x="6375" y="1842"/>
                      <a:pt x="6176" y="2032"/>
                      <a:pt x="5979" y="2225"/>
                    </a:cubicBezTo>
                    <a:cubicBezTo>
                      <a:pt x="5781" y="2415"/>
                      <a:pt x="5616" y="2605"/>
                      <a:pt x="5450" y="2795"/>
                    </a:cubicBezTo>
                    <a:lnTo>
                      <a:pt x="5086" y="3241"/>
                    </a:lnTo>
                    <a:cubicBezTo>
                      <a:pt x="4760" y="3868"/>
                      <a:pt x="4303" y="4374"/>
                      <a:pt x="4038" y="5001"/>
                    </a:cubicBezTo>
                    <a:cubicBezTo>
                      <a:pt x="3618" y="5749"/>
                      <a:pt x="3230" y="6497"/>
                      <a:pt x="2874" y="7307"/>
                    </a:cubicBezTo>
                    <a:cubicBezTo>
                      <a:pt x="2775" y="7625"/>
                      <a:pt x="2642" y="7877"/>
                      <a:pt x="2543" y="8133"/>
                    </a:cubicBezTo>
                    <a:cubicBezTo>
                      <a:pt x="2412" y="8450"/>
                      <a:pt x="2313" y="8703"/>
                      <a:pt x="2247" y="8958"/>
                    </a:cubicBezTo>
                    <a:cubicBezTo>
                      <a:pt x="2099" y="9300"/>
                      <a:pt x="2004" y="9638"/>
                      <a:pt x="1915" y="9979"/>
                    </a:cubicBezTo>
                    <a:cubicBezTo>
                      <a:pt x="1717" y="10800"/>
                      <a:pt x="1685" y="10610"/>
                      <a:pt x="1487" y="11183"/>
                    </a:cubicBezTo>
                    <a:cubicBezTo>
                      <a:pt x="1586" y="11183"/>
                      <a:pt x="1453" y="11881"/>
                      <a:pt x="1421" y="12134"/>
                    </a:cubicBezTo>
                    <a:cubicBezTo>
                      <a:pt x="1322" y="12517"/>
                      <a:pt x="1189" y="13405"/>
                      <a:pt x="1058" y="14041"/>
                    </a:cubicBezTo>
                    <a:lnTo>
                      <a:pt x="1024" y="14041"/>
                    </a:lnTo>
                    <a:cubicBezTo>
                      <a:pt x="959" y="14548"/>
                      <a:pt x="760" y="15630"/>
                      <a:pt x="693" y="15947"/>
                    </a:cubicBezTo>
                    <a:cubicBezTo>
                      <a:pt x="628" y="16328"/>
                      <a:pt x="496" y="16963"/>
                      <a:pt x="397" y="17536"/>
                    </a:cubicBezTo>
                    <a:cubicBezTo>
                      <a:pt x="298" y="18169"/>
                      <a:pt x="232" y="18805"/>
                      <a:pt x="199" y="19441"/>
                    </a:cubicBezTo>
                    <a:lnTo>
                      <a:pt x="0" y="20266"/>
                    </a:lnTo>
                    <a:lnTo>
                      <a:pt x="0" y="20394"/>
                    </a:lnTo>
                    <a:cubicBezTo>
                      <a:pt x="232" y="20712"/>
                      <a:pt x="496" y="20902"/>
                      <a:pt x="794" y="21030"/>
                    </a:cubicBezTo>
                    <a:cubicBezTo>
                      <a:pt x="956" y="21134"/>
                      <a:pt x="1142" y="21207"/>
                      <a:pt x="1320" y="21207"/>
                    </a:cubicBezTo>
                    <a:cubicBezTo>
                      <a:pt x="1575" y="21207"/>
                      <a:pt x="1813" y="21058"/>
                      <a:pt x="1949" y="20649"/>
                    </a:cubicBezTo>
                    <a:lnTo>
                      <a:pt x="1982" y="20649"/>
                    </a:lnTo>
                    <a:lnTo>
                      <a:pt x="2015" y="20394"/>
                    </a:lnTo>
                    <a:cubicBezTo>
                      <a:pt x="2020" y="20339"/>
                      <a:pt x="2023" y="20287"/>
                      <a:pt x="2026" y="20240"/>
                    </a:cubicBezTo>
                    <a:cubicBezTo>
                      <a:pt x="2031" y="20196"/>
                      <a:pt x="2037" y="20178"/>
                      <a:pt x="2041" y="20178"/>
                    </a:cubicBezTo>
                    <a:cubicBezTo>
                      <a:pt x="2053" y="20178"/>
                      <a:pt x="2060" y="20313"/>
                      <a:pt x="2081" y="20394"/>
                    </a:cubicBezTo>
                    <a:cubicBezTo>
                      <a:pt x="2081" y="20266"/>
                      <a:pt x="2114" y="20141"/>
                      <a:pt x="2148" y="20014"/>
                    </a:cubicBezTo>
                    <a:cubicBezTo>
                      <a:pt x="2148" y="20001"/>
                      <a:pt x="2146" y="19995"/>
                      <a:pt x="2144" y="19995"/>
                    </a:cubicBezTo>
                    <a:cubicBezTo>
                      <a:pt x="2134" y="19995"/>
                      <a:pt x="2108" y="20089"/>
                      <a:pt x="2081" y="20141"/>
                    </a:cubicBezTo>
                    <a:cubicBezTo>
                      <a:pt x="2081" y="19886"/>
                      <a:pt x="2081" y="19631"/>
                      <a:pt x="2114" y="19441"/>
                    </a:cubicBezTo>
                    <a:cubicBezTo>
                      <a:pt x="2180" y="19123"/>
                      <a:pt x="2213" y="19441"/>
                      <a:pt x="2247" y="19060"/>
                    </a:cubicBezTo>
                    <a:cubicBezTo>
                      <a:pt x="2543" y="16963"/>
                      <a:pt x="2972" y="14994"/>
                      <a:pt x="3502" y="13087"/>
                    </a:cubicBezTo>
                    <a:cubicBezTo>
                      <a:pt x="3509" y="13087"/>
                      <a:pt x="3513" y="13087"/>
                      <a:pt x="3515" y="13090"/>
                    </a:cubicBezTo>
                    <a:cubicBezTo>
                      <a:pt x="3580" y="12801"/>
                      <a:pt x="3671" y="12566"/>
                      <a:pt x="3732" y="12389"/>
                    </a:cubicBezTo>
                    <a:cubicBezTo>
                      <a:pt x="3798" y="12134"/>
                      <a:pt x="3865" y="11816"/>
                      <a:pt x="3964" y="11563"/>
                    </a:cubicBezTo>
                    <a:cubicBezTo>
                      <a:pt x="3996" y="11501"/>
                      <a:pt x="4030" y="11436"/>
                      <a:pt x="4096" y="11436"/>
                    </a:cubicBezTo>
                    <a:cubicBezTo>
                      <a:pt x="4096" y="11308"/>
                      <a:pt x="4161" y="11118"/>
                      <a:pt x="4195" y="10990"/>
                    </a:cubicBezTo>
                    <a:lnTo>
                      <a:pt x="4360" y="10610"/>
                    </a:lnTo>
                    <a:cubicBezTo>
                      <a:pt x="4393" y="10420"/>
                      <a:pt x="4459" y="10292"/>
                      <a:pt x="4526" y="10102"/>
                    </a:cubicBezTo>
                    <a:cubicBezTo>
                      <a:pt x="4657" y="9784"/>
                      <a:pt x="4790" y="9529"/>
                      <a:pt x="4921" y="9214"/>
                    </a:cubicBezTo>
                    <a:cubicBezTo>
                      <a:pt x="4987" y="9021"/>
                      <a:pt x="5086" y="8896"/>
                      <a:pt x="5086" y="8831"/>
                    </a:cubicBezTo>
                    <a:lnTo>
                      <a:pt x="5054" y="8703"/>
                    </a:lnTo>
                    <a:cubicBezTo>
                      <a:pt x="5153" y="8482"/>
                      <a:pt x="5177" y="8482"/>
                      <a:pt x="5207" y="8482"/>
                    </a:cubicBezTo>
                    <a:cubicBezTo>
                      <a:pt x="5235" y="8482"/>
                      <a:pt x="5268" y="8482"/>
                      <a:pt x="5384" y="8260"/>
                    </a:cubicBezTo>
                    <a:cubicBezTo>
                      <a:pt x="5384" y="7942"/>
                      <a:pt x="5747" y="7625"/>
                      <a:pt x="5781" y="7434"/>
                    </a:cubicBezTo>
                    <a:cubicBezTo>
                      <a:pt x="5781" y="7434"/>
                      <a:pt x="5865" y="7351"/>
                      <a:pt x="5899" y="7351"/>
                    </a:cubicBezTo>
                    <a:cubicBezTo>
                      <a:pt x="5907" y="7351"/>
                      <a:pt x="5912" y="7356"/>
                      <a:pt x="5912" y="7369"/>
                    </a:cubicBezTo>
                    <a:cubicBezTo>
                      <a:pt x="5912" y="7179"/>
                      <a:pt x="6045" y="7117"/>
                      <a:pt x="6077" y="6989"/>
                    </a:cubicBezTo>
                    <a:cubicBezTo>
                      <a:pt x="6099" y="6947"/>
                      <a:pt x="6103" y="6932"/>
                      <a:pt x="6098" y="6932"/>
                    </a:cubicBezTo>
                    <a:cubicBezTo>
                      <a:pt x="6088" y="6932"/>
                      <a:pt x="6045" y="6989"/>
                      <a:pt x="6045" y="6989"/>
                    </a:cubicBezTo>
                    <a:lnTo>
                      <a:pt x="6176" y="6734"/>
                    </a:lnTo>
                    <a:cubicBezTo>
                      <a:pt x="6195" y="6715"/>
                      <a:pt x="6216" y="6708"/>
                      <a:pt x="6232" y="6708"/>
                    </a:cubicBezTo>
                    <a:cubicBezTo>
                      <a:pt x="6263" y="6708"/>
                      <a:pt x="6282" y="6739"/>
                      <a:pt x="6262" y="6773"/>
                    </a:cubicBezTo>
                    <a:cubicBezTo>
                      <a:pt x="6370" y="6640"/>
                      <a:pt x="6589" y="6398"/>
                      <a:pt x="6837" y="6098"/>
                    </a:cubicBezTo>
                    <a:cubicBezTo>
                      <a:pt x="7168" y="5780"/>
                      <a:pt x="7498" y="5465"/>
                      <a:pt x="7861" y="5210"/>
                    </a:cubicBezTo>
                    <a:cubicBezTo>
                      <a:pt x="7960" y="5147"/>
                      <a:pt x="8026" y="5082"/>
                      <a:pt x="8125" y="5020"/>
                    </a:cubicBezTo>
                    <a:lnTo>
                      <a:pt x="8389" y="4892"/>
                    </a:lnTo>
                    <a:cubicBezTo>
                      <a:pt x="8554" y="4764"/>
                      <a:pt x="8753" y="4702"/>
                      <a:pt x="8918" y="4637"/>
                    </a:cubicBezTo>
                    <a:lnTo>
                      <a:pt x="9149" y="4574"/>
                    </a:lnTo>
                    <a:lnTo>
                      <a:pt x="9348" y="4512"/>
                    </a:lnTo>
                    <a:cubicBezTo>
                      <a:pt x="9479" y="4512"/>
                      <a:pt x="9578" y="4447"/>
                      <a:pt x="9644" y="4447"/>
                    </a:cubicBezTo>
                    <a:cubicBezTo>
                      <a:pt x="9612" y="4384"/>
                      <a:pt x="9545" y="4384"/>
                      <a:pt x="9479" y="4384"/>
                    </a:cubicBezTo>
                    <a:cubicBezTo>
                      <a:pt x="9413" y="4384"/>
                      <a:pt x="9348" y="4384"/>
                      <a:pt x="9314" y="4322"/>
                    </a:cubicBezTo>
                    <a:cubicBezTo>
                      <a:pt x="9396" y="4256"/>
                      <a:pt x="9455" y="4256"/>
                      <a:pt x="9499" y="4256"/>
                    </a:cubicBezTo>
                    <a:cubicBezTo>
                      <a:pt x="9545" y="4256"/>
                      <a:pt x="9578" y="4256"/>
                      <a:pt x="9612" y="4194"/>
                    </a:cubicBezTo>
                    <a:cubicBezTo>
                      <a:pt x="9644" y="4288"/>
                      <a:pt x="9727" y="4288"/>
                      <a:pt x="9818" y="4288"/>
                    </a:cubicBezTo>
                    <a:cubicBezTo>
                      <a:pt x="9908" y="4288"/>
                      <a:pt x="10007" y="4288"/>
                      <a:pt x="10074" y="4384"/>
                    </a:cubicBezTo>
                    <a:lnTo>
                      <a:pt x="10107" y="4322"/>
                    </a:lnTo>
                    <a:lnTo>
                      <a:pt x="10206" y="4384"/>
                    </a:lnTo>
                    <a:cubicBezTo>
                      <a:pt x="10338" y="4322"/>
                      <a:pt x="10470" y="4322"/>
                      <a:pt x="10602" y="4322"/>
                    </a:cubicBezTo>
                    <a:cubicBezTo>
                      <a:pt x="10702" y="4322"/>
                      <a:pt x="10833" y="4384"/>
                      <a:pt x="10966" y="4384"/>
                    </a:cubicBezTo>
                    <a:lnTo>
                      <a:pt x="11361" y="4384"/>
                    </a:lnTo>
                    <a:cubicBezTo>
                      <a:pt x="11453" y="4384"/>
                      <a:pt x="11545" y="4384"/>
                      <a:pt x="11638" y="4434"/>
                    </a:cubicBezTo>
                    <a:cubicBezTo>
                      <a:pt x="11606" y="4402"/>
                      <a:pt x="11579" y="4322"/>
                      <a:pt x="11659" y="4322"/>
                    </a:cubicBezTo>
                    <a:cubicBezTo>
                      <a:pt x="11659" y="4384"/>
                      <a:pt x="11726" y="4384"/>
                      <a:pt x="11791" y="4384"/>
                    </a:cubicBezTo>
                    <a:cubicBezTo>
                      <a:pt x="11857" y="4384"/>
                      <a:pt x="11923" y="4384"/>
                      <a:pt x="11956" y="4447"/>
                    </a:cubicBezTo>
                    <a:cubicBezTo>
                      <a:pt x="12022" y="4447"/>
                      <a:pt x="12162" y="4533"/>
                      <a:pt x="12228" y="4533"/>
                    </a:cubicBezTo>
                    <a:cubicBezTo>
                      <a:pt x="12259" y="4533"/>
                      <a:pt x="12274" y="4514"/>
                      <a:pt x="12258" y="4460"/>
                    </a:cubicBezTo>
                    <a:cubicBezTo>
                      <a:pt x="12304" y="4582"/>
                      <a:pt x="12545" y="4702"/>
                      <a:pt x="12385" y="4702"/>
                    </a:cubicBezTo>
                    <a:cubicBezTo>
                      <a:pt x="12451" y="4764"/>
                      <a:pt x="12518" y="4830"/>
                      <a:pt x="12617" y="4830"/>
                    </a:cubicBezTo>
                    <a:lnTo>
                      <a:pt x="12518" y="4702"/>
                    </a:lnTo>
                    <a:cubicBezTo>
                      <a:pt x="12782" y="4830"/>
                      <a:pt x="12915" y="5082"/>
                      <a:pt x="13145" y="5082"/>
                    </a:cubicBezTo>
                    <a:lnTo>
                      <a:pt x="13046" y="4955"/>
                    </a:lnTo>
                    <a:cubicBezTo>
                      <a:pt x="13211" y="5020"/>
                      <a:pt x="13344" y="5147"/>
                      <a:pt x="13410" y="5337"/>
                    </a:cubicBezTo>
                    <a:lnTo>
                      <a:pt x="13211" y="5272"/>
                    </a:lnTo>
                    <a:lnTo>
                      <a:pt x="13574" y="5528"/>
                    </a:lnTo>
                    <a:cubicBezTo>
                      <a:pt x="13674" y="5590"/>
                      <a:pt x="13773" y="5655"/>
                      <a:pt x="13904" y="5718"/>
                    </a:cubicBezTo>
                    <a:lnTo>
                      <a:pt x="13806" y="5655"/>
                    </a:lnTo>
                    <a:cubicBezTo>
                      <a:pt x="14202" y="5845"/>
                      <a:pt x="14533" y="6163"/>
                      <a:pt x="14896" y="6481"/>
                    </a:cubicBezTo>
                    <a:cubicBezTo>
                      <a:pt x="15325" y="6989"/>
                      <a:pt x="15754" y="7497"/>
                      <a:pt x="15887" y="7625"/>
                    </a:cubicBezTo>
                    <a:lnTo>
                      <a:pt x="15821" y="7369"/>
                    </a:lnTo>
                    <a:lnTo>
                      <a:pt x="16052" y="7559"/>
                    </a:lnTo>
                    <a:cubicBezTo>
                      <a:pt x="16024" y="7559"/>
                      <a:pt x="15873" y="7700"/>
                      <a:pt x="15831" y="7700"/>
                    </a:cubicBezTo>
                    <a:cubicBezTo>
                      <a:pt x="15831" y="7700"/>
                      <a:pt x="15830" y="7700"/>
                      <a:pt x="15830" y="7700"/>
                    </a:cubicBezTo>
                    <a:cubicBezTo>
                      <a:pt x="16354" y="8461"/>
                      <a:pt x="16813" y="9344"/>
                      <a:pt x="17241" y="10292"/>
                    </a:cubicBezTo>
                    <a:cubicBezTo>
                      <a:pt x="17670" y="11308"/>
                      <a:pt x="18033" y="12389"/>
                      <a:pt x="18331" y="13470"/>
                    </a:cubicBezTo>
                    <a:cubicBezTo>
                      <a:pt x="18364" y="13660"/>
                      <a:pt x="18347" y="13707"/>
                      <a:pt x="18323" y="13707"/>
                    </a:cubicBezTo>
                    <a:cubicBezTo>
                      <a:pt x="18297" y="13707"/>
                      <a:pt x="18265" y="13660"/>
                      <a:pt x="18265" y="13660"/>
                    </a:cubicBezTo>
                    <a:cubicBezTo>
                      <a:pt x="18364" y="14041"/>
                      <a:pt x="18364" y="13788"/>
                      <a:pt x="18430" y="14168"/>
                    </a:cubicBezTo>
                    <a:cubicBezTo>
                      <a:pt x="18430" y="14189"/>
                      <a:pt x="18426" y="14197"/>
                      <a:pt x="18420" y="14197"/>
                    </a:cubicBezTo>
                    <a:cubicBezTo>
                      <a:pt x="18408" y="14197"/>
                      <a:pt x="18385" y="14168"/>
                      <a:pt x="18364" y="14168"/>
                    </a:cubicBezTo>
                    <a:cubicBezTo>
                      <a:pt x="18430" y="14296"/>
                      <a:pt x="18430" y="14486"/>
                      <a:pt x="18462" y="14486"/>
                    </a:cubicBezTo>
                    <a:cubicBezTo>
                      <a:pt x="18430" y="14231"/>
                      <a:pt x="18529" y="14296"/>
                      <a:pt x="18561" y="14168"/>
                    </a:cubicBezTo>
                    <a:lnTo>
                      <a:pt x="18595" y="14358"/>
                    </a:lnTo>
                    <a:cubicBezTo>
                      <a:pt x="18628" y="14486"/>
                      <a:pt x="18662" y="14614"/>
                      <a:pt x="18662" y="14614"/>
                    </a:cubicBezTo>
                    <a:lnTo>
                      <a:pt x="18595" y="14614"/>
                    </a:lnTo>
                    <a:cubicBezTo>
                      <a:pt x="18628" y="14739"/>
                      <a:pt x="18793" y="14804"/>
                      <a:pt x="18859" y="15312"/>
                    </a:cubicBezTo>
                    <a:cubicBezTo>
                      <a:pt x="19024" y="16137"/>
                      <a:pt x="19156" y="17026"/>
                      <a:pt x="19288" y="17917"/>
                    </a:cubicBezTo>
                    <a:cubicBezTo>
                      <a:pt x="19256" y="17917"/>
                      <a:pt x="19222" y="17726"/>
                      <a:pt x="19190" y="17599"/>
                    </a:cubicBezTo>
                    <a:cubicBezTo>
                      <a:pt x="19190" y="17726"/>
                      <a:pt x="19222" y="17854"/>
                      <a:pt x="19222" y="17979"/>
                    </a:cubicBezTo>
                    <a:cubicBezTo>
                      <a:pt x="19222" y="17937"/>
                      <a:pt x="19225" y="17919"/>
                      <a:pt x="19228" y="17919"/>
                    </a:cubicBezTo>
                    <a:cubicBezTo>
                      <a:pt x="19241" y="17919"/>
                      <a:pt x="19275" y="18206"/>
                      <a:pt x="19286" y="18206"/>
                    </a:cubicBezTo>
                    <a:cubicBezTo>
                      <a:pt x="19287" y="18206"/>
                      <a:pt x="19288" y="18195"/>
                      <a:pt x="19288" y="18169"/>
                    </a:cubicBezTo>
                    <a:cubicBezTo>
                      <a:pt x="19420" y="18805"/>
                      <a:pt x="19520" y="19506"/>
                      <a:pt x="19585" y="20204"/>
                    </a:cubicBezTo>
                    <a:cubicBezTo>
                      <a:pt x="19619" y="20204"/>
                      <a:pt x="20115" y="20394"/>
                      <a:pt x="20544" y="20584"/>
                    </a:cubicBezTo>
                    <a:cubicBezTo>
                      <a:pt x="21006" y="20839"/>
                      <a:pt x="21469" y="21092"/>
                      <a:pt x="21534" y="21092"/>
                    </a:cubicBezTo>
                    <a:cubicBezTo>
                      <a:pt x="21534" y="21285"/>
                      <a:pt x="21534" y="21410"/>
                      <a:pt x="21534" y="21600"/>
                    </a:cubicBezTo>
                    <a:cubicBezTo>
                      <a:pt x="21568" y="21347"/>
                      <a:pt x="21568" y="21157"/>
                      <a:pt x="21534" y="20902"/>
                    </a:cubicBezTo>
                    <a:lnTo>
                      <a:pt x="21469" y="20902"/>
                    </a:lnTo>
                    <a:cubicBezTo>
                      <a:pt x="21402" y="20394"/>
                      <a:pt x="21501" y="20774"/>
                      <a:pt x="21469" y="20266"/>
                    </a:cubicBezTo>
                    <a:cubicBezTo>
                      <a:pt x="21501" y="20266"/>
                      <a:pt x="21534" y="20712"/>
                      <a:pt x="21568" y="21092"/>
                    </a:cubicBezTo>
                    <a:cubicBezTo>
                      <a:pt x="21568" y="20712"/>
                      <a:pt x="21568" y="20331"/>
                      <a:pt x="21534" y="20204"/>
                    </a:cubicBezTo>
                    <a:cubicBezTo>
                      <a:pt x="21534" y="19886"/>
                      <a:pt x="21600" y="20204"/>
                      <a:pt x="21568" y="19823"/>
                    </a:cubicBezTo>
                    <a:cubicBezTo>
                      <a:pt x="21501" y="19506"/>
                      <a:pt x="21469" y="19188"/>
                      <a:pt x="21469" y="18805"/>
                    </a:cubicBezTo>
                    <a:cubicBezTo>
                      <a:pt x="21435" y="18044"/>
                      <a:pt x="21270" y="17661"/>
                      <a:pt x="21205" y="16901"/>
                    </a:cubicBezTo>
                    <a:lnTo>
                      <a:pt x="21237" y="16963"/>
                    </a:lnTo>
                    <a:cubicBezTo>
                      <a:pt x="21237" y="16708"/>
                      <a:pt x="21138" y="16137"/>
                      <a:pt x="21072" y="15757"/>
                    </a:cubicBezTo>
                    <a:cubicBezTo>
                      <a:pt x="21072" y="15830"/>
                      <a:pt x="21072" y="15903"/>
                      <a:pt x="21065" y="15903"/>
                    </a:cubicBezTo>
                    <a:cubicBezTo>
                      <a:pt x="21061" y="15903"/>
                      <a:pt x="21053" y="15864"/>
                      <a:pt x="21039" y="15757"/>
                    </a:cubicBezTo>
                    <a:cubicBezTo>
                      <a:pt x="21006" y="15502"/>
                      <a:pt x="20973" y="15249"/>
                      <a:pt x="20939" y="15056"/>
                    </a:cubicBezTo>
                    <a:cubicBezTo>
                      <a:pt x="20907" y="14866"/>
                      <a:pt x="20874" y="14676"/>
                      <a:pt x="20840" y="14421"/>
                    </a:cubicBezTo>
                    <a:lnTo>
                      <a:pt x="20741" y="14106"/>
                    </a:lnTo>
                    <a:cubicBezTo>
                      <a:pt x="20345" y="12326"/>
                      <a:pt x="19883" y="10672"/>
                      <a:pt x="19288" y="9148"/>
                    </a:cubicBezTo>
                    <a:cubicBezTo>
                      <a:pt x="18694" y="7625"/>
                      <a:pt x="18033" y="6226"/>
                      <a:pt x="17274" y="5020"/>
                    </a:cubicBezTo>
                    <a:lnTo>
                      <a:pt x="17307" y="5020"/>
                    </a:lnTo>
                    <a:cubicBezTo>
                      <a:pt x="16514" y="3686"/>
                      <a:pt x="15623" y="2667"/>
                      <a:pt x="14664" y="1842"/>
                    </a:cubicBezTo>
                    <a:cubicBezTo>
                      <a:pt x="13707" y="953"/>
                      <a:pt x="12683" y="445"/>
                      <a:pt x="11659" y="255"/>
                    </a:cubicBezTo>
                    <a:cubicBezTo>
                      <a:pt x="11395" y="63"/>
                      <a:pt x="11097" y="0"/>
                      <a:pt x="108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513" name="Google Shape;538;p16"/>
            <p:cNvSpPr/>
            <p:nvPr/>
          </p:nvSpPr>
          <p:spPr>
            <a:xfrm>
              <a:off x="361558" y="618662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0800" y="3551"/>
                    <a:pt x="0" y="10800"/>
                    <a:pt x="0" y="21600"/>
                  </a:cubicBezTo>
                  <a:cubicBezTo>
                    <a:pt x="10800" y="14351"/>
                    <a:pt x="16090" y="7249"/>
                    <a:pt x="2160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14" name="Google Shape;540;p16"/>
            <p:cNvSpPr/>
            <p:nvPr/>
          </p:nvSpPr>
          <p:spPr>
            <a:xfrm>
              <a:off x="285814" y="346039"/>
              <a:ext cx="600452" cy="279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450" y="14782"/>
                  </a:moveTo>
                  <a:cubicBezTo>
                    <a:pt x="4448" y="14782"/>
                    <a:pt x="4448" y="14787"/>
                    <a:pt x="4448" y="14791"/>
                  </a:cubicBezTo>
                  <a:cubicBezTo>
                    <a:pt x="4450" y="14787"/>
                    <a:pt x="4452" y="14782"/>
                    <a:pt x="4450" y="14782"/>
                  </a:cubicBezTo>
                  <a:close/>
                  <a:moveTo>
                    <a:pt x="4448" y="14791"/>
                  </a:moveTo>
                  <a:cubicBezTo>
                    <a:pt x="4442" y="14804"/>
                    <a:pt x="4430" y="14830"/>
                    <a:pt x="4430" y="14886"/>
                  </a:cubicBezTo>
                  <a:cubicBezTo>
                    <a:pt x="4434" y="14852"/>
                    <a:pt x="4440" y="14821"/>
                    <a:pt x="4448" y="14791"/>
                  </a:cubicBezTo>
                  <a:close/>
                  <a:moveTo>
                    <a:pt x="2953" y="20587"/>
                  </a:moveTo>
                  <a:lnTo>
                    <a:pt x="2927" y="20804"/>
                  </a:lnTo>
                  <a:cubicBezTo>
                    <a:pt x="2931" y="20678"/>
                    <a:pt x="2921" y="20587"/>
                    <a:pt x="2953" y="20587"/>
                  </a:cubicBezTo>
                  <a:close/>
                  <a:moveTo>
                    <a:pt x="10431" y="0"/>
                  </a:moveTo>
                  <a:cubicBezTo>
                    <a:pt x="10578" y="0"/>
                    <a:pt x="10530" y="104"/>
                    <a:pt x="10431" y="208"/>
                  </a:cubicBezTo>
                  <a:cubicBezTo>
                    <a:pt x="9743" y="316"/>
                    <a:pt x="10382" y="316"/>
                    <a:pt x="9693" y="528"/>
                  </a:cubicBezTo>
                  <a:lnTo>
                    <a:pt x="9299" y="632"/>
                  </a:lnTo>
                  <a:lnTo>
                    <a:pt x="8807" y="948"/>
                  </a:lnTo>
                  <a:cubicBezTo>
                    <a:pt x="8365" y="1056"/>
                    <a:pt x="7921" y="1372"/>
                    <a:pt x="7429" y="1688"/>
                  </a:cubicBezTo>
                  <a:cubicBezTo>
                    <a:pt x="7234" y="1792"/>
                    <a:pt x="6988" y="2004"/>
                    <a:pt x="6790" y="2108"/>
                  </a:cubicBezTo>
                  <a:cubicBezTo>
                    <a:pt x="6544" y="2320"/>
                    <a:pt x="6348" y="2428"/>
                    <a:pt x="6150" y="2636"/>
                  </a:cubicBezTo>
                  <a:cubicBezTo>
                    <a:pt x="5805" y="3060"/>
                    <a:pt x="5463" y="3376"/>
                    <a:pt x="5315" y="3480"/>
                  </a:cubicBezTo>
                  <a:cubicBezTo>
                    <a:pt x="5069" y="4117"/>
                    <a:pt x="4577" y="4536"/>
                    <a:pt x="4331" y="5173"/>
                  </a:cubicBezTo>
                  <a:lnTo>
                    <a:pt x="4331" y="5065"/>
                  </a:lnTo>
                  <a:cubicBezTo>
                    <a:pt x="4232" y="5277"/>
                    <a:pt x="4085" y="5593"/>
                    <a:pt x="3839" y="5909"/>
                  </a:cubicBezTo>
                  <a:lnTo>
                    <a:pt x="2461" y="8865"/>
                  </a:lnTo>
                  <a:cubicBezTo>
                    <a:pt x="2314" y="9289"/>
                    <a:pt x="2215" y="9605"/>
                    <a:pt x="2116" y="10029"/>
                  </a:cubicBezTo>
                  <a:lnTo>
                    <a:pt x="2166" y="9921"/>
                  </a:lnTo>
                  <a:cubicBezTo>
                    <a:pt x="1969" y="10765"/>
                    <a:pt x="1870" y="10449"/>
                    <a:pt x="1674" y="10977"/>
                  </a:cubicBezTo>
                  <a:cubicBezTo>
                    <a:pt x="1822" y="11086"/>
                    <a:pt x="1674" y="11822"/>
                    <a:pt x="1624" y="12034"/>
                  </a:cubicBezTo>
                  <a:cubicBezTo>
                    <a:pt x="1527" y="12458"/>
                    <a:pt x="1428" y="13302"/>
                    <a:pt x="1281" y="14038"/>
                  </a:cubicBezTo>
                  <a:lnTo>
                    <a:pt x="1230" y="13934"/>
                  </a:lnTo>
                  <a:cubicBezTo>
                    <a:pt x="1182" y="14462"/>
                    <a:pt x="936" y="15518"/>
                    <a:pt x="886" y="15834"/>
                  </a:cubicBezTo>
                  <a:cubicBezTo>
                    <a:pt x="789" y="16258"/>
                    <a:pt x="641" y="16787"/>
                    <a:pt x="543" y="17419"/>
                  </a:cubicBezTo>
                  <a:cubicBezTo>
                    <a:pt x="395" y="18051"/>
                    <a:pt x="297" y="18687"/>
                    <a:pt x="297" y="19319"/>
                  </a:cubicBezTo>
                  <a:lnTo>
                    <a:pt x="0" y="19951"/>
                  </a:lnTo>
                  <a:lnTo>
                    <a:pt x="0" y="20059"/>
                  </a:lnTo>
                  <a:cubicBezTo>
                    <a:pt x="345" y="20479"/>
                    <a:pt x="738" y="20903"/>
                    <a:pt x="1182" y="21115"/>
                  </a:cubicBezTo>
                  <a:cubicBezTo>
                    <a:pt x="1551" y="21379"/>
                    <a:pt x="1979" y="21600"/>
                    <a:pt x="2332" y="21600"/>
                  </a:cubicBezTo>
                  <a:cubicBezTo>
                    <a:pt x="2542" y="21600"/>
                    <a:pt x="2725" y="21522"/>
                    <a:pt x="2854" y="21323"/>
                  </a:cubicBezTo>
                  <a:lnTo>
                    <a:pt x="2903" y="21323"/>
                  </a:lnTo>
                  <a:lnTo>
                    <a:pt x="2903" y="21007"/>
                  </a:lnTo>
                  <a:cubicBezTo>
                    <a:pt x="2919" y="20942"/>
                    <a:pt x="2935" y="20916"/>
                    <a:pt x="2947" y="20916"/>
                  </a:cubicBezTo>
                  <a:cubicBezTo>
                    <a:pt x="2979" y="20916"/>
                    <a:pt x="3002" y="21042"/>
                    <a:pt x="3002" y="21115"/>
                  </a:cubicBezTo>
                  <a:cubicBezTo>
                    <a:pt x="3002" y="21007"/>
                    <a:pt x="3052" y="20903"/>
                    <a:pt x="3100" y="20795"/>
                  </a:cubicBezTo>
                  <a:cubicBezTo>
                    <a:pt x="3100" y="20765"/>
                    <a:pt x="3096" y="20752"/>
                    <a:pt x="3088" y="20752"/>
                  </a:cubicBezTo>
                  <a:cubicBezTo>
                    <a:pt x="3072" y="20752"/>
                    <a:pt x="3036" y="20829"/>
                    <a:pt x="3002" y="20903"/>
                  </a:cubicBezTo>
                  <a:cubicBezTo>
                    <a:pt x="3002" y="20691"/>
                    <a:pt x="3002" y="20375"/>
                    <a:pt x="3002" y="20163"/>
                  </a:cubicBezTo>
                  <a:cubicBezTo>
                    <a:pt x="3052" y="20059"/>
                    <a:pt x="3088" y="20059"/>
                    <a:pt x="3119" y="20059"/>
                  </a:cubicBezTo>
                  <a:cubicBezTo>
                    <a:pt x="3149" y="20059"/>
                    <a:pt x="3175" y="20059"/>
                    <a:pt x="3199" y="19951"/>
                  </a:cubicBezTo>
                  <a:cubicBezTo>
                    <a:pt x="3544" y="18159"/>
                    <a:pt x="3938" y="16362"/>
                    <a:pt x="4430" y="14778"/>
                  </a:cubicBezTo>
                  <a:cubicBezTo>
                    <a:pt x="4442" y="14778"/>
                    <a:pt x="4448" y="14778"/>
                    <a:pt x="4450" y="14782"/>
                  </a:cubicBezTo>
                  <a:cubicBezTo>
                    <a:pt x="4553" y="14302"/>
                    <a:pt x="4730" y="13908"/>
                    <a:pt x="4823" y="13510"/>
                  </a:cubicBezTo>
                  <a:lnTo>
                    <a:pt x="4970" y="13510"/>
                  </a:lnTo>
                  <a:cubicBezTo>
                    <a:pt x="4920" y="13510"/>
                    <a:pt x="5166" y="12986"/>
                    <a:pt x="5364" y="12458"/>
                  </a:cubicBezTo>
                  <a:cubicBezTo>
                    <a:pt x="5463" y="12138"/>
                    <a:pt x="5610" y="11930"/>
                    <a:pt x="5709" y="11718"/>
                  </a:cubicBezTo>
                  <a:lnTo>
                    <a:pt x="5955" y="11402"/>
                  </a:lnTo>
                  <a:lnTo>
                    <a:pt x="5904" y="11190"/>
                  </a:lnTo>
                  <a:cubicBezTo>
                    <a:pt x="5971" y="11047"/>
                    <a:pt x="6009" y="11012"/>
                    <a:pt x="6035" y="11012"/>
                  </a:cubicBezTo>
                  <a:cubicBezTo>
                    <a:pt x="6064" y="11012"/>
                    <a:pt x="6080" y="11047"/>
                    <a:pt x="6102" y="11047"/>
                  </a:cubicBezTo>
                  <a:cubicBezTo>
                    <a:pt x="6124" y="11047"/>
                    <a:pt x="6150" y="11012"/>
                    <a:pt x="6201" y="10874"/>
                  </a:cubicBezTo>
                  <a:cubicBezTo>
                    <a:pt x="6150" y="10449"/>
                    <a:pt x="6544" y="10345"/>
                    <a:pt x="6544" y="10133"/>
                  </a:cubicBezTo>
                  <a:cubicBezTo>
                    <a:pt x="6544" y="10133"/>
                    <a:pt x="6588" y="10086"/>
                    <a:pt x="6632" y="10086"/>
                  </a:cubicBezTo>
                  <a:cubicBezTo>
                    <a:pt x="6653" y="10086"/>
                    <a:pt x="6675" y="10099"/>
                    <a:pt x="6691" y="10133"/>
                  </a:cubicBezTo>
                  <a:cubicBezTo>
                    <a:pt x="6691" y="9921"/>
                    <a:pt x="6741" y="9921"/>
                    <a:pt x="6790" y="9817"/>
                  </a:cubicBezTo>
                  <a:cubicBezTo>
                    <a:pt x="6806" y="9783"/>
                    <a:pt x="6812" y="9770"/>
                    <a:pt x="6810" y="9770"/>
                  </a:cubicBezTo>
                  <a:cubicBezTo>
                    <a:pt x="6806" y="9770"/>
                    <a:pt x="6774" y="9817"/>
                    <a:pt x="6741" y="9817"/>
                  </a:cubicBezTo>
                  <a:lnTo>
                    <a:pt x="6889" y="9605"/>
                  </a:lnTo>
                  <a:cubicBezTo>
                    <a:pt x="6937" y="9605"/>
                    <a:pt x="6988" y="9605"/>
                    <a:pt x="6937" y="9709"/>
                  </a:cubicBezTo>
                  <a:cubicBezTo>
                    <a:pt x="7086" y="9501"/>
                    <a:pt x="7282" y="9393"/>
                    <a:pt x="7480" y="9185"/>
                  </a:cubicBezTo>
                  <a:cubicBezTo>
                    <a:pt x="7726" y="8865"/>
                    <a:pt x="8020" y="8657"/>
                    <a:pt x="8315" y="8445"/>
                  </a:cubicBezTo>
                  <a:cubicBezTo>
                    <a:pt x="8462" y="8337"/>
                    <a:pt x="8611" y="8337"/>
                    <a:pt x="8759" y="8233"/>
                  </a:cubicBezTo>
                  <a:cubicBezTo>
                    <a:pt x="8906" y="8129"/>
                    <a:pt x="9053" y="8021"/>
                    <a:pt x="9200" y="7917"/>
                  </a:cubicBezTo>
                  <a:cubicBezTo>
                    <a:pt x="9497" y="7809"/>
                    <a:pt x="9693" y="7705"/>
                    <a:pt x="9840" y="7705"/>
                  </a:cubicBezTo>
                  <a:cubicBezTo>
                    <a:pt x="9791" y="7601"/>
                    <a:pt x="9731" y="7601"/>
                    <a:pt x="9674" y="7601"/>
                  </a:cubicBezTo>
                  <a:cubicBezTo>
                    <a:pt x="9620" y="7601"/>
                    <a:pt x="9570" y="7601"/>
                    <a:pt x="9545" y="7493"/>
                  </a:cubicBezTo>
                  <a:cubicBezTo>
                    <a:pt x="9594" y="7389"/>
                    <a:pt x="9644" y="7389"/>
                    <a:pt x="9680" y="7389"/>
                  </a:cubicBezTo>
                  <a:cubicBezTo>
                    <a:pt x="9717" y="7389"/>
                    <a:pt x="9743" y="7389"/>
                    <a:pt x="9743" y="7285"/>
                  </a:cubicBezTo>
                  <a:cubicBezTo>
                    <a:pt x="9791" y="7441"/>
                    <a:pt x="9866" y="7441"/>
                    <a:pt x="9945" y="7441"/>
                  </a:cubicBezTo>
                  <a:cubicBezTo>
                    <a:pt x="10025" y="7441"/>
                    <a:pt x="10112" y="7441"/>
                    <a:pt x="10185" y="7601"/>
                  </a:cubicBezTo>
                  <a:lnTo>
                    <a:pt x="10185" y="7389"/>
                  </a:lnTo>
                  <a:lnTo>
                    <a:pt x="10235" y="7493"/>
                  </a:lnTo>
                  <a:cubicBezTo>
                    <a:pt x="10530" y="7285"/>
                    <a:pt x="10578" y="7285"/>
                    <a:pt x="10578" y="7285"/>
                  </a:cubicBezTo>
                  <a:lnTo>
                    <a:pt x="10923" y="7285"/>
                  </a:lnTo>
                  <a:cubicBezTo>
                    <a:pt x="11133" y="7285"/>
                    <a:pt x="11272" y="7051"/>
                    <a:pt x="11431" y="7051"/>
                  </a:cubicBezTo>
                  <a:cubicBezTo>
                    <a:pt x="11458" y="7051"/>
                    <a:pt x="11486" y="7056"/>
                    <a:pt x="11514" y="7073"/>
                  </a:cubicBezTo>
                  <a:cubicBezTo>
                    <a:pt x="11514" y="7073"/>
                    <a:pt x="11415" y="6861"/>
                    <a:pt x="11514" y="6861"/>
                  </a:cubicBezTo>
                  <a:cubicBezTo>
                    <a:pt x="11514" y="6883"/>
                    <a:pt x="11524" y="6891"/>
                    <a:pt x="11538" y="6891"/>
                  </a:cubicBezTo>
                  <a:cubicBezTo>
                    <a:pt x="11567" y="6891"/>
                    <a:pt x="11613" y="6870"/>
                    <a:pt x="11649" y="6870"/>
                  </a:cubicBezTo>
                  <a:cubicBezTo>
                    <a:pt x="11684" y="6870"/>
                    <a:pt x="11710" y="6887"/>
                    <a:pt x="11710" y="6965"/>
                  </a:cubicBezTo>
                  <a:cubicBezTo>
                    <a:pt x="11724" y="6995"/>
                    <a:pt x="11748" y="7008"/>
                    <a:pt x="11774" y="7008"/>
                  </a:cubicBezTo>
                  <a:cubicBezTo>
                    <a:pt x="11843" y="7008"/>
                    <a:pt x="11932" y="6922"/>
                    <a:pt x="11911" y="6783"/>
                  </a:cubicBezTo>
                  <a:cubicBezTo>
                    <a:pt x="11944" y="6861"/>
                    <a:pt x="12095" y="6870"/>
                    <a:pt x="12006" y="6965"/>
                  </a:cubicBezTo>
                  <a:cubicBezTo>
                    <a:pt x="12039" y="6965"/>
                    <a:pt x="12093" y="7012"/>
                    <a:pt x="12125" y="7012"/>
                  </a:cubicBezTo>
                  <a:cubicBezTo>
                    <a:pt x="12141" y="7012"/>
                    <a:pt x="12154" y="6999"/>
                    <a:pt x="12154" y="6965"/>
                  </a:cubicBezTo>
                  <a:lnTo>
                    <a:pt x="12103" y="6861"/>
                  </a:lnTo>
                  <a:cubicBezTo>
                    <a:pt x="12273" y="6861"/>
                    <a:pt x="12369" y="7095"/>
                    <a:pt x="12517" y="7095"/>
                  </a:cubicBezTo>
                  <a:cubicBezTo>
                    <a:pt x="12541" y="7095"/>
                    <a:pt x="12567" y="7086"/>
                    <a:pt x="12595" y="7073"/>
                  </a:cubicBezTo>
                  <a:lnTo>
                    <a:pt x="12496" y="6861"/>
                  </a:lnTo>
                  <a:cubicBezTo>
                    <a:pt x="12646" y="6861"/>
                    <a:pt x="12743" y="7073"/>
                    <a:pt x="12743" y="7285"/>
                  </a:cubicBezTo>
                  <a:lnTo>
                    <a:pt x="12646" y="7285"/>
                  </a:lnTo>
                  <a:cubicBezTo>
                    <a:pt x="12793" y="7389"/>
                    <a:pt x="12989" y="7493"/>
                    <a:pt x="13186" y="7493"/>
                  </a:cubicBezTo>
                  <a:lnTo>
                    <a:pt x="13087" y="7493"/>
                  </a:lnTo>
                  <a:cubicBezTo>
                    <a:pt x="13235" y="7493"/>
                    <a:pt x="13334" y="7601"/>
                    <a:pt x="13481" y="7601"/>
                  </a:cubicBezTo>
                  <a:cubicBezTo>
                    <a:pt x="13628" y="7705"/>
                    <a:pt x="13826" y="7809"/>
                    <a:pt x="14023" y="8021"/>
                  </a:cubicBezTo>
                  <a:cubicBezTo>
                    <a:pt x="14417" y="8233"/>
                    <a:pt x="14760" y="8657"/>
                    <a:pt x="14909" y="8761"/>
                  </a:cubicBezTo>
                  <a:lnTo>
                    <a:pt x="14859" y="8445"/>
                  </a:lnTo>
                  <a:lnTo>
                    <a:pt x="15105" y="8549"/>
                  </a:lnTo>
                  <a:cubicBezTo>
                    <a:pt x="15105" y="8549"/>
                    <a:pt x="14917" y="8874"/>
                    <a:pt x="14869" y="8882"/>
                  </a:cubicBezTo>
                  <a:lnTo>
                    <a:pt x="14859" y="8865"/>
                  </a:lnTo>
                  <a:cubicBezTo>
                    <a:pt x="14859" y="8878"/>
                    <a:pt x="14863" y="8882"/>
                    <a:pt x="14867" y="8882"/>
                  </a:cubicBezTo>
                  <a:cubicBezTo>
                    <a:pt x="14869" y="8882"/>
                    <a:pt x="14869" y="8882"/>
                    <a:pt x="14869" y="8882"/>
                  </a:cubicBezTo>
                  <a:lnTo>
                    <a:pt x="15056" y="9185"/>
                  </a:lnTo>
                  <a:lnTo>
                    <a:pt x="15351" y="9605"/>
                  </a:lnTo>
                  <a:cubicBezTo>
                    <a:pt x="15645" y="10029"/>
                    <a:pt x="15891" y="10449"/>
                    <a:pt x="16137" y="10977"/>
                  </a:cubicBezTo>
                  <a:cubicBezTo>
                    <a:pt x="16531" y="11718"/>
                    <a:pt x="16926" y="12666"/>
                    <a:pt x="17221" y="13618"/>
                  </a:cubicBezTo>
                  <a:cubicBezTo>
                    <a:pt x="17249" y="13808"/>
                    <a:pt x="17209" y="13847"/>
                    <a:pt x="17170" y="13847"/>
                  </a:cubicBezTo>
                  <a:cubicBezTo>
                    <a:pt x="17146" y="13847"/>
                    <a:pt x="17122" y="13830"/>
                    <a:pt x="17122" y="13830"/>
                  </a:cubicBezTo>
                  <a:cubicBezTo>
                    <a:pt x="17170" y="13986"/>
                    <a:pt x="17196" y="13986"/>
                    <a:pt x="17221" y="13986"/>
                  </a:cubicBezTo>
                  <a:cubicBezTo>
                    <a:pt x="17245" y="13986"/>
                    <a:pt x="17269" y="13986"/>
                    <a:pt x="17320" y="14146"/>
                  </a:cubicBezTo>
                  <a:cubicBezTo>
                    <a:pt x="17320" y="14181"/>
                    <a:pt x="17313" y="14194"/>
                    <a:pt x="17303" y="14194"/>
                  </a:cubicBezTo>
                  <a:cubicBezTo>
                    <a:pt x="17285" y="14194"/>
                    <a:pt x="17253" y="14146"/>
                    <a:pt x="17221" y="14146"/>
                  </a:cubicBezTo>
                  <a:cubicBezTo>
                    <a:pt x="17221" y="14146"/>
                    <a:pt x="17320" y="14462"/>
                    <a:pt x="17320" y="14462"/>
                  </a:cubicBezTo>
                  <a:cubicBezTo>
                    <a:pt x="17368" y="14358"/>
                    <a:pt x="17416" y="14146"/>
                    <a:pt x="17467" y="14038"/>
                  </a:cubicBezTo>
                  <a:lnTo>
                    <a:pt x="17566" y="14358"/>
                  </a:lnTo>
                  <a:lnTo>
                    <a:pt x="17515" y="14462"/>
                  </a:lnTo>
                  <a:cubicBezTo>
                    <a:pt x="17515" y="14566"/>
                    <a:pt x="17761" y="14462"/>
                    <a:pt x="17812" y="14886"/>
                  </a:cubicBezTo>
                  <a:cubicBezTo>
                    <a:pt x="17909" y="15414"/>
                    <a:pt x="18007" y="15622"/>
                    <a:pt x="18056" y="16046"/>
                  </a:cubicBezTo>
                  <a:cubicBezTo>
                    <a:pt x="18155" y="16362"/>
                    <a:pt x="18205" y="16678"/>
                    <a:pt x="18253" y="17103"/>
                  </a:cubicBezTo>
                  <a:cubicBezTo>
                    <a:pt x="18253" y="17103"/>
                    <a:pt x="18205" y="16994"/>
                    <a:pt x="18155" y="16890"/>
                  </a:cubicBezTo>
                  <a:cubicBezTo>
                    <a:pt x="18155" y="16994"/>
                    <a:pt x="18155" y="17103"/>
                    <a:pt x="18155" y="17206"/>
                  </a:cubicBezTo>
                  <a:cubicBezTo>
                    <a:pt x="18165" y="17163"/>
                    <a:pt x="18175" y="17146"/>
                    <a:pt x="18185" y="17146"/>
                  </a:cubicBezTo>
                  <a:cubicBezTo>
                    <a:pt x="18217" y="17146"/>
                    <a:pt x="18245" y="17328"/>
                    <a:pt x="18251" y="17328"/>
                  </a:cubicBezTo>
                  <a:cubicBezTo>
                    <a:pt x="18253" y="17328"/>
                    <a:pt x="18253" y="17323"/>
                    <a:pt x="18253" y="17315"/>
                  </a:cubicBezTo>
                  <a:cubicBezTo>
                    <a:pt x="18352" y="17522"/>
                    <a:pt x="18451" y="17735"/>
                    <a:pt x="18451" y="18051"/>
                  </a:cubicBezTo>
                  <a:cubicBezTo>
                    <a:pt x="18451" y="18366"/>
                    <a:pt x="18500" y="18687"/>
                    <a:pt x="18598" y="18895"/>
                  </a:cubicBezTo>
                  <a:cubicBezTo>
                    <a:pt x="19040" y="18895"/>
                    <a:pt x="19532" y="19003"/>
                    <a:pt x="19976" y="19215"/>
                  </a:cubicBezTo>
                  <a:cubicBezTo>
                    <a:pt x="20664" y="19423"/>
                    <a:pt x="21303" y="19847"/>
                    <a:pt x="21402" y="19847"/>
                  </a:cubicBezTo>
                  <a:cubicBezTo>
                    <a:pt x="21402" y="20059"/>
                    <a:pt x="21402" y="20267"/>
                    <a:pt x="21402" y="20479"/>
                  </a:cubicBezTo>
                  <a:cubicBezTo>
                    <a:pt x="21451" y="20267"/>
                    <a:pt x="21451" y="19951"/>
                    <a:pt x="21451" y="19635"/>
                  </a:cubicBezTo>
                  <a:lnTo>
                    <a:pt x="21354" y="19635"/>
                  </a:lnTo>
                  <a:cubicBezTo>
                    <a:pt x="21303" y="19003"/>
                    <a:pt x="21402" y="19531"/>
                    <a:pt x="21402" y="18895"/>
                  </a:cubicBezTo>
                  <a:cubicBezTo>
                    <a:pt x="21451" y="18895"/>
                    <a:pt x="21501" y="19423"/>
                    <a:pt x="21501" y="19951"/>
                  </a:cubicBezTo>
                  <a:cubicBezTo>
                    <a:pt x="21501" y="19423"/>
                    <a:pt x="21550" y="19003"/>
                    <a:pt x="21451" y="18791"/>
                  </a:cubicBezTo>
                  <a:cubicBezTo>
                    <a:pt x="21451" y="18579"/>
                    <a:pt x="21477" y="18579"/>
                    <a:pt x="21507" y="18579"/>
                  </a:cubicBezTo>
                  <a:cubicBezTo>
                    <a:pt x="21537" y="18579"/>
                    <a:pt x="21574" y="18579"/>
                    <a:pt x="21600" y="18366"/>
                  </a:cubicBezTo>
                  <a:cubicBezTo>
                    <a:pt x="21501" y="17947"/>
                    <a:pt x="21451" y="17522"/>
                    <a:pt x="21451" y="17103"/>
                  </a:cubicBezTo>
                  <a:cubicBezTo>
                    <a:pt x="21451" y="16890"/>
                    <a:pt x="21402" y="16678"/>
                    <a:pt x="21402" y="16466"/>
                  </a:cubicBezTo>
                  <a:cubicBezTo>
                    <a:pt x="21354" y="16258"/>
                    <a:pt x="21303" y="16150"/>
                    <a:pt x="21303" y="15938"/>
                  </a:cubicBezTo>
                  <a:cubicBezTo>
                    <a:pt x="21205" y="15622"/>
                    <a:pt x="21108" y="15306"/>
                    <a:pt x="21108" y="14886"/>
                  </a:cubicBezTo>
                  <a:lnTo>
                    <a:pt x="21156" y="14990"/>
                  </a:lnTo>
                  <a:cubicBezTo>
                    <a:pt x="21156" y="14674"/>
                    <a:pt x="20959" y="14146"/>
                    <a:pt x="20910" y="13618"/>
                  </a:cubicBezTo>
                  <a:cubicBezTo>
                    <a:pt x="20910" y="13735"/>
                    <a:pt x="20910" y="13817"/>
                    <a:pt x="20902" y="13817"/>
                  </a:cubicBezTo>
                  <a:cubicBezTo>
                    <a:pt x="20896" y="13817"/>
                    <a:pt x="20884" y="13761"/>
                    <a:pt x="20862" y="13618"/>
                  </a:cubicBezTo>
                  <a:cubicBezTo>
                    <a:pt x="20763" y="13090"/>
                    <a:pt x="20664" y="12774"/>
                    <a:pt x="20616" y="12350"/>
                  </a:cubicBezTo>
                  <a:lnTo>
                    <a:pt x="20418" y="12034"/>
                  </a:lnTo>
                  <a:cubicBezTo>
                    <a:pt x="19976" y="10345"/>
                    <a:pt x="19434" y="8761"/>
                    <a:pt x="18794" y="7389"/>
                  </a:cubicBezTo>
                  <a:cubicBezTo>
                    <a:pt x="18598" y="6965"/>
                    <a:pt x="18401" y="6545"/>
                    <a:pt x="18155" y="6121"/>
                  </a:cubicBezTo>
                  <a:lnTo>
                    <a:pt x="17566" y="5065"/>
                  </a:lnTo>
                  <a:cubicBezTo>
                    <a:pt x="17221" y="4536"/>
                    <a:pt x="16876" y="4008"/>
                    <a:pt x="16729" y="3692"/>
                  </a:cubicBezTo>
                  <a:cubicBezTo>
                    <a:pt x="15891" y="2532"/>
                    <a:pt x="15056" y="1688"/>
                    <a:pt x="14171" y="948"/>
                  </a:cubicBezTo>
                  <a:lnTo>
                    <a:pt x="13382" y="420"/>
                  </a:lnTo>
                  <a:lnTo>
                    <a:pt x="12547" y="104"/>
                  </a:lnTo>
                  <a:cubicBezTo>
                    <a:pt x="12325" y="52"/>
                    <a:pt x="12091" y="26"/>
                    <a:pt x="11857" y="26"/>
                  </a:cubicBezTo>
                  <a:cubicBezTo>
                    <a:pt x="11625" y="26"/>
                    <a:pt x="11391" y="52"/>
                    <a:pt x="11169" y="104"/>
                  </a:cubicBezTo>
                  <a:cubicBezTo>
                    <a:pt x="10923" y="0"/>
                    <a:pt x="10677" y="0"/>
                    <a:pt x="1043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51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3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Title Text"/>
          <p:cNvSpPr txBox="1"/>
          <p:nvPr>
            <p:ph type="title"/>
          </p:nvPr>
        </p:nvSpPr>
        <p:spPr>
          <a:xfrm>
            <a:off x="477344" y="1595175"/>
            <a:ext cx="2271301" cy="577801"/>
          </a:xfrm>
          <a:prstGeom prst="rect">
            <a:avLst/>
          </a:prstGeom>
        </p:spPr>
        <p:txBody>
          <a:bodyPr anchor="b"/>
          <a:lstStyle>
            <a:lvl1pPr>
              <a:defRPr sz="1800">
                <a:solidFill>
                  <a:schemeClr val="accent2"/>
                </a:solidFill>
                <a:latin typeface="Lemonada"/>
                <a:ea typeface="Lemonada"/>
                <a:cs typeface="Lemonada"/>
                <a:sym typeface="Lemonad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24" name="Body Level One…"/>
          <p:cNvSpPr txBox="1"/>
          <p:nvPr>
            <p:ph type="body" sz="quarter" idx="1"/>
          </p:nvPr>
        </p:nvSpPr>
        <p:spPr>
          <a:xfrm>
            <a:off x="736545" y="2020583"/>
            <a:ext cx="1752900" cy="6342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5" name="Google Shape;554;p17"/>
          <p:cNvSpPr/>
          <p:nvPr/>
        </p:nvSpPr>
        <p:spPr>
          <a:xfrm>
            <a:off x="8523062" y="436882"/>
            <a:ext cx="1151853" cy="930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202" h="21600" fill="norm" stroke="1" extrusionOk="0">
                <a:moveTo>
                  <a:pt x="13257" y="0"/>
                </a:moveTo>
                <a:cubicBezTo>
                  <a:pt x="7662" y="0"/>
                  <a:pt x="-3622" y="4616"/>
                  <a:pt x="1147" y="17132"/>
                </a:cubicBezTo>
                <a:cubicBezTo>
                  <a:pt x="1147" y="17132"/>
                  <a:pt x="5545" y="21600"/>
                  <a:pt x="9496" y="21600"/>
                </a:cubicBezTo>
                <a:cubicBezTo>
                  <a:pt x="11107" y="21600"/>
                  <a:pt x="12644" y="20856"/>
                  <a:pt x="13777" y="18765"/>
                </a:cubicBezTo>
                <a:cubicBezTo>
                  <a:pt x="17691" y="11542"/>
                  <a:pt x="17978" y="3233"/>
                  <a:pt x="16006" y="759"/>
                </a:cubicBezTo>
                <a:cubicBezTo>
                  <a:pt x="15622" y="270"/>
                  <a:pt x="14605" y="0"/>
                  <a:pt x="13257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26" name="Google Shape;555;p17"/>
          <p:cNvSpPr/>
          <p:nvPr/>
        </p:nvSpPr>
        <p:spPr>
          <a:xfrm>
            <a:off x="-466814" y="4378064"/>
            <a:ext cx="819295" cy="6617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202" h="21600" fill="norm" stroke="1" extrusionOk="0">
                <a:moveTo>
                  <a:pt x="13257" y="0"/>
                </a:moveTo>
                <a:cubicBezTo>
                  <a:pt x="7662" y="0"/>
                  <a:pt x="-3622" y="4616"/>
                  <a:pt x="1147" y="17132"/>
                </a:cubicBezTo>
                <a:cubicBezTo>
                  <a:pt x="1147" y="17132"/>
                  <a:pt x="5545" y="21600"/>
                  <a:pt x="9496" y="21600"/>
                </a:cubicBezTo>
                <a:cubicBezTo>
                  <a:pt x="11107" y="21600"/>
                  <a:pt x="12644" y="20856"/>
                  <a:pt x="13777" y="18765"/>
                </a:cubicBezTo>
                <a:cubicBezTo>
                  <a:pt x="17691" y="11542"/>
                  <a:pt x="17978" y="3233"/>
                  <a:pt x="16006" y="759"/>
                </a:cubicBezTo>
                <a:cubicBezTo>
                  <a:pt x="15622" y="270"/>
                  <a:pt x="14605" y="0"/>
                  <a:pt x="13257" y="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534" name="Google Shape;556;p17"/>
          <p:cNvGrpSpPr/>
          <p:nvPr/>
        </p:nvGrpSpPr>
        <p:grpSpPr>
          <a:xfrm>
            <a:off x="-249795" y="3736081"/>
            <a:ext cx="1073657" cy="1005694"/>
            <a:chOff x="0" y="0"/>
            <a:chExt cx="1073656" cy="1005693"/>
          </a:xfrm>
        </p:grpSpPr>
        <p:sp>
          <p:nvSpPr>
            <p:cNvPr id="527" name="Google Shape;557;p17"/>
            <p:cNvSpPr/>
            <p:nvPr/>
          </p:nvSpPr>
          <p:spPr>
            <a:xfrm rot="2339626">
              <a:off x="62892" y="411364"/>
              <a:ext cx="12701" cy="16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7297" y="7200"/>
                    <a:pt x="0" y="14400"/>
                    <a:pt x="0" y="21600"/>
                  </a:cubicBezTo>
                  <a:cubicBezTo>
                    <a:pt x="14303" y="14400"/>
                    <a:pt x="21600" y="7200"/>
                    <a:pt x="21600" y="0"/>
                  </a:cubicBezTo>
                  <a:close/>
                </a:path>
              </a:pathLst>
            </a:custGeom>
            <a:solidFill>
              <a:srgbClr val="344A9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531" name="Google Shape;559;p17"/>
            <p:cNvGrpSpPr/>
            <p:nvPr/>
          </p:nvGrpSpPr>
          <p:grpSpPr>
            <a:xfrm>
              <a:off x="-1" y="0"/>
              <a:ext cx="1073658" cy="1005694"/>
              <a:chOff x="0" y="0"/>
              <a:chExt cx="1073656" cy="1005693"/>
            </a:xfrm>
          </p:grpSpPr>
          <p:sp>
            <p:nvSpPr>
              <p:cNvPr id="528" name="Google Shape;560;p17"/>
              <p:cNvSpPr/>
              <p:nvPr/>
            </p:nvSpPr>
            <p:spPr>
              <a:xfrm rot="2339626">
                <a:off x="52400" y="248055"/>
                <a:ext cx="968857" cy="5095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872" y="3453"/>
                    </a:moveTo>
                    <a:cubicBezTo>
                      <a:pt x="11877" y="3457"/>
                      <a:pt x="11881" y="3459"/>
                      <a:pt x="11884" y="3459"/>
                    </a:cubicBezTo>
                    <a:cubicBezTo>
                      <a:pt x="11880" y="3457"/>
                      <a:pt x="11876" y="3455"/>
                      <a:pt x="11872" y="3453"/>
                    </a:cubicBezTo>
                    <a:close/>
                    <a:moveTo>
                      <a:pt x="16318" y="6821"/>
                    </a:moveTo>
                    <a:cubicBezTo>
                      <a:pt x="16318" y="6826"/>
                      <a:pt x="16321" y="6830"/>
                      <a:pt x="16326" y="6832"/>
                    </a:cubicBezTo>
                    <a:cubicBezTo>
                      <a:pt x="16323" y="6828"/>
                      <a:pt x="16321" y="6825"/>
                      <a:pt x="16318" y="6821"/>
                    </a:cubicBezTo>
                    <a:close/>
                    <a:moveTo>
                      <a:pt x="1557" y="19650"/>
                    </a:moveTo>
                    <a:cubicBezTo>
                      <a:pt x="1561" y="19650"/>
                      <a:pt x="1565" y="19652"/>
                      <a:pt x="1570" y="19658"/>
                    </a:cubicBezTo>
                    <a:lnTo>
                      <a:pt x="1540" y="19938"/>
                    </a:lnTo>
                    <a:cubicBezTo>
                      <a:pt x="1552" y="19757"/>
                      <a:pt x="1535" y="19650"/>
                      <a:pt x="1557" y="19650"/>
                    </a:cubicBezTo>
                    <a:close/>
                    <a:moveTo>
                      <a:pt x="10987" y="0"/>
                    </a:moveTo>
                    <a:cubicBezTo>
                      <a:pt x="11136" y="47"/>
                      <a:pt x="11086" y="95"/>
                      <a:pt x="10961" y="95"/>
                    </a:cubicBezTo>
                    <a:cubicBezTo>
                      <a:pt x="10775" y="47"/>
                      <a:pt x="10675" y="35"/>
                      <a:pt x="10622" y="35"/>
                    </a:cubicBezTo>
                    <a:cubicBezTo>
                      <a:pt x="10569" y="35"/>
                      <a:pt x="10563" y="47"/>
                      <a:pt x="10563" y="47"/>
                    </a:cubicBezTo>
                    <a:lnTo>
                      <a:pt x="10140" y="47"/>
                    </a:lnTo>
                    <a:cubicBezTo>
                      <a:pt x="9218" y="47"/>
                      <a:pt x="8321" y="332"/>
                      <a:pt x="7474" y="899"/>
                    </a:cubicBezTo>
                    <a:cubicBezTo>
                      <a:pt x="6652" y="1468"/>
                      <a:pt x="5880" y="2226"/>
                      <a:pt x="5182" y="3173"/>
                    </a:cubicBezTo>
                    <a:cubicBezTo>
                      <a:pt x="4859" y="3740"/>
                      <a:pt x="4412" y="4356"/>
                      <a:pt x="4137" y="4923"/>
                    </a:cubicBezTo>
                    <a:cubicBezTo>
                      <a:pt x="3960" y="5255"/>
                      <a:pt x="3441" y="6211"/>
                      <a:pt x="2990" y="7295"/>
                    </a:cubicBezTo>
                    <a:cubicBezTo>
                      <a:pt x="2591" y="8147"/>
                      <a:pt x="2242" y="9046"/>
                      <a:pt x="1943" y="10043"/>
                    </a:cubicBezTo>
                    <a:lnTo>
                      <a:pt x="1993" y="9899"/>
                    </a:lnTo>
                    <a:cubicBezTo>
                      <a:pt x="1868" y="10326"/>
                      <a:pt x="1719" y="10751"/>
                      <a:pt x="1544" y="11084"/>
                    </a:cubicBezTo>
                    <a:cubicBezTo>
                      <a:pt x="1645" y="11084"/>
                      <a:pt x="1494" y="11748"/>
                      <a:pt x="1420" y="11985"/>
                    </a:cubicBezTo>
                    <a:cubicBezTo>
                      <a:pt x="1370" y="12173"/>
                      <a:pt x="1295" y="12505"/>
                      <a:pt x="1245" y="12884"/>
                    </a:cubicBezTo>
                    <a:cubicBezTo>
                      <a:pt x="1171" y="13216"/>
                      <a:pt x="1096" y="13641"/>
                      <a:pt x="1021" y="13927"/>
                    </a:cubicBezTo>
                    <a:lnTo>
                      <a:pt x="997" y="13878"/>
                    </a:lnTo>
                    <a:cubicBezTo>
                      <a:pt x="921" y="14447"/>
                      <a:pt x="698" y="15488"/>
                      <a:pt x="648" y="15869"/>
                    </a:cubicBezTo>
                    <a:cubicBezTo>
                      <a:pt x="398" y="17052"/>
                      <a:pt x="225" y="18236"/>
                      <a:pt x="149" y="19516"/>
                    </a:cubicBezTo>
                    <a:cubicBezTo>
                      <a:pt x="149" y="19516"/>
                      <a:pt x="100" y="19705"/>
                      <a:pt x="75" y="19895"/>
                    </a:cubicBezTo>
                    <a:lnTo>
                      <a:pt x="25" y="20178"/>
                    </a:lnTo>
                    <a:lnTo>
                      <a:pt x="0" y="20320"/>
                    </a:lnTo>
                    <a:lnTo>
                      <a:pt x="0" y="20462"/>
                    </a:lnTo>
                    <a:cubicBezTo>
                      <a:pt x="199" y="20699"/>
                      <a:pt x="398" y="20889"/>
                      <a:pt x="623" y="20984"/>
                    </a:cubicBezTo>
                    <a:cubicBezTo>
                      <a:pt x="706" y="21045"/>
                      <a:pt x="793" y="21074"/>
                      <a:pt x="877" y="21074"/>
                    </a:cubicBezTo>
                    <a:cubicBezTo>
                      <a:pt x="1126" y="21074"/>
                      <a:pt x="1365" y="20825"/>
                      <a:pt x="1494" y="20369"/>
                    </a:cubicBezTo>
                    <a:lnTo>
                      <a:pt x="1520" y="20415"/>
                    </a:lnTo>
                    <a:cubicBezTo>
                      <a:pt x="1520" y="20369"/>
                      <a:pt x="1520" y="20320"/>
                      <a:pt x="1520" y="20274"/>
                    </a:cubicBezTo>
                    <a:lnTo>
                      <a:pt x="1520" y="20132"/>
                    </a:lnTo>
                    <a:cubicBezTo>
                      <a:pt x="1523" y="20112"/>
                      <a:pt x="1525" y="20093"/>
                      <a:pt x="1527" y="20075"/>
                    </a:cubicBezTo>
                    <a:cubicBezTo>
                      <a:pt x="1541" y="19978"/>
                      <a:pt x="1551" y="19941"/>
                      <a:pt x="1557" y="19941"/>
                    </a:cubicBezTo>
                    <a:cubicBezTo>
                      <a:pt x="1570" y="19941"/>
                      <a:pt x="1570" y="20089"/>
                      <a:pt x="1570" y="20178"/>
                    </a:cubicBezTo>
                    <a:cubicBezTo>
                      <a:pt x="1595" y="20037"/>
                      <a:pt x="1595" y="19895"/>
                      <a:pt x="1619" y="19753"/>
                    </a:cubicBezTo>
                    <a:cubicBezTo>
                      <a:pt x="1619" y="19743"/>
                      <a:pt x="1618" y="19739"/>
                      <a:pt x="1617" y="19739"/>
                    </a:cubicBezTo>
                    <a:cubicBezTo>
                      <a:pt x="1611" y="19739"/>
                      <a:pt x="1595" y="19809"/>
                      <a:pt x="1595" y="19846"/>
                    </a:cubicBezTo>
                    <a:cubicBezTo>
                      <a:pt x="1570" y="19609"/>
                      <a:pt x="1595" y="19421"/>
                      <a:pt x="1619" y="19184"/>
                    </a:cubicBezTo>
                    <a:cubicBezTo>
                      <a:pt x="1669" y="18805"/>
                      <a:pt x="1669" y="19184"/>
                      <a:pt x="1719" y="18757"/>
                    </a:cubicBezTo>
                    <a:cubicBezTo>
                      <a:pt x="2018" y="16578"/>
                      <a:pt x="2467" y="14494"/>
                      <a:pt x="3064" y="12600"/>
                    </a:cubicBezTo>
                    <a:cubicBezTo>
                      <a:pt x="3089" y="12600"/>
                      <a:pt x="3064" y="12600"/>
                      <a:pt x="3064" y="12647"/>
                    </a:cubicBezTo>
                    <a:cubicBezTo>
                      <a:pt x="3139" y="12363"/>
                      <a:pt x="3214" y="12078"/>
                      <a:pt x="3314" y="11794"/>
                    </a:cubicBezTo>
                    <a:cubicBezTo>
                      <a:pt x="3388" y="11511"/>
                      <a:pt x="3488" y="11274"/>
                      <a:pt x="3563" y="10988"/>
                    </a:cubicBezTo>
                    <a:cubicBezTo>
                      <a:pt x="3587" y="10895"/>
                      <a:pt x="3637" y="10847"/>
                      <a:pt x="3688" y="10800"/>
                    </a:cubicBezTo>
                    <a:cubicBezTo>
                      <a:pt x="3662" y="10800"/>
                      <a:pt x="3737" y="10658"/>
                      <a:pt x="3812" y="10373"/>
                    </a:cubicBezTo>
                    <a:cubicBezTo>
                      <a:pt x="3911" y="10136"/>
                      <a:pt x="4036" y="9757"/>
                      <a:pt x="4185" y="9427"/>
                    </a:cubicBezTo>
                    <a:cubicBezTo>
                      <a:pt x="4335" y="9095"/>
                      <a:pt x="4484" y="8763"/>
                      <a:pt x="4609" y="8479"/>
                    </a:cubicBezTo>
                    <a:cubicBezTo>
                      <a:pt x="4709" y="8242"/>
                      <a:pt x="4808" y="8100"/>
                      <a:pt x="4808" y="8052"/>
                    </a:cubicBezTo>
                    <a:lnTo>
                      <a:pt x="4784" y="7959"/>
                    </a:lnTo>
                    <a:cubicBezTo>
                      <a:pt x="5033" y="7485"/>
                      <a:pt x="4908" y="7910"/>
                      <a:pt x="5107" y="7436"/>
                    </a:cubicBezTo>
                    <a:cubicBezTo>
                      <a:pt x="5157" y="7248"/>
                      <a:pt x="5232" y="7104"/>
                      <a:pt x="5331" y="6962"/>
                    </a:cubicBezTo>
                    <a:cubicBezTo>
                      <a:pt x="5431" y="6869"/>
                      <a:pt x="5506" y="6725"/>
                      <a:pt x="5580" y="6537"/>
                    </a:cubicBezTo>
                    <a:cubicBezTo>
                      <a:pt x="5580" y="6537"/>
                      <a:pt x="5672" y="6432"/>
                      <a:pt x="5698" y="6432"/>
                    </a:cubicBezTo>
                    <a:cubicBezTo>
                      <a:pt x="5703" y="6432"/>
                      <a:pt x="5705" y="6436"/>
                      <a:pt x="5705" y="6442"/>
                    </a:cubicBezTo>
                    <a:cubicBezTo>
                      <a:pt x="5705" y="6300"/>
                      <a:pt x="5830" y="6205"/>
                      <a:pt x="5904" y="6063"/>
                    </a:cubicBezTo>
                    <a:cubicBezTo>
                      <a:pt x="5904" y="6048"/>
                      <a:pt x="5899" y="6042"/>
                      <a:pt x="5891" y="6042"/>
                    </a:cubicBezTo>
                    <a:cubicBezTo>
                      <a:pt x="5874" y="6042"/>
                      <a:pt x="5846" y="6063"/>
                      <a:pt x="5830" y="6063"/>
                    </a:cubicBezTo>
                    <a:lnTo>
                      <a:pt x="5904" y="5921"/>
                    </a:lnTo>
                    <a:lnTo>
                      <a:pt x="6004" y="5780"/>
                    </a:lnTo>
                    <a:cubicBezTo>
                      <a:pt x="6032" y="5762"/>
                      <a:pt x="6052" y="5751"/>
                      <a:pt x="6064" y="5751"/>
                    </a:cubicBezTo>
                    <a:cubicBezTo>
                      <a:pt x="6087" y="5751"/>
                      <a:pt x="6086" y="5784"/>
                      <a:pt x="6054" y="5873"/>
                    </a:cubicBezTo>
                    <a:lnTo>
                      <a:pt x="6303" y="5494"/>
                    </a:lnTo>
                    <a:lnTo>
                      <a:pt x="6702" y="5020"/>
                    </a:lnTo>
                    <a:cubicBezTo>
                      <a:pt x="7050" y="4642"/>
                      <a:pt x="7424" y="4311"/>
                      <a:pt x="7798" y="4026"/>
                    </a:cubicBezTo>
                    <a:cubicBezTo>
                      <a:pt x="8146" y="3742"/>
                      <a:pt x="8520" y="3552"/>
                      <a:pt x="8919" y="3410"/>
                    </a:cubicBezTo>
                    <a:cubicBezTo>
                      <a:pt x="9069" y="3315"/>
                      <a:pt x="9218" y="3315"/>
                      <a:pt x="9368" y="3269"/>
                    </a:cubicBezTo>
                    <a:lnTo>
                      <a:pt x="9666" y="3222"/>
                    </a:lnTo>
                    <a:cubicBezTo>
                      <a:pt x="9592" y="3173"/>
                      <a:pt x="9417" y="3222"/>
                      <a:pt x="9342" y="3127"/>
                    </a:cubicBezTo>
                    <a:cubicBezTo>
                      <a:pt x="9417" y="3078"/>
                      <a:pt x="9473" y="3078"/>
                      <a:pt x="9520" y="3078"/>
                    </a:cubicBezTo>
                    <a:cubicBezTo>
                      <a:pt x="9567" y="3078"/>
                      <a:pt x="9604" y="3078"/>
                      <a:pt x="9642" y="3032"/>
                    </a:cubicBezTo>
                    <a:cubicBezTo>
                      <a:pt x="9692" y="3127"/>
                      <a:pt x="9766" y="3127"/>
                      <a:pt x="9865" y="3127"/>
                    </a:cubicBezTo>
                    <a:cubicBezTo>
                      <a:pt x="9941" y="3127"/>
                      <a:pt x="10040" y="3173"/>
                      <a:pt x="10115" y="3222"/>
                    </a:cubicBezTo>
                    <a:lnTo>
                      <a:pt x="10165" y="3127"/>
                    </a:lnTo>
                    <a:lnTo>
                      <a:pt x="10239" y="3222"/>
                    </a:lnTo>
                    <a:lnTo>
                      <a:pt x="10713" y="3222"/>
                    </a:lnTo>
                    <a:lnTo>
                      <a:pt x="11086" y="3315"/>
                    </a:lnTo>
                    <a:cubicBezTo>
                      <a:pt x="11356" y="3315"/>
                      <a:pt x="11625" y="3362"/>
                      <a:pt x="11872" y="3453"/>
                    </a:cubicBezTo>
                    <a:cubicBezTo>
                      <a:pt x="11842" y="3436"/>
                      <a:pt x="11797" y="3364"/>
                      <a:pt x="11884" y="3364"/>
                    </a:cubicBezTo>
                    <a:cubicBezTo>
                      <a:pt x="11884" y="3459"/>
                      <a:pt x="12158" y="3364"/>
                      <a:pt x="12208" y="3505"/>
                    </a:cubicBezTo>
                    <a:cubicBezTo>
                      <a:pt x="12274" y="3505"/>
                      <a:pt x="12429" y="3589"/>
                      <a:pt x="12496" y="3589"/>
                    </a:cubicBezTo>
                    <a:cubicBezTo>
                      <a:pt x="12528" y="3589"/>
                      <a:pt x="12540" y="3568"/>
                      <a:pt x="12507" y="3505"/>
                    </a:cubicBezTo>
                    <a:cubicBezTo>
                      <a:pt x="12556" y="3552"/>
                      <a:pt x="12631" y="3601"/>
                      <a:pt x="12681" y="3647"/>
                    </a:cubicBezTo>
                    <a:cubicBezTo>
                      <a:pt x="12731" y="3694"/>
                      <a:pt x="12756" y="3694"/>
                      <a:pt x="12681" y="3694"/>
                    </a:cubicBezTo>
                    <a:cubicBezTo>
                      <a:pt x="12756" y="3742"/>
                      <a:pt x="12831" y="3789"/>
                      <a:pt x="12930" y="3838"/>
                    </a:cubicBezTo>
                    <a:lnTo>
                      <a:pt x="12805" y="3742"/>
                    </a:lnTo>
                    <a:cubicBezTo>
                      <a:pt x="12955" y="3789"/>
                      <a:pt x="13080" y="3884"/>
                      <a:pt x="13179" y="3931"/>
                    </a:cubicBezTo>
                    <a:cubicBezTo>
                      <a:pt x="13304" y="4026"/>
                      <a:pt x="13404" y="4075"/>
                      <a:pt x="13503" y="4075"/>
                    </a:cubicBezTo>
                    <a:lnTo>
                      <a:pt x="13404" y="3979"/>
                    </a:lnTo>
                    <a:cubicBezTo>
                      <a:pt x="13577" y="4075"/>
                      <a:pt x="13728" y="4168"/>
                      <a:pt x="13778" y="4311"/>
                    </a:cubicBezTo>
                    <a:lnTo>
                      <a:pt x="13702" y="4263"/>
                    </a:lnTo>
                    <a:lnTo>
                      <a:pt x="13603" y="4263"/>
                    </a:lnTo>
                    <a:cubicBezTo>
                      <a:pt x="13752" y="4311"/>
                      <a:pt x="13852" y="4405"/>
                      <a:pt x="13977" y="4500"/>
                    </a:cubicBezTo>
                    <a:cubicBezTo>
                      <a:pt x="14101" y="4595"/>
                      <a:pt x="14200" y="4642"/>
                      <a:pt x="14325" y="4737"/>
                    </a:cubicBezTo>
                    <a:lnTo>
                      <a:pt x="14200" y="4690"/>
                    </a:lnTo>
                    <a:cubicBezTo>
                      <a:pt x="14275" y="4737"/>
                      <a:pt x="14450" y="4832"/>
                      <a:pt x="14649" y="5020"/>
                    </a:cubicBezTo>
                    <a:cubicBezTo>
                      <a:pt x="14749" y="5069"/>
                      <a:pt x="14874" y="5211"/>
                      <a:pt x="14973" y="5306"/>
                    </a:cubicBezTo>
                    <a:cubicBezTo>
                      <a:pt x="15097" y="5399"/>
                      <a:pt x="15197" y="5494"/>
                      <a:pt x="15322" y="5636"/>
                    </a:cubicBezTo>
                    <a:cubicBezTo>
                      <a:pt x="15546" y="5873"/>
                      <a:pt x="15770" y="6110"/>
                      <a:pt x="15970" y="6347"/>
                    </a:cubicBezTo>
                    <a:cubicBezTo>
                      <a:pt x="16144" y="6537"/>
                      <a:pt x="16268" y="6725"/>
                      <a:pt x="16368" y="6821"/>
                    </a:cubicBezTo>
                    <a:lnTo>
                      <a:pt x="16268" y="6584"/>
                    </a:lnTo>
                    <a:lnTo>
                      <a:pt x="16393" y="6679"/>
                    </a:lnTo>
                    <a:cubicBezTo>
                      <a:pt x="16440" y="6724"/>
                      <a:pt x="16464" y="6768"/>
                      <a:pt x="16508" y="6811"/>
                    </a:cubicBezTo>
                    <a:cubicBezTo>
                      <a:pt x="16502" y="6809"/>
                      <a:pt x="16494" y="6807"/>
                      <a:pt x="16484" y="6807"/>
                    </a:cubicBezTo>
                    <a:cubicBezTo>
                      <a:pt x="16443" y="6807"/>
                      <a:pt x="16373" y="6834"/>
                      <a:pt x="16338" y="6834"/>
                    </a:cubicBezTo>
                    <a:cubicBezTo>
                      <a:pt x="16333" y="6834"/>
                      <a:pt x="16329" y="6834"/>
                      <a:pt x="16326" y="6832"/>
                    </a:cubicBezTo>
                    <a:cubicBezTo>
                      <a:pt x="16871" y="7683"/>
                      <a:pt x="17341" y="8625"/>
                      <a:pt x="17763" y="9664"/>
                    </a:cubicBezTo>
                    <a:cubicBezTo>
                      <a:pt x="18186" y="10658"/>
                      <a:pt x="18560" y="11794"/>
                      <a:pt x="18835" y="12979"/>
                    </a:cubicBezTo>
                    <a:cubicBezTo>
                      <a:pt x="18868" y="13148"/>
                      <a:pt x="18867" y="13195"/>
                      <a:pt x="18852" y="13195"/>
                    </a:cubicBezTo>
                    <a:cubicBezTo>
                      <a:pt x="18836" y="13195"/>
                      <a:pt x="18798" y="13121"/>
                      <a:pt x="18785" y="13121"/>
                    </a:cubicBezTo>
                    <a:cubicBezTo>
                      <a:pt x="18909" y="13546"/>
                      <a:pt x="18884" y="13263"/>
                      <a:pt x="18960" y="13641"/>
                    </a:cubicBezTo>
                    <a:cubicBezTo>
                      <a:pt x="18967" y="13686"/>
                      <a:pt x="18968" y="13703"/>
                      <a:pt x="18964" y="13703"/>
                    </a:cubicBezTo>
                    <a:cubicBezTo>
                      <a:pt x="18954" y="13703"/>
                      <a:pt x="18926" y="13628"/>
                      <a:pt x="18909" y="13595"/>
                    </a:cubicBezTo>
                    <a:cubicBezTo>
                      <a:pt x="18960" y="13783"/>
                      <a:pt x="18984" y="13927"/>
                      <a:pt x="19009" y="13927"/>
                    </a:cubicBezTo>
                    <a:cubicBezTo>
                      <a:pt x="18960" y="13690"/>
                      <a:pt x="19034" y="13783"/>
                      <a:pt x="19059" y="13641"/>
                    </a:cubicBezTo>
                    <a:lnTo>
                      <a:pt x="19109" y="13927"/>
                    </a:lnTo>
                    <a:cubicBezTo>
                      <a:pt x="19133" y="14020"/>
                      <a:pt x="19159" y="14164"/>
                      <a:pt x="19159" y="14164"/>
                    </a:cubicBezTo>
                    <a:lnTo>
                      <a:pt x="19133" y="14164"/>
                    </a:lnTo>
                    <a:cubicBezTo>
                      <a:pt x="19233" y="14399"/>
                      <a:pt x="19308" y="14636"/>
                      <a:pt x="19358" y="14921"/>
                    </a:cubicBezTo>
                    <a:cubicBezTo>
                      <a:pt x="19533" y="15820"/>
                      <a:pt x="19656" y="16768"/>
                      <a:pt x="19781" y="17716"/>
                    </a:cubicBezTo>
                    <a:cubicBezTo>
                      <a:pt x="19756" y="17716"/>
                      <a:pt x="19732" y="17525"/>
                      <a:pt x="19682" y="17337"/>
                    </a:cubicBezTo>
                    <a:cubicBezTo>
                      <a:pt x="19706" y="17479"/>
                      <a:pt x="19732" y="17621"/>
                      <a:pt x="19732" y="17762"/>
                    </a:cubicBezTo>
                    <a:cubicBezTo>
                      <a:pt x="19732" y="17724"/>
                      <a:pt x="19734" y="17708"/>
                      <a:pt x="19737" y="17708"/>
                    </a:cubicBezTo>
                    <a:cubicBezTo>
                      <a:pt x="19751" y="17708"/>
                      <a:pt x="19790" y="17990"/>
                      <a:pt x="19802" y="17990"/>
                    </a:cubicBezTo>
                    <a:cubicBezTo>
                      <a:pt x="19804" y="17990"/>
                      <a:pt x="19806" y="17978"/>
                      <a:pt x="19806" y="17953"/>
                    </a:cubicBezTo>
                    <a:cubicBezTo>
                      <a:pt x="19955" y="18615"/>
                      <a:pt x="19955" y="19516"/>
                      <a:pt x="20080" y="20083"/>
                    </a:cubicBezTo>
                    <a:cubicBezTo>
                      <a:pt x="20106" y="20083"/>
                      <a:pt x="20454" y="20369"/>
                      <a:pt x="20828" y="20606"/>
                    </a:cubicBezTo>
                    <a:cubicBezTo>
                      <a:pt x="21160" y="20876"/>
                      <a:pt x="21491" y="21103"/>
                      <a:pt x="21565" y="21124"/>
                    </a:cubicBezTo>
                    <a:cubicBezTo>
                      <a:pt x="21562" y="21064"/>
                      <a:pt x="21557" y="21002"/>
                      <a:pt x="21550" y="20936"/>
                    </a:cubicBezTo>
                    <a:lnTo>
                      <a:pt x="21500" y="20936"/>
                    </a:lnTo>
                    <a:cubicBezTo>
                      <a:pt x="21451" y="20462"/>
                      <a:pt x="21525" y="20794"/>
                      <a:pt x="21500" y="20320"/>
                    </a:cubicBezTo>
                    <a:cubicBezTo>
                      <a:pt x="21550" y="20320"/>
                      <a:pt x="21575" y="20747"/>
                      <a:pt x="21600" y="21126"/>
                    </a:cubicBezTo>
                    <a:cubicBezTo>
                      <a:pt x="21600" y="20841"/>
                      <a:pt x="21600" y="20557"/>
                      <a:pt x="21550" y="20274"/>
                    </a:cubicBezTo>
                    <a:cubicBezTo>
                      <a:pt x="21550" y="19941"/>
                      <a:pt x="21600" y="20274"/>
                      <a:pt x="21575" y="19895"/>
                    </a:cubicBezTo>
                    <a:cubicBezTo>
                      <a:pt x="21525" y="19563"/>
                      <a:pt x="21500" y="19231"/>
                      <a:pt x="21500" y="18900"/>
                    </a:cubicBezTo>
                    <a:cubicBezTo>
                      <a:pt x="21451" y="18095"/>
                      <a:pt x="21301" y="17716"/>
                      <a:pt x="21251" y="16958"/>
                    </a:cubicBezTo>
                    <a:lnTo>
                      <a:pt x="21276" y="17052"/>
                    </a:lnTo>
                    <a:cubicBezTo>
                      <a:pt x="21276" y="16768"/>
                      <a:pt x="21176" y="16294"/>
                      <a:pt x="21126" y="15820"/>
                    </a:cubicBezTo>
                    <a:cubicBezTo>
                      <a:pt x="21126" y="15902"/>
                      <a:pt x="21126" y="15985"/>
                      <a:pt x="21117" y="15985"/>
                    </a:cubicBezTo>
                    <a:cubicBezTo>
                      <a:pt x="21110" y="15985"/>
                      <a:pt x="21097" y="15941"/>
                      <a:pt x="21077" y="15820"/>
                    </a:cubicBezTo>
                    <a:cubicBezTo>
                      <a:pt x="21027" y="15300"/>
                      <a:pt x="20952" y="14968"/>
                      <a:pt x="20902" y="14542"/>
                    </a:cubicBezTo>
                    <a:lnTo>
                      <a:pt x="20852" y="14399"/>
                    </a:lnTo>
                    <a:cubicBezTo>
                      <a:pt x="20828" y="14305"/>
                      <a:pt x="20802" y="14210"/>
                      <a:pt x="20802" y="14210"/>
                    </a:cubicBezTo>
                    <a:cubicBezTo>
                      <a:pt x="20478" y="12410"/>
                      <a:pt x="20030" y="10705"/>
                      <a:pt x="19482" y="9141"/>
                    </a:cubicBezTo>
                    <a:cubicBezTo>
                      <a:pt x="19159" y="8194"/>
                      <a:pt x="18785" y="7295"/>
                      <a:pt x="18386" y="6489"/>
                    </a:cubicBezTo>
                    <a:cubicBezTo>
                      <a:pt x="18087" y="5873"/>
                      <a:pt x="17788" y="5352"/>
                      <a:pt x="17490" y="4879"/>
                    </a:cubicBezTo>
                    <a:lnTo>
                      <a:pt x="17514" y="4879"/>
                    </a:lnTo>
                    <a:cubicBezTo>
                      <a:pt x="17140" y="4311"/>
                      <a:pt x="16766" y="3789"/>
                      <a:pt x="16368" y="3315"/>
                    </a:cubicBezTo>
                    <a:cubicBezTo>
                      <a:pt x="15870" y="2700"/>
                      <a:pt x="15371" y="2226"/>
                      <a:pt x="14824" y="1800"/>
                    </a:cubicBezTo>
                    <a:cubicBezTo>
                      <a:pt x="13852" y="994"/>
                      <a:pt x="12831" y="520"/>
                      <a:pt x="11809" y="284"/>
                    </a:cubicBezTo>
                    <a:cubicBezTo>
                      <a:pt x="11534" y="142"/>
                      <a:pt x="11261" y="47"/>
                      <a:pt x="10987" y="0"/>
                    </a:cubicBezTo>
                    <a:close/>
                    <a:moveTo>
                      <a:pt x="21565" y="21124"/>
                    </a:moveTo>
                    <a:cubicBezTo>
                      <a:pt x="21575" y="21281"/>
                      <a:pt x="21575" y="21429"/>
                      <a:pt x="21575" y="21600"/>
                    </a:cubicBezTo>
                    <a:cubicBezTo>
                      <a:pt x="21575" y="21458"/>
                      <a:pt x="21575" y="21268"/>
                      <a:pt x="21575" y="21126"/>
                    </a:cubicBezTo>
                    <a:cubicBezTo>
                      <a:pt x="21572" y="21126"/>
                      <a:pt x="21569" y="21126"/>
                      <a:pt x="21565" y="2112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529" name="Google Shape;561;p17"/>
              <p:cNvSpPr/>
              <p:nvPr/>
            </p:nvSpPr>
            <p:spPr>
              <a:xfrm rot="2339626">
                <a:off x="145211" y="497288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0911" y="5942"/>
                      <a:pt x="0" y="13731"/>
                      <a:pt x="0" y="21600"/>
                    </a:cubicBezTo>
                    <a:cubicBezTo>
                      <a:pt x="10911" y="15738"/>
                      <a:pt x="16256" y="7869"/>
                      <a:pt x="216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530" name="Google Shape;563;p17"/>
              <p:cNvSpPr/>
              <p:nvPr/>
            </p:nvSpPr>
            <p:spPr>
              <a:xfrm rot="2339626">
                <a:off x="128876" y="364373"/>
                <a:ext cx="730039" cy="3799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fill="norm" stroke="1" extrusionOk="0">
                    <a:moveTo>
                      <a:pt x="11638" y="4434"/>
                    </a:moveTo>
                    <a:cubicBezTo>
                      <a:pt x="11644" y="4441"/>
                      <a:pt x="11652" y="4447"/>
                      <a:pt x="11659" y="4447"/>
                    </a:cubicBezTo>
                    <a:cubicBezTo>
                      <a:pt x="11651" y="4441"/>
                      <a:pt x="11644" y="4439"/>
                      <a:pt x="11638" y="4434"/>
                    </a:cubicBezTo>
                    <a:close/>
                    <a:moveTo>
                      <a:pt x="6262" y="6773"/>
                    </a:moveTo>
                    <a:cubicBezTo>
                      <a:pt x="6255" y="6783"/>
                      <a:pt x="6248" y="6791"/>
                      <a:pt x="6243" y="6799"/>
                    </a:cubicBezTo>
                    <a:cubicBezTo>
                      <a:pt x="6251" y="6791"/>
                      <a:pt x="6258" y="6781"/>
                      <a:pt x="6262" y="6773"/>
                    </a:cubicBezTo>
                    <a:close/>
                    <a:moveTo>
                      <a:pt x="15821" y="7687"/>
                    </a:moveTo>
                    <a:cubicBezTo>
                      <a:pt x="15821" y="7695"/>
                      <a:pt x="15823" y="7700"/>
                      <a:pt x="15830" y="7700"/>
                    </a:cubicBezTo>
                    <a:cubicBezTo>
                      <a:pt x="15826" y="7695"/>
                      <a:pt x="15823" y="7692"/>
                      <a:pt x="15821" y="7687"/>
                    </a:cubicBezTo>
                    <a:close/>
                    <a:moveTo>
                      <a:pt x="1916" y="9974"/>
                    </a:moveTo>
                    <a:lnTo>
                      <a:pt x="1884" y="10102"/>
                    </a:lnTo>
                    <a:cubicBezTo>
                      <a:pt x="1893" y="10060"/>
                      <a:pt x="1904" y="10021"/>
                      <a:pt x="1915" y="9979"/>
                    </a:cubicBezTo>
                    <a:cubicBezTo>
                      <a:pt x="1915" y="9977"/>
                      <a:pt x="1916" y="9977"/>
                      <a:pt x="1916" y="9974"/>
                    </a:cubicBezTo>
                    <a:close/>
                    <a:moveTo>
                      <a:pt x="3515" y="13090"/>
                    </a:moveTo>
                    <a:cubicBezTo>
                      <a:pt x="3514" y="13092"/>
                      <a:pt x="3514" y="13095"/>
                      <a:pt x="3513" y="13098"/>
                    </a:cubicBezTo>
                    <a:cubicBezTo>
                      <a:pt x="3515" y="13092"/>
                      <a:pt x="3517" y="13090"/>
                      <a:pt x="3515" y="13090"/>
                    </a:cubicBezTo>
                    <a:close/>
                    <a:moveTo>
                      <a:pt x="3513" y="13098"/>
                    </a:moveTo>
                    <a:cubicBezTo>
                      <a:pt x="3509" y="13105"/>
                      <a:pt x="3502" y="13121"/>
                      <a:pt x="3502" y="13152"/>
                    </a:cubicBezTo>
                    <a:cubicBezTo>
                      <a:pt x="3505" y="13134"/>
                      <a:pt x="3509" y="13116"/>
                      <a:pt x="3513" y="13098"/>
                    </a:cubicBezTo>
                    <a:close/>
                    <a:moveTo>
                      <a:pt x="2038" y="19873"/>
                    </a:moveTo>
                    <a:cubicBezTo>
                      <a:pt x="2041" y="19873"/>
                      <a:pt x="2043" y="19878"/>
                      <a:pt x="2047" y="19886"/>
                    </a:cubicBezTo>
                    <a:lnTo>
                      <a:pt x="2030" y="20131"/>
                    </a:lnTo>
                    <a:cubicBezTo>
                      <a:pt x="2034" y="19964"/>
                      <a:pt x="2027" y="19873"/>
                      <a:pt x="2038" y="19873"/>
                    </a:cubicBezTo>
                    <a:close/>
                    <a:moveTo>
                      <a:pt x="10833" y="0"/>
                    </a:moveTo>
                    <a:cubicBezTo>
                      <a:pt x="10966" y="0"/>
                      <a:pt x="10900" y="63"/>
                      <a:pt x="10801" y="63"/>
                    </a:cubicBezTo>
                    <a:cubicBezTo>
                      <a:pt x="10668" y="42"/>
                      <a:pt x="10580" y="36"/>
                      <a:pt x="10522" y="36"/>
                    </a:cubicBezTo>
                    <a:cubicBezTo>
                      <a:pt x="10404" y="36"/>
                      <a:pt x="10404" y="63"/>
                      <a:pt x="10404" y="63"/>
                    </a:cubicBezTo>
                    <a:cubicBezTo>
                      <a:pt x="10404" y="63"/>
                      <a:pt x="10371" y="128"/>
                      <a:pt x="9975" y="190"/>
                    </a:cubicBezTo>
                    <a:cubicBezTo>
                      <a:pt x="9743" y="190"/>
                      <a:pt x="9380" y="255"/>
                      <a:pt x="8918" y="380"/>
                    </a:cubicBezTo>
                    <a:cubicBezTo>
                      <a:pt x="8687" y="445"/>
                      <a:pt x="8423" y="573"/>
                      <a:pt x="8159" y="636"/>
                    </a:cubicBezTo>
                    <a:lnTo>
                      <a:pt x="7365" y="1081"/>
                    </a:lnTo>
                    <a:lnTo>
                      <a:pt x="6639" y="1652"/>
                    </a:lnTo>
                    <a:cubicBezTo>
                      <a:pt x="6375" y="1842"/>
                      <a:pt x="6176" y="2032"/>
                      <a:pt x="5979" y="2225"/>
                    </a:cubicBezTo>
                    <a:cubicBezTo>
                      <a:pt x="5781" y="2415"/>
                      <a:pt x="5616" y="2605"/>
                      <a:pt x="5450" y="2795"/>
                    </a:cubicBezTo>
                    <a:lnTo>
                      <a:pt x="5086" y="3241"/>
                    </a:lnTo>
                    <a:cubicBezTo>
                      <a:pt x="4760" y="3868"/>
                      <a:pt x="4303" y="4374"/>
                      <a:pt x="4038" y="5001"/>
                    </a:cubicBezTo>
                    <a:cubicBezTo>
                      <a:pt x="3618" y="5749"/>
                      <a:pt x="3230" y="6497"/>
                      <a:pt x="2874" y="7307"/>
                    </a:cubicBezTo>
                    <a:cubicBezTo>
                      <a:pt x="2775" y="7625"/>
                      <a:pt x="2642" y="7877"/>
                      <a:pt x="2543" y="8133"/>
                    </a:cubicBezTo>
                    <a:cubicBezTo>
                      <a:pt x="2412" y="8450"/>
                      <a:pt x="2313" y="8703"/>
                      <a:pt x="2247" y="8958"/>
                    </a:cubicBezTo>
                    <a:cubicBezTo>
                      <a:pt x="2099" y="9300"/>
                      <a:pt x="2004" y="9638"/>
                      <a:pt x="1915" y="9979"/>
                    </a:cubicBezTo>
                    <a:cubicBezTo>
                      <a:pt x="1717" y="10800"/>
                      <a:pt x="1685" y="10610"/>
                      <a:pt x="1487" y="11183"/>
                    </a:cubicBezTo>
                    <a:cubicBezTo>
                      <a:pt x="1586" y="11183"/>
                      <a:pt x="1453" y="11881"/>
                      <a:pt x="1421" y="12134"/>
                    </a:cubicBezTo>
                    <a:cubicBezTo>
                      <a:pt x="1322" y="12517"/>
                      <a:pt x="1189" y="13405"/>
                      <a:pt x="1058" y="14041"/>
                    </a:cubicBezTo>
                    <a:lnTo>
                      <a:pt x="1024" y="14041"/>
                    </a:lnTo>
                    <a:cubicBezTo>
                      <a:pt x="959" y="14548"/>
                      <a:pt x="760" y="15630"/>
                      <a:pt x="693" y="15947"/>
                    </a:cubicBezTo>
                    <a:cubicBezTo>
                      <a:pt x="628" y="16328"/>
                      <a:pt x="496" y="16963"/>
                      <a:pt x="397" y="17536"/>
                    </a:cubicBezTo>
                    <a:cubicBezTo>
                      <a:pt x="298" y="18169"/>
                      <a:pt x="232" y="18805"/>
                      <a:pt x="199" y="19441"/>
                    </a:cubicBezTo>
                    <a:lnTo>
                      <a:pt x="0" y="20266"/>
                    </a:lnTo>
                    <a:lnTo>
                      <a:pt x="0" y="20394"/>
                    </a:lnTo>
                    <a:cubicBezTo>
                      <a:pt x="232" y="20712"/>
                      <a:pt x="496" y="20902"/>
                      <a:pt x="794" y="21030"/>
                    </a:cubicBezTo>
                    <a:cubicBezTo>
                      <a:pt x="956" y="21134"/>
                      <a:pt x="1142" y="21207"/>
                      <a:pt x="1320" y="21207"/>
                    </a:cubicBezTo>
                    <a:cubicBezTo>
                      <a:pt x="1575" y="21207"/>
                      <a:pt x="1813" y="21058"/>
                      <a:pt x="1949" y="20649"/>
                    </a:cubicBezTo>
                    <a:lnTo>
                      <a:pt x="1982" y="20649"/>
                    </a:lnTo>
                    <a:lnTo>
                      <a:pt x="2015" y="20394"/>
                    </a:lnTo>
                    <a:cubicBezTo>
                      <a:pt x="2020" y="20339"/>
                      <a:pt x="2023" y="20287"/>
                      <a:pt x="2026" y="20240"/>
                    </a:cubicBezTo>
                    <a:cubicBezTo>
                      <a:pt x="2031" y="20196"/>
                      <a:pt x="2037" y="20178"/>
                      <a:pt x="2041" y="20178"/>
                    </a:cubicBezTo>
                    <a:cubicBezTo>
                      <a:pt x="2053" y="20178"/>
                      <a:pt x="2060" y="20313"/>
                      <a:pt x="2081" y="20394"/>
                    </a:cubicBezTo>
                    <a:cubicBezTo>
                      <a:pt x="2081" y="20266"/>
                      <a:pt x="2114" y="20141"/>
                      <a:pt x="2148" y="20014"/>
                    </a:cubicBezTo>
                    <a:cubicBezTo>
                      <a:pt x="2148" y="20001"/>
                      <a:pt x="2146" y="19995"/>
                      <a:pt x="2144" y="19995"/>
                    </a:cubicBezTo>
                    <a:cubicBezTo>
                      <a:pt x="2134" y="19995"/>
                      <a:pt x="2108" y="20089"/>
                      <a:pt x="2081" y="20141"/>
                    </a:cubicBezTo>
                    <a:cubicBezTo>
                      <a:pt x="2081" y="19886"/>
                      <a:pt x="2081" y="19631"/>
                      <a:pt x="2114" y="19441"/>
                    </a:cubicBezTo>
                    <a:cubicBezTo>
                      <a:pt x="2180" y="19123"/>
                      <a:pt x="2213" y="19441"/>
                      <a:pt x="2247" y="19060"/>
                    </a:cubicBezTo>
                    <a:cubicBezTo>
                      <a:pt x="2543" y="16963"/>
                      <a:pt x="2972" y="14994"/>
                      <a:pt x="3502" y="13087"/>
                    </a:cubicBezTo>
                    <a:cubicBezTo>
                      <a:pt x="3509" y="13087"/>
                      <a:pt x="3513" y="13087"/>
                      <a:pt x="3515" y="13090"/>
                    </a:cubicBezTo>
                    <a:cubicBezTo>
                      <a:pt x="3580" y="12801"/>
                      <a:pt x="3671" y="12566"/>
                      <a:pt x="3732" y="12389"/>
                    </a:cubicBezTo>
                    <a:cubicBezTo>
                      <a:pt x="3798" y="12134"/>
                      <a:pt x="3865" y="11816"/>
                      <a:pt x="3964" y="11563"/>
                    </a:cubicBezTo>
                    <a:cubicBezTo>
                      <a:pt x="3996" y="11501"/>
                      <a:pt x="4030" y="11436"/>
                      <a:pt x="4096" y="11436"/>
                    </a:cubicBezTo>
                    <a:cubicBezTo>
                      <a:pt x="4096" y="11308"/>
                      <a:pt x="4161" y="11118"/>
                      <a:pt x="4195" y="10990"/>
                    </a:cubicBezTo>
                    <a:lnTo>
                      <a:pt x="4360" y="10610"/>
                    </a:lnTo>
                    <a:cubicBezTo>
                      <a:pt x="4393" y="10420"/>
                      <a:pt x="4459" y="10292"/>
                      <a:pt x="4526" y="10102"/>
                    </a:cubicBezTo>
                    <a:cubicBezTo>
                      <a:pt x="4657" y="9784"/>
                      <a:pt x="4790" y="9529"/>
                      <a:pt x="4921" y="9214"/>
                    </a:cubicBezTo>
                    <a:cubicBezTo>
                      <a:pt x="4987" y="9021"/>
                      <a:pt x="5086" y="8896"/>
                      <a:pt x="5086" y="8831"/>
                    </a:cubicBezTo>
                    <a:lnTo>
                      <a:pt x="5054" y="8703"/>
                    </a:lnTo>
                    <a:cubicBezTo>
                      <a:pt x="5153" y="8482"/>
                      <a:pt x="5177" y="8482"/>
                      <a:pt x="5207" y="8482"/>
                    </a:cubicBezTo>
                    <a:cubicBezTo>
                      <a:pt x="5235" y="8482"/>
                      <a:pt x="5268" y="8482"/>
                      <a:pt x="5384" y="8260"/>
                    </a:cubicBezTo>
                    <a:cubicBezTo>
                      <a:pt x="5384" y="7942"/>
                      <a:pt x="5747" y="7625"/>
                      <a:pt x="5781" y="7434"/>
                    </a:cubicBezTo>
                    <a:cubicBezTo>
                      <a:pt x="5781" y="7434"/>
                      <a:pt x="5865" y="7351"/>
                      <a:pt x="5899" y="7351"/>
                    </a:cubicBezTo>
                    <a:cubicBezTo>
                      <a:pt x="5907" y="7351"/>
                      <a:pt x="5912" y="7356"/>
                      <a:pt x="5912" y="7369"/>
                    </a:cubicBezTo>
                    <a:cubicBezTo>
                      <a:pt x="5912" y="7179"/>
                      <a:pt x="6045" y="7117"/>
                      <a:pt x="6077" y="6989"/>
                    </a:cubicBezTo>
                    <a:cubicBezTo>
                      <a:pt x="6099" y="6947"/>
                      <a:pt x="6103" y="6932"/>
                      <a:pt x="6098" y="6932"/>
                    </a:cubicBezTo>
                    <a:cubicBezTo>
                      <a:pt x="6088" y="6932"/>
                      <a:pt x="6045" y="6989"/>
                      <a:pt x="6045" y="6989"/>
                    </a:cubicBezTo>
                    <a:lnTo>
                      <a:pt x="6176" y="6734"/>
                    </a:lnTo>
                    <a:cubicBezTo>
                      <a:pt x="6195" y="6715"/>
                      <a:pt x="6216" y="6708"/>
                      <a:pt x="6232" y="6708"/>
                    </a:cubicBezTo>
                    <a:cubicBezTo>
                      <a:pt x="6263" y="6708"/>
                      <a:pt x="6282" y="6739"/>
                      <a:pt x="6262" y="6773"/>
                    </a:cubicBezTo>
                    <a:cubicBezTo>
                      <a:pt x="6370" y="6640"/>
                      <a:pt x="6589" y="6398"/>
                      <a:pt x="6837" y="6098"/>
                    </a:cubicBezTo>
                    <a:cubicBezTo>
                      <a:pt x="7168" y="5780"/>
                      <a:pt x="7498" y="5465"/>
                      <a:pt x="7861" y="5210"/>
                    </a:cubicBezTo>
                    <a:cubicBezTo>
                      <a:pt x="7960" y="5147"/>
                      <a:pt x="8026" y="5082"/>
                      <a:pt x="8125" y="5020"/>
                    </a:cubicBezTo>
                    <a:lnTo>
                      <a:pt x="8389" y="4892"/>
                    </a:lnTo>
                    <a:cubicBezTo>
                      <a:pt x="8554" y="4764"/>
                      <a:pt x="8753" y="4702"/>
                      <a:pt x="8918" y="4637"/>
                    </a:cubicBezTo>
                    <a:lnTo>
                      <a:pt x="9149" y="4574"/>
                    </a:lnTo>
                    <a:lnTo>
                      <a:pt x="9348" y="4512"/>
                    </a:lnTo>
                    <a:cubicBezTo>
                      <a:pt x="9479" y="4512"/>
                      <a:pt x="9578" y="4447"/>
                      <a:pt x="9644" y="4447"/>
                    </a:cubicBezTo>
                    <a:cubicBezTo>
                      <a:pt x="9612" y="4384"/>
                      <a:pt x="9545" y="4384"/>
                      <a:pt x="9479" y="4384"/>
                    </a:cubicBezTo>
                    <a:cubicBezTo>
                      <a:pt x="9413" y="4384"/>
                      <a:pt x="9348" y="4384"/>
                      <a:pt x="9314" y="4322"/>
                    </a:cubicBezTo>
                    <a:cubicBezTo>
                      <a:pt x="9396" y="4256"/>
                      <a:pt x="9455" y="4256"/>
                      <a:pt x="9499" y="4256"/>
                    </a:cubicBezTo>
                    <a:cubicBezTo>
                      <a:pt x="9545" y="4256"/>
                      <a:pt x="9578" y="4256"/>
                      <a:pt x="9612" y="4194"/>
                    </a:cubicBezTo>
                    <a:cubicBezTo>
                      <a:pt x="9644" y="4288"/>
                      <a:pt x="9727" y="4288"/>
                      <a:pt x="9818" y="4288"/>
                    </a:cubicBezTo>
                    <a:cubicBezTo>
                      <a:pt x="9908" y="4288"/>
                      <a:pt x="10007" y="4288"/>
                      <a:pt x="10074" y="4384"/>
                    </a:cubicBezTo>
                    <a:lnTo>
                      <a:pt x="10107" y="4322"/>
                    </a:lnTo>
                    <a:lnTo>
                      <a:pt x="10206" y="4384"/>
                    </a:lnTo>
                    <a:cubicBezTo>
                      <a:pt x="10338" y="4322"/>
                      <a:pt x="10470" y="4322"/>
                      <a:pt x="10602" y="4322"/>
                    </a:cubicBezTo>
                    <a:cubicBezTo>
                      <a:pt x="10702" y="4322"/>
                      <a:pt x="10833" y="4384"/>
                      <a:pt x="10966" y="4384"/>
                    </a:cubicBezTo>
                    <a:lnTo>
                      <a:pt x="11361" y="4384"/>
                    </a:lnTo>
                    <a:cubicBezTo>
                      <a:pt x="11453" y="4384"/>
                      <a:pt x="11545" y="4384"/>
                      <a:pt x="11638" y="4434"/>
                    </a:cubicBezTo>
                    <a:cubicBezTo>
                      <a:pt x="11606" y="4402"/>
                      <a:pt x="11579" y="4322"/>
                      <a:pt x="11659" y="4322"/>
                    </a:cubicBezTo>
                    <a:cubicBezTo>
                      <a:pt x="11659" y="4384"/>
                      <a:pt x="11726" y="4384"/>
                      <a:pt x="11791" y="4384"/>
                    </a:cubicBezTo>
                    <a:cubicBezTo>
                      <a:pt x="11857" y="4384"/>
                      <a:pt x="11923" y="4384"/>
                      <a:pt x="11956" y="4447"/>
                    </a:cubicBezTo>
                    <a:cubicBezTo>
                      <a:pt x="12022" y="4447"/>
                      <a:pt x="12162" y="4533"/>
                      <a:pt x="12228" y="4533"/>
                    </a:cubicBezTo>
                    <a:cubicBezTo>
                      <a:pt x="12259" y="4533"/>
                      <a:pt x="12274" y="4514"/>
                      <a:pt x="12258" y="4460"/>
                    </a:cubicBezTo>
                    <a:cubicBezTo>
                      <a:pt x="12304" y="4582"/>
                      <a:pt x="12545" y="4702"/>
                      <a:pt x="12385" y="4702"/>
                    </a:cubicBezTo>
                    <a:cubicBezTo>
                      <a:pt x="12451" y="4764"/>
                      <a:pt x="12518" y="4830"/>
                      <a:pt x="12617" y="4830"/>
                    </a:cubicBezTo>
                    <a:lnTo>
                      <a:pt x="12518" y="4702"/>
                    </a:lnTo>
                    <a:cubicBezTo>
                      <a:pt x="12782" y="4830"/>
                      <a:pt x="12915" y="5082"/>
                      <a:pt x="13145" y="5082"/>
                    </a:cubicBezTo>
                    <a:lnTo>
                      <a:pt x="13046" y="4955"/>
                    </a:lnTo>
                    <a:cubicBezTo>
                      <a:pt x="13211" y="5020"/>
                      <a:pt x="13344" y="5147"/>
                      <a:pt x="13410" y="5337"/>
                    </a:cubicBezTo>
                    <a:lnTo>
                      <a:pt x="13211" y="5272"/>
                    </a:lnTo>
                    <a:lnTo>
                      <a:pt x="13574" y="5528"/>
                    </a:lnTo>
                    <a:cubicBezTo>
                      <a:pt x="13674" y="5590"/>
                      <a:pt x="13773" y="5655"/>
                      <a:pt x="13904" y="5718"/>
                    </a:cubicBezTo>
                    <a:lnTo>
                      <a:pt x="13806" y="5655"/>
                    </a:lnTo>
                    <a:cubicBezTo>
                      <a:pt x="14202" y="5845"/>
                      <a:pt x="14533" y="6163"/>
                      <a:pt x="14896" y="6481"/>
                    </a:cubicBezTo>
                    <a:cubicBezTo>
                      <a:pt x="15325" y="6989"/>
                      <a:pt x="15754" y="7497"/>
                      <a:pt x="15887" y="7625"/>
                    </a:cubicBezTo>
                    <a:lnTo>
                      <a:pt x="15821" y="7369"/>
                    </a:lnTo>
                    <a:lnTo>
                      <a:pt x="16052" y="7559"/>
                    </a:lnTo>
                    <a:cubicBezTo>
                      <a:pt x="16024" y="7559"/>
                      <a:pt x="15873" y="7700"/>
                      <a:pt x="15831" y="7700"/>
                    </a:cubicBezTo>
                    <a:cubicBezTo>
                      <a:pt x="15831" y="7700"/>
                      <a:pt x="15830" y="7700"/>
                      <a:pt x="15830" y="7700"/>
                    </a:cubicBezTo>
                    <a:cubicBezTo>
                      <a:pt x="16354" y="8461"/>
                      <a:pt x="16813" y="9344"/>
                      <a:pt x="17241" y="10292"/>
                    </a:cubicBezTo>
                    <a:cubicBezTo>
                      <a:pt x="17670" y="11308"/>
                      <a:pt x="18033" y="12389"/>
                      <a:pt x="18331" y="13470"/>
                    </a:cubicBezTo>
                    <a:cubicBezTo>
                      <a:pt x="18364" y="13660"/>
                      <a:pt x="18347" y="13707"/>
                      <a:pt x="18323" y="13707"/>
                    </a:cubicBezTo>
                    <a:cubicBezTo>
                      <a:pt x="18297" y="13707"/>
                      <a:pt x="18265" y="13660"/>
                      <a:pt x="18265" y="13660"/>
                    </a:cubicBezTo>
                    <a:cubicBezTo>
                      <a:pt x="18364" y="14041"/>
                      <a:pt x="18364" y="13788"/>
                      <a:pt x="18430" y="14168"/>
                    </a:cubicBezTo>
                    <a:cubicBezTo>
                      <a:pt x="18430" y="14189"/>
                      <a:pt x="18426" y="14197"/>
                      <a:pt x="18420" y="14197"/>
                    </a:cubicBezTo>
                    <a:cubicBezTo>
                      <a:pt x="18408" y="14197"/>
                      <a:pt x="18385" y="14168"/>
                      <a:pt x="18364" y="14168"/>
                    </a:cubicBezTo>
                    <a:cubicBezTo>
                      <a:pt x="18430" y="14296"/>
                      <a:pt x="18430" y="14486"/>
                      <a:pt x="18462" y="14486"/>
                    </a:cubicBezTo>
                    <a:cubicBezTo>
                      <a:pt x="18430" y="14231"/>
                      <a:pt x="18529" y="14296"/>
                      <a:pt x="18561" y="14168"/>
                    </a:cubicBezTo>
                    <a:lnTo>
                      <a:pt x="18595" y="14358"/>
                    </a:lnTo>
                    <a:cubicBezTo>
                      <a:pt x="18628" y="14486"/>
                      <a:pt x="18662" y="14614"/>
                      <a:pt x="18662" y="14614"/>
                    </a:cubicBezTo>
                    <a:lnTo>
                      <a:pt x="18595" y="14614"/>
                    </a:lnTo>
                    <a:cubicBezTo>
                      <a:pt x="18628" y="14739"/>
                      <a:pt x="18793" y="14804"/>
                      <a:pt x="18859" y="15312"/>
                    </a:cubicBezTo>
                    <a:cubicBezTo>
                      <a:pt x="19024" y="16137"/>
                      <a:pt x="19156" y="17026"/>
                      <a:pt x="19288" y="17917"/>
                    </a:cubicBezTo>
                    <a:cubicBezTo>
                      <a:pt x="19256" y="17917"/>
                      <a:pt x="19222" y="17726"/>
                      <a:pt x="19190" y="17599"/>
                    </a:cubicBezTo>
                    <a:cubicBezTo>
                      <a:pt x="19190" y="17726"/>
                      <a:pt x="19222" y="17854"/>
                      <a:pt x="19222" y="17979"/>
                    </a:cubicBezTo>
                    <a:cubicBezTo>
                      <a:pt x="19222" y="17937"/>
                      <a:pt x="19225" y="17919"/>
                      <a:pt x="19228" y="17919"/>
                    </a:cubicBezTo>
                    <a:cubicBezTo>
                      <a:pt x="19241" y="17919"/>
                      <a:pt x="19275" y="18206"/>
                      <a:pt x="19286" y="18206"/>
                    </a:cubicBezTo>
                    <a:cubicBezTo>
                      <a:pt x="19287" y="18206"/>
                      <a:pt x="19288" y="18195"/>
                      <a:pt x="19288" y="18169"/>
                    </a:cubicBezTo>
                    <a:cubicBezTo>
                      <a:pt x="19420" y="18805"/>
                      <a:pt x="19520" y="19506"/>
                      <a:pt x="19585" y="20204"/>
                    </a:cubicBezTo>
                    <a:cubicBezTo>
                      <a:pt x="19619" y="20204"/>
                      <a:pt x="20115" y="20394"/>
                      <a:pt x="20544" y="20584"/>
                    </a:cubicBezTo>
                    <a:cubicBezTo>
                      <a:pt x="21006" y="20839"/>
                      <a:pt x="21469" y="21092"/>
                      <a:pt x="21534" y="21092"/>
                    </a:cubicBezTo>
                    <a:cubicBezTo>
                      <a:pt x="21534" y="21285"/>
                      <a:pt x="21534" y="21410"/>
                      <a:pt x="21534" y="21600"/>
                    </a:cubicBezTo>
                    <a:cubicBezTo>
                      <a:pt x="21568" y="21347"/>
                      <a:pt x="21568" y="21157"/>
                      <a:pt x="21534" y="20902"/>
                    </a:cubicBezTo>
                    <a:lnTo>
                      <a:pt x="21469" y="20902"/>
                    </a:lnTo>
                    <a:cubicBezTo>
                      <a:pt x="21402" y="20394"/>
                      <a:pt x="21501" y="20774"/>
                      <a:pt x="21469" y="20266"/>
                    </a:cubicBezTo>
                    <a:cubicBezTo>
                      <a:pt x="21501" y="20266"/>
                      <a:pt x="21534" y="20712"/>
                      <a:pt x="21568" y="21092"/>
                    </a:cubicBezTo>
                    <a:cubicBezTo>
                      <a:pt x="21568" y="20712"/>
                      <a:pt x="21568" y="20331"/>
                      <a:pt x="21534" y="20204"/>
                    </a:cubicBezTo>
                    <a:cubicBezTo>
                      <a:pt x="21534" y="19886"/>
                      <a:pt x="21600" y="20204"/>
                      <a:pt x="21568" y="19823"/>
                    </a:cubicBezTo>
                    <a:cubicBezTo>
                      <a:pt x="21501" y="19506"/>
                      <a:pt x="21469" y="19188"/>
                      <a:pt x="21469" y="18805"/>
                    </a:cubicBezTo>
                    <a:cubicBezTo>
                      <a:pt x="21435" y="18044"/>
                      <a:pt x="21270" y="17661"/>
                      <a:pt x="21205" y="16901"/>
                    </a:cubicBezTo>
                    <a:lnTo>
                      <a:pt x="21237" y="16963"/>
                    </a:lnTo>
                    <a:cubicBezTo>
                      <a:pt x="21237" y="16708"/>
                      <a:pt x="21138" y="16137"/>
                      <a:pt x="21072" y="15757"/>
                    </a:cubicBezTo>
                    <a:cubicBezTo>
                      <a:pt x="21072" y="15830"/>
                      <a:pt x="21072" y="15903"/>
                      <a:pt x="21065" y="15903"/>
                    </a:cubicBezTo>
                    <a:cubicBezTo>
                      <a:pt x="21061" y="15903"/>
                      <a:pt x="21053" y="15864"/>
                      <a:pt x="21039" y="15757"/>
                    </a:cubicBezTo>
                    <a:cubicBezTo>
                      <a:pt x="21006" y="15502"/>
                      <a:pt x="20973" y="15249"/>
                      <a:pt x="20939" y="15056"/>
                    </a:cubicBezTo>
                    <a:cubicBezTo>
                      <a:pt x="20907" y="14866"/>
                      <a:pt x="20874" y="14676"/>
                      <a:pt x="20840" y="14421"/>
                    </a:cubicBezTo>
                    <a:lnTo>
                      <a:pt x="20741" y="14106"/>
                    </a:lnTo>
                    <a:cubicBezTo>
                      <a:pt x="20345" y="12326"/>
                      <a:pt x="19883" y="10672"/>
                      <a:pt x="19288" y="9148"/>
                    </a:cubicBezTo>
                    <a:cubicBezTo>
                      <a:pt x="18694" y="7625"/>
                      <a:pt x="18033" y="6226"/>
                      <a:pt x="17274" y="5020"/>
                    </a:cubicBezTo>
                    <a:lnTo>
                      <a:pt x="17307" y="5020"/>
                    </a:lnTo>
                    <a:cubicBezTo>
                      <a:pt x="16514" y="3686"/>
                      <a:pt x="15623" y="2667"/>
                      <a:pt x="14664" y="1842"/>
                    </a:cubicBezTo>
                    <a:cubicBezTo>
                      <a:pt x="13707" y="953"/>
                      <a:pt x="12683" y="445"/>
                      <a:pt x="11659" y="255"/>
                    </a:cubicBezTo>
                    <a:cubicBezTo>
                      <a:pt x="11395" y="63"/>
                      <a:pt x="11097" y="0"/>
                      <a:pt x="108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532" name="Google Shape;564;p17"/>
            <p:cNvSpPr/>
            <p:nvPr/>
          </p:nvSpPr>
          <p:spPr>
            <a:xfrm rot="2339626">
              <a:off x="226595" y="579712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0800" y="3551"/>
                    <a:pt x="0" y="10800"/>
                    <a:pt x="0" y="21600"/>
                  </a:cubicBezTo>
                  <a:cubicBezTo>
                    <a:pt x="10800" y="14351"/>
                    <a:pt x="16090" y="7249"/>
                    <a:pt x="2160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33" name="Google Shape;566;p17"/>
            <p:cNvSpPr/>
            <p:nvPr/>
          </p:nvSpPr>
          <p:spPr>
            <a:xfrm rot="2339626">
              <a:off x="197659" y="495583"/>
              <a:ext cx="490615" cy="2286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450" y="14782"/>
                  </a:moveTo>
                  <a:cubicBezTo>
                    <a:pt x="4448" y="14782"/>
                    <a:pt x="4448" y="14787"/>
                    <a:pt x="4448" y="14791"/>
                  </a:cubicBezTo>
                  <a:cubicBezTo>
                    <a:pt x="4450" y="14787"/>
                    <a:pt x="4452" y="14782"/>
                    <a:pt x="4450" y="14782"/>
                  </a:cubicBezTo>
                  <a:close/>
                  <a:moveTo>
                    <a:pt x="4448" y="14791"/>
                  </a:moveTo>
                  <a:cubicBezTo>
                    <a:pt x="4442" y="14804"/>
                    <a:pt x="4430" y="14830"/>
                    <a:pt x="4430" y="14886"/>
                  </a:cubicBezTo>
                  <a:cubicBezTo>
                    <a:pt x="4434" y="14852"/>
                    <a:pt x="4440" y="14821"/>
                    <a:pt x="4448" y="14791"/>
                  </a:cubicBezTo>
                  <a:close/>
                  <a:moveTo>
                    <a:pt x="2953" y="20587"/>
                  </a:moveTo>
                  <a:lnTo>
                    <a:pt x="2927" y="20804"/>
                  </a:lnTo>
                  <a:cubicBezTo>
                    <a:pt x="2931" y="20678"/>
                    <a:pt x="2921" y="20587"/>
                    <a:pt x="2953" y="20587"/>
                  </a:cubicBezTo>
                  <a:close/>
                  <a:moveTo>
                    <a:pt x="10431" y="0"/>
                  </a:moveTo>
                  <a:cubicBezTo>
                    <a:pt x="10578" y="0"/>
                    <a:pt x="10530" y="104"/>
                    <a:pt x="10431" y="208"/>
                  </a:cubicBezTo>
                  <a:cubicBezTo>
                    <a:pt x="9743" y="316"/>
                    <a:pt x="10382" y="316"/>
                    <a:pt x="9693" y="528"/>
                  </a:cubicBezTo>
                  <a:lnTo>
                    <a:pt x="9299" y="632"/>
                  </a:lnTo>
                  <a:lnTo>
                    <a:pt x="8807" y="948"/>
                  </a:lnTo>
                  <a:cubicBezTo>
                    <a:pt x="8365" y="1056"/>
                    <a:pt x="7921" y="1372"/>
                    <a:pt x="7429" y="1688"/>
                  </a:cubicBezTo>
                  <a:cubicBezTo>
                    <a:pt x="7234" y="1792"/>
                    <a:pt x="6988" y="2004"/>
                    <a:pt x="6790" y="2108"/>
                  </a:cubicBezTo>
                  <a:cubicBezTo>
                    <a:pt x="6544" y="2320"/>
                    <a:pt x="6348" y="2428"/>
                    <a:pt x="6150" y="2636"/>
                  </a:cubicBezTo>
                  <a:cubicBezTo>
                    <a:pt x="5805" y="3060"/>
                    <a:pt x="5463" y="3376"/>
                    <a:pt x="5315" y="3480"/>
                  </a:cubicBezTo>
                  <a:cubicBezTo>
                    <a:pt x="5069" y="4117"/>
                    <a:pt x="4577" y="4536"/>
                    <a:pt x="4331" y="5173"/>
                  </a:cubicBezTo>
                  <a:lnTo>
                    <a:pt x="4331" y="5065"/>
                  </a:lnTo>
                  <a:cubicBezTo>
                    <a:pt x="4232" y="5277"/>
                    <a:pt x="4085" y="5593"/>
                    <a:pt x="3839" y="5909"/>
                  </a:cubicBezTo>
                  <a:lnTo>
                    <a:pt x="2461" y="8865"/>
                  </a:lnTo>
                  <a:cubicBezTo>
                    <a:pt x="2314" y="9289"/>
                    <a:pt x="2215" y="9605"/>
                    <a:pt x="2116" y="10029"/>
                  </a:cubicBezTo>
                  <a:lnTo>
                    <a:pt x="2166" y="9921"/>
                  </a:lnTo>
                  <a:cubicBezTo>
                    <a:pt x="1969" y="10765"/>
                    <a:pt x="1870" y="10449"/>
                    <a:pt x="1674" y="10977"/>
                  </a:cubicBezTo>
                  <a:cubicBezTo>
                    <a:pt x="1822" y="11086"/>
                    <a:pt x="1674" y="11822"/>
                    <a:pt x="1624" y="12034"/>
                  </a:cubicBezTo>
                  <a:cubicBezTo>
                    <a:pt x="1527" y="12458"/>
                    <a:pt x="1428" y="13302"/>
                    <a:pt x="1281" y="14038"/>
                  </a:cubicBezTo>
                  <a:lnTo>
                    <a:pt x="1230" y="13934"/>
                  </a:lnTo>
                  <a:cubicBezTo>
                    <a:pt x="1182" y="14462"/>
                    <a:pt x="936" y="15518"/>
                    <a:pt x="886" y="15834"/>
                  </a:cubicBezTo>
                  <a:cubicBezTo>
                    <a:pt x="789" y="16258"/>
                    <a:pt x="641" y="16787"/>
                    <a:pt x="543" y="17419"/>
                  </a:cubicBezTo>
                  <a:cubicBezTo>
                    <a:pt x="395" y="18051"/>
                    <a:pt x="297" y="18687"/>
                    <a:pt x="297" y="19319"/>
                  </a:cubicBezTo>
                  <a:lnTo>
                    <a:pt x="0" y="19951"/>
                  </a:lnTo>
                  <a:lnTo>
                    <a:pt x="0" y="20059"/>
                  </a:lnTo>
                  <a:cubicBezTo>
                    <a:pt x="345" y="20479"/>
                    <a:pt x="738" y="20903"/>
                    <a:pt x="1182" y="21115"/>
                  </a:cubicBezTo>
                  <a:cubicBezTo>
                    <a:pt x="1551" y="21379"/>
                    <a:pt x="1979" y="21600"/>
                    <a:pt x="2332" y="21600"/>
                  </a:cubicBezTo>
                  <a:cubicBezTo>
                    <a:pt x="2542" y="21600"/>
                    <a:pt x="2725" y="21522"/>
                    <a:pt x="2854" y="21323"/>
                  </a:cubicBezTo>
                  <a:lnTo>
                    <a:pt x="2903" y="21323"/>
                  </a:lnTo>
                  <a:lnTo>
                    <a:pt x="2903" y="21007"/>
                  </a:lnTo>
                  <a:cubicBezTo>
                    <a:pt x="2919" y="20942"/>
                    <a:pt x="2935" y="20916"/>
                    <a:pt x="2947" y="20916"/>
                  </a:cubicBezTo>
                  <a:cubicBezTo>
                    <a:pt x="2979" y="20916"/>
                    <a:pt x="3002" y="21042"/>
                    <a:pt x="3002" y="21115"/>
                  </a:cubicBezTo>
                  <a:cubicBezTo>
                    <a:pt x="3002" y="21007"/>
                    <a:pt x="3052" y="20903"/>
                    <a:pt x="3100" y="20795"/>
                  </a:cubicBezTo>
                  <a:cubicBezTo>
                    <a:pt x="3100" y="20765"/>
                    <a:pt x="3096" y="20752"/>
                    <a:pt x="3088" y="20752"/>
                  </a:cubicBezTo>
                  <a:cubicBezTo>
                    <a:pt x="3072" y="20752"/>
                    <a:pt x="3036" y="20829"/>
                    <a:pt x="3002" y="20903"/>
                  </a:cubicBezTo>
                  <a:cubicBezTo>
                    <a:pt x="3002" y="20691"/>
                    <a:pt x="3002" y="20375"/>
                    <a:pt x="3002" y="20163"/>
                  </a:cubicBezTo>
                  <a:cubicBezTo>
                    <a:pt x="3052" y="20059"/>
                    <a:pt x="3088" y="20059"/>
                    <a:pt x="3119" y="20059"/>
                  </a:cubicBezTo>
                  <a:cubicBezTo>
                    <a:pt x="3149" y="20059"/>
                    <a:pt x="3175" y="20059"/>
                    <a:pt x="3199" y="19951"/>
                  </a:cubicBezTo>
                  <a:cubicBezTo>
                    <a:pt x="3544" y="18159"/>
                    <a:pt x="3938" y="16362"/>
                    <a:pt x="4430" y="14778"/>
                  </a:cubicBezTo>
                  <a:cubicBezTo>
                    <a:pt x="4442" y="14778"/>
                    <a:pt x="4448" y="14778"/>
                    <a:pt x="4450" y="14782"/>
                  </a:cubicBezTo>
                  <a:cubicBezTo>
                    <a:pt x="4553" y="14302"/>
                    <a:pt x="4730" y="13908"/>
                    <a:pt x="4823" y="13510"/>
                  </a:cubicBezTo>
                  <a:lnTo>
                    <a:pt x="4970" y="13510"/>
                  </a:lnTo>
                  <a:cubicBezTo>
                    <a:pt x="4920" y="13510"/>
                    <a:pt x="5166" y="12986"/>
                    <a:pt x="5364" y="12458"/>
                  </a:cubicBezTo>
                  <a:cubicBezTo>
                    <a:pt x="5463" y="12138"/>
                    <a:pt x="5610" y="11930"/>
                    <a:pt x="5709" y="11718"/>
                  </a:cubicBezTo>
                  <a:lnTo>
                    <a:pt x="5955" y="11402"/>
                  </a:lnTo>
                  <a:lnTo>
                    <a:pt x="5904" y="11190"/>
                  </a:lnTo>
                  <a:cubicBezTo>
                    <a:pt x="5971" y="11047"/>
                    <a:pt x="6009" y="11012"/>
                    <a:pt x="6035" y="11012"/>
                  </a:cubicBezTo>
                  <a:cubicBezTo>
                    <a:pt x="6064" y="11012"/>
                    <a:pt x="6080" y="11047"/>
                    <a:pt x="6102" y="11047"/>
                  </a:cubicBezTo>
                  <a:cubicBezTo>
                    <a:pt x="6124" y="11047"/>
                    <a:pt x="6150" y="11012"/>
                    <a:pt x="6201" y="10874"/>
                  </a:cubicBezTo>
                  <a:cubicBezTo>
                    <a:pt x="6150" y="10449"/>
                    <a:pt x="6544" y="10345"/>
                    <a:pt x="6544" y="10133"/>
                  </a:cubicBezTo>
                  <a:cubicBezTo>
                    <a:pt x="6544" y="10133"/>
                    <a:pt x="6588" y="10086"/>
                    <a:pt x="6632" y="10086"/>
                  </a:cubicBezTo>
                  <a:cubicBezTo>
                    <a:pt x="6653" y="10086"/>
                    <a:pt x="6675" y="10099"/>
                    <a:pt x="6691" y="10133"/>
                  </a:cubicBezTo>
                  <a:cubicBezTo>
                    <a:pt x="6691" y="9921"/>
                    <a:pt x="6741" y="9921"/>
                    <a:pt x="6790" y="9817"/>
                  </a:cubicBezTo>
                  <a:cubicBezTo>
                    <a:pt x="6806" y="9783"/>
                    <a:pt x="6812" y="9770"/>
                    <a:pt x="6810" y="9770"/>
                  </a:cubicBezTo>
                  <a:cubicBezTo>
                    <a:pt x="6806" y="9770"/>
                    <a:pt x="6774" y="9817"/>
                    <a:pt x="6741" y="9817"/>
                  </a:cubicBezTo>
                  <a:lnTo>
                    <a:pt x="6889" y="9605"/>
                  </a:lnTo>
                  <a:cubicBezTo>
                    <a:pt x="6937" y="9605"/>
                    <a:pt x="6988" y="9605"/>
                    <a:pt x="6937" y="9709"/>
                  </a:cubicBezTo>
                  <a:cubicBezTo>
                    <a:pt x="7086" y="9501"/>
                    <a:pt x="7282" y="9393"/>
                    <a:pt x="7480" y="9185"/>
                  </a:cubicBezTo>
                  <a:cubicBezTo>
                    <a:pt x="7726" y="8865"/>
                    <a:pt x="8020" y="8657"/>
                    <a:pt x="8315" y="8445"/>
                  </a:cubicBezTo>
                  <a:cubicBezTo>
                    <a:pt x="8462" y="8337"/>
                    <a:pt x="8611" y="8337"/>
                    <a:pt x="8759" y="8233"/>
                  </a:cubicBezTo>
                  <a:cubicBezTo>
                    <a:pt x="8906" y="8129"/>
                    <a:pt x="9053" y="8021"/>
                    <a:pt x="9200" y="7917"/>
                  </a:cubicBezTo>
                  <a:cubicBezTo>
                    <a:pt x="9497" y="7809"/>
                    <a:pt x="9693" y="7705"/>
                    <a:pt x="9840" y="7705"/>
                  </a:cubicBezTo>
                  <a:cubicBezTo>
                    <a:pt x="9791" y="7601"/>
                    <a:pt x="9731" y="7601"/>
                    <a:pt x="9674" y="7601"/>
                  </a:cubicBezTo>
                  <a:cubicBezTo>
                    <a:pt x="9620" y="7601"/>
                    <a:pt x="9570" y="7601"/>
                    <a:pt x="9545" y="7493"/>
                  </a:cubicBezTo>
                  <a:cubicBezTo>
                    <a:pt x="9594" y="7389"/>
                    <a:pt x="9644" y="7389"/>
                    <a:pt x="9680" y="7389"/>
                  </a:cubicBezTo>
                  <a:cubicBezTo>
                    <a:pt x="9717" y="7389"/>
                    <a:pt x="9743" y="7389"/>
                    <a:pt x="9743" y="7285"/>
                  </a:cubicBezTo>
                  <a:cubicBezTo>
                    <a:pt x="9791" y="7441"/>
                    <a:pt x="9866" y="7441"/>
                    <a:pt x="9945" y="7441"/>
                  </a:cubicBezTo>
                  <a:cubicBezTo>
                    <a:pt x="10025" y="7441"/>
                    <a:pt x="10112" y="7441"/>
                    <a:pt x="10185" y="7601"/>
                  </a:cubicBezTo>
                  <a:lnTo>
                    <a:pt x="10185" y="7389"/>
                  </a:lnTo>
                  <a:lnTo>
                    <a:pt x="10235" y="7493"/>
                  </a:lnTo>
                  <a:cubicBezTo>
                    <a:pt x="10530" y="7285"/>
                    <a:pt x="10578" y="7285"/>
                    <a:pt x="10578" y="7285"/>
                  </a:cubicBezTo>
                  <a:lnTo>
                    <a:pt x="10923" y="7285"/>
                  </a:lnTo>
                  <a:cubicBezTo>
                    <a:pt x="11133" y="7285"/>
                    <a:pt x="11272" y="7051"/>
                    <a:pt x="11431" y="7051"/>
                  </a:cubicBezTo>
                  <a:cubicBezTo>
                    <a:pt x="11458" y="7051"/>
                    <a:pt x="11486" y="7056"/>
                    <a:pt x="11514" y="7073"/>
                  </a:cubicBezTo>
                  <a:cubicBezTo>
                    <a:pt x="11514" y="7073"/>
                    <a:pt x="11415" y="6861"/>
                    <a:pt x="11514" y="6861"/>
                  </a:cubicBezTo>
                  <a:cubicBezTo>
                    <a:pt x="11514" y="6883"/>
                    <a:pt x="11524" y="6891"/>
                    <a:pt x="11538" y="6891"/>
                  </a:cubicBezTo>
                  <a:cubicBezTo>
                    <a:pt x="11567" y="6891"/>
                    <a:pt x="11613" y="6870"/>
                    <a:pt x="11649" y="6870"/>
                  </a:cubicBezTo>
                  <a:cubicBezTo>
                    <a:pt x="11684" y="6870"/>
                    <a:pt x="11710" y="6887"/>
                    <a:pt x="11710" y="6965"/>
                  </a:cubicBezTo>
                  <a:cubicBezTo>
                    <a:pt x="11724" y="6995"/>
                    <a:pt x="11748" y="7008"/>
                    <a:pt x="11774" y="7008"/>
                  </a:cubicBezTo>
                  <a:cubicBezTo>
                    <a:pt x="11843" y="7008"/>
                    <a:pt x="11932" y="6922"/>
                    <a:pt x="11911" y="6783"/>
                  </a:cubicBezTo>
                  <a:cubicBezTo>
                    <a:pt x="11944" y="6861"/>
                    <a:pt x="12095" y="6870"/>
                    <a:pt x="12006" y="6965"/>
                  </a:cubicBezTo>
                  <a:cubicBezTo>
                    <a:pt x="12039" y="6965"/>
                    <a:pt x="12093" y="7012"/>
                    <a:pt x="12125" y="7012"/>
                  </a:cubicBezTo>
                  <a:cubicBezTo>
                    <a:pt x="12141" y="7012"/>
                    <a:pt x="12154" y="6999"/>
                    <a:pt x="12154" y="6965"/>
                  </a:cubicBezTo>
                  <a:lnTo>
                    <a:pt x="12103" y="6861"/>
                  </a:lnTo>
                  <a:cubicBezTo>
                    <a:pt x="12273" y="6861"/>
                    <a:pt x="12369" y="7095"/>
                    <a:pt x="12517" y="7095"/>
                  </a:cubicBezTo>
                  <a:cubicBezTo>
                    <a:pt x="12541" y="7095"/>
                    <a:pt x="12567" y="7086"/>
                    <a:pt x="12595" y="7073"/>
                  </a:cubicBezTo>
                  <a:lnTo>
                    <a:pt x="12496" y="6861"/>
                  </a:lnTo>
                  <a:cubicBezTo>
                    <a:pt x="12646" y="6861"/>
                    <a:pt x="12743" y="7073"/>
                    <a:pt x="12743" y="7285"/>
                  </a:cubicBezTo>
                  <a:lnTo>
                    <a:pt x="12646" y="7285"/>
                  </a:lnTo>
                  <a:cubicBezTo>
                    <a:pt x="12793" y="7389"/>
                    <a:pt x="12989" y="7493"/>
                    <a:pt x="13186" y="7493"/>
                  </a:cubicBezTo>
                  <a:lnTo>
                    <a:pt x="13087" y="7493"/>
                  </a:lnTo>
                  <a:cubicBezTo>
                    <a:pt x="13235" y="7493"/>
                    <a:pt x="13334" y="7601"/>
                    <a:pt x="13481" y="7601"/>
                  </a:cubicBezTo>
                  <a:cubicBezTo>
                    <a:pt x="13628" y="7705"/>
                    <a:pt x="13826" y="7809"/>
                    <a:pt x="14023" y="8021"/>
                  </a:cubicBezTo>
                  <a:cubicBezTo>
                    <a:pt x="14417" y="8233"/>
                    <a:pt x="14760" y="8657"/>
                    <a:pt x="14909" y="8761"/>
                  </a:cubicBezTo>
                  <a:lnTo>
                    <a:pt x="14859" y="8445"/>
                  </a:lnTo>
                  <a:lnTo>
                    <a:pt x="15105" y="8549"/>
                  </a:lnTo>
                  <a:cubicBezTo>
                    <a:pt x="15105" y="8549"/>
                    <a:pt x="14917" y="8874"/>
                    <a:pt x="14869" y="8882"/>
                  </a:cubicBezTo>
                  <a:lnTo>
                    <a:pt x="14859" y="8865"/>
                  </a:lnTo>
                  <a:cubicBezTo>
                    <a:pt x="14859" y="8878"/>
                    <a:pt x="14863" y="8882"/>
                    <a:pt x="14867" y="8882"/>
                  </a:cubicBezTo>
                  <a:cubicBezTo>
                    <a:pt x="14869" y="8882"/>
                    <a:pt x="14869" y="8882"/>
                    <a:pt x="14869" y="8882"/>
                  </a:cubicBezTo>
                  <a:lnTo>
                    <a:pt x="15056" y="9185"/>
                  </a:lnTo>
                  <a:lnTo>
                    <a:pt x="15351" y="9605"/>
                  </a:lnTo>
                  <a:cubicBezTo>
                    <a:pt x="15645" y="10029"/>
                    <a:pt x="15891" y="10449"/>
                    <a:pt x="16137" y="10977"/>
                  </a:cubicBezTo>
                  <a:cubicBezTo>
                    <a:pt x="16531" y="11718"/>
                    <a:pt x="16926" y="12666"/>
                    <a:pt x="17221" y="13618"/>
                  </a:cubicBezTo>
                  <a:cubicBezTo>
                    <a:pt x="17249" y="13808"/>
                    <a:pt x="17209" y="13847"/>
                    <a:pt x="17170" y="13847"/>
                  </a:cubicBezTo>
                  <a:cubicBezTo>
                    <a:pt x="17146" y="13847"/>
                    <a:pt x="17122" y="13830"/>
                    <a:pt x="17122" y="13830"/>
                  </a:cubicBezTo>
                  <a:cubicBezTo>
                    <a:pt x="17170" y="13986"/>
                    <a:pt x="17196" y="13986"/>
                    <a:pt x="17221" y="13986"/>
                  </a:cubicBezTo>
                  <a:cubicBezTo>
                    <a:pt x="17245" y="13986"/>
                    <a:pt x="17269" y="13986"/>
                    <a:pt x="17320" y="14146"/>
                  </a:cubicBezTo>
                  <a:cubicBezTo>
                    <a:pt x="17320" y="14181"/>
                    <a:pt x="17313" y="14194"/>
                    <a:pt x="17303" y="14194"/>
                  </a:cubicBezTo>
                  <a:cubicBezTo>
                    <a:pt x="17285" y="14194"/>
                    <a:pt x="17253" y="14146"/>
                    <a:pt x="17221" y="14146"/>
                  </a:cubicBezTo>
                  <a:cubicBezTo>
                    <a:pt x="17221" y="14146"/>
                    <a:pt x="17320" y="14462"/>
                    <a:pt x="17320" y="14462"/>
                  </a:cubicBezTo>
                  <a:cubicBezTo>
                    <a:pt x="17368" y="14358"/>
                    <a:pt x="17416" y="14146"/>
                    <a:pt x="17467" y="14038"/>
                  </a:cubicBezTo>
                  <a:lnTo>
                    <a:pt x="17566" y="14358"/>
                  </a:lnTo>
                  <a:lnTo>
                    <a:pt x="17515" y="14462"/>
                  </a:lnTo>
                  <a:cubicBezTo>
                    <a:pt x="17515" y="14566"/>
                    <a:pt x="17761" y="14462"/>
                    <a:pt x="17812" y="14886"/>
                  </a:cubicBezTo>
                  <a:cubicBezTo>
                    <a:pt x="17909" y="15414"/>
                    <a:pt x="18007" y="15622"/>
                    <a:pt x="18056" y="16046"/>
                  </a:cubicBezTo>
                  <a:cubicBezTo>
                    <a:pt x="18155" y="16362"/>
                    <a:pt x="18205" y="16678"/>
                    <a:pt x="18253" y="17103"/>
                  </a:cubicBezTo>
                  <a:cubicBezTo>
                    <a:pt x="18253" y="17103"/>
                    <a:pt x="18205" y="16994"/>
                    <a:pt x="18155" y="16890"/>
                  </a:cubicBezTo>
                  <a:cubicBezTo>
                    <a:pt x="18155" y="16994"/>
                    <a:pt x="18155" y="17103"/>
                    <a:pt x="18155" y="17206"/>
                  </a:cubicBezTo>
                  <a:cubicBezTo>
                    <a:pt x="18165" y="17163"/>
                    <a:pt x="18175" y="17146"/>
                    <a:pt x="18185" y="17146"/>
                  </a:cubicBezTo>
                  <a:cubicBezTo>
                    <a:pt x="18217" y="17146"/>
                    <a:pt x="18245" y="17328"/>
                    <a:pt x="18251" y="17328"/>
                  </a:cubicBezTo>
                  <a:cubicBezTo>
                    <a:pt x="18253" y="17328"/>
                    <a:pt x="18253" y="17323"/>
                    <a:pt x="18253" y="17315"/>
                  </a:cubicBezTo>
                  <a:cubicBezTo>
                    <a:pt x="18352" y="17522"/>
                    <a:pt x="18451" y="17735"/>
                    <a:pt x="18451" y="18051"/>
                  </a:cubicBezTo>
                  <a:cubicBezTo>
                    <a:pt x="18451" y="18366"/>
                    <a:pt x="18500" y="18687"/>
                    <a:pt x="18598" y="18895"/>
                  </a:cubicBezTo>
                  <a:cubicBezTo>
                    <a:pt x="19040" y="18895"/>
                    <a:pt x="19532" y="19003"/>
                    <a:pt x="19976" y="19215"/>
                  </a:cubicBezTo>
                  <a:cubicBezTo>
                    <a:pt x="20664" y="19423"/>
                    <a:pt x="21303" y="19847"/>
                    <a:pt x="21402" y="19847"/>
                  </a:cubicBezTo>
                  <a:cubicBezTo>
                    <a:pt x="21402" y="20059"/>
                    <a:pt x="21402" y="20267"/>
                    <a:pt x="21402" y="20479"/>
                  </a:cubicBezTo>
                  <a:cubicBezTo>
                    <a:pt x="21451" y="20267"/>
                    <a:pt x="21451" y="19951"/>
                    <a:pt x="21451" y="19635"/>
                  </a:cubicBezTo>
                  <a:lnTo>
                    <a:pt x="21354" y="19635"/>
                  </a:lnTo>
                  <a:cubicBezTo>
                    <a:pt x="21303" y="19003"/>
                    <a:pt x="21402" y="19531"/>
                    <a:pt x="21402" y="18895"/>
                  </a:cubicBezTo>
                  <a:cubicBezTo>
                    <a:pt x="21451" y="18895"/>
                    <a:pt x="21501" y="19423"/>
                    <a:pt x="21501" y="19951"/>
                  </a:cubicBezTo>
                  <a:cubicBezTo>
                    <a:pt x="21501" y="19423"/>
                    <a:pt x="21550" y="19003"/>
                    <a:pt x="21451" y="18791"/>
                  </a:cubicBezTo>
                  <a:cubicBezTo>
                    <a:pt x="21451" y="18579"/>
                    <a:pt x="21477" y="18579"/>
                    <a:pt x="21507" y="18579"/>
                  </a:cubicBezTo>
                  <a:cubicBezTo>
                    <a:pt x="21537" y="18579"/>
                    <a:pt x="21574" y="18579"/>
                    <a:pt x="21600" y="18366"/>
                  </a:cubicBezTo>
                  <a:cubicBezTo>
                    <a:pt x="21501" y="17947"/>
                    <a:pt x="21451" y="17522"/>
                    <a:pt x="21451" y="17103"/>
                  </a:cubicBezTo>
                  <a:cubicBezTo>
                    <a:pt x="21451" y="16890"/>
                    <a:pt x="21402" y="16678"/>
                    <a:pt x="21402" y="16466"/>
                  </a:cubicBezTo>
                  <a:cubicBezTo>
                    <a:pt x="21354" y="16258"/>
                    <a:pt x="21303" y="16150"/>
                    <a:pt x="21303" y="15938"/>
                  </a:cubicBezTo>
                  <a:cubicBezTo>
                    <a:pt x="21205" y="15622"/>
                    <a:pt x="21108" y="15306"/>
                    <a:pt x="21108" y="14886"/>
                  </a:cubicBezTo>
                  <a:lnTo>
                    <a:pt x="21156" y="14990"/>
                  </a:lnTo>
                  <a:cubicBezTo>
                    <a:pt x="21156" y="14674"/>
                    <a:pt x="20959" y="14146"/>
                    <a:pt x="20910" y="13618"/>
                  </a:cubicBezTo>
                  <a:cubicBezTo>
                    <a:pt x="20910" y="13735"/>
                    <a:pt x="20910" y="13817"/>
                    <a:pt x="20902" y="13817"/>
                  </a:cubicBezTo>
                  <a:cubicBezTo>
                    <a:pt x="20896" y="13817"/>
                    <a:pt x="20884" y="13761"/>
                    <a:pt x="20862" y="13618"/>
                  </a:cubicBezTo>
                  <a:cubicBezTo>
                    <a:pt x="20763" y="13090"/>
                    <a:pt x="20664" y="12774"/>
                    <a:pt x="20616" y="12350"/>
                  </a:cubicBezTo>
                  <a:lnTo>
                    <a:pt x="20418" y="12034"/>
                  </a:lnTo>
                  <a:cubicBezTo>
                    <a:pt x="19976" y="10345"/>
                    <a:pt x="19434" y="8761"/>
                    <a:pt x="18794" y="7389"/>
                  </a:cubicBezTo>
                  <a:cubicBezTo>
                    <a:pt x="18598" y="6965"/>
                    <a:pt x="18401" y="6545"/>
                    <a:pt x="18155" y="6121"/>
                  </a:cubicBezTo>
                  <a:lnTo>
                    <a:pt x="17566" y="5065"/>
                  </a:lnTo>
                  <a:cubicBezTo>
                    <a:pt x="17221" y="4536"/>
                    <a:pt x="16876" y="4008"/>
                    <a:pt x="16729" y="3692"/>
                  </a:cubicBezTo>
                  <a:cubicBezTo>
                    <a:pt x="15891" y="2532"/>
                    <a:pt x="15056" y="1688"/>
                    <a:pt x="14171" y="948"/>
                  </a:cubicBezTo>
                  <a:lnTo>
                    <a:pt x="13382" y="420"/>
                  </a:lnTo>
                  <a:lnTo>
                    <a:pt x="12547" y="104"/>
                  </a:lnTo>
                  <a:cubicBezTo>
                    <a:pt x="12325" y="52"/>
                    <a:pt x="12091" y="26"/>
                    <a:pt x="11857" y="26"/>
                  </a:cubicBezTo>
                  <a:cubicBezTo>
                    <a:pt x="11625" y="26"/>
                    <a:pt x="11391" y="52"/>
                    <a:pt x="11169" y="104"/>
                  </a:cubicBezTo>
                  <a:cubicBezTo>
                    <a:pt x="10923" y="0"/>
                    <a:pt x="10677" y="0"/>
                    <a:pt x="1043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546" name="Google Shape;567;p17"/>
          <p:cNvGrpSpPr/>
          <p:nvPr/>
        </p:nvGrpSpPr>
        <p:grpSpPr>
          <a:xfrm>
            <a:off x="-316521" y="3058263"/>
            <a:ext cx="565577" cy="712210"/>
            <a:chOff x="0" y="0"/>
            <a:chExt cx="565576" cy="712208"/>
          </a:xfrm>
        </p:grpSpPr>
        <p:sp>
          <p:nvSpPr>
            <p:cNvPr id="535" name="Google Shape;568;p17"/>
            <p:cNvSpPr/>
            <p:nvPr/>
          </p:nvSpPr>
          <p:spPr>
            <a:xfrm>
              <a:off x="361141" y="53851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36" name="Google Shape;569;p17"/>
            <p:cNvSpPr/>
            <p:nvPr/>
          </p:nvSpPr>
          <p:spPr>
            <a:xfrm>
              <a:off x="185439" y="57953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37" name="Google Shape;570;p17"/>
            <p:cNvSpPr/>
            <p:nvPr/>
          </p:nvSpPr>
          <p:spPr>
            <a:xfrm>
              <a:off x="0" y="46513"/>
              <a:ext cx="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38" name="Google Shape;571;p17"/>
            <p:cNvSpPr/>
            <p:nvPr/>
          </p:nvSpPr>
          <p:spPr>
            <a:xfrm>
              <a:off x="40009" y="367031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39" name="Google Shape;573;p17"/>
            <p:cNvSpPr/>
            <p:nvPr/>
          </p:nvSpPr>
          <p:spPr>
            <a:xfrm>
              <a:off x="37421" y="356271"/>
              <a:ext cx="130143" cy="141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40" name="Google Shape;574;p17"/>
            <p:cNvSpPr/>
            <p:nvPr/>
          </p:nvSpPr>
          <p:spPr>
            <a:xfrm>
              <a:off x="444122" y="193644"/>
              <a:ext cx="121455" cy="1284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41" name="Google Shape;576;p17"/>
            <p:cNvSpPr/>
            <p:nvPr/>
          </p:nvSpPr>
          <p:spPr>
            <a:xfrm>
              <a:off x="218881" y="252211"/>
              <a:ext cx="132121" cy="138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42" name="Google Shape;577;p17"/>
            <p:cNvSpPr/>
            <p:nvPr/>
          </p:nvSpPr>
          <p:spPr>
            <a:xfrm>
              <a:off x="423950" y="464466"/>
              <a:ext cx="127568" cy="149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43" name="Google Shape;578;p17"/>
            <p:cNvSpPr/>
            <p:nvPr/>
          </p:nvSpPr>
          <p:spPr>
            <a:xfrm>
              <a:off x="226130" y="577531"/>
              <a:ext cx="125899" cy="1346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44" name="Google Shape;579;p17"/>
            <p:cNvSpPr/>
            <p:nvPr/>
          </p:nvSpPr>
          <p:spPr>
            <a:xfrm>
              <a:off x="37821" y="11406"/>
              <a:ext cx="108597" cy="1307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45" name="Google Shape;580;p17"/>
            <p:cNvSpPr/>
            <p:nvPr/>
          </p:nvSpPr>
          <p:spPr>
            <a:xfrm>
              <a:off x="274508" y="0"/>
              <a:ext cx="106178" cy="156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558" name="Google Shape;581;p17"/>
          <p:cNvGrpSpPr/>
          <p:nvPr/>
        </p:nvGrpSpPr>
        <p:grpSpPr>
          <a:xfrm>
            <a:off x="8614393" y="1009338"/>
            <a:ext cx="569053" cy="716587"/>
            <a:chOff x="0" y="0"/>
            <a:chExt cx="569052" cy="716586"/>
          </a:xfrm>
        </p:grpSpPr>
        <p:sp>
          <p:nvSpPr>
            <p:cNvPr id="547" name="Google Shape;582;p17"/>
            <p:cNvSpPr/>
            <p:nvPr/>
          </p:nvSpPr>
          <p:spPr>
            <a:xfrm>
              <a:off x="363360" y="54221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48" name="Google Shape;583;p17"/>
            <p:cNvSpPr/>
            <p:nvPr/>
          </p:nvSpPr>
          <p:spPr>
            <a:xfrm>
              <a:off x="186579" y="58348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49" name="Google Shape;584;p17"/>
            <p:cNvSpPr/>
            <p:nvPr/>
          </p:nvSpPr>
          <p:spPr>
            <a:xfrm>
              <a:off x="0" y="46838"/>
              <a:ext cx="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50" name="Google Shape;585;p17"/>
            <p:cNvSpPr/>
            <p:nvPr/>
          </p:nvSpPr>
          <p:spPr>
            <a:xfrm>
              <a:off x="40294" y="369326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51" name="Google Shape;587;p17"/>
            <p:cNvSpPr/>
            <p:nvPr/>
          </p:nvSpPr>
          <p:spPr>
            <a:xfrm>
              <a:off x="37651" y="358461"/>
              <a:ext cx="130942" cy="142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52" name="Google Shape;588;p17"/>
            <p:cNvSpPr/>
            <p:nvPr/>
          </p:nvSpPr>
          <p:spPr>
            <a:xfrm>
              <a:off x="446851" y="194834"/>
              <a:ext cx="122202" cy="1292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53" name="Google Shape;590;p17"/>
            <p:cNvSpPr/>
            <p:nvPr/>
          </p:nvSpPr>
          <p:spPr>
            <a:xfrm>
              <a:off x="220226" y="253761"/>
              <a:ext cx="132934" cy="1391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54" name="Google Shape;591;p17"/>
            <p:cNvSpPr/>
            <p:nvPr/>
          </p:nvSpPr>
          <p:spPr>
            <a:xfrm>
              <a:off x="426556" y="467321"/>
              <a:ext cx="128351" cy="150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55" name="Google Shape;592;p17"/>
            <p:cNvSpPr/>
            <p:nvPr/>
          </p:nvSpPr>
          <p:spPr>
            <a:xfrm>
              <a:off x="227519" y="581081"/>
              <a:ext cx="126674" cy="135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56" name="Google Shape;593;p17"/>
            <p:cNvSpPr/>
            <p:nvPr/>
          </p:nvSpPr>
          <p:spPr>
            <a:xfrm>
              <a:off x="38054" y="11476"/>
              <a:ext cx="109264" cy="1315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57" name="Google Shape;594;p17"/>
            <p:cNvSpPr/>
            <p:nvPr/>
          </p:nvSpPr>
          <p:spPr>
            <a:xfrm>
              <a:off x="276195" y="0"/>
              <a:ext cx="106831" cy="1571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559" name="Google Shape;595;p17"/>
          <p:cNvSpPr/>
          <p:nvPr/>
        </p:nvSpPr>
        <p:spPr>
          <a:xfrm>
            <a:off x="8748346" y="-81199"/>
            <a:ext cx="426104" cy="2917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60" name="Google Shape;596;p17"/>
          <p:cNvSpPr/>
          <p:nvPr/>
        </p:nvSpPr>
        <p:spPr>
          <a:xfrm>
            <a:off x="8230850" y="147412"/>
            <a:ext cx="430040" cy="3583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6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6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6" y="5588"/>
                  <a:pt x="4326" y="5827"/>
                </a:cubicBezTo>
                <a:lnTo>
                  <a:pt x="4326" y="7967"/>
                </a:lnTo>
                <a:cubicBezTo>
                  <a:pt x="4293" y="8560"/>
                  <a:pt x="4359" y="9036"/>
                  <a:pt x="4326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7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80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7" y="10146"/>
                  <a:pt x="18527" y="10265"/>
                </a:cubicBezTo>
                <a:lnTo>
                  <a:pt x="17274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6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5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Body Level One…"/>
          <p:cNvSpPr txBox="1"/>
          <p:nvPr>
            <p:ph type="body" idx="1"/>
          </p:nvPr>
        </p:nvSpPr>
        <p:spPr>
          <a:xfrm>
            <a:off x="1004974" y="1365324"/>
            <a:ext cx="7070702" cy="29856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indent="-330200">
              <a:buClr>
                <a:schemeClr val="accent2"/>
              </a:buClr>
              <a:buSzPts val="1400"/>
              <a:defRPr sz="1400"/>
            </a:lvl1pPr>
            <a:lvl2pPr marL="914400" indent="-330200">
              <a:buClr>
                <a:schemeClr val="accent2"/>
              </a:buClr>
              <a:buSzPts val="1400"/>
              <a:defRPr sz="1400"/>
            </a:lvl2pPr>
            <a:lvl3pPr marL="1371600" indent="-323850">
              <a:buClr>
                <a:schemeClr val="accent2"/>
              </a:buClr>
              <a:buSzPts val="1400"/>
              <a:defRPr sz="1400"/>
            </a:lvl3pPr>
            <a:lvl4pPr marL="1828800" indent="-323850">
              <a:buClr>
                <a:schemeClr val="accent2"/>
              </a:buClr>
              <a:buSzPts val="1400"/>
              <a:defRPr sz="1400"/>
            </a:lvl4pPr>
            <a:lvl5pPr marL="2286000" indent="-317500">
              <a:buClr>
                <a:schemeClr val="accent2"/>
              </a:buClr>
              <a:buSzPts val="1400"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0" name="Google Shape;601;p18"/>
          <p:cNvSpPr/>
          <p:nvPr/>
        </p:nvSpPr>
        <p:spPr>
          <a:xfrm>
            <a:off x="-137874" y="679353"/>
            <a:ext cx="725575" cy="5860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202" h="21600" fill="norm" stroke="1" extrusionOk="0">
                <a:moveTo>
                  <a:pt x="13257" y="0"/>
                </a:moveTo>
                <a:cubicBezTo>
                  <a:pt x="7662" y="0"/>
                  <a:pt x="-3622" y="4616"/>
                  <a:pt x="1147" y="17132"/>
                </a:cubicBezTo>
                <a:cubicBezTo>
                  <a:pt x="1147" y="17132"/>
                  <a:pt x="5545" y="21600"/>
                  <a:pt x="9496" y="21600"/>
                </a:cubicBezTo>
                <a:cubicBezTo>
                  <a:pt x="11107" y="21600"/>
                  <a:pt x="12644" y="20856"/>
                  <a:pt x="13777" y="18765"/>
                </a:cubicBezTo>
                <a:cubicBezTo>
                  <a:pt x="17691" y="11542"/>
                  <a:pt x="17978" y="3233"/>
                  <a:pt x="16006" y="759"/>
                </a:cubicBezTo>
                <a:cubicBezTo>
                  <a:pt x="15622" y="270"/>
                  <a:pt x="14605" y="0"/>
                  <a:pt x="13257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71" name="Google Shape;602;p18"/>
          <p:cNvSpPr/>
          <p:nvPr/>
        </p:nvSpPr>
        <p:spPr>
          <a:xfrm rot="13213542">
            <a:off x="8430700" y="4245931"/>
            <a:ext cx="373956" cy="2560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72" name="Google Shape;603;p18"/>
          <p:cNvSpPr/>
          <p:nvPr/>
        </p:nvSpPr>
        <p:spPr>
          <a:xfrm rot="13213542">
            <a:off x="8918838" y="4553764"/>
            <a:ext cx="336454" cy="2383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05" y="9482"/>
                </a:moveTo>
                <a:lnTo>
                  <a:pt x="11670" y="9675"/>
                </a:lnTo>
                <a:lnTo>
                  <a:pt x="11708" y="9519"/>
                </a:lnTo>
                <a:cubicBezTo>
                  <a:pt x="11708" y="9502"/>
                  <a:pt x="11707" y="9491"/>
                  <a:pt x="11705" y="9482"/>
                </a:cubicBezTo>
                <a:close/>
                <a:moveTo>
                  <a:pt x="2872" y="9600"/>
                </a:moveTo>
                <a:cubicBezTo>
                  <a:pt x="2878" y="9600"/>
                  <a:pt x="2885" y="9607"/>
                  <a:pt x="2891" y="9624"/>
                </a:cubicBezTo>
                <a:lnTo>
                  <a:pt x="2652" y="10102"/>
                </a:lnTo>
                <a:cubicBezTo>
                  <a:pt x="2793" y="9815"/>
                  <a:pt x="2841" y="9600"/>
                  <a:pt x="2872" y="9600"/>
                </a:cubicBezTo>
                <a:close/>
                <a:moveTo>
                  <a:pt x="21562" y="14697"/>
                </a:moveTo>
                <a:cubicBezTo>
                  <a:pt x="21561" y="14717"/>
                  <a:pt x="21561" y="14736"/>
                  <a:pt x="21559" y="14757"/>
                </a:cubicBezTo>
                <a:cubicBezTo>
                  <a:pt x="21561" y="14738"/>
                  <a:pt x="21562" y="14717"/>
                  <a:pt x="21562" y="14697"/>
                </a:cubicBezTo>
                <a:close/>
                <a:moveTo>
                  <a:pt x="15380" y="15317"/>
                </a:moveTo>
                <a:cubicBezTo>
                  <a:pt x="15378" y="15319"/>
                  <a:pt x="15377" y="15321"/>
                  <a:pt x="15375" y="15323"/>
                </a:cubicBezTo>
                <a:cubicBezTo>
                  <a:pt x="15377" y="15321"/>
                  <a:pt x="15378" y="15319"/>
                  <a:pt x="15380" y="15317"/>
                </a:cubicBezTo>
                <a:close/>
                <a:moveTo>
                  <a:pt x="6557" y="0"/>
                </a:moveTo>
                <a:cubicBezTo>
                  <a:pt x="6410" y="54"/>
                  <a:pt x="6261" y="105"/>
                  <a:pt x="6076" y="105"/>
                </a:cubicBezTo>
                <a:lnTo>
                  <a:pt x="5929" y="157"/>
                </a:lnTo>
                <a:lnTo>
                  <a:pt x="5632" y="210"/>
                </a:lnTo>
                <a:cubicBezTo>
                  <a:pt x="5409" y="210"/>
                  <a:pt x="5224" y="313"/>
                  <a:pt x="4966" y="313"/>
                </a:cubicBezTo>
                <a:lnTo>
                  <a:pt x="4817" y="575"/>
                </a:lnTo>
                <a:lnTo>
                  <a:pt x="4853" y="418"/>
                </a:lnTo>
                <a:cubicBezTo>
                  <a:pt x="4595" y="890"/>
                  <a:pt x="4224" y="1413"/>
                  <a:pt x="3854" y="1936"/>
                </a:cubicBezTo>
                <a:lnTo>
                  <a:pt x="3002" y="3399"/>
                </a:lnTo>
                <a:lnTo>
                  <a:pt x="2631" y="3976"/>
                </a:lnTo>
                <a:lnTo>
                  <a:pt x="2260" y="4602"/>
                </a:lnTo>
                <a:lnTo>
                  <a:pt x="1593" y="5753"/>
                </a:lnTo>
                <a:cubicBezTo>
                  <a:pt x="1223" y="6382"/>
                  <a:pt x="890" y="7061"/>
                  <a:pt x="594" y="7793"/>
                </a:cubicBezTo>
                <a:lnTo>
                  <a:pt x="296" y="8159"/>
                </a:lnTo>
                <a:lnTo>
                  <a:pt x="38" y="8526"/>
                </a:lnTo>
                <a:lnTo>
                  <a:pt x="0" y="8682"/>
                </a:lnTo>
                <a:cubicBezTo>
                  <a:pt x="185" y="9152"/>
                  <a:pt x="445" y="9624"/>
                  <a:pt x="741" y="10042"/>
                </a:cubicBezTo>
                <a:cubicBezTo>
                  <a:pt x="1053" y="10415"/>
                  <a:pt x="1426" y="10720"/>
                  <a:pt x="1812" y="10720"/>
                </a:cubicBezTo>
                <a:cubicBezTo>
                  <a:pt x="2023" y="10720"/>
                  <a:pt x="2236" y="10630"/>
                  <a:pt x="2446" y="10409"/>
                </a:cubicBezTo>
                <a:lnTo>
                  <a:pt x="2482" y="10460"/>
                </a:lnTo>
                <a:lnTo>
                  <a:pt x="2631" y="10147"/>
                </a:lnTo>
                <a:cubicBezTo>
                  <a:pt x="2711" y="10014"/>
                  <a:pt x="2748" y="9963"/>
                  <a:pt x="2760" y="9963"/>
                </a:cubicBezTo>
                <a:cubicBezTo>
                  <a:pt x="2783" y="9963"/>
                  <a:pt x="2728" y="10117"/>
                  <a:pt x="2705" y="10250"/>
                </a:cubicBezTo>
                <a:cubicBezTo>
                  <a:pt x="2780" y="10093"/>
                  <a:pt x="2853" y="9937"/>
                  <a:pt x="2927" y="9832"/>
                </a:cubicBezTo>
                <a:cubicBezTo>
                  <a:pt x="2927" y="9800"/>
                  <a:pt x="2924" y="9787"/>
                  <a:pt x="2918" y="9787"/>
                </a:cubicBezTo>
                <a:cubicBezTo>
                  <a:pt x="2904" y="9787"/>
                  <a:pt x="2878" y="9849"/>
                  <a:pt x="2853" y="9885"/>
                </a:cubicBezTo>
                <a:cubicBezTo>
                  <a:pt x="2927" y="9624"/>
                  <a:pt x="3038" y="9362"/>
                  <a:pt x="3149" y="9101"/>
                </a:cubicBezTo>
                <a:cubicBezTo>
                  <a:pt x="3248" y="8940"/>
                  <a:pt x="3281" y="8931"/>
                  <a:pt x="3308" y="8931"/>
                </a:cubicBezTo>
                <a:cubicBezTo>
                  <a:pt x="3313" y="8931"/>
                  <a:pt x="3317" y="8931"/>
                  <a:pt x="3321" y="8931"/>
                </a:cubicBezTo>
                <a:cubicBezTo>
                  <a:pt x="3354" y="8931"/>
                  <a:pt x="3390" y="8918"/>
                  <a:pt x="3519" y="8682"/>
                </a:cubicBezTo>
                <a:lnTo>
                  <a:pt x="3779" y="8159"/>
                </a:lnTo>
                <a:lnTo>
                  <a:pt x="3928" y="7898"/>
                </a:lnTo>
                <a:lnTo>
                  <a:pt x="4001" y="7741"/>
                </a:lnTo>
                <a:lnTo>
                  <a:pt x="4075" y="7687"/>
                </a:lnTo>
                <a:lnTo>
                  <a:pt x="4186" y="7636"/>
                </a:lnTo>
                <a:cubicBezTo>
                  <a:pt x="4224" y="7585"/>
                  <a:pt x="4224" y="7585"/>
                  <a:pt x="4261" y="7585"/>
                </a:cubicBezTo>
                <a:lnTo>
                  <a:pt x="4261" y="7636"/>
                </a:lnTo>
                <a:lnTo>
                  <a:pt x="4224" y="7687"/>
                </a:lnTo>
                <a:cubicBezTo>
                  <a:pt x="4236" y="7670"/>
                  <a:pt x="4241" y="7666"/>
                  <a:pt x="4243" y="7666"/>
                </a:cubicBezTo>
                <a:cubicBezTo>
                  <a:pt x="4244" y="7666"/>
                  <a:pt x="4236" y="7687"/>
                  <a:pt x="4261" y="7687"/>
                </a:cubicBezTo>
                <a:cubicBezTo>
                  <a:pt x="4261" y="7793"/>
                  <a:pt x="4186" y="7898"/>
                  <a:pt x="4186" y="7949"/>
                </a:cubicBezTo>
                <a:cubicBezTo>
                  <a:pt x="4186" y="7949"/>
                  <a:pt x="4186" y="7898"/>
                  <a:pt x="4224" y="7898"/>
                </a:cubicBezTo>
                <a:lnTo>
                  <a:pt x="4224" y="7949"/>
                </a:lnTo>
                <a:cubicBezTo>
                  <a:pt x="4186" y="8421"/>
                  <a:pt x="4186" y="8788"/>
                  <a:pt x="4186" y="8788"/>
                </a:cubicBezTo>
                <a:lnTo>
                  <a:pt x="4299" y="8890"/>
                </a:lnTo>
                <a:cubicBezTo>
                  <a:pt x="4224" y="10773"/>
                  <a:pt x="4150" y="9519"/>
                  <a:pt x="4113" y="11245"/>
                </a:cubicBezTo>
                <a:cubicBezTo>
                  <a:pt x="4150" y="11453"/>
                  <a:pt x="4150" y="11663"/>
                  <a:pt x="4150" y="11873"/>
                </a:cubicBezTo>
                <a:cubicBezTo>
                  <a:pt x="4150" y="12135"/>
                  <a:pt x="4150" y="12448"/>
                  <a:pt x="4113" y="12761"/>
                </a:cubicBezTo>
                <a:cubicBezTo>
                  <a:pt x="4261" y="12971"/>
                  <a:pt x="4446" y="13179"/>
                  <a:pt x="4557" y="13233"/>
                </a:cubicBezTo>
                <a:cubicBezTo>
                  <a:pt x="4557" y="13233"/>
                  <a:pt x="4706" y="13494"/>
                  <a:pt x="4668" y="13494"/>
                </a:cubicBezTo>
                <a:cubicBezTo>
                  <a:pt x="4780" y="13494"/>
                  <a:pt x="4891" y="13702"/>
                  <a:pt x="5038" y="13859"/>
                </a:cubicBezTo>
                <a:cubicBezTo>
                  <a:pt x="5076" y="13859"/>
                  <a:pt x="5038" y="13756"/>
                  <a:pt x="5002" y="13702"/>
                </a:cubicBezTo>
                <a:lnTo>
                  <a:pt x="5113" y="13859"/>
                </a:lnTo>
                <a:lnTo>
                  <a:pt x="5262" y="14018"/>
                </a:lnTo>
                <a:cubicBezTo>
                  <a:pt x="5333" y="14118"/>
                  <a:pt x="5359" y="14176"/>
                  <a:pt x="5338" y="14176"/>
                </a:cubicBezTo>
                <a:cubicBezTo>
                  <a:pt x="5326" y="14176"/>
                  <a:pt x="5301" y="14159"/>
                  <a:pt x="5262" y="14121"/>
                </a:cubicBezTo>
                <a:cubicBezTo>
                  <a:pt x="5373" y="14226"/>
                  <a:pt x="5520" y="14331"/>
                  <a:pt x="5705" y="14487"/>
                </a:cubicBezTo>
                <a:lnTo>
                  <a:pt x="6485" y="15272"/>
                </a:lnTo>
                <a:cubicBezTo>
                  <a:pt x="6817" y="15062"/>
                  <a:pt x="7188" y="14749"/>
                  <a:pt x="7595" y="14436"/>
                </a:cubicBezTo>
                <a:cubicBezTo>
                  <a:pt x="8040" y="14018"/>
                  <a:pt x="8485" y="13546"/>
                  <a:pt x="8892" y="13076"/>
                </a:cubicBezTo>
                <a:cubicBezTo>
                  <a:pt x="9114" y="12815"/>
                  <a:pt x="9374" y="12553"/>
                  <a:pt x="9559" y="12291"/>
                </a:cubicBezTo>
                <a:lnTo>
                  <a:pt x="10189" y="11453"/>
                </a:lnTo>
                <a:lnTo>
                  <a:pt x="10856" y="10617"/>
                </a:lnTo>
                <a:cubicBezTo>
                  <a:pt x="11040" y="10355"/>
                  <a:pt x="11225" y="10147"/>
                  <a:pt x="11411" y="9937"/>
                </a:cubicBezTo>
                <a:lnTo>
                  <a:pt x="11670" y="9624"/>
                </a:lnTo>
                <a:cubicBezTo>
                  <a:pt x="11670" y="9519"/>
                  <a:pt x="11670" y="9570"/>
                  <a:pt x="11634" y="9414"/>
                </a:cubicBezTo>
                <a:cubicBezTo>
                  <a:pt x="11616" y="9362"/>
                  <a:pt x="11625" y="9362"/>
                  <a:pt x="11638" y="9362"/>
                </a:cubicBezTo>
                <a:cubicBezTo>
                  <a:pt x="11652" y="9362"/>
                  <a:pt x="11670" y="9362"/>
                  <a:pt x="11670" y="9309"/>
                </a:cubicBezTo>
                <a:cubicBezTo>
                  <a:pt x="11670" y="9484"/>
                  <a:pt x="11696" y="9439"/>
                  <a:pt x="11705" y="9482"/>
                </a:cubicBezTo>
                <a:lnTo>
                  <a:pt x="11708" y="9467"/>
                </a:lnTo>
                <a:lnTo>
                  <a:pt x="11708" y="9570"/>
                </a:lnTo>
                <a:cubicBezTo>
                  <a:pt x="11745" y="9570"/>
                  <a:pt x="11745" y="9519"/>
                  <a:pt x="11781" y="9467"/>
                </a:cubicBezTo>
                <a:cubicBezTo>
                  <a:pt x="11819" y="9467"/>
                  <a:pt x="11781" y="9467"/>
                  <a:pt x="11781" y="9570"/>
                </a:cubicBezTo>
                <a:lnTo>
                  <a:pt x="11856" y="9570"/>
                </a:lnTo>
                <a:cubicBezTo>
                  <a:pt x="11848" y="9583"/>
                  <a:pt x="11847" y="9585"/>
                  <a:pt x="11850" y="9585"/>
                </a:cubicBezTo>
                <a:cubicBezTo>
                  <a:pt x="11859" y="9585"/>
                  <a:pt x="11901" y="9555"/>
                  <a:pt x="11936" y="9555"/>
                </a:cubicBezTo>
                <a:cubicBezTo>
                  <a:pt x="11948" y="9555"/>
                  <a:pt x="11959" y="9559"/>
                  <a:pt x="11967" y="9570"/>
                </a:cubicBezTo>
                <a:cubicBezTo>
                  <a:pt x="11967" y="9598"/>
                  <a:pt x="11957" y="9598"/>
                  <a:pt x="11953" y="9598"/>
                </a:cubicBezTo>
                <a:cubicBezTo>
                  <a:pt x="11948" y="9598"/>
                  <a:pt x="11948" y="9598"/>
                  <a:pt x="11967" y="9624"/>
                </a:cubicBezTo>
                <a:cubicBezTo>
                  <a:pt x="11967" y="9675"/>
                  <a:pt x="11967" y="9729"/>
                  <a:pt x="11967" y="9729"/>
                </a:cubicBezTo>
                <a:cubicBezTo>
                  <a:pt x="11967" y="9729"/>
                  <a:pt x="11967" y="9780"/>
                  <a:pt x="11967" y="9780"/>
                </a:cubicBezTo>
                <a:lnTo>
                  <a:pt x="11967" y="10093"/>
                </a:lnTo>
                <a:cubicBezTo>
                  <a:pt x="11967" y="10179"/>
                  <a:pt x="11967" y="10331"/>
                  <a:pt x="12006" y="10331"/>
                </a:cubicBezTo>
                <a:cubicBezTo>
                  <a:pt x="12015" y="10331"/>
                  <a:pt x="12027" y="10323"/>
                  <a:pt x="12041" y="10304"/>
                </a:cubicBezTo>
                <a:cubicBezTo>
                  <a:pt x="11985" y="10383"/>
                  <a:pt x="11906" y="10803"/>
                  <a:pt x="11872" y="10803"/>
                </a:cubicBezTo>
                <a:cubicBezTo>
                  <a:pt x="11862" y="10803"/>
                  <a:pt x="11856" y="10767"/>
                  <a:pt x="11856" y="10670"/>
                </a:cubicBezTo>
                <a:cubicBezTo>
                  <a:pt x="11819" y="10878"/>
                  <a:pt x="11819" y="11088"/>
                  <a:pt x="11781" y="11350"/>
                </a:cubicBezTo>
                <a:lnTo>
                  <a:pt x="11856" y="11035"/>
                </a:lnTo>
                <a:cubicBezTo>
                  <a:pt x="11745" y="11612"/>
                  <a:pt x="11708" y="12186"/>
                  <a:pt x="11670" y="12815"/>
                </a:cubicBezTo>
                <a:lnTo>
                  <a:pt x="11745" y="12499"/>
                </a:lnTo>
                <a:cubicBezTo>
                  <a:pt x="11745" y="12918"/>
                  <a:pt x="11670" y="13284"/>
                  <a:pt x="11523" y="13597"/>
                </a:cubicBezTo>
                <a:lnTo>
                  <a:pt x="11559" y="13076"/>
                </a:lnTo>
                <a:cubicBezTo>
                  <a:pt x="11449" y="13756"/>
                  <a:pt x="11374" y="14436"/>
                  <a:pt x="11338" y="15115"/>
                </a:cubicBezTo>
                <a:lnTo>
                  <a:pt x="11374" y="14905"/>
                </a:lnTo>
                <a:cubicBezTo>
                  <a:pt x="11374" y="15096"/>
                  <a:pt x="11347" y="15519"/>
                  <a:pt x="11309" y="16068"/>
                </a:cubicBezTo>
                <a:cubicBezTo>
                  <a:pt x="11294" y="16098"/>
                  <a:pt x="11278" y="16130"/>
                  <a:pt x="11263" y="16162"/>
                </a:cubicBezTo>
                <a:lnTo>
                  <a:pt x="11301" y="16181"/>
                </a:lnTo>
                <a:cubicBezTo>
                  <a:pt x="11278" y="16507"/>
                  <a:pt x="11253" y="16874"/>
                  <a:pt x="11225" y="17260"/>
                </a:cubicBezTo>
                <a:lnTo>
                  <a:pt x="13782" y="18619"/>
                </a:lnTo>
                <a:cubicBezTo>
                  <a:pt x="14412" y="17206"/>
                  <a:pt x="15153" y="15585"/>
                  <a:pt x="15339" y="15167"/>
                </a:cubicBezTo>
                <a:lnTo>
                  <a:pt x="15115" y="15377"/>
                </a:lnTo>
                <a:lnTo>
                  <a:pt x="15371" y="14811"/>
                </a:lnTo>
                <a:cubicBezTo>
                  <a:pt x="15346" y="14890"/>
                  <a:pt x="15406" y="15244"/>
                  <a:pt x="15380" y="15317"/>
                </a:cubicBezTo>
                <a:cubicBezTo>
                  <a:pt x="15823" y="14431"/>
                  <a:pt x="16340" y="13649"/>
                  <a:pt x="16858" y="12866"/>
                </a:cubicBezTo>
                <a:cubicBezTo>
                  <a:pt x="17043" y="12604"/>
                  <a:pt x="17228" y="12343"/>
                  <a:pt x="17414" y="12135"/>
                </a:cubicBezTo>
                <a:lnTo>
                  <a:pt x="17710" y="11768"/>
                </a:lnTo>
                <a:cubicBezTo>
                  <a:pt x="17783" y="11715"/>
                  <a:pt x="17821" y="11663"/>
                  <a:pt x="17895" y="11612"/>
                </a:cubicBezTo>
                <a:lnTo>
                  <a:pt x="17968" y="11507"/>
                </a:lnTo>
                <a:cubicBezTo>
                  <a:pt x="18081" y="11350"/>
                  <a:pt x="18228" y="11245"/>
                  <a:pt x="18377" y="11140"/>
                </a:cubicBezTo>
                <a:cubicBezTo>
                  <a:pt x="18413" y="11140"/>
                  <a:pt x="18488" y="11088"/>
                  <a:pt x="18524" y="11088"/>
                </a:cubicBezTo>
                <a:lnTo>
                  <a:pt x="18635" y="11088"/>
                </a:lnTo>
                <a:lnTo>
                  <a:pt x="18635" y="11350"/>
                </a:lnTo>
                <a:cubicBezTo>
                  <a:pt x="18598" y="11612"/>
                  <a:pt x="18524" y="11612"/>
                  <a:pt x="18524" y="11612"/>
                </a:cubicBezTo>
                <a:cubicBezTo>
                  <a:pt x="18524" y="11637"/>
                  <a:pt x="18533" y="11650"/>
                  <a:pt x="18542" y="11650"/>
                </a:cubicBezTo>
                <a:cubicBezTo>
                  <a:pt x="18553" y="11650"/>
                  <a:pt x="18562" y="11637"/>
                  <a:pt x="18562" y="11612"/>
                </a:cubicBezTo>
                <a:cubicBezTo>
                  <a:pt x="18598" y="11612"/>
                  <a:pt x="18598" y="11612"/>
                  <a:pt x="18598" y="11663"/>
                </a:cubicBezTo>
                <a:cubicBezTo>
                  <a:pt x="18598" y="11768"/>
                  <a:pt x="18524" y="11768"/>
                  <a:pt x="18524" y="11768"/>
                </a:cubicBezTo>
                <a:cubicBezTo>
                  <a:pt x="18524" y="11768"/>
                  <a:pt x="18524" y="11835"/>
                  <a:pt x="18544" y="11835"/>
                </a:cubicBezTo>
                <a:cubicBezTo>
                  <a:pt x="18548" y="11835"/>
                  <a:pt x="18554" y="11830"/>
                  <a:pt x="18562" y="11820"/>
                </a:cubicBezTo>
                <a:cubicBezTo>
                  <a:pt x="18598" y="11820"/>
                  <a:pt x="18673" y="11663"/>
                  <a:pt x="18747" y="11558"/>
                </a:cubicBezTo>
                <a:lnTo>
                  <a:pt x="18747" y="11820"/>
                </a:lnTo>
                <a:lnTo>
                  <a:pt x="18673" y="11820"/>
                </a:lnTo>
                <a:cubicBezTo>
                  <a:pt x="18673" y="11820"/>
                  <a:pt x="18709" y="11820"/>
                  <a:pt x="18784" y="11873"/>
                </a:cubicBezTo>
                <a:cubicBezTo>
                  <a:pt x="18784" y="11925"/>
                  <a:pt x="18820" y="11925"/>
                  <a:pt x="18820" y="11976"/>
                </a:cubicBezTo>
                <a:cubicBezTo>
                  <a:pt x="18820" y="12030"/>
                  <a:pt x="18820" y="12030"/>
                  <a:pt x="18820" y="12081"/>
                </a:cubicBezTo>
                <a:lnTo>
                  <a:pt x="18820" y="12238"/>
                </a:lnTo>
                <a:cubicBezTo>
                  <a:pt x="18820" y="12815"/>
                  <a:pt x="18820" y="13441"/>
                  <a:pt x="18784" y="14069"/>
                </a:cubicBezTo>
                <a:cubicBezTo>
                  <a:pt x="18784" y="14382"/>
                  <a:pt x="18747" y="14697"/>
                  <a:pt x="18747" y="15010"/>
                </a:cubicBezTo>
                <a:lnTo>
                  <a:pt x="18673" y="15952"/>
                </a:lnTo>
                <a:cubicBezTo>
                  <a:pt x="18635" y="15952"/>
                  <a:pt x="18598" y="15639"/>
                  <a:pt x="18598" y="15377"/>
                </a:cubicBezTo>
                <a:cubicBezTo>
                  <a:pt x="18598" y="15585"/>
                  <a:pt x="18598" y="15742"/>
                  <a:pt x="18562" y="15952"/>
                </a:cubicBezTo>
                <a:cubicBezTo>
                  <a:pt x="18573" y="15900"/>
                  <a:pt x="18582" y="15881"/>
                  <a:pt x="18586" y="15881"/>
                </a:cubicBezTo>
                <a:cubicBezTo>
                  <a:pt x="18611" y="15881"/>
                  <a:pt x="18579" y="16299"/>
                  <a:pt x="18589" y="16299"/>
                </a:cubicBezTo>
                <a:cubicBezTo>
                  <a:pt x="18591" y="16299"/>
                  <a:pt x="18594" y="16288"/>
                  <a:pt x="18598" y="16265"/>
                </a:cubicBezTo>
                <a:cubicBezTo>
                  <a:pt x="18709" y="17155"/>
                  <a:pt x="18488" y="18358"/>
                  <a:pt x="18562" y="19194"/>
                </a:cubicBezTo>
                <a:lnTo>
                  <a:pt x="19858" y="20189"/>
                </a:lnTo>
                <a:cubicBezTo>
                  <a:pt x="20266" y="20554"/>
                  <a:pt x="20710" y="20815"/>
                  <a:pt x="21155" y="21077"/>
                </a:cubicBezTo>
                <a:cubicBezTo>
                  <a:pt x="21155" y="21233"/>
                  <a:pt x="21155" y="21443"/>
                  <a:pt x="21117" y="21600"/>
                </a:cubicBezTo>
                <a:cubicBezTo>
                  <a:pt x="21191" y="21338"/>
                  <a:pt x="21191" y="21077"/>
                  <a:pt x="21191" y="20869"/>
                </a:cubicBezTo>
                <a:lnTo>
                  <a:pt x="21081" y="20815"/>
                </a:lnTo>
                <a:cubicBezTo>
                  <a:pt x="21081" y="20240"/>
                  <a:pt x="21155" y="20659"/>
                  <a:pt x="21155" y="20135"/>
                </a:cubicBezTo>
                <a:cubicBezTo>
                  <a:pt x="21229" y="20135"/>
                  <a:pt x="21229" y="20607"/>
                  <a:pt x="21229" y="21077"/>
                </a:cubicBezTo>
                <a:cubicBezTo>
                  <a:pt x="21266" y="20764"/>
                  <a:pt x="21266" y="20397"/>
                  <a:pt x="21229" y="20084"/>
                </a:cubicBezTo>
                <a:cubicBezTo>
                  <a:pt x="21243" y="19940"/>
                  <a:pt x="21258" y="19917"/>
                  <a:pt x="21275" y="19917"/>
                </a:cubicBezTo>
                <a:cubicBezTo>
                  <a:pt x="21283" y="19917"/>
                  <a:pt x="21290" y="19921"/>
                  <a:pt x="21299" y="19921"/>
                </a:cubicBezTo>
                <a:cubicBezTo>
                  <a:pt x="21321" y="19921"/>
                  <a:pt x="21345" y="19895"/>
                  <a:pt x="21377" y="19717"/>
                </a:cubicBezTo>
                <a:cubicBezTo>
                  <a:pt x="21340" y="19299"/>
                  <a:pt x="21340" y="18932"/>
                  <a:pt x="21377" y="18514"/>
                </a:cubicBezTo>
                <a:cubicBezTo>
                  <a:pt x="21488" y="17573"/>
                  <a:pt x="21340" y="17050"/>
                  <a:pt x="21451" y="16162"/>
                </a:cubicBezTo>
                <a:lnTo>
                  <a:pt x="21451" y="16265"/>
                </a:lnTo>
                <a:cubicBezTo>
                  <a:pt x="21523" y="15963"/>
                  <a:pt x="21526" y="15364"/>
                  <a:pt x="21559" y="14757"/>
                </a:cubicBezTo>
                <a:cubicBezTo>
                  <a:pt x="21551" y="14817"/>
                  <a:pt x="21535" y="14869"/>
                  <a:pt x="21519" y="14869"/>
                </a:cubicBezTo>
                <a:cubicBezTo>
                  <a:pt x="21503" y="14869"/>
                  <a:pt x="21488" y="14809"/>
                  <a:pt x="21488" y="14644"/>
                </a:cubicBezTo>
                <a:cubicBezTo>
                  <a:pt x="21562" y="14018"/>
                  <a:pt x="21526" y="13494"/>
                  <a:pt x="21600" y="13023"/>
                </a:cubicBezTo>
                <a:lnTo>
                  <a:pt x="21526" y="12499"/>
                </a:lnTo>
                <a:lnTo>
                  <a:pt x="21526" y="11925"/>
                </a:lnTo>
                <a:cubicBezTo>
                  <a:pt x="21526" y="11507"/>
                  <a:pt x="21526" y="11140"/>
                  <a:pt x="21488" y="10773"/>
                </a:cubicBezTo>
                <a:cubicBezTo>
                  <a:pt x="21415" y="9937"/>
                  <a:pt x="21340" y="8944"/>
                  <a:pt x="21229" y="7846"/>
                </a:cubicBezTo>
                <a:lnTo>
                  <a:pt x="20228" y="6956"/>
                </a:lnTo>
                <a:cubicBezTo>
                  <a:pt x="20081" y="6800"/>
                  <a:pt x="19896" y="6695"/>
                  <a:pt x="19710" y="6538"/>
                </a:cubicBezTo>
                <a:lnTo>
                  <a:pt x="19044" y="6066"/>
                </a:lnTo>
                <a:cubicBezTo>
                  <a:pt x="18598" y="6277"/>
                  <a:pt x="18191" y="6590"/>
                  <a:pt x="17746" y="6851"/>
                </a:cubicBezTo>
                <a:cubicBezTo>
                  <a:pt x="17525" y="7008"/>
                  <a:pt x="17301" y="7164"/>
                  <a:pt x="17116" y="7374"/>
                </a:cubicBezTo>
                <a:lnTo>
                  <a:pt x="16783" y="7636"/>
                </a:lnTo>
                <a:cubicBezTo>
                  <a:pt x="16672" y="7687"/>
                  <a:pt x="16562" y="7846"/>
                  <a:pt x="16449" y="7898"/>
                </a:cubicBezTo>
                <a:lnTo>
                  <a:pt x="16116" y="8211"/>
                </a:lnTo>
                <a:lnTo>
                  <a:pt x="15931" y="8472"/>
                </a:lnTo>
                <a:lnTo>
                  <a:pt x="15561" y="8839"/>
                </a:lnTo>
                <a:cubicBezTo>
                  <a:pt x="15339" y="9152"/>
                  <a:pt x="15115" y="9414"/>
                  <a:pt x="14930" y="9675"/>
                </a:cubicBezTo>
                <a:cubicBezTo>
                  <a:pt x="14904" y="9714"/>
                  <a:pt x="14877" y="9752"/>
                  <a:pt x="14850" y="9789"/>
                </a:cubicBezTo>
                <a:cubicBezTo>
                  <a:pt x="14892" y="8828"/>
                  <a:pt x="14882" y="7874"/>
                  <a:pt x="14819" y="6956"/>
                </a:cubicBezTo>
                <a:cubicBezTo>
                  <a:pt x="14857" y="6695"/>
                  <a:pt x="14857" y="6433"/>
                  <a:pt x="14819" y="6171"/>
                </a:cubicBezTo>
                <a:cubicBezTo>
                  <a:pt x="14819" y="5910"/>
                  <a:pt x="14783" y="5648"/>
                  <a:pt x="14745" y="5387"/>
                </a:cubicBezTo>
                <a:lnTo>
                  <a:pt x="14152" y="4655"/>
                </a:lnTo>
                <a:cubicBezTo>
                  <a:pt x="14227" y="4812"/>
                  <a:pt x="14263" y="4863"/>
                  <a:pt x="14227" y="4863"/>
                </a:cubicBezTo>
                <a:cubicBezTo>
                  <a:pt x="14190" y="4863"/>
                  <a:pt x="14152" y="4812"/>
                  <a:pt x="14078" y="4760"/>
                </a:cubicBezTo>
                <a:lnTo>
                  <a:pt x="13820" y="4394"/>
                </a:lnTo>
                <a:cubicBezTo>
                  <a:pt x="13560" y="4237"/>
                  <a:pt x="13560" y="4289"/>
                  <a:pt x="13524" y="4237"/>
                </a:cubicBezTo>
                <a:cubicBezTo>
                  <a:pt x="13486" y="4237"/>
                  <a:pt x="13449" y="4237"/>
                  <a:pt x="13375" y="4184"/>
                </a:cubicBezTo>
                <a:lnTo>
                  <a:pt x="13189" y="4132"/>
                </a:lnTo>
                <a:lnTo>
                  <a:pt x="12857" y="3922"/>
                </a:lnTo>
                <a:lnTo>
                  <a:pt x="12708" y="3871"/>
                </a:lnTo>
                <a:cubicBezTo>
                  <a:pt x="12486" y="3976"/>
                  <a:pt x="12226" y="4132"/>
                  <a:pt x="11892" y="4289"/>
                </a:cubicBezTo>
                <a:lnTo>
                  <a:pt x="11670" y="4445"/>
                </a:lnTo>
                <a:lnTo>
                  <a:pt x="11374" y="4655"/>
                </a:lnTo>
                <a:lnTo>
                  <a:pt x="10818" y="5074"/>
                </a:lnTo>
                <a:cubicBezTo>
                  <a:pt x="10448" y="5440"/>
                  <a:pt x="10004" y="5805"/>
                  <a:pt x="9633" y="6277"/>
                </a:cubicBezTo>
                <a:cubicBezTo>
                  <a:pt x="9374" y="6590"/>
                  <a:pt x="9114" y="6905"/>
                  <a:pt x="8854" y="7218"/>
                </a:cubicBezTo>
                <a:lnTo>
                  <a:pt x="8114" y="8159"/>
                </a:lnTo>
                <a:cubicBezTo>
                  <a:pt x="7929" y="8367"/>
                  <a:pt x="7966" y="8367"/>
                  <a:pt x="7891" y="8421"/>
                </a:cubicBezTo>
                <a:lnTo>
                  <a:pt x="7818" y="8526"/>
                </a:lnTo>
                <a:cubicBezTo>
                  <a:pt x="7706" y="8682"/>
                  <a:pt x="7595" y="8788"/>
                  <a:pt x="7484" y="8839"/>
                </a:cubicBezTo>
                <a:cubicBezTo>
                  <a:pt x="7448" y="8890"/>
                  <a:pt x="7373" y="8944"/>
                  <a:pt x="7299" y="8944"/>
                </a:cubicBezTo>
                <a:lnTo>
                  <a:pt x="7262" y="8996"/>
                </a:lnTo>
                <a:cubicBezTo>
                  <a:pt x="7262" y="8944"/>
                  <a:pt x="7262" y="8890"/>
                  <a:pt x="7262" y="8839"/>
                </a:cubicBezTo>
                <a:cubicBezTo>
                  <a:pt x="7262" y="8788"/>
                  <a:pt x="7262" y="8682"/>
                  <a:pt x="7262" y="8577"/>
                </a:cubicBezTo>
                <a:lnTo>
                  <a:pt x="7262" y="8526"/>
                </a:lnTo>
                <a:cubicBezTo>
                  <a:pt x="7262" y="8472"/>
                  <a:pt x="7262" y="8421"/>
                  <a:pt x="7262" y="8367"/>
                </a:cubicBezTo>
                <a:lnTo>
                  <a:pt x="7262" y="8054"/>
                </a:lnTo>
                <a:cubicBezTo>
                  <a:pt x="7262" y="7531"/>
                  <a:pt x="7337" y="7061"/>
                  <a:pt x="7337" y="6538"/>
                </a:cubicBezTo>
                <a:cubicBezTo>
                  <a:pt x="7373" y="6015"/>
                  <a:pt x="7410" y="5440"/>
                  <a:pt x="7448" y="4917"/>
                </a:cubicBezTo>
                <a:cubicBezTo>
                  <a:pt x="7521" y="3819"/>
                  <a:pt x="7558" y="2773"/>
                  <a:pt x="7633" y="1778"/>
                </a:cubicBezTo>
                <a:lnTo>
                  <a:pt x="7262" y="1308"/>
                </a:lnTo>
                <a:lnTo>
                  <a:pt x="7224" y="1254"/>
                </a:lnTo>
                <a:lnTo>
                  <a:pt x="7224" y="1203"/>
                </a:lnTo>
                <a:lnTo>
                  <a:pt x="7188" y="1152"/>
                </a:lnTo>
                <a:lnTo>
                  <a:pt x="7113" y="995"/>
                </a:lnTo>
                <a:lnTo>
                  <a:pt x="6928" y="733"/>
                </a:lnTo>
                <a:cubicBezTo>
                  <a:pt x="6670" y="418"/>
                  <a:pt x="6743" y="313"/>
                  <a:pt x="6595" y="105"/>
                </a:cubicBezTo>
                <a:lnTo>
                  <a:pt x="6557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73" name="Google Shape;604;p18"/>
          <p:cNvSpPr/>
          <p:nvPr/>
        </p:nvSpPr>
        <p:spPr>
          <a:xfrm rot="13213542">
            <a:off x="8471012" y="4609652"/>
            <a:ext cx="388365" cy="2625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9" y="4415"/>
                </a:moveTo>
                <a:cubicBezTo>
                  <a:pt x="19140" y="4452"/>
                  <a:pt x="19152" y="4489"/>
                  <a:pt x="19164" y="4526"/>
                </a:cubicBezTo>
                <a:cubicBezTo>
                  <a:pt x="19158" y="4491"/>
                  <a:pt x="19144" y="4452"/>
                  <a:pt x="19129" y="4415"/>
                </a:cubicBezTo>
                <a:close/>
                <a:moveTo>
                  <a:pt x="15645" y="11679"/>
                </a:moveTo>
                <a:cubicBezTo>
                  <a:pt x="15640" y="11712"/>
                  <a:pt x="15635" y="11745"/>
                  <a:pt x="15630" y="11774"/>
                </a:cubicBezTo>
                <a:cubicBezTo>
                  <a:pt x="15641" y="11757"/>
                  <a:pt x="15647" y="11722"/>
                  <a:pt x="15645" y="11679"/>
                </a:cubicBezTo>
                <a:close/>
                <a:moveTo>
                  <a:pt x="8405" y="18273"/>
                </a:moveTo>
                <a:cubicBezTo>
                  <a:pt x="8398" y="18287"/>
                  <a:pt x="8394" y="18297"/>
                  <a:pt x="8396" y="18297"/>
                </a:cubicBezTo>
                <a:cubicBezTo>
                  <a:pt x="8396" y="18297"/>
                  <a:pt x="8400" y="18291"/>
                  <a:pt x="8409" y="18277"/>
                </a:cubicBezTo>
                <a:cubicBezTo>
                  <a:pt x="8409" y="18277"/>
                  <a:pt x="8408" y="18275"/>
                  <a:pt x="8405" y="18273"/>
                </a:cubicBezTo>
                <a:close/>
                <a:moveTo>
                  <a:pt x="17106" y="0"/>
                </a:moveTo>
                <a:lnTo>
                  <a:pt x="16015" y="95"/>
                </a:lnTo>
                <a:cubicBezTo>
                  <a:pt x="15887" y="95"/>
                  <a:pt x="15790" y="142"/>
                  <a:pt x="15662" y="142"/>
                </a:cubicBezTo>
                <a:lnTo>
                  <a:pt x="15341" y="284"/>
                </a:lnTo>
                <a:lnTo>
                  <a:pt x="14989" y="428"/>
                </a:lnTo>
                <a:lnTo>
                  <a:pt x="14474" y="570"/>
                </a:lnTo>
                <a:cubicBezTo>
                  <a:pt x="14411" y="855"/>
                  <a:pt x="14346" y="1187"/>
                  <a:pt x="14314" y="1472"/>
                </a:cubicBezTo>
                <a:cubicBezTo>
                  <a:pt x="14250" y="1756"/>
                  <a:pt x="14186" y="2089"/>
                  <a:pt x="14154" y="2373"/>
                </a:cubicBezTo>
                <a:cubicBezTo>
                  <a:pt x="14090" y="3038"/>
                  <a:pt x="13994" y="3655"/>
                  <a:pt x="13929" y="4319"/>
                </a:cubicBezTo>
                <a:cubicBezTo>
                  <a:pt x="13896" y="4605"/>
                  <a:pt x="13833" y="4938"/>
                  <a:pt x="13800" y="5269"/>
                </a:cubicBezTo>
                <a:cubicBezTo>
                  <a:pt x="13769" y="5555"/>
                  <a:pt x="13736" y="5886"/>
                  <a:pt x="13736" y="6219"/>
                </a:cubicBezTo>
                <a:cubicBezTo>
                  <a:pt x="13704" y="6503"/>
                  <a:pt x="13673" y="6931"/>
                  <a:pt x="13640" y="7264"/>
                </a:cubicBezTo>
                <a:cubicBezTo>
                  <a:pt x="13577" y="7833"/>
                  <a:pt x="13544" y="8450"/>
                  <a:pt x="13512" y="8925"/>
                </a:cubicBezTo>
                <a:cubicBezTo>
                  <a:pt x="13512" y="9162"/>
                  <a:pt x="13448" y="9400"/>
                  <a:pt x="13448" y="9590"/>
                </a:cubicBezTo>
                <a:cubicBezTo>
                  <a:pt x="13448" y="9684"/>
                  <a:pt x="13448" y="9732"/>
                  <a:pt x="13416" y="9828"/>
                </a:cubicBezTo>
                <a:cubicBezTo>
                  <a:pt x="13416" y="9921"/>
                  <a:pt x="13383" y="10017"/>
                  <a:pt x="13383" y="10112"/>
                </a:cubicBezTo>
                <a:cubicBezTo>
                  <a:pt x="13383" y="10207"/>
                  <a:pt x="13352" y="10303"/>
                  <a:pt x="13352" y="10349"/>
                </a:cubicBezTo>
                <a:cubicBezTo>
                  <a:pt x="13319" y="10303"/>
                  <a:pt x="13256" y="10254"/>
                  <a:pt x="13223" y="10207"/>
                </a:cubicBezTo>
                <a:lnTo>
                  <a:pt x="13062" y="10017"/>
                </a:lnTo>
                <a:lnTo>
                  <a:pt x="12067" y="8498"/>
                </a:lnTo>
                <a:cubicBezTo>
                  <a:pt x="11746" y="7975"/>
                  <a:pt x="11425" y="7502"/>
                  <a:pt x="11105" y="7073"/>
                </a:cubicBezTo>
                <a:lnTo>
                  <a:pt x="10624" y="6361"/>
                </a:lnTo>
                <a:cubicBezTo>
                  <a:pt x="10367" y="6028"/>
                  <a:pt x="10109" y="5649"/>
                  <a:pt x="9885" y="5411"/>
                </a:cubicBezTo>
                <a:cubicBezTo>
                  <a:pt x="9564" y="4938"/>
                  <a:pt x="9147" y="4415"/>
                  <a:pt x="8730" y="3940"/>
                </a:cubicBezTo>
                <a:cubicBezTo>
                  <a:pt x="8634" y="3940"/>
                  <a:pt x="8569" y="3940"/>
                  <a:pt x="8505" y="3988"/>
                </a:cubicBezTo>
                <a:lnTo>
                  <a:pt x="8313" y="3988"/>
                </a:lnTo>
                <a:cubicBezTo>
                  <a:pt x="8537" y="3988"/>
                  <a:pt x="8473" y="4084"/>
                  <a:pt x="8313" y="4130"/>
                </a:cubicBezTo>
                <a:cubicBezTo>
                  <a:pt x="7510" y="4273"/>
                  <a:pt x="7798" y="4226"/>
                  <a:pt x="7638" y="4273"/>
                </a:cubicBezTo>
                <a:cubicBezTo>
                  <a:pt x="7638" y="4273"/>
                  <a:pt x="7575" y="4319"/>
                  <a:pt x="7510" y="4415"/>
                </a:cubicBezTo>
                <a:lnTo>
                  <a:pt x="7221" y="4652"/>
                </a:lnTo>
                <a:cubicBezTo>
                  <a:pt x="7060" y="4747"/>
                  <a:pt x="6932" y="4890"/>
                  <a:pt x="6676" y="5080"/>
                </a:cubicBezTo>
                <a:cubicBezTo>
                  <a:pt x="6611" y="5460"/>
                  <a:pt x="6515" y="5793"/>
                  <a:pt x="6451" y="6266"/>
                </a:cubicBezTo>
                <a:cubicBezTo>
                  <a:pt x="6419" y="6503"/>
                  <a:pt x="6355" y="6741"/>
                  <a:pt x="6322" y="6978"/>
                </a:cubicBezTo>
                <a:cubicBezTo>
                  <a:pt x="6259" y="7216"/>
                  <a:pt x="6226" y="7453"/>
                  <a:pt x="6194" y="7739"/>
                </a:cubicBezTo>
                <a:cubicBezTo>
                  <a:pt x="6161" y="7975"/>
                  <a:pt x="6130" y="8261"/>
                  <a:pt x="6098" y="8545"/>
                </a:cubicBezTo>
                <a:cubicBezTo>
                  <a:pt x="6098" y="8687"/>
                  <a:pt x="6065" y="8829"/>
                  <a:pt x="6065" y="8973"/>
                </a:cubicBezTo>
                <a:cubicBezTo>
                  <a:pt x="6065" y="9067"/>
                  <a:pt x="6065" y="9162"/>
                  <a:pt x="6034" y="9257"/>
                </a:cubicBezTo>
                <a:cubicBezTo>
                  <a:pt x="6002" y="9637"/>
                  <a:pt x="6002" y="10017"/>
                  <a:pt x="5969" y="10396"/>
                </a:cubicBezTo>
                <a:cubicBezTo>
                  <a:pt x="5938" y="11157"/>
                  <a:pt x="5938" y="11963"/>
                  <a:pt x="5969" y="12722"/>
                </a:cubicBezTo>
                <a:lnTo>
                  <a:pt x="5969" y="13246"/>
                </a:lnTo>
                <a:cubicBezTo>
                  <a:pt x="5969" y="13292"/>
                  <a:pt x="5969" y="13388"/>
                  <a:pt x="5969" y="13435"/>
                </a:cubicBezTo>
                <a:cubicBezTo>
                  <a:pt x="6002" y="13577"/>
                  <a:pt x="6002" y="13721"/>
                  <a:pt x="6034" y="13863"/>
                </a:cubicBezTo>
                <a:lnTo>
                  <a:pt x="6098" y="14005"/>
                </a:lnTo>
                <a:lnTo>
                  <a:pt x="6130" y="14052"/>
                </a:lnTo>
                <a:cubicBezTo>
                  <a:pt x="6114" y="14077"/>
                  <a:pt x="6098" y="14089"/>
                  <a:pt x="6082" y="14089"/>
                </a:cubicBezTo>
                <a:cubicBezTo>
                  <a:pt x="6065" y="14089"/>
                  <a:pt x="6049" y="14077"/>
                  <a:pt x="6034" y="14052"/>
                </a:cubicBezTo>
                <a:cubicBezTo>
                  <a:pt x="5969" y="14052"/>
                  <a:pt x="5905" y="14005"/>
                  <a:pt x="5842" y="13958"/>
                </a:cubicBezTo>
                <a:lnTo>
                  <a:pt x="5809" y="13958"/>
                </a:lnTo>
                <a:lnTo>
                  <a:pt x="5809" y="13909"/>
                </a:lnTo>
                <a:cubicBezTo>
                  <a:pt x="5744" y="13909"/>
                  <a:pt x="5681" y="13814"/>
                  <a:pt x="5616" y="13767"/>
                </a:cubicBezTo>
                <a:cubicBezTo>
                  <a:pt x="5584" y="13721"/>
                  <a:pt x="5520" y="13672"/>
                  <a:pt x="5488" y="13625"/>
                </a:cubicBezTo>
                <a:lnTo>
                  <a:pt x="5391" y="13530"/>
                </a:lnTo>
                <a:lnTo>
                  <a:pt x="5327" y="13435"/>
                </a:lnTo>
                <a:lnTo>
                  <a:pt x="5166" y="13246"/>
                </a:lnTo>
                <a:cubicBezTo>
                  <a:pt x="4943" y="13008"/>
                  <a:pt x="4749" y="12722"/>
                  <a:pt x="4526" y="12485"/>
                </a:cubicBezTo>
                <a:lnTo>
                  <a:pt x="3531" y="11299"/>
                </a:lnTo>
                <a:lnTo>
                  <a:pt x="2663" y="10207"/>
                </a:lnTo>
                <a:cubicBezTo>
                  <a:pt x="2407" y="9921"/>
                  <a:pt x="2215" y="9732"/>
                  <a:pt x="2086" y="9542"/>
                </a:cubicBezTo>
                <a:lnTo>
                  <a:pt x="2215" y="9732"/>
                </a:lnTo>
                <a:lnTo>
                  <a:pt x="2086" y="9590"/>
                </a:lnTo>
                <a:cubicBezTo>
                  <a:pt x="1796" y="9732"/>
                  <a:pt x="1508" y="9732"/>
                  <a:pt x="1219" y="9732"/>
                </a:cubicBezTo>
                <a:cubicBezTo>
                  <a:pt x="1283" y="9828"/>
                  <a:pt x="1059" y="9921"/>
                  <a:pt x="866" y="9921"/>
                </a:cubicBezTo>
                <a:lnTo>
                  <a:pt x="834" y="9921"/>
                </a:lnTo>
                <a:lnTo>
                  <a:pt x="770" y="9970"/>
                </a:lnTo>
                <a:cubicBezTo>
                  <a:pt x="705" y="10112"/>
                  <a:pt x="609" y="10254"/>
                  <a:pt x="482" y="10491"/>
                </a:cubicBezTo>
                <a:lnTo>
                  <a:pt x="417" y="10634"/>
                </a:lnTo>
                <a:cubicBezTo>
                  <a:pt x="353" y="10729"/>
                  <a:pt x="321" y="10776"/>
                  <a:pt x="288" y="10871"/>
                </a:cubicBezTo>
                <a:lnTo>
                  <a:pt x="63" y="11251"/>
                </a:lnTo>
                <a:lnTo>
                  <a:pt x="63" y="11821"/>
                </a:lnTo>
                <a:lnTo>
                  <a:pt x="0" y="11726"/>
                </a:lnTo>
                <a:cubicBezTo>
                  <a:pt x="32" y="12296"/>
                  <a:pt x="96" y="13055"/>
                  <a:pt x="96" y="13767"/>
                </a:cubicBezTo>
                <a:cubicBezTo>
                  <a:pt x="96" y="14100"/>
                  <a:pt x="128" y="14431"/>
                  <a:pt x="161" y="14813"/>
                </a:cubicBezTo>
                <a:cubicBezTo>
                  <a:pt x="192" y="15097"/>
                  <a:pt x="224" y="15381"/>
                  <a:pt x="257" y="15572"/>
                </a:cubicBezTo>
                <a:cubicBezTo>
                  <a:pt x="257" y="15809"/>
                  <a:pt x="288" y="16047"/>
                  <a:pt x="321" y="16331"/>
                </a:cubicBezTo>
                <a:cubicBezTo>
                  <a:pt x="321" y="16426"/>
                  <a:pt x="321" y="16522"/>
                  <a:pt x="353" y="16615"/>
                </a:cubicBezTo>
                <a:cubicBezTo>
                  <a:pt x="353" y="16710"/>
                  <a:pt x="353" y="16759"/>
                  <a:pt x="384" y="16853"/>
                </a:cubicBezTo>
                <a:cubicBezTo>
                  <a:pt x="417" y="17232"/>
                  <a:pt x="482" y="17614"/>
                  <a:pt x="513" y="18040"/>
                </a:cubicBezTo>
                <a:cubicBezTo>
                  <a:pt x="578" y="18419"/>
                  <a:pt x="674" y="18848"/>
                  <a:pt x="738" y="19227"/>
                </a:cubicBezTo>
                <a:cubicBezTo>
                  <a:pt x="834" y="19607"/>
                  <a:pt x="930" y="19986"/>
                  <a:pt x="1059" y="20415"/>
                </a:cubicBezTo>
                <a:lnTo>
                  <a:pt x="1059" y="20557"/>
                </a:lnTo>
                <a:cubicBezTo>
                  <a:pt x="1059" y="20650"/>
                  <a:pt x="1059" y="20794"/>
                  <a:pt x="1091" y="20936"/>
                </a:cubicBezTo>
                <a:lnTo>
                  <a:pt x="1187" y="21458"/>
                </a:lnTo>
                <a:lnTo>
                  <a:pt x="1251" y="21600"/>
                </a:lnTo>
                <a:lnTo>
                  <a:pt x="1604" y="21600"/>
                </a:lnTo>
                <a:cubicBezTo>
                  <a:pt x="1829" y="21600"/>
                  <a:pt x="2086" y="21553"/>
                  <a:pt x="2342" y="21458"/>
                </a:cubicBezTo>
                <a:cubicBezTo>
                  <a:pt x="2856" y="21220"/>
                  <a:pt x="3337" y="20650"/>
                  <a:pt x="3273" y="19749"/>
                </a:cubicBezTo>
                <a:lnTo>
                  <a:pt x="3337" y="19749"/>
                </a:lnTo>
                <a:cubicBezTo>
                  <a:pt x="3337" y="19749"/>
                  <a:pt x="3241" y="19465"/>
                  <a:pt x="3241" y="19465"/>
                </a:cubicBezTo>
                <a:cubicBezTo>
                  <a:pt x="3177" y="19036"/>
                  <a:pt x="3049" y="18848"/>
                  <a:pt x="3112" y="18848"/>
                </a:cubicBezTo>
                <a:lnTo>
                  <a:pt x="3241" y="19416"/>
                </a:lnTo>
                <a:cubicBezTo>
                  <a:pt x="3216" y="19249"/>
                  <a:pt x="3211" y="19190"/>
                  <a:pt x="3219" y="19190"/>
                </a:cubicBezTo>
                <a:cubicBezTo>
                  <a:pt x="3232" y="19190"/>
                  <a:pt x="3279" y="19330"/>
                  <a:pt x="3337" y="19416"/>
                </a:cubicBezTo>
                <a:cubicBezTo>
                  <a:pt x="3273" y="19227"/>
                  <a:pt x="3273" y="19085"/>
                  <a:pt x="3241" y="18941"/>
                </a:cubicBezTo>
                <a:cubicBezTo>
                  <a:pt x="3233" y="18920"/>
                  <a:pt x="3229" y="18910"/>
                  <a:pt x="3228" y="18910"/>
                </a:cubicBezTo>
                <a:cubicBezTo>
                  <a:pt x="3223" y="18910"/>
                  <a:pt x="3241" y="19011"/>
                  <a:pt x="3241" y="19085"/>
                </a:cubicBezTo>
                <a:cubicBezTo>
                  <a:pt x="3145" y="18848"/>
                  <a:pt x="3049" y="18562"/>
                  <a:pt x="2985" y="18324"/>
                </a:cubicBezTo>
                <a:cubicBezTo>
                  <a:pt x="2920" y="17898"/>
                  <a:pt x="3081" y="18231"/>
                  <a:pt x="2985" y="17707"/>
                </a:cubicBezTo>
                <a:cubicBezTo>
                  <a:pt x="2920" y="17281"/>
                  <a:pt x="2856" y="16901"/>
                  <a:pt x="2792" y="16473"/>
                </a:cubicBezTo>
                <a:lnTo>
                  <a:pt x="2695" y="15809"/>
                </a:lnTo>
                <a:lnTo>
                  <a:pt x="2695" y="15618"/>
                </a:lnTo>
                <a:cubicBezTo>
                  <a:pt x="2695" y="15523"/>
                  <a:pt x="2695" y="15476"/>
                  <a:pt x="2728" y="15430"/>
                </a:cubicBezTo>
                <a:lnTo>
                  <a:pt x="2728" y="15334"/>
                </a:lnTo>
                <a:lnTo>
                  <a:pt x="2760" y="15334"/>
                </a:lnTo>
                <a:cubicBezTo>
                  <a:pt x="2792" y="15381"/>
                  <a:pt x="2760" y="15381"/>
                  <a:pt x="2792" y="15430"/>
                </a:cubicBezTo>
                <a:lnTo>
                  <a:pt x="2824" y="15430"/>
                </a:lnTo>
                <a:cubicBezTo>
                  <a:pt x="2824" y="15461"/>
                  <a:pt x="2824" y="15492"/>
                  <a:pt x="2824" y="15523"/>
                </a:cubicBezTo>
                <a:lnTo>
                  <a:pt x="2920" y="15667"/>
                </a:lnTo>
                <a:lnTo>
                  <a:pt x="3402" y="16189"/>
                </a:lnTo>
                <a:cubicBezTo>
                  <a:pt x="3466" y="16284"/>
                  <a:pt x="3562" y="16378"/>
                  <a:pt x="3658" y="16473"/>
                </a:cubicBezTo>
                <a:cubicBezTo>
                  <a:pt x="3723" y="16568"/>
                  <a:pt x="3787" y="16615"/>
                  <a:pt x="3948" y="16806"/>
                </a:cubicBezTo>
                <a:lnTo>
                  <a:pt x="4782" y="17660"/>
                </a:lnTo>
                <a:cubicBezTo>
                  <a:pt x="5295" y="18135"/>
                  <a:pt x="5648" y="18419"/>
                  <a:pt x="5648" y="18419"/>
                </a:cubicBezTo>
                <a:lnTo>
                  <a:pt x="5713" y="18277"/>
                </a:lnTo>
                <a:cubicBezTo>
                  <a:pt x="5938" y="18419"/>
                  <a:pt x="6130" y="18610"/>
                  <a:pt x="6322" y="18848"/>
                </a:cubicBezTo>
                <a:cubicBezTo>
                  <a:pt x="6355" y="18941"/>
                  <a:pt x="6419" y="18990"/>
                  <a:pt x="6451" y="19036"/>
                </a:cubicBezTo>
                <a:lnTo>
                  <a:pt x="6611" y="19179"/>
                </a:lnTo>
                <a:lnTo>
                  <a:pt x="6868" y="19323"/>
                </a:lnTo>
                <a:cubicBezTo>
                  <a:pt x="7093" y="19369"/>
                  <a:pt x="7318" y="19465"/>
                  <a:pt x="7542" y="19654"/>
                </a:cubicBezTo>
                <a:cubicBezTo>
                  <a:pt x="7638" y="19511"/>
                  <a:pt x="7735" y="19369"/>
                  <a:pt x="7831" y="19227"/>
                </a:cubicBezTo>
                <a:lnTo>
                  <a:pt x="7927" y="19085"/>
                </a:lnTo>
                <a:cubicBezTo>
                  <a:pt x="7927" y="19036"/>
                  <a:pt x="7959" y="18990"/>
                  <a:pt x="7959" y="18941"/>
                </a:cubicBezTo>
                <a:cubicBezTo>
                  <a:pt x="7959" y="18941"/>
                  <a:pt x="8087" y="18791"/>
                  <a:pt x="8114" y="18791"/>
                </a:cubicBezTo>
                <a:cubicBezTo>
                  <a:pt x="8118" y="18791"/>
                  <a:pt x="8119" y="18795"/>
                  <a:pt x="8119" y="18799"/>
                </a:cubicBezTo>
                <a:cubicBezTo>
                  <a:pt x="8119" y="18657"/>
                  <a:pt x="8248" y="18562"/>
                  <a:pt x="8344" y="18419"/>
                </a:cubicBezTo>
                <a:cubicBezTo>
                  <a:pt x="8364" y="18375"/>
                  <a:pt x="8369" y="18357"/>
                  <a:pt x="8364" y="18357"/>
                </a:cubicBezTo>
                <a:cubicBezTo>
                  <a:pt x="8354" y="18357"/>
                  <a:pt x="8302" y="18435"/>
                  <a:pt x="8280" y="18468"/>
                </a:cubicBezTo>
                <a:lnTo>
                  <a:pt x="8376" y="18277"/>
                </a:lnTo>
                <a:cubicBezTo>
                  <a:pt x="8376" y="18262"/>
                  <a:pt x="8380" y="18256"/>
                  <a:pt x="8385" y="18256"/>
                </a:cubicBezTo>
                <a:cubicBezTo>
                  <a:pt x="8392" y="18256"/>
                  <a:pt x="8401" y="18266"/>
                  <a:pt x="8405" y="18273"/>
                </a:cubicBezTo>
                <a:cubicBezTo>
                  <a:pt x="8414" y="18254"/>
                  <a:pt x="8427" y="18221"/>
                  <a:pt x="8441" y="18182"/>
                </a:cubicBezTo>
                <a:cubicBezTo>
                  <a:pt x="8505" y="17993"/>
                  <a:pt x="8666" y="17707"/>
                  <a:pt x="9308" y="16522"/>
                </a:cubicBezTo>
                <a:cubicBezTo>
                  <a:pt x="9243" y="16284"/>
                  <a:pt x="9179" y="16093"/>
                  <a:pt x="9114" y="15856"/>
                </a:cubicBezTo>
                <a:lnTo>
                  <a:pt x="9018" y="15572"/>
                </a:lnTo>
                <a:cubicBezTo>
                  <a:pt x="8987" y="15476"/>
                  <a:pt x="8954" y="15334"/>
                  <a:pt x="8954" y="15239"/>
                </a:cubicBezTo>
                <a:cubicBezTo>
                  <a:pt x="8891" y="14906"/>
                  <a:pt x="8826" y="14527"/>
                  <a:pt x="8793" y="14147"/>
                </a:cubicBezTo>
                <a:cubicBezTo>
                  <a:pt x="8762" y="13958"/>
                  <a:pt x="8730" y="13767"/>
                  <a:pt x="8697" y="13577"/>
                </a:cubicBezTo>
                <a:lnTo>
                  <a:pt x="8666" y="13008"/>
                </a:lnTo>
                <a:lnTo>
                  <a:pt x="8634" y="12771"/>
                </a:lnTo>
                <a:lnTo>
                  <a:pt x="8634" y="12391"/>
                </a:lnTo>
                <a:cubicBezTo>
                  <a:pt x="8634" y="11726"/>
                  <a:pt x="8634" y="11109"/>
                  <a:pt x="8666" y="10445"/>
                </a:cubicBezTo>
                <a:cubicBezTo>
                  <a:pt x="8666" y="10159"/>
                  <a:pt x="8697" y="9874"/>
                  <a:pt x="8697" y="9590"/>
                </a:cubicBezTo>
                <a:lnTo>
                  <a:pt x="8697" y="9495"/>
                </a:lnTo>
                <a:cubicBezTo>
                  <a:pt x="8681" y="9448"/>
                  <a:pt x="8681" y="9448"/>
                  <a:pt x="8673" y="9448"/>
                </a:cubicBezTo>
                <a:cubicBezTo>
                  <a:pt x="8666" y="9448"/>
                  <a:pt x="8650" y="9448"/>
                  <a:pt x="8601" y="9400"/>
                </a:cubicBezTo>
                <a:cubicBezTo>
                  <a:pt x="8505" y="9304"/>
                  <a:pt x="8633" y="9353"/>
                  <a:pt x="8601" y="9257"/>
                </a:cubicBezTo>
                <a:cubicBezTo>
                  <a:pt x="8634" y="9353"/>
                  <a:pt x="8666" y="9353"/>
                  <a:pt x="8666" y="9353"/>
                </a:cubicBezTo>
                <a:cubicBezTo>
                  <a:pt x="8666" y="9353"/>
                  <a:pt x="8666" y="9353"/>
                  <a:pt x="8730" y="9542"/>
                </a:cubicBezTo>
                <a:lnTo>
                  <a:pt x="8697" y="9353"/>
                </a:lnTo>
                <a:lnTo>
                  <a:pt x="8730" y="9448"/>
                </a:lnTo>
                <a:cubicBezTo>
                  <a:pt x="8730" y="9448"/>
                  <a:pt x="8730" y="9400"/>
                  <a:pt x="8730" y="9400"/>
                </a:cubicBezTo>
                <a:cubicBezTo>
                  <a:pt x="8730" y="9343"/>
                  <a:pt x="8730" y="9324"/>
                  <a:pt x="8731" y="9324"/>
                </a:cubicBezTo>
                <a:cubicBezTo>
                  <a:pt x="8734" y="9324"/>
                  <a:pt x="8742" y="9370"/>
                  <a:pt x="8762" y="9400"/>
                </a:cubicBezTo>
                <a:cubicBezTo>
                  <a:pt x="8762" y="9400"/>
                  <a:pt x="8762" y="9353"/>
                  <a:pt x="8793" y="9304"/>
                </a:cubicBezTo>
                <a:lnTo>
                  <a:pt x="8826" y="9304"/>
                </a:lnTo>
                <a:cubicBezTo>
                  <a:pt x="8826" y="9304"/>
                  <a:pt x="8826" y="9257"/>
                  <a:pt x="8891" y="9257"/>
                </a:cubicBezTo>
                <a:cubicBezTo>
                  <a:pt x="8922" y="9257"/>
                  <a:pt x="8891" y="9257"/>
                  <a:pt x="8891" y="9304"/>
                </a:cubicBezTo>
                <a:lnTo>
                  <a:pt x="8987" y="9448"/>
                </a:lnTo>
                <a:cubicBezTo>
                  <a:pt x="9083" y="9542"/>
                  <a:pt x="9179" y="9637"/>
                  <a:pt x="9179" y="9732"/>
                </a:cubicBezTo>
                <a:cubicBezTo>
                  <a:pt x="9280" y="9845"/>
                  <a:pt x="9524" y="10256"/>
                  <a:pt x="9604" y="10256"/>
                </a:cubicBezTo>
                <a:cubicBezTo>
                  <a:pt x="9625" y="10256"/>
                  <a:pt x="9635" y="10229"/>
                  <a:pt x="9629" y="10159"/>
                </a:cubicBezTo>
                <a:cubicBezTo>
                  <a:pt x="9654" y="10273"/>
                  <a:pt x="9846" y="10665"/>
                  <a:pt x="9803" y="10665"/>
                </a:cubicBezTo>
                <a:cubicBezTo>
                  <a:pt x="9793" y="10665"/>
                  <a:pt x="9768" y="10641"/>
                  <a:pt x="9725" y="10587"/>
                </a:cubicBezTo>
                <a:cubicBezTo>
                  <a:pt x="9821" y="10729"/>
                  <a:pt x="9917" y="10920"/>
                  <a:pt x="10046" y="11062"/>
                </a:cubicBezTo>
                <a:lnTo>
                  <a:pt x="9917" y="10776"/>
                </a:lnTo>
                <a:cubicBezTo>
                  <a:pt x="10174" y="11251"/>
                  <a:pt x="10463" y="11679"/>
                  <a:pt x="10784" y="12058"/>
                </a:cubicBezTo>
                <a:lnTo>
                  <a:pt x="10655" y="11821"/>
                </a:lnTo>
                <a:cubicBezTo>
                  <a:pt x="10880" y="12154"/>
                  <a:pt x="11105" y="12485"/>
                  <a:pt x="11105" y="12722"/>
                </a:cubicBezTo>
                <a:lnTo>
                  <a:pt x="11137" y="12771"/>
                </a:lnTo>
                <a:lnTo>
                  <a:pt x="11586" y="13435"/>
                </a:lnTo>
                <a:cubicBezTo>
                  <a:pt x="11842" y="13814"/>
                  <a:pt x="12132" y="14194"/>
                  <a:pt x="12420" y="14575"/>
                </a:cubicBezTo>
                <a:lnTo>
                  <a:pt x="12228" y="14242"/>
                </a:lnTo>
                <a:cubicBezTo>
                  <a:pt x="12388" y="14431"/>
                  <a:pt x="12709" y="14859"/>
                  <a:pt x="13095" y="15334"/>
                </a:cubicBezTo>
                <a:cubicBezTo>
                  <a:pt x="13319" y="15286"/>
                  <a:pt x="13512" y="15239"/>
                  <a:pt x="13673" y="15192"/>
                </a:cubicBezTo>
                <a:cubicBezTo>
                  <a:pt x="13833" y="15192"/>
                  <a:pt x="14057" y="15144"/>
                  <a:pt x="14250" y="15097"/>
                </a:cubicBezTo>
                <a:cubicBezTo>
                  <a:pt x="14411" y="15001"/>
                  <a:pt x="14572" y="14859"/>
                  <a:pt x="14732" y="14717"/>
                </a:cubicBezTo>
                <a:lnTo>
                  <a:pt x="14989" y="14527"/>
                </a:lnTo>
                <a:cubicBezTo>
                  <a:pt x="15052" y="14431"/>
                  <a:pt x="15116" y="14384"/>
                  <a:pt x="15245" y="14289"/>
                </a:cubicBezTo>
                <a:cubicBezTo>
                  <a:pt x="15373" y="13388"/>
                  <a:pt x="15502" y="12485"/>
                  <a:pt x="15598" y="11583"/>
                </a:cubicBezTo>
                <a:cubicBezTo>
                  <a:pt x="15598" y="11583"/>
                  <a:pt x="15566" y="11726"/>
                  <a:pt x="15533" y="11868"/>
                </a:cubicBezTo>
                <a:lnTo>
                  <a:pt x="15470" y="12105"/>
                </a:lnTo>
                <a:lnTo>
                  <a:pt x="15470" y="11963"/>
                </a:lnTo>
                <a:cubicBezTo>
                  <a:pt x="15470" y="11821"/>
                  <a:pt x="15470" y="11679"/>
                  <a:pt x="15502" y="11583"/>
                </a:cubicBezTo>
                <a:cubicBezTo>
                  <a:pt x="15502" y="11299"/>
                  <a:pt x="15533" y="11013"/>
                  <a:pt x="15533" y="11013"/>
                </a:cubicBezTo>
                <a:cubicBezTo>
                  <a:pt x="15533" y="11091"/>
                  <a:pt x="15640" y="11484"/>
                  <a:pt x="15645" y="11679"/>
                </a:cubicBezTo>
                <a:cubicBezTo>
                  <a:pt x="15673" y="11494"/>
                  <a:pt x="15705" y="11247"/>
                  <a:pt x="15758" y="10966"/>
                </a:cubicBezTo>
                <a:cubicBezTo>
                  <a:pt x="15758" y="10776"/>
                  <a:pt x="15790" y="10587"/>
                  <a:pt x="15823" y="10396"/>
                </a:cubicBezTo>
                <a:cubicBezTo>
                  <a:pt x="15823" y="10207"/>
                  <a:pt x="15855" y="10112"/>
                  <a:pt x="15855" y="9970"/>
                </a:cubicBezTo>
                <a:cubicBezTo>
                  <a:pt x="15919" y="9448"/>
                  <a:pt x="15984" y="8782"/>
                  <a:pt x="16048" y="8023"/>
                </a:cubicBezTo>
                <a:cubicBezTo>
                  <a:pt x="16080" y="7548"/>
                  <a:pt x="16111" y="7027"/>
                  <a:pt x="16176" y="6503"/>
                </a:cubicBezTo>
                <a:cubicBezTo>
                  <a:pt x="16176" y="6266"/>
                  <a:pt x="16207" y="6077"/>
                  <a:pt x="16240" y="5839"/>
                </a:cubicBezTo>
                <a:cubicBezTo>
                  <a:pt x="16240" y="5697"/>
                  <a:pt x="16272" y="5507"/>
                  <a:pt x="16305" y="5364"/>
                </a:cubicBezTo>
                <a:cubicBezTo>
                  <a:pt x="16305" y="5269"/>
                  <a:pt x="16336" y="5222"/>
                  <a:pt x="16368" y="5174"/>
                </a:cubicBezTo>
                <a:cubicBezTo>
                  <a:pt x="16368" y="5222"/>
                  <a:pt x="16401" y="5269"/>
                  <a:pt x="16401" y="5318"/>
                </a:cubicBezTo>
                <a:cubicBezTo>
                  <a:pt x="16432" y="5460"/>
                  <a:pt x="16465" y="5649"/>
                  <a:pt x="16465" y="5793"/>
                </a:cubicBezTo>
                <a:cubicBezTo>
                  <a:pt x="16489" y="5793"/>
                  <a:pt x="16476" y="5651"/>
                  <a:pt x="16498" y="5651"/>
                </a:cubicBezTo>
                <a:cubicBezTo>
                  <a:pt x="16505" y="5651"/>
                  <a:pt x="16514" y="5664"/>
                  <a:pt x="16528" y="5697"/>
                </a:cubicBezTo>
                <a:cubicBezTo>
                  <a:pt x="16528" y="5793"/>
                  <a:pt x="16528" y="5839"/>
                  <a:pt x="16528" y="5886"/>
                </a:cubicBezTo>
                <a:cubicBezTo>
                  <a:pt x="16528" y="5886"/>
                  <a:pt x="16547" y="5966"/>
                  <a:pt x="16556" y="5966"/>
                </a:cubicBezTo>
                <a:cubicBezTo>
                  <a:pt x="16559" y="5966"/>
                  <a:pt x="16561" y="5958"/>
                  <a:pt x="16561" y="5935"/>
                </a:cubicBezTo>
                <a:cubicBezTo>
                  <a:pt x="16528" y="5744"/>
                  <a:pt x="16528" y="5555"/>
                  <a:pt x="16497" y="5318"/>
                </a:cubicBezTo>
                <a:lnTo>
                  <a:pt x="16593" y="5555"/>
                </a:lnTo>
                <a:lnTo>
                  <a:pt x="16593" y="5697"/>
                </a:lnTo>
                <a:cubicBezTo>
                  <a:pt x="16593" y="5697"/>
                  <a:pt x="16616" y="5592"/>
                  <a:pt x="16664" y="5592"/>
                </a:cubicBezTo>
                <a:cubicBezTo>
                  <a:pt x="16672" y="5592"/>
                  <a:pt x="16680" y="5594"/>
                  <a:pt x="16689" y="5602"/>
                </a:cubicBezTo>
                <a:cubicBezTo>
                  <a:pt x="16722" y="5602"/>
                  <a:pt x="16722" y="5649"/>
                  <a:pt x="16753" y="5697"/>
                </a:cubicBezTo>
                <a:cubicBezTo>
                  <a:pt x="16818" y="5935"/>
                  <a:pt x="16914" y="6124"/>
                  <a:pt x="17010" y="6314"/>
                </a:cubicBezTo>
                <a:cubicBezTo>
                  <a:pt x="17203" y="6789"/>
                  <a:pt x="17396" y="7216"/>
                  <a:pt x="17588" y="7691"/>
                </a:cubicBezTo>
                <a:cubicBezTo>
                  <a:pt x="17556" y="7691"/>
                  <a:pt x="17460" y="7502"/>
                  <a:pt x="17331" y="7311"/>
                </a:cubicBezTo>
                <a:cubicBezTo>
                  <a:pt x="17396" y="7453"/>
                  <a:pt x="17460" y="7595"/>
                  <a:pt x="17523" y="7786"/>
                </a:cubicBezTo>
                <a:cubicBezTo>
                  <a:pt x="17513" y="7733"/>
                  <a:pt x="17513" y="7714"/>
                  <a:pt x="17519" y="7714"/>
                </a:cubicBezTo>
                <a:cubicBezTo>
                  <a:pt x="17547" y="7714"/>
                  <a:pt x="17682" y="8010"/>
                  <a:pt x="17693" y="8010"/>
                </a:cubicBezTo>
                <a:cubicBezTo>
                  <a:pt x="17696" y="8010"/>
                  <a:pt x="17693" y="8000"/>
                  <a:pt x="17684" y="7975"/>
                </a:cubicBezTo>
                <a:cubicBezTo>
                  <a:pt x="18134" y="8594"/>
                  <a:pt x="18455" y="9637"/>
                  <a:pt x="18839" y="10254"/>
                </a:cubicBezTo>
                <a:cubicBezTo>
                  <a:pt x="18968" y="10207"/>
                  <a:pt x="21279" y="9921"/>
                  <a:pt x="21375" y="9828"/>
                </a:cubicBezTo>
                <a:cubicBezTo>
                  <a:pt x="21471" y="10017"/>
                  <a:pt x="21568" y="10254"/>
                  <a:pt x="21600" y="10303"/>
                </a:cubicBezTo>
                <a:cubicBezTo>
                  <a:pt x="21536" y="10065"/>
                  <a:pt x="21439" y="9828"/>
                  <a:pt x="21310" y="9590"/>
                </a:cubicBezTo>
                <a:lnTo>
                  <a:pt x="21214" y="9637"/>
                </a:lnTo>
                <a:cubicBezTo>
                  <a:pt x="20991" y="9162"/>
                  <a:pt x="21214" y="9495"/>
                  <a:pt x="20991" y="9020"/>
                </a:cubicBezTo>
                <a:cubicBezTo>
                  <a:pt x="20996" y="9010"/>
                  <a:pt x="21004" y="9006"/>
                  <a:pt x="21012" y="9006"/>
                </a:cubicBezTo>
                <a:cubicBezTo>
                  <a:pt x="21091" y="9006"/>
                  <a:pt x="21266" y="9388"/>
                  <a:pt x="21439" y="9732"/>
                </a:cubicBezTo>
                <a:cubicBezTo>
                  <a:pt x="21279" y="9400"/>
                  <a:pt x="21150" y="9020"/>
                  <a:pt x="21022" y="8925"/>
                </a:cubicBezTo>
                <a:cubicBezTo>
                  <a:pt x="20893" y="8545"/>
                  <a:pt x="21118" y="8925"/>
                  <a:pt x="20958" y="8450"/>
                </a:cubicBezTo>
                <a:cubicBezTo>
                  <a:pt x="20766" y="8165"/>
                  <a:pt x="20605" y="7881"/>
                  <a:pt x="20476" y="7548"/>
                </a:cubicBezTo>
                <a:cubicBezTo>
                  <a:pt x="20188" y="6694"/>
                  <a:pt x="19867" y="6410"/>
                  <a:pt x="19610" y="5602"/>
                </a:cubicBezTo>
                <a:lnTo>
                  <a:pt x="19642" y="5697"/>
                </a:lnTo>
                <a:cubicBezTo>
                  <a:pt x="19583" y="5433"/>
                  <a:pt x="19329" y="5002"/>
                  <a:pt x="19164" y="4526"/>
                </a:cubicBezTo>
                <a:cubicBezTo>
                  <a:pt x="19173" y="4568"/>
                  <a:pt x="19173" y="4600"/>
                  <a:pt x="19162" y="4600"/>
                </a:cubicBezTo>
                <a:cubicBezTo>
                  <a:pt x="19148" y="4600"/>
                  <a:pt x="19117" y="4551"/>
                  <a:pt x="19064" y="4415"/>
                </a:cubicBezTo>
                <a:cubicBezTo>
                  <a:pt x="18615" y="3371"/>
                  <a:pt x="18294" y="2706"/>
                  <a:pt x="17973" y="1851"/>
                </a:cubicBezTo>
                <a:lnTo>
                  <a:pt x="17621" y="1283"/>
                </a:lnTo>
                <a:lnTo>
                  <a:pt x="17106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74" name="Google Shape;605;p18"/>
          <p:cNvSpPr/>
          <p:nvPr/>
        </p:nvSpPr>
        <p:spPr>
          <a:xfrm rot="13213542">
            <a:off x="8748164" y="4004634"/>
            <a:ext cx="377410" cy="3145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6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6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6" y="5588"/>
                  <a:pt x="4326" y="5827"/>
                </a:cubicBezTo>
                <a:lnTo>
                  <a:pt x="4326" y="7967"/>
                </a:lnTo>
                <a:cubicBezTo>
                  <a:pt x="4293" y="8560"/>
                  <a:pt x="4359" y="9036"/>
                  <a:pt x="4326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7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80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7" y="10146"/>
                  <a:pt x="18527" y="10265"/>
                </a:cubicBezTo>
                <a:lnTo>
                  <a:pt x="17274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586" name="Google Shape;606;p18"/>
          <p:cNvGrpSpPr/>
          <p:nvPr/>
        </p:nvGrpSpPr>
        <p:grpSpPr>
          <a:xfrm>
            <a:off x="-222291" y="1017294"/>
            <a:ext cx="572233" cy="720592"/>
            <a:chOff x="0" y="0"/>
            <a:chExt cx="572232" cy="720591"/>
          </a:xfrm>
        </p:grpSpPr>
        <p:sp>
          <p:nvSpPr>
            <p:cNvPr id="575" name="Google Shape;607;p18"/>
            <p:cNvSpPr/>
            <p:nvPr/>
          </p:nvSpPr>
          <p:spPr>
            <a:xfrm>
              <a:off x="365391" y="54559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76" name="Google Shape;608;p18"/>
            <p:cNvSpPr/>
            <p:nvPr/>
          </p:nvSpPr>
          <p:spPr>
            <a:xfrm>
              <a:off x="187622" y="58710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77" name="Google Shape;609;p18"/>
            <p:cNvSpPr/>
            <p:nvPr/>
          </p:nvSpPr>
          <p:spPr>
            <a:xfrm>
              <a:off x="0" y="47135"/>
              <a:ext cx="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78" name="Google Shape;610;p18"/>
            <p:cNvSpPr/>
            <p:nvPr/>
          </p:nvSpPr>
          <p:spPr>
            <a:xfrm>
              <a:off x="40555" y="371425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79" name="Google Shape;612;p18"/>
            <p:cNvSpPr/>
            <p:nvPr/>
          </p:nvSpPr>
          <p:spPr>
            <a:xfrm>
              <a:off x="37861" y="360464"/>
              <a:ext cx="131675" cy="142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80" name="Google Shape;613;p18"/>
            <p:cNvSpPr/>
            <p:nvPr/>
          </p:nvSpPr>
          <p:spPr>
            <a:xfrm>
              <a:off x="449348" y="195923"/>
              <a:ext cx="122885" cy="129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81" name="Google Shape;615;p18"/>
            <p:cNvSpPr/>
            <p:nvPr/>
          </p:nvSpPr>
          <p:spPr>
            <a:xfrm>
              <a:off x="221457" y="255179"/>
              <a:ext cx="133676" cy="139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82" name="Google Shape;616;p18"/>
            <p:cNvSpPr/>
            <p:nvPr/>
          </p:nvSpPr>
          <p:spPr>
            <a:xfrm>
              <a:off x="428940" y="469933"/>
              <a:ext cx="129068" cy="1517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83" name="Google Shape;617;p18"/>
            <p:cNvSpPr/>
            <p:nvPr/>
          </p:nvSpPr>
          <p:spPr>
            <a:xfrm>
              <a:off x="228791" y="584328"/>
              <a:ext cx="127381" cy="136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84" name="Google Shape;618;p18"/>
            <p:cNvSpPr/>
            <p:nvPr/>
          </p:nvSpPr>
          <p:spPr>
            <a:xfrm>
              <a:off x="38266" y="11540"/>
              <a:ext cx="109875" cy="1322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585" name="Google Shape;619;p18"/>
            <p:cNvSpPr/>
            <p:nvPr/>
          </p:nvSpPr>
          <p:spPr>
            <a:xfrm>
              <a:off x="277738" y="0"/>
              <a:ext cx="107428" cy="1580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593" name="Google Shape;620;p18"/>
          <p:cNvGrpSpPr/>
          <p:nvPr/>
        </p:nvGrpSpPr>
        <p:grpSpPr>
          <a:xfrm>
            <a:off x="-191589" y="332562"/>
            <a:ext cx="1104457" cy="588506"/>
            <a:chOff x="0" y="0"/>
            <a:chExt cx="1104456" cy="588505"/>
          </a:xfrm>
        </p:grpSpPr>
        <p:sp>
          <p:nvSpPr>
            <p:cNvPr id="587" name="Google Shape;621;p18"/>
            <p:cNvSpPr/>
            <p:nvPr/>
          </p:nvSpPr>
          <p:spPr>
            <a:xfrm>
              <a:off x="71995" y="542670"/>
              <a:ext cx="12701" cy="191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7297" y="7200"/>
                    <a:pt x="0" y="14400"/>
                    <a:pt x="0" y="21600"/>
                  </a:cubicBezTo>
                  <a:cubicBezTo>
                    <a:pt x="14303" y="14400"/>
                    <a:pt x="21600" y="7200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591" name="Google Shape;623;p18"/>
            <p:cNvGrpSpPr/>
            <p:nvPr/>
          </p:nvGrpSpPr>
          <p:grpSpPr>
            <a:xfrm>
              <a:off x="0" y="0"/>
              <a:ext cx="1104457" cy="583410"/>
              <a:chOff x="0" y="0"/>
              <a:chExt cx="1104456" cy="583409"/>
            </a:xfrm>
          </p:grpSpPr>
          <p:sp>
            <p:nvSpPr>
              <p:cNvPr id="588" name="Google Shape;624;p18"/>
              <p:cNvSpPr/>
              <p:nvPr/>
            </p:nvSpPr>
            <p:spPr>
              <a:xfrm>
                <a:off x="0" y="0"/>
                <a:ext cx="1104457" cy="5809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872" y="3453"/>
                    </a:moveTo>
                    <a:cubicBezTo>
                      <a:pt x="11877" y="3457"/>
                      <a:pt x="11881" y="3459"/>
                      <a:pt x="11884" y="3459"/>
                    </a:cubicBezTo>
                    <a:cubicBezTo>
                      <a:pt x="11880" y="3457"/>
                      <a:pt x="11876" y="3455"/>
                      <a:pt x="11872" y="3453"/>
                    </a:cubicBezTo>
                    <a:close/>
                    <a:moveTo>
                      <a:pt x="16318" y="6821"/>
                    </a:moveTo>
                    <a:cubicBezTo>
                      <a:pt x="16318" y="6826"/>
                      <a:pt x="16321" y="6830"/>
                      <a:pt x="16326" y="6832"/>
                    </a:cubicBezTo>
                    <a:cubicBezTo>
                      <a:pt x="16323" y="6828"/>
                      <a:pt x="16321" y="6825"/>
                      <a:pt x="16318" y="6821"/>
                    </a:cubicBezTo>
                    <a:close/>
                    <a:moveTo>
                      <a:pt x="1557" y="19650"/>
                    </a:moveTo>
                    <a:cubicBezTo>
                      <a:pt x="1561" y="19650"/>
                      <a:pt x="1565" y="19652"/>
                      <a:pt x="1570" y="19658"/>
                    </a:cubicBezTo>
                    <a:lnTo>
                      <a:pt x="1540" y="19938"/>
                    </a:lnTo>
                    <a:cubicBezTo>
                      <a:pt x="1552" y="19757"/>
                      <a:pt x="1535" y="19650"/>
                      <a:pt x="1557" y="19650"/>
                    </a:cubicBezTo>
                    <a:close/>
                    <a:moveTo>
                      <a:pt x="10987" y="0"/>
                    </a:moveTo>
                    <a:cubicBezTo>
                      <a:pt x="11136" y="47"/>
                      <a:pt x="11086" y="95"/>
                      <a:pt x="10961" y="95"/>
                    </a:cubicBezTo>
                    <a:cubicBezTo>
                      <a:pt x="10775" y="47"/>
                      <a:pt x="10675" y="35"/>
                      <a:pt x="10622" y="35"/>
                    </a:cubicBezTo>
                    <a:cubicBezTo>
                      <a:pt x="10569" y="35"/>
                      <a:pt x="10563" y="47"/>
                      <a:pt x="10563" y="47"/>
                    </a:cubicBezTo>
                    <a:lnTo>
                      <a:pt x="10140" y="47"/>
                    </a:lnTo>
                    <a:cubicBezTo>
                      <a:pt x="9218" y="47"/>
                      <a:pt x="8321" y="332"/>
                      <a:pt x="7474" y="899"/>
                    </a:cubicBezTo>
                    <a:cubicBezTo>
                      <a:pt x="6652" y="1468"/>
                      <a:pt x="5880" y="2226"/>
                      <a:pt x="5182" y="3173"/>
                    </a:cubicBezTo>
                    <a:cubicBezTo>
                      <a:pt x="4859" y="3740"/>
                      <a:pt x="4412" y="4356"/>
                      <a:pt x="4137" y="4923"/>
                    </a:cubicBezTo>
                    <a:cubicBezTo>
                      <a:pt x="3960" y="5255"/>
                      <a:pt x="3441" y="6211"/>
                      <a:pt x="2990" y="7295"/>
                    </a:cubicBezTo>
                    <a:cubicBezTo>
                      <a:pt x="2591" y="8147"/>
                      <a:pt x="2242" y="9046"/>
                      <a:pt x="1943" y="10043"/>
                    </a:cubicBezTo>
                    <a:lnTo>
                      <a:pt x="1993" y="9899"/>
                    </a:lnTo>
                    <a:cubicBezTo>
                      <a:pt x="1868" y="10326"/>
                      <a:pt x="1719" y="10751"/>
                      <a:pt x="1544" y="11084"/>
                    </a:cubicBezTo>
                    <a:cubicBezTo>
                      <a:pt x="1645" y="11084"/>
                      <a:pt x="1494" y="11748"/>
                      <a:pt x="1420" y="11985"/>
                    </a:cubicBezTo>
                    <a:cubicBezTo>
                      <a:pt x="1370" y="12173"/>
                      <a:pt x="1295" y="12505"/>
                      <a:pt x="1245" y="12884"/>
                    </a:cubicBezTo>
                    <a:cubicBezTo>
                      <a:pt x="1171" y="13216"/>
                      <a:pt x="1096" y="13641"/>
                      <a:pt x="1021" y="13927"/>
                    </a:cubicBezTo>
                    <a:lnTo>
                      <a:pt x="997" y="13878"/>
                    </a:lnTo>
                    <a:cubicBezTo>
                      <a:pt x="921" y="14447"/>
                      <a:pt x="698" y="15488"/>
                      <a:pt x="648" y="15869"/>
                    </a:cubicBezTo>
                    <a:cubicBezTo>
                      <a:pt x="398" y="17052"/>
                      <a:pt x="225" y="18236"/>
                      <a:pt x="149" y="19516"/>
                    </a:cubicBezTo>
                    <a:cubicBezTo>
                      <a:pt x="149" y="19516"/>
                      <a:pt x="100" y="19705"/>
                      <a:pt x="75" y="19895"/>
                    </a:cubicBezTo>
                    <a:lnTo>
                      <a:pt x="25" y="20178"/>
                    </a:lnTo>
                    <a:lnTo>
                      <a:pt x="0" y="20320"/>
                    </a:lnTo>
                    <a:lnTo>
                      <a:pt x="0" y="20462"/>
                    </a:lnTo>
                    <a:cubicBezTo>
                      <a:pt x="199" y="20699"/>
                      <a:pt x="398" y="20889"/>
                      <a:pt x="623" y="20984"/>
                    </a:cubicBezTo>
                    <a:cubicBezTo>
                      <a:pt x="706" y="21045"/>
                      <a:pt x="793" y="21074"/>
                      <a:pt x="877" y="21074"/>
                    </a:cubicBezTo>
                    <a:cubicBezTo>
                      <a:pt x="1126" y="21074"/>
                      <a:pt x="1365" y="20825"/>
                      <a:pt x="1494" y="20369"/>
                    </a:cubicBezTo>
                    <a:lnTo>
                      <a:pt x="1520" y="20415"/>
                    </a:lnTo>
                    <a:cubicBezTo>
                      <a:pt x="1520" y="20369"/>
                      <a:pt x="1520" y="20320"/>
                      <a:pt x="1520" y="20274"/>
                    </a:cubicBezTo>
                    <a:lnTo>
                      <a:pt x="1520" y="20132"/>
                    </a:lnTo>
                    <a:cubicBezTo>
                      <a:pt x="1523" y="20112"/>
                      <a:pt x="1525" y="20093"/>
                      <a:pt x="1527" y="20075"/>
                    </a:cubicBezTo>
                    <a:cubicBezTo>
                      <a:pt x="1541" y="19978"/>
                      <a:pt x="1551" y="19941"/>
                      <a:pt x="1557" y="19941"/>
                    </a:cubicBezTo>
                    <a:cubicBezTo>
                      <a:pt x="1570" y="19941"/>
                      <a:pt x="1570" y="20089"/>
                      <a:pt x="1570" y="20178"/>
                    </a:cubicBezTo>
                    <a:cubicBezTo>
                      <a:pt x="1595" y="20037"/>
                      <a:pt x="1595" y="19895"/>
                      <a:pt x="1619" y="19753"/>
                    </a:cubicBezTo>
                    <a:cubicBezTo>
                      <a:pt x="1619" y="19743"/>
                      <a:pt x="1618" y="19739"/>
                      <a:pt x="1617" y="19739"/>
                    </a:cubicBezTo>
                    <a:cubicBezTo>
                      <a:pt x="1611" y="19739"/>
                      <a:pt x="1595" y="19809"/>
                      <a:pt x="1595" y="19846"/>
                    </a:cubicBezTo>
                    <a:cubicBezTo>
                      <a:pt x="1570" y="19609"/>
                      <a:pt x="1595" y="19421"/>
                      <a:pt x="1619" y="19184"/>
                    </a:cubicBezTo>
                    <a:cubicBezTo>
                      <a:pt x="1669" y="18805"/>
                      <a:pt x="1669" y="19184"/>
                      <a:pt x="1719" y="18757"/>
                    </a:cubicBezTo>
                    <a:cubicBezTo>
                      <a:pt x="2018" y="16578"/>
                      <a:pt x="2467" y="14494"/>
                      <a:pt x="3064" y="12600"/>
                    </a:cubicBezTo>
                    <a:cubicBezTo>
                      <a:pt x="3089" y="12600"/>
                      <a:pt x="3064" y="12600"/>
                      <a:pt x="3064" y="12647"/>
                    </a:cubicBezTo>
                    <a:cubicBezTo>
                      <a:pt x="3139" y="12363"/>
                      <a:pt x="3214" y="12078"/>
                      <a:pt x="3314" y="11794"/>
                    </a:cubicBezTo>
                    <a:cubicBezTo>
                      <a:pt x="3388" y="11511"/>
                      <a:pt x="3488" y="11274"/>
                      <a:pt x="3563" y="10988"/>
                    </a:cubicBezTo>
                    <a:cubicBezTo>
                      <a:pt x="3587" y="10895"/>
                      <a:pt x="3637" y="10847"/>
                      <a:pt x="3688" y="10800"/>
                    </a:cubicBezTo>
                    <a:cubicBezTo>
                      <a:pt x="3662" y="10800"/>
                      <a:pt x="3737" y="10658"/>
                      <a:pt x="3812" y="10373"/>
                    </a:cubicBezTo>
                    <a:cubicBezTo>
                      <a:pt x="3911" y="10136"/>
                      <a:pt x="4036" y="9757"/>
                      <a:pt x="4185" y="9427"/>
                    </a:cubicBezTo>
                    <a:cubicBezTo>
                      <a:pt x="4335" y="9095"/>
                      <a:pt x="4484" y="8763"/>
                      <a:pt x="4609" y="8479"/>
                    </a:cubicBezTo>
                    <a:cubicBezTo>
                      <a:pt x="4709" y="8242"/>
                      <a:pt x="4808" y="8100"/>
                      <a:pt x="4808" y="8052"/>
                    </a:cubicBezTo>
                    <a:lnTo>
                      <a:pt x="4784" y="7959"/>
                    </a:lnTo>
                    <a:cubicBezTo>
                      <a:pt x="5033" y="7485"/>
                      <a:pt x="4908" y="7910"/>
                      <a:pt x="5107" y="7436"/>
                    </a:cubicBezTo>
                    <a:cubicBezTo>
                      <a:pt x="5157" y="7248"/>
                      <a:pt x="5232" y="7104"/>
                      <a:pt x="5331" y="6962"/>
                    </a:cubicBezTo>
                    <a:cubicBezTo>
                      <a:pt x="5431" y="6869"/>
                      <a:pt x="5506" y="6725"/>
                      <a:pt x="5580" y="6537"/>
                    </a:cubicBezTo>
                    <a:cubicBezTo>
                      <a:pt x="5580" y="6537"/>
                      <a:pt x="5672" y="6432"/>
                      <a:pt x="5698" y="6432"/>
                    </a:cubicBezTo>
                    <a:cubicBezTo>
                      <a:pt x="5703" y="6432"/>
                      <a:pt x="5705" y="6436"/>
                      <a:pt x="5705" y="6442"/>
                    </a:cubicBezTo>
                    <a:cubicBezTo>
                      <a:pt x="5705" y="6300"/>
                      <a:pt x="5830" y="6205"/>
                      <a:pt x="5904" y="6063"/>
                    </a:cubicBezTo>
                    <a:cubicBezTo>
                      <a:pt x="5904" y="6048"/>
                      <a:pt x="5899" y="6042"/>
                      <a:pt x="5891" y="6042"/>
                    </a:cubicBezTo>
                    <a:cubicBezTo>
                      <a:pt x="5874" y="6042"/>
                      <a:pt x="5846" y="6063"/>
                      <a:pt x="5830" y="6063"/>
                    </a:cubicBezTo>
                    <a:lnTo>
                      <a:pt x="5904" y="5921"/>
                    </a:lnTo>
                    <a:lnTo>
                      <a:pt x="6004" y="5780"/>
                    </a:lnTo>
                    <a:cubicBezTo>
                      <a:pt x="6032" y="5762"/>
                      <a:pt x="6052" y="5751"/>
                      <a:pt x="6064" y="5751"/>
                    </a:cubicBezTo>
                    <a:cubicBezTo>
                      <a:pt x="6087" y="5751"/>
                      <a:pt x="6086" y="5784"/>
                      <a:pt x="6054" y="5873"/>
                    </a:cubicBezTo>
                    <a:lnTo>
                      <a:pt x="6303" y="5494"/>
                    </a:lnTo>
                    <a:lnTo>
                      <a:pt x="6702" y="5020"/>
                    </a:lnTo>
                    <a:cubicBezTo>
                      <a:pt x="7050" y="4642"/>
                      <a:pt x="7424" y="4311"/>
                      <a:pt x="7798" y="4026"/>
                    </a:cubicBezTo>
                    <a:cubicBezTo>
                      <a:pt x="8146" y="3742"/>
                      <a:pt x="8520" y="3552"/>
                      <a:pt x="8919" y="3410"/>
                    </a:cubicBezTo>
                    <a:cubicBezTo>
                      <a:pt x="9069" y="3315"/>
                      <a:pt x="9218" y="3315"/>
                      <a:pt x="9368" y="3269"/>
                    </a:cubicBezTo>
                    <a:lnTo>
                      <a:pt x="9666" y="3222"/>
                    </a:lnTo>
                    <a:cubicBezTo>
                      <a:pt x="9592" y="3173"/>
                      <a:pt x="9417" y="3222"/>
                      <a:pt x="9342" y="3127"/>
                    </a:cubicBezTo>
                    <a:cubicBezTo>
                      <a:pt x="9417" y="3078"/>
                      <a:pt x="9473" y="3078"/>
                      <a:pt x="9520" y="3078"/>
                    </a:cubicBezTo>
                    <a:cubicBezTo>
                      <a:pt x="9567" y="3078"/>
                      <a:pt x="9604" y="3078"/>
                      <a:pt x="9642" y="3032"/>
                    </a:cubicBezTo>
                    <a:cubicBezTo>
                      <a:pt x="9692" y="3127"/>
                      <a:pt x="9766" y="3127"/>
                      <a:pt x="9865" y="3127"/>
                    </a:cubicBezTo>
                    <a:cubicBezTo>
                      <a:pt x="9941" y="3127"/>
                      <a:pt x="10040" y="3173"/>
                      <a:pt x="10115" y="3222"/>
                    </a:cubicBezTo>
                    <a:lnTo>
                      <a:pt x="10165" y="3127"/>
                    </a:lnTo>
                    <a:lnTo>
                      <a:pt x="10239" y="3222"/>
                    </a:lnTo>
                    <a:lnTo>
                      <a:pt x="10713" y="3222"/>
                    </a:lnTo>
                    <a:lnTo>
                      <a:pt x="11086" y="3315"/>
                    </a:lnTo>
                    <a:cubicBezTo>
                      <a:pt x="11356" y="3315"/>
                      <a:pt x="11625" y="3362"/>
                      <a:pt x="11872" y="3453"/>
                    </a:cubicBezTo>
                    <a:cubicBezTo>
                      <a:pt x="11842" y="3436"/>
                      <a:pt x="11797" y="3364"/>
                      <a:pt x="11884" y="3364"/>
                    </a:cubicBezTo>
                    <a:cubicBezTo>
                      <a:pt x="11884" y="3459"/>
                      <a:pt x="12158" y="3364"/>
                      <a:pt x="12208" y="3505"/>
                    </a:cubicBezTo>
                    <a:cubicBezTo>
                      <a:pt x="12274" y="3505"/>
                      <a:pt x="12429" y="3589"/>
                      <a:pt x="12496" y="3589"/>
                    </a:cubicBezTo>
                    <a:cubicBezTo>
                      <a:pt x="12528" y="3589"/>
                      <a:pt x="12540" y="3568"/>
                      <a:pt x="12507" y="3505"/>
                    </a:cubicBezTo>
                    <a:cubicBezTo>
                      <a:pt x="12556" y="3552"/>
                      <a:pt x="12631" y="3601"/>
                      <a:pt x="12681" y="3647"/>
                    </a:cubicBezTo>
                    <a:cubicBezTo>
                      <a:pt x="12731" y="3694"/>
                      <a:pt x="12756" y="3694"/>
                      <a:pt x="12681" y="3694"/>
                    </a:cubicBezTo>
                    <a:cubicBezTo>
                      <a:pt x="12756" y="3742"/>
                      <a:pt x="12831" y="3789"/>
                      <a:pt x="12930" y="3838"/>
                    </a:cubicBezTo>
                    <a:lnTo>
                      <a:pt x="12805" y="3742"/>
                    </a:lnTo>
                    <a:cubicBezTo>
                      <a:pt x="12955" y="3789"/>
                      <a:pt x="13080" y="3884"/>
                      <a:pt x="13179" y="3931"/>
                    </a:cubicBezTo>
                    <a:cubicBezTo>
                      <a:pt x="13304" y="4026"/>
                      <a:pt x="13404" y="4075"/>
                      <a:pt x="13503" y="4075"/>
                    </a:cubicBezTo>
                    <a:lnTo>
                      <a:pt x="13404" y="3979"/>
                    </a:lnTo>
                    <a:cubicBezTo>
                      <a:pt x="13577" y="4075"/>
                      <a:pt x="13728" y="4168"/>
                      <a:pt x="13778" y="4311"/>
                    </a:cubicBezTo>
                    <a:lnTo>
                      <a:pt x="13702" y="4263"/>
                    </a:lnTo>
                    <a:lnTo>
                      <a:pt x="13603" y="4263"/>
                    </a:lnTo>
                    <a:cubicBezTo>
                      <a:pt x="13752" y="4311"/>
                      <a:pt x="13852" y="4405"/>
                      <a:pt x="13977" y="4500"/>
                    </a:cubicBezTo>
                    <a:cubicBezTo>
                      <a:pt x="14101" y="4595"/>
                      <a:pt x="14200" y="4642"/>
                      <a:pt x="14325" y="4737"/>
                    </a:cubicBezTo>
                    <a:lnTo>
                      <a:pt x="14200" y="4690"/>
                    </a:lnTo>
                    <a:cubicBezTo>
                      <a:pt x="14275" y="4737"/>
                      <a:pt x="14450" y="4832"/>
                      <a:pt x="14649" y="5020"/>
                    </a:cubicBezTo>
                    <a:cubicBezTo>
                      <a:pt x="14749" y="5069"/>
                      <a:pt x="14874" y="5211"/>
                      <a:pt x="14973" y="5306"/>
                    </a:cubicBezTo>
                    <a:cubicBezTo>
                      <a:pt x="15097" y="5399"/>
                      <a:pt x="15197" y="5494"/>
                      <a:pt x="15322" y="5636"/>
                    </a:cubicBezTo>
                    <a:cubicBezTo>
                      <a:pt x="15546" y="5873"/>
                      <a:pt x="15770" y="6110"/>
                      <a:pt x="15970" y="6347"/>
                    </a:cubicBezTo>
                    <a:cubicBezTo>
                      <a:pt x="16144" y="6537"/>
                      <a:pt x="16268" y="6725"/>
                      <a:pt x="16368" y="6821"/>
                    </a:cubicBezTo>
                    <a:lnTo>
                      <a:pt x="16268" y="6584"/>
                    </a:lnTo>
                    <a:lnTo>
                      <a:pt x="16393" y="6679"/>
                    </a:lnTo>
                    <a:cubicBezTo>
                      <a:pt x="16440" y="6724"/>
                      <a:pt x="16464" y="6768"/>
                      <a:pt x="16508" y="6811"/>
                    </a:cubicBezTo>
                    <a:cubicBezTo>
                      <a:pt x="16502" y="6809"/>
                      <a:pt x="16494" y="6807"/>
                      <a:pt x="16484" y="6807"/>
                    </a:cubicBezTo>
                    <a:cubicBezTo>
                      <a:pt x="16443" y="6807"/>
                      <a:pt x="16373" y="6834"/>
                      <a:pt x="16338" y="6834"/>
                    </a:cubicBezTo>
                    <a:cubicBezTo>
                      <a:pt x="16333" y="6834"/>
                      <a:pt x="16329" y="6834"/>
                      <a:pt x="16326" y="6832"/>
                    </a:cubicBezTo>
                    <a:cubicBezTo>
                      <a:pt x="16871" y="7683"/>
                      <a:pt x="17341" y="8625"/>
                      <a:pt x="17763" y="9664"/>
                    </a:cubicBezTo>
                    <a:cubicBezTo>
                      <a:pt x="18186" y="10658"/>
                      <a:pt x="18560" y="11794"/>
                      <a:pt x="18835" y="12979"/>
                    </a:cubicBezTo>
                    <a:cubicBezTo>
                      <a:pt x="18868" y="13148"/>
                      <a:pt x="18867" y="13195"/>
                      <a:pt x="18852" y="13195"/>
                    </a:cubicBezTo>
                    <a:cubicBezTo>
                      <a:pt x="18836" y="13195"/>
                      <a:pt x="18798" y="13121"/>
                      <a:pt x="18785" y="13121"/>
                    </a:cubicBezTo>
                    <a:cubicBezTo>
                      <a:pt x="18909" y="13546"/>
                      <a:pt x="18884" y="13263"/>
                      <a:pt x="18960" y="13641"/>
                    </a:cubicBezTo>
                    <a:cubicBezTo>
                      <a:pt x="18967" y="13686"/>
                      <a:pt x="18968" y="13703"/>
                      <a:pt x="18964" y="13703"/>
                    </a:cubicBezTo>
                    <a:cubicBezTo>
                      <a:pt x="18954" y="13703"/>
                      <a:pt x="18926" y="13628"/>
                      <a:pt x="18909" y="13595"/>
                    </a:cubicBezTo>
                    <a:cubicBezTo>
                      <a:pt x="18960" y="13783"/>
                      <a:pt x="18984" y="13927"/>
                      <a:pt x="19009" y="13927"/>
                    </a:cubicBezTo>
                    <a:cubicBezTo>
                      <a:pt x="18960" y="13690"/>
                      <a:pt x="19034" y="13783"/>
                      <a:pt x="19059" y="13641"/>
                    </a:cubicBezTo>
                    <a:lnTo>
                      <a:pt x="19109" y="13927"/>
                    </a:lnTo>
                    <a:cubicBezTo>
                      <a:pt x="19133" y="14020"/>
                      <a:pt x="19159" y="14164"/>
                      <a:pt x="19159" y="14164"/>
                    </a:cubicBezTo>
                    <a:lnTo>
                      <a:pt x="19133" y="14164"/>
                    </a:lnTo>
                    <a:cubicBezTo>
                      <a:pt x="19233" y="14399"/>
                      <a:pt x="19308" y="14636"/>
                      <a:pt x="19358" y="14921"/>
                    </a:cubicBezTo>
                    <a:cubicBezTo>
                      <a:pt x="19533" y="15820"/>
                      <a:pt x="19656" y="16768"/>
                      <a:pt x="19781" y="17716"/>
                    </a:cubicBezTo>
                    <a:cubicBezTo>
                      <a:pt x="19756" y="17716"/>
                      <a:pt x="19732" y="17525"/>
                      <a:pt x="19682" y="17337"/>
                    </a:cubicBezTo>
                    <a:cubicBezTo>
                      <a:pt x="19706" y="17479"/>
                      <a:pt x="19732" y="17621"/>
                      <a:pt x="19732" y="17762"/>
                    </a:cubicBezTo>
                    <a:cubicBezTo>
                      <a:pt x="19732" y="17724"/>
                      <a:pt x="19734" y="17708"/>
                      <a:pt x="19737" y="17708"/>
                    </a:cubicBezTo>
                    <a:cubicBezTo>
                      <a:pt x="19751" y="17708"/>
                      <a:pt x="19790" y="17990"/>
                      <a:pt x="19802" y="17990"/>
                    </a:cubicBezTo>
                    <a:cubicBezTo>
                      <a:pt x="19804" y="17990"/>
                      <a:pt x="19806" y="17978"/>
                      <a:pt x="19806" y="17953"/>
                    </a:cubicBezTo>
                    <a:cubicBezTo>
                      <a:pt x="19955" y="18615"/>
                      <a:pt x="19955" y="19516"/>
                      <a:pt x="20080" y="20083"/>
                    </a:cubicBezTo>
                    <a:cubicBezTo>
                      <a:pt x="20106" y="20083"/>
                      <a:pt x="20454" y="20369"/>
                      <a:pt x="20828" y="20606"/>
                    </a:cubicBezTo>
                    <a:cubicBezTo>
                      <a:pt x="21160" y="20876"/>
                      <a:pt x="21491" y="21103"/>
                      <a:pt x="21565" y="21124"/>
                    </a:cubicBezTo>
                    <a:cubicBezTo>
                      <a:pt x="21562" y="21064"/>
                      <a:pt x="21557" y="21002"/>
                      <a:pt x="21550" y="20936"/>
                    </a:cubicBezTo>
                    <a:lnTo>
                      <a:pt x="21500" y="20936"/>
                    </a:lnTo>
                    <a:cubicBezTo>
                      <a:pt x="21451" y="20462"/>
                      <a:pt x="21525" y="20794"/>
                      <a:pt x="21500" y="20320"/>
                    </a:cubicBezTo>
                    <a:cubicBezTo>
                      <a:pt x="21550" y="20320"/>
                      <a:pt x="21575" y="20747"/>
                      <a:pt x="21600" y="21126"/>
                    </a:cubicBezTo>
                    <a:cubicBezTo>
                      <a:pt x="21600" y="20841"/>
                      <a:pt x="21600" y="20557"/>
                      <a:pt x="21550" y="20274"/>
                    </a:cubicBezTo>
                    <a:cubicBezTo>
                      <a:pt x="21550" y="19941"/>
                      <a:pt x="21600" y="20274"/>
                      <a:pt x="21575" y="19895"/>
                    </a:cubicBezTo>
                    <a:cubicBezTo>
                      <a:pt x="21525" y="19563"/>
                      <a:pt x="21500" y="19231"/>
                      <a:pt x="21500" y="18900"/>
                    </a:cubicBezTo>
                    <a:cubicBezTo>
                      <a:pt x="21451" y="18095"/>
                      <a:pt x="21301" y="17716"/>
                      <a:pt x="21251" y="16958"/>
                    </a:cubicBezTo>
                    <a:lnTo>
                      <a:pt x="21276" y="17052"/>
                    </a:lnTo>
                    <a:cubicBezTo>
                      <a:pt x="21276" y="16768"/>
                      <a:pt x="21176" y="16294"/>
                      <a:pt x="21126" y="15820"/>
                    </a:cubicBezTo>
                    <a:cubicBezTo>
                      <a:pt x="21126" y="15902"/>
                      <a:pt x="21126" y="15985"/>
                      <a:pt x="21117" y="15985"/>
                    </a:cubicBezTo>
                    <a:cubicBezTo>
                      <a:pt x="21110" y="15985"/>
                      <a:pt x="21097" y="15941"/>
                      <a:pt x="21077" y="15820"/>
                    </a:cubicBezTo>
                    <a:cubicBezTo>
                      <a:pt x="21027" y="15300"/>
                      <a:pt x="20952" y="14968"/>
                      <a:pt x="20902" y="14542"/>
                    </a:cubicBezTo>
                    <a:lnTo>
                      <a:pt x="20852" y="14399"/>
                    </a:lnTo>
                    <a:cubicBezTo>
                      <a:pt x="20828" y="14305"/>
                      <a:pt x="20802" y="14210"/>
                      <a:pt x="20802" y="14210"/>
                    </a:cubicBezTo>
                    <a:cubicBezTo>
                      <a:pt x="20478" y="12410"/>
                      <a:pt x="20030" y="10705"/>
                      <a:pt x="19482" y="9141"/>
                    </a:cubicBezTo>
                    <a:cubicBezTo>
                      <a:pt x="19159" y="8194"/>
                      <a:pt x="18785" y="7295"/>
                      <a:pt x="18386" y="6489"/>
                    </a:cubicBezTo>
                    <a:cubicBezTo>
                      <a:pt x="18087" y="5873"/>
                      <a:pt x="17788" y="5352"/>
                      <a:pt x="17490" y="4879"/>
                    </a:cubicBezTo>
                    <a:lnTo>
                      <a:pt x="17514" y="4879"/>
                    </a:lnTo>
                    <a:cubicBezTo>
                      <a:pt x="17140" y="4311"/>
                      <a:pt x="16766" y="3789"/>
                      <a:pt x="16368" y="3315"/>
                    </a:cubicBezTo>
                    <a:cubicBezTo>
                      <a:pt x="15870" y="2700"/>
                      <a:pt x="15371" y="2226"/>
                      <a:pt x="14824" y="1800"/>
                    </a:cubicBezTo>
                    <a:cubicBezTo>
                      <a:pt x="13852" y="994"/>
                      <a:pt x="12831" y="520"/>
                      <a:pt x="11809" y="284"/>
                    </a:cubicBezTo>
                    <a:cubicBezTo>
                      <a:pt x="11534" y="142"/>
                      <a:pt x="11261" y="47"/>
                      <a:pt x="10987" y="0"/>
                    </a:cubicBezTo>
                    <a:close/>
                    <a:moveTo>
                      <a:pt x="21565" y="21124"/>
                    </a:moveTo>
                    <a:cubicBezTo>
                      <a:pt x="21575" y="21281"/>
                      <a:pt x="21575" y="21429"/>
                      <a:pt x="21575" y="21600"/>
                    </a:cubicBezTo>
                    <a:cubicBezTo>
                      <a:pt x="21575" y="21458"/>
                      <a:pt x="21575" y="21268"/>
                      <a:pt x="21575" y="21126"/>
                    </a:cubicBezTo>
                    <a:cubicBezTo>
                      <a:pt x="21572" y="21126"/>
                      <a:pt x="21569" y="21126"/>
                      <a:pt x="21565" y="2112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589" name="Google Shape;625;p18"/>
              <p:cNvSpPr/>
              <p:nvPr/>
            </p:nvSpPr>
            <p:spPr>
              <a:xfrm>
                <a:off x="205103" y="560480"/>
                <a:ext cx="12701" cy="14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0911" y="5942"/>
                      <a:pt x="0" y="13731"/>
                      <a:pt x="0" y="21600"/>
                    </a:cubicBezTo>
                    <a:cubicBezTo>
                      <a:pt x="10911" y="15738"/>
                      <a:pt x="16256" y="7869"/>
                      <a:pt x="216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590" name="Google Shape;627;p18"/>
              <p:cNvSpPr/>
              <p:nvPr/>
            </p:nvSpPr>
            <p:spPr>
              <a:xfrm>
                <a:off x="135014" y="150318"/>
                <a:ext cx="832214" cy="4330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fill="norm" stroke="1" extrusionOk="0">
                    <a:moveTo>
                      <a:pt x="11638" y="4434"/>
                    </a:moveTo>
                    <a:cubicBezTo>
                      <a:pt x="11644" y="4441"/>
                      <a:pt x="11652" y="4447"/>
                      <a:pt x="11659" y="4447"/>
                    </a:cubicBezTo>
                    <a:cubicBezTo>
                      <a:pt x="11651" y="4441"/>
                      <a:pt x="11644" y="4439"/>
                      <a:pt x="11638" y="4434"/>
                    </a:cubicBezTo>
                    <a:close/>
                    <a:moveTo>
                      <a:pt x="6262" y="6773"/>
                    </a:moveTo>
                    <a:cubicBezTo>
                      <a:pt x="6255" y="6783"/>
                      <a:pt x="6248" y="6791"/>
                      <a:pt x="6243" y="6799"/>
                    </a:cubicBezTo>
                    <a:cubicBezTo>
                      <a:pt x="6251" y="6791"/>
                      <a:pt x="6258" y="6781"/>
                      <a:pt x="6262" y="6773"/>
                    </a:cubicBezTo>
                    <a:close/>
                    <a:moveTo>
                      <a:pt x="15821" y="7687"/>
                    </a:moveTo>
                    <a:cubicBezTo>
                      <a:pt x="15821" y="7695"/>
                      <a:pt x="15823" y="7700"/>
                      <a:pt x="15830" y="7700"/>
                    </a:cubicBezTo>
                    <a:cubicBezTo>
                      <a:pt x="15826" y="7695"/>
                      <a:pt x="15823" y="7692"/>
                      <a:pt x="15821" y="7687"/>
                    </a:cubicBezTo>
                    <a:close/>
                    <a:moveTo>
                      <a:pt x="1916" y="9974"/>
                    </a:moveTo>
                    <a:lnTo>
                      <a:pt x="1884" y="10102"/>
                    </a:lnTo>
                    <a:cubicBezTo>
                      <a:pt x="1893" y="10060"/>
                      <a:pt x="1904" y="10021"/>
                      <a:pt x="1915" y="9979"/>
                    </a:cubicBezTo>
                    <a:cubicBezTo>
                      <a:pt x="1915" y="9977"/>
                      <a:pt x="1916" y="9977"/>
                      <a:pt x="1916" y="9974"/>
                    </a:cubicBezTo>
                    <a:close/>
                    <a:moveTo>
                      <a:pt x="3515" y="13090"/>
                    </a:moveTo>
                    <a:cubicBezTo>
                      <a:pt x="3514" y="13092"/>
                      <a:pt x="3514" y="13095"/>
                      <a:pt x="3513" y="13098"/>
                    </a:cubicBezTo>
                    <a:cubicBezTo>
                      <a:pt x="3515" y="13092"/>
                      <a:pt x="3517" y="13090"/>
                      <a:pt x="3515" y="13090"/>
                    </a:cubicBezTo>
                    <a:close/>
                    <a:moveTo>
                      <a:pt x="3513" y="13098"/>
                    </a:moveTo>
                    <a:cubicBezTo>
                      <a:pt x="3509" y="13105"/>
                      <a:pt x="3502" y="13121"/>
                      <a:pt x="3502" y="13152"/>
                    </a:cubicBezTo>
                    <a:cubicBezTo>
                      <a:pt x="3505" y="13134"/>
                      <a:pt x="3509" y="13116"/>
                      <a:pt x="3513" y="13098"/>
                    </a:cubicBezTo>
                    <a:close/>
                    <a:moveTo>
                      <a:pt x="2038" y="19873"/>
                    </a:moveTo>
                    <a:cubicBezTo>
                      <a:pt x="2041" y="19873"/>
                      <a:pt x="2043" y="19878"/>
                      <a:pt x="2047" y="19886"/>
                    </a:cubicBezTo>
                    <a:lnTo>
                      <a:pt x="2030" y="20131"/>
                    </a:lnTo>
                    <a:cubicBezTo>
                      <a:pt x="2034" y="19964"/>
                      <a:pt x="2027" y="19873"/>
                      <a:pt x="2038" y="19873"/>
                    </a:cubicBezTo>
                    <a:close/>
                    <a:moveTo>
                      <a:pt x="10833" y="0"/>
                    </a:moveTo>
                    <a:cubicBezTo>
                      <a:pt x="10966" y="0"/>
                      <a:pt x="10900" y="63"/>
                      <a:pt x="10801" y="63"/>
                    </a:cubicBezTo>
                    <a:cubicBezTo>
                      <a:pt x="10668" y="42"/>
                      <a:pt x="10580" y="36"/>
                      <a:pt x="10522" y="36"/>
                    </a:cubicBezTo>
                    <a:cubicBezTo>
                      <a:pt x="10404" y="36"/>
                      <a:pt x="10404" y="63"/>
                      <a:pt x="10404" y="63"/>
                    </a:cubicBezTo>
                    <a:cubicBezTo>
                      <a:pt x="10404" y="63"/>
                      <a:pt x="10371" y="128"/>
                      <a:pt x="9975" y="190"/>
                    </a:cubicBezTo>
                    <a:cubicBezTo>
                      <a:pt x="9743" y="190"/>
                      <a:pt x="9380" y="255"/>
                      <a:pt x="8918" y="380"/>
                    </a:cubicBezTo>
                    <a:cubicBezTo>
                      <a:pt x="8687" y="445"/>
                      <a:pt x="8423" y="573"/>
                      <a:pt x="8159" y="636"/>
                    </a:cubicBezTo>
                    <a:lnTo>
                      <a:pt x="7365" y="1081"/>
                    </a:lnTo>
                    <a:lnTo>
                      <a:pt x="6639" y="1652"/>
                    </a:lnTo>
                    <a:cubicBezTo>
                      <a:pt x="6375" y="1842"/>
                      <a:pt x="6176" y="2032"/>
                      <a:pt x="5979" y="2225"/>
                    </a:cubicBezTo>
                    <a:cubicBezTo>
                      <a:pt x="5781" y="2415"/>
                      <a:pt x="5616" y="2605"/>
                      <a:pt x="5450" y="2795"/>
                    </a:cubicBezTo>
                    <a:lnTo>
                      <a:pt x="5086" y="3241"/>
                    </a:lnTo>
                    <a:cubicBezTo>
                      <a:pt x="4760" y="3868"/>
                      <a:pt x="4303" y="4374"/>
                      <a:pt x="4038" y="5001"/>
                    </a:cubicBezTo>
                    <a:cubicBezTo>
                      <a:pt x="3618" y="5749"/>
                      <a:pt x="3230" y="6497"/>
                      <a:pt x="2874" y="7307"/>
                    </a:cubicBezTo>
                    <a:cubicBezTo>
                      <a:pt x="2775" y="7625"/>
                      <a:pt x="2642" y="7877"/>
                      <a:pt x="2543" y="8133"/>
                    </a:cubicBezTo>
                    <a:cubicBezTo>
                      <a:pt x="2412" y="8450"/>
                      <a:pt x="2313" y="8703"/>
                      <a:pt x="2247" y="8958"/>
                    </a:cubicBezTo>
                    <a:cubicBezTo>
                      <a:pt x="2099" y="9300"/>
                      <a:pt x="2004" y="9638"/>
                      <a:pt x="1915" y="9979"/>
                    </a:cubicBezTo>
                    <a:cubicBezTo>
                      <a:pt x="1717" y="10800"/>
                      <a:pt x="1685" y="10610"/>
                      <a:pt x="1487" y="11183"/>
                    </a:cubicBezTo>
                    <a:cubicBezTo>
                      <a:pt x="1586" y="11183"/>
                      <a:pt x="1453" y="11881"/>
                      <a:pt x="1421" y="12134"/>
                    </a:cubicBezTo>
                    <a:cubicBezTo>
                      <a:pt x="1322" y="12517"/>
                      <a:pt x="1189" y="13405"/>
                      <a:pt x="1058" y="14041"/>
                    </a:cubicBezTo>
                    <a:lnTo>
                      <a:pt x="1024" y="14041"/>
                    </a:lnTo>
                    <a:cubicBezTo>
                      <a:pt x="959" y="14548"/>
                      <a:pt x="760" y="15630"/>
                      <a:pt x="693" y="15947"/>
                    </a:cubicBezTo>
                    <a:cubicBezTo>
                      <a:pt x="628" y="16328"/>
                      <a:pt x="496" y="16963"/>
                      <a:pt x="397" y="17536"/>
                    </a:cubicBezTo>
                    <a:cubicBezTo>
                      <a:pt x="298" y="18169"/>
                      <a:pt x="232" y="18805"/>
                      <a:pt x="199" y="19441"/>
                    </a:cubicBezTo>
                    <a:lnTo>
                      <a:pt x="0" y="20266"/>
                    </a:lnTo>
                    <a:lnTo>
                      <a:pt x="0" y="20394"/>
                    </a:lnTo>
                    <a:cubicBezTo>
                      <a:pt x="232" y="20712"/>
                      <a:pt x="496" y="20902"/>
                      <a:pt x="794" y="21030"/>
                    </a:cubicBezTo>
                    <a:cubicBezTo>
                      <a:pt x="956" y="21134"/>
                      <a:pt x="1142" y="21207"/>
                      <a:pt x="1320" y="21207"/>
                    </a:cubicBezTo>
                    <a:cubicBezTo>
                      <a:pt x="1575" y="21207"/>
                      <a:pt x="1813" y="21058"/>
                      <a:pt x="1949" y="20649"/>
                    </a:cubicBezTo>
                    <a:lnTo>
                      <a:pt x="1982" y="20649"/>
                    </a:lnTo>
                    <a:lnTo>
                      <a:pt x="2015" y="20394"/>
                    </a:lnTo>
                    <a:cubicBezTo>
                      <a:pt x="2020" y="20339"/>
                      <a:pt x="2023" y="20287"/>
                      <a:pt x="2026" y="20240"/>
                    </a:cubicBezTo>
                    <a:cubicBezTo>
                      <a:pt x="2031" y="20196"/>
                      <a:pt x="2037" y="20178"/>
                      <a:pt x="2041" y="20178"/>
                    </a:cubicBezTo>
                    <a:cubicBezTo>
                      <a:pt x="2053" y="20178"/>
                      <a:pt x="2060" y="20313"/>
                      <a:pt x="2081" y="20394"/>
                    </a:cubicBezTo>
                    <a:cubicBezTo>
                      <a:pt x="2081" y="20266"/>
                      <a:pt x="2114" y="20141"/>
                      <a:pt x="2148" y="20014"/>
                    </a:cubicBezTo>
                    <a:cubicBezTo>
                      <a:pt x="2148" y="20001"/>
                      <a:pt x="2146" y="19995"/>
                      <a:pt x="2144" y="19995"/>
                    </a:cubicBezTo>
                    <a:cubicBezTo>
                      <a:pt x="2134" y="19995"/>
                      <a:pt x="2108" y="20089"/>
                      <a:pt x="2081" y="20141"/>
                    </a:cubicBezTo>
                    <a:cubicBezTo>
                      <a:pt x="2081" y="19886"/>
                      <a:pt x="2081" y="19631"/>
                      <a:pt x="2114" y="19441"/>
                    </a:cubicBezTo>
                    <a:cubicBezTo>
                      <a:pt x="2180" y="19123"/>
                      <a:pt x="2213" y="19441"/>
                      <a:pt x="2247" y="19060"/>
                    </a:cubicBezTo>
                    <a:cubicBezTo>
                      <a:pt x="2543" y="16963"/>
                      <a:pt x="2972" y="14994"/>
                      <a:pt x="3502" y="13087"/>
                    </a:cubicBezTo>
                    <a:cubicBezTo>
                      <a:pt x="3509" y="13087"/>
                      <a:pt x="3513" y="13087"/>
                      <a:pt x="3515" y="13090"/>
                    </a:cubicBezTo>
                    <a:cubicBezTo>
                      <a:pt x="3580" y="12801"/>
                      <a:pt x="3671" y="12566"/>
                      <a:pt x="3732" y="12389"/>
                    </a:cubicBezTo>
                    <a:cubicBezTo>
                      <a:pt x="3798" y="12134"/>
                      <a:pt x="3865" y="11816"/>
                      <a:pt x="3964" y="11563"/>
                    </a:cubicBezTo>
                    <a:cubicBezTo>
                      <a:pt x="3996" y="11501"/>
                      <a:pt x="4030" y="11436"/>
                      <a:pt x="4096" y="11436"/>
                    </a:cubicBezTo>
                    <a:cubicBezTo>
                      <a:pt x="4096" y="11308"/>
                      <a:pt x="4161" y="11118"/>
                      <a:pt x="4195" y="10990"/>
                    </a:cubicBezTo>
                    <a:lnTo>
                      <a:pt x="4360" y="10610"/>
                    </a:lnTo>
                    <a:cubicBezTo>
                      <a:pt x="4393" y="10420"/>
                      <a:pt x="4459" y="10292"/>
                      <a:pt x="4526" y="10102"/>
                    </a:cubicBezTo>
                    <a:cubicBezTo>
                      <a:pt x="4657" y="9784"/>
                      <a:pt x="4790" y="9529"/>
                      <a:pt x="4921" y="9214"/>
                    </a:cubicBezTo>
                    <a:cubicBezTo>
                      <a:pt x="4987" y="9021"/>
                      <a:pt x="5086" y="8896"/>
                      <a:pt x="5086" y="8831"/>
                    </a:cubicBezTo>
                    <a:lnTo>
                      <a:pt x="5054" y="8703"/>
                    </a:lnTo>
                    <a:cubicBezTo>
                      <a:pt x="5153" y="8482"/>
                      <a:pt x="5177" y="8482"/>
                      <a:pt x="5207" y="8482"/>
                    </a:cubicBezTo>
                    <a:cubicBezTo>
                      <a:pt x="5235" y="8482"/>
                      <a:pt x="5268" y="8482"/>
                      <a:pt x="5384" y="8260"/>
                    </a:cubicBezTo>
                    <a:cubicBezTo>
                      <a:pt x="5384" y="7942"/>
                      <a:pt x="5747" y="7625"/>
                      <a:pt x="5781" y="7434"/>
                    </a:cubicBezTo>
                    <a:cubicBezTo>
                      <a:pt x="5781" y="7434"/>
                      <a:pt x="5865" y="7351"/>
                      <a:pt x="5899" y="7351"/>
                    </a:cubicBezTo>
                    <a:cubicBezTo>
                      <a:pt x="5907" y="7351"/>
                      <a:pt x="5912" y="7356"/>
                      <a:pt x="5912" y="7369"/>
                    </a:cubicBezTo>
                    <a:cubicBezTo>
                      <a:pt x="5912" y="7179"/>
                      <a:pt x="6045" y="7117"/>
                      <a:pt x="6077" y="6989"/>
                    </a:cubicBezTo>
                    <a:cubicBezTo>
                      <a:pt x="6099" y="6947"/>
                      <a:pt x="6103" y="6932"/>
                      <a:pt x="6098" y="6932"/>
                    </a:cubicBezTo>
                    <a:cubicBezTo>
                      <a:pt x="6088" y="6932"/>
                      <a:pt x="6045" y="6989"/>
                      <a:pt x="6045" y="6989"/>
                    </a:cubicBezTo>
                    <a:lnTo>
                      <a:pt x="6176" y="6734"/>
                    </a:lnTo>
                    <a:cubicBezTo>
                      <a:pt x="6195" y="6715"/>
                      <a:pt x="6216" y="6708"/>
                      <a:pt x="6232" y="6708"/>
                    </a:cubicBezTo>
                    <a:cubicBezTo>
                      <a:pt x="6263" y="6708"/>
                      <a:pt x="6282" y="6739"/>
                      <a:pt x="6262" y="6773"/>
                    </a:cubicBezTo>
                    <a:cubicBezTo>
                      <a:pt x="6370" y="6640"/>
                      <a:pt x="6589" y="6398"/>
                      <a:pt x="6837" y="6098"/>
                    </a:cubicBezTo>
                    <a:cubicBezTo>
                      <a:pt x="7168" y="5780"/>
                      <a:pt x="7498" y="5465"/>
                      <a:pt x="7861" y="5210"/>
                    </a:cubicBezTo>
                    <a:cubicBezTo>
                      <a:pt x="7960" y="5147"/>
                      <a:pt x="8026" y="5082"/>
                      <a:pt x="8125" y="5020"/>
                    </a:cubicBezTo>
                    <a:lnTo>
                      <a:pt x="8389" y="4892"/>
                    </a:lnTo>
                    <a:cubicBezTo>
                      <a:pt x="8554" y="4764"/>
                      <a:pt x="8753" y="4702"/>
                      <a:pt x="8918" y="4637"/>
                    </a:cubicBezTo>
                    <a:lnTo>
                      <a:pt x="9149" y="4574"/>
                    </a:lnTo>
                    <a:lnTo>
                      <a:pt x="9348" y="4512"/>
                    </a:lnTo>
                    <a:cubicBezTo>
                      <a:pt x="9479" y="4512"/>
                      <a:pt x="9578" y="4447"/>
                      <a:pt x="9644" y="4447"/>
                    </a:cubicBezTo>
                    <a:cubicBezTo>
                      <a:pt x="9612" y="4384"/>
                      <a:pt x="9545" y="4384"/>
                      <a:pt x="9479" y="4384"/>
                    </a:cubicBezTo>
                    <a:cubicBezTo>
                      <a:pt x="9413" y="4384"/>
                      <a:pt x="9348" y="4384"/>
                      <a:pt x="9314" y="4322"/>
                    </a:cubicBezTo>
                    <a:cubicBezTo>
                      <a:pt x="9396" y="4256"/>
                      <a:pt x="9455" y="4256"/>
                      <a:pt x="9499" y="4256"/>
                    </a:cubicBezTo>
                    <a:cubicBezTo>
                      <a:pt x="9545" y="4256"/>
                      <a:pt x="9578" y="4256"/>
                      <a:pt x="9612" y="4194"/>
                    </a:cubicBezTo>
                    <a:cubicBezTo>
                      <a:pt x="9644" y="4288"/>
                      <a:pt x="9727" y="4288"/>
                      <a:pt x="9818" y="4288"/>
                    </a:cubicBezTo>
                    <a:cubicBezTo>
                      <a:pt x="9908" y="4288"/>
                      <a:pt x="10007" y="4288"/>
                      <a:pt x="10074" y="4384"/>
                    </a:cubicBezTo>
                    <a:lnTo>
                      <a:pt x="10107" y="4322"/>
                    </a:lnTo>
                    <a:lnTo>
                      <a:pt x="10206" y="4384"/>
                    </a:lnTo>
                    <a:cubicBezTo>
                      <a:pt x="10338" y="4322"/>
                      <a:pt x="10470" y="4322"/>
                      <a:pt x="10602" y="4322"/>
                    </a:cubicBezTo>
                    <a:cubicBezTo>
                      <a:pt x="10702" y="4322"/>
                      <a:pt x="10833" y="4384"/>
                      <a:pt x="10966" y="4384"/>
                    </a:cubicBezTo>
                    <a:lnTo>
                      <a:pt x="11361" y="4384"/>
                    </a:lnTo>
                    <a:cubicBezTo>
                      <a:pt x="11453" y="4384"/>
                      <a:pt x="11545" y="4384"/>
                      <a:pt x="11638" y="4434"/>
                    </a:cubicBezTo>
                    <a:cubicBezTo>
                      <a:pt x="11606" y="4402"/>
                      <a:pt x="11579" y="4322"/>
                      <a:pt x="11659" y="4322"/>
                    </a:cubicBezTo>
                    <a:cubicBezTo>
                      <a:pt x="11659" y="4384"/>
                      <a:pt x="11726" y="4384"/>
                      <a:pt x="11791" y="4384"/>
                    </a:cubicBezTo>
                    <a:cubicBezTo>
                      <a:pt x="11857" y="4384"/>
                      <a:pt x="11923" y="4384"/>
                      <a:pt x="11956" y="4447"/>
                    </a:cubicBezTo>
                    <a:cubicBezTo>
                      <a:pt x="12022" y="4447"/>
                      <a:pt x="12162" y="4533"/>
                      <a:pt x="12228" y="4533"/>
                    </a:cubicBezTo>
                    <a:cubicBezTo>
                      <a:pt x="12259" y="4533"/>
                      <a:pt x="12274" y="4514"/>
                      <a:pt x="12258" y="4460"/>
                    </a:cubicBezTo>
                    <a:cubicBezTo>
                      <a:pt x="12304" y="4582"/>
                      <a:pt x="12545" y="4702"/>
                      <a:pt x="12385" y="4702"/>
                    </a:cubicBezTo>
                    <a:cubicBezTo>
                      <a:pt x="12451" y="4764"/>
                      <a:pt x="12518" y="4830"/>
                      <a:pt x="12617" y="4830"/>
                    </a:cubicBezTo>
                    <a:lnTo>
                      <a:pt x="12518" y="4702"/>
                    </a:lnTo>
                    <a:cubicBezTo>
                      <a:pt x="12782" y="4830"/>
                      <a:pt x="12915" y="5082"/>
                      <a:pt x="13145" y="5082"/>
                    </a:cubicBezTo>
                    <a:lnTo>
                      <a:pt x="13046" y="4955"/>
                    </a:lnTo>
                    <a:cubicBezTo>
                      <a:pt x="13211" y="5020"/>
                      <a:pt x="13344" y="5147"/>
                      <a:pt x="13410" y="5337"/>
                    </a:cubicBezTo>
                    <a:lnTo>
                      <a:pt x="13211" y="5272"/>
                    </a:lnTo>
                    <a:lnTo>
                      <a:pt x="13574" y="5528"/>
                    </a:lnTo>
                    <a:cubicBezTo>
                      <a:pt x="13674" y="5590"/>
                      <a:pt x="13773" y="5655"/>
                      <a:pt x="13904" y="5718"/>
                    </a:cubicBezTo>
                    <a:lnTo>
                      <a:pt x="13806" y="5655"/>
                    </a:lnTo>
                    <a:cubicBezTo>
                      <a:pt x="14202" y="5845"/>
                      <a:pt x="14533" y="6163"/>
                      <a:pt x="14896" y="6481"/>
                    </a:cubicBezTo>
                    <a:cubicBezTo>
                      <a:pt x="15325" y="6989"/>
                      <a:pt x="15754" y="7497"/>
                      <a:pt x="15887" y="7625"/>
                    </a:cubicBezTo>
                    <a:lnTo>
                      <a:pt x="15821" y="7369"/>
                    </a:lnTo>
                    <a:lnTo>
                      <a:pt x="16052" y="7559"/>
                    </a:lnTo>
                    <a:cubicBezTo>
                      <a:pt x="16024" y="7559"/>
                      <a:pt x="15873" y="7700"/>
                      <a:pt x="15831" y="7700"/>
                    </a:cubicBezTo>
                    <a:cubicBezTo>
                      <a:pt x="15831" y="7700"/>
                      <a:pt x="15830" y="7700"/>
                      <a:pt x="15830" y="7700"/>
                    </a:cubicBezTo>
                    <a:cubicBezTo>
                      <a:pt x="16354" y="8461"/>
                      <a:pt x="16813" y="9344"/>
                      <a:pt x="17241" y="10292"/>
                    </a:cubicBezTo>
                    <a:cubicBezTo>
                      <a:pt x="17670" y="11308"/>
                      <a:pt x="18033" y="12389"/>
                      <a:pt x="18331" y="13470"/>
                    </a:cubicBezTo>
                    <a:cubicBezTo>
                      <a:pt x="18364" y="13660"/>
                      <a:pt x="18347" y="13707"/>
                      <a:pt x="18323" y="13707"/>
                    </a:cubicBezTo>
                    <a:cubicBezTo>
                      <a:pt x="18297" y="13707"/>
                      <a:pt x="18265" y="13660"/>
                      <a:pt x="18265" y="13660"/>
                    </a:cubicBezTo>
                    <a:cubicBezTo>
                      <a:pt x="18364" y="14041"/>
                      <a:pt x="18364" y="13788"/>
                      <a:pt x="18430" y="14168"/>
                    </a:cubicBezTo>
                    <a:cubicBezTo>
                      <a:pt x="18430" y="14189"/>
                      <a:pt x="18426" y="14197"/>
                      <a:pt x="18420" y="14197"/>
                    </a:cubicBezTo>
                    <a:cubicBezTo>
                      <a:pt x="18408" y="14197"/>
                      <a:pt x="18385" y="14168"/>
                      <a:pt x="18364" y="14168"/>
                    </a:cubicBezTo>
                    <a:cubicBezTo>
                      <a:pt x="18430" y="14296"/>
                      <a:pt x="18430" y="14486"/>
                      <a:pt x="18462" y="14486"/>
                    </a:cubicBezTo>
                    <a:cubicBezTo>
                      <a:pt x="18430" y="14231"/>
                      <a:pt x="18529" y="14296"/>
                      <a:pt x="18561" y="14168"/>
                    </a:cubicBezTo>
                    <a:lnTo>
                      <a:pt x="18595" y="14358"/>
                    </a:lnTo>
                    <a:cubicBezTo>
                      <a:pt x="18628" y="14486"/>
                      <a:pt x="18662" y="14614"/>
                      <a:pt x="18662" y="14614"/>
                    </a:cubicBezTo>
                    <a:lnTo>
                      <a:pt x="18595" y="14614"/>
                    </a:lnTo>
                    <a:cubicBezTo>
                      <a:pt x="18628" y="14739"/>
                      <a:pt x="18793" y="14804"/>
                      <a:pt x="18859" y="15312"/>
                    </a:cubicBezTo>
                    <a:cubicBezTo>
                      <a:pt x="19024" y="16137"/>
                      <a:pt x="19156" y="17026"/>
                      <a:pt x="19288" y="17917"/>
                    </a:cubicBezTo>
                    <a:cubicBezTo>
                      <a:pt x="19256" y="17917"/>
                      <a:pt x="19222" y="17726"/>
                      <a:pt x="19190" y="17599"/>
                    </a:cubicBezTo>
                    <a:cubicBezTo>
                      <a:pt x="19190" y="17726"/>
                      <a:pt x="19222" y="17854"/>
                      <a:pt x="19222" y="17979"/>
                    </a:cubicBezTo>
                    <a:cubicBezTo>
                      <a:pt x="19222" y="17937"/>
                      <a:pt x="19225" y="17919"/>
                      <a:pt x="19228" y="17919"/>
                    </a:cubicBezTo>
                    <a:cubicBezTo>
                      <a:pt x="19241" y="17919"/>
                      <a:pt x="19275" y="18206"/>
                      <a:pt x="19286" y="18206"/>
                    </a:cubicBezTo>
                    <a:cubicBezTo>
                      <a:pt x="19287" y="18206"/>
                      <a:pt x="19288" y="18195"/>
                      <a:pt x="19288" y="18169"/>
                    </a:cubicBezTo>
                    <a:cubicBezTo>
                      <a:pt x="19420" y="18805"/>
                      <a:pt x="19520" y="19506"/>
                      <a:pt x="19585" y="20204"/>
                    </a:cubicBezTo>
                    <a:cubicBezTo>
                      <a:pt x="19619" y="20204"/>
                      <a:pt x="20115" y="20394"/>
                      <a:pt x="20544" y="20584"/>
                    </a:cubicBezTo>
                    <a:cubicBezTo>
                      <a:pt x="21006" y="20839"/>
                      <a:pt x="21469" y="21092"/>
                      <a:pt x="21534" y="21092"/>
                    </a:cubicBezTo>
                    <a:cubicBezTo>
                      <a:pt x="21534" y="21285"/>
                      <a:pt x="21534" y="21410"/>
                      <a:pt x="21534" y="21600"/>
                    </a:cubicBezTo>
                    <a:cubicBezTo>
                      <a:pt x="21568" y="21347"/>
                      <a:pt x="21568" y="21157"/>
                      <a:pt x="21534" y="20902"/>
                    </a:cubicBezTo>
                    <a:lnTo>
                      <a:pt x="21469" y="20902"/>
                    </a:lnTo>
                    <a:cubicBezTo>
                      <a:pt x="21402" y="20394"/>
                      <a:pt x="21501" y="20774"/>
                      <a:pt x="21469" y="20266"/>
                    </a:cubicBezTo>
                    <a:cubicBezTo>
                      <a:pt x="21501" y="20266"/>
                      <a:pt x="21534" y="20712"/>
                      <a:pt x="21568" y="21092"/>
                    </a:cubicBezTo>
                    <a:cubicBezTo>
                      <a:pt x="21568" y="20712"/>
                      <a:pt x="21568" y="20331"/>
                      <a:pt x="21534" y="20204"/>
                    </a:cubicBezTo>
                    <a:cubicBezTo>
                      <a:pt x="21534" y="19886"/>
                      <a:pt x="21600" y="20204"/>
                      <a:pt x="21568" y="19823"/>
                    </a:cubicBezTo>
                    <a:cubicBezTo>
                      <a:pt x="21501" y="19506"/>
                      <a:pt x="21469" y="19188"/>
                      <a:pt x="21469" y="18805"/>
                    </a:cubicBezTo>
                    <a:cubicBezTo>
                      <a:pt x="21435" y="18044"/>
                      <a:pt x="21270" y="17661"/>
                      <a:pt x="21205" y="16901"/>
                    </a:cubicBezTo>
                    <a:lnTo>
                      <a:pt x="21237" y="16963"/>
                    </a:lnTo>
                    <a:cubicBezTo>
                      <a:pt x="21237" y="16708"/>
                      <a:pt x="21138" y="16137"/>
                      <a:pt x="21072" y="15757"/>
                    </a:cubicBezTo>
                    <a:cubicBezTo>
                      <a:pt x="21072" y="15830"/>
                      <a:pt x="21072" y="15903"/>
                      <a:pt x="21065" y="15903"/>
                    </a:cubicBezTo>
                    <a:cubicBezTo>
                      <a:pt x="21061" y="15903"/>
                      <a:pt x="21053" y="15864"/>
                      <a:pt x="21039" y="15757"/>
                    </a:cubicBezTo>
                    <a:cubicBezTo>
                      <a:pt x="21006" y="15502"/>
                      <a:pt x="20973" y="15249"/>
                      <a:pt x="20939" y="15056"/>
                    </a:cubicBezTo>
                    <a:cubicBezTo>
                      <a:pt x="20907" y="14866"/>
                      <a:pt x="20874" y="14676"/>
                      <a:pt x="20840" y="14421"/>
                    </a:cubicBezTo>
                    <a:lnTo>
                      <a:pt x="20741" y="14106"/>
                    </a:lnTo>
                    <a:cubicBezTo>
                      <a:pt x="20345" y="12326"/>
                      <a:pt x="19883" y="10672"/>
                      <a:pt x="19288" y="9148"/>
                    </a:cubicBezTo>
                    <a:cubicBezTo>
                      <a:pt x="18694" y="7625"/>
                      <a:pt x="18033" y="6226"/>
                      <a:pt x="17274" y="5020"/>
                    </a:cubicBezTo>
                    <a:lnTo>
                      <a:pt x="17307" y="5020"/>
                    </a:lnTo>
                    <a:cubicBezTo>
                      <a:pt x="16514" y="3686"/>
                      <a:pt x="15623" y="2667"/>
                      <a:pt x="14664" y="1842"/>
                    </a:cubicBezTo>
                    <a:cubicBezTo>
                      <a:pt x="13707" y="953"/>
                      <a:pt x="12683" y="445"/>
                      <a:pt x="11659" y="255"/>
                    </a:cubicBezTo>
                    <a:cubicBezTo>
                      <a:pt x="11395" y="63"/>
                      <a:pt x="11097" y="0"/>
                      <a:pt x="108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592" name="Google Shape;628;p18"/>
            <p:cNvSpPr/>
            <p:nvPr/>
          </p:nvSpPr>
          <p:spPr>
            <a:xfrm>
              <a:off x="336331" y="575805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0800" y="3551"/>
                    <a:pt x="0" y="10800"/>
                    <a:pt x="0" y="21600"/>
                  </a:cubicBezTo>
                  <a:cubicBezTo>
                    <a:pt x="10800" y="14351"/>
                    <a:pt x="16090" y="7249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59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5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Body Level One…"/>
          <p:cNvSpPr txBox="1"/>
          <p:nvPr>
            <p:ph type="body" sz="quarter" idx="1"/>
          </p:nvPr>
        </p:nvSpPr>
        <p:spPr>
          <a:xfrm>
            <a:off x="1004974" y="1365324"/>
            <a:ext cx="3081001" cy="29856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indent="-330200">
              <a:buClr>
                <a:schemeClr val="accent2"/>
              </a:buClr>
              <a:buSzPts val="1400"/>
              <a:defRPr sz="1400"/>
            </a:lvl1pPr>
            <a:lvl2pPr marL="914400" indent="-330200">
              <a:buClr>
                <a:schemeClr val="accent2"/>
              </a:buClr>
              <a:buSzPts val="1400"/>
              <a:defRPr sz="1400"/>
            </a:lvl2pPr>
            <a:lvl3pPr marL="1371600" indent="-323850">
              <a:buClr>
                <a:schemeClr val="accent2"/>
              </a:buClr>
              <a:buSzPts val="1400"/>
              <a:defRPr sz="1400"/>
            </a:lvl3pPr>
            <a:lvl4pPr marL="1828800" indent="-323850">
              <a:buClr>
                <a:schemeClr val="accent2"/>
              </a:buClr>
              <a:buSzPts val="1400"/>
              <a:defRPr sz="1400"/>
            </a:lvl4pPr>
            <a:lvl5pPr marL="2286000" indent="-317500">
              <a:buClr>
                <a:schemeClr val="accent2"/>
              </a:buClr>
              <a:buSzPts val="1400"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03" name="Google Shape;633;p19"/>
          <p:cNvSpPr txBox="1"/>
          <p:nvPr>
            <p:ph type="body" sz="quarter" idx="21"/>
          </p:nvPr>
        </p:nvSpPr>
        <p:spPr>
          <a:xfrm>
            <a:off x="4809374" y="1365324"/>
            <a:ext cx="3081002" cy="2985602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indent="-330200">
              <a:buClr>
                <a:schemeClr val="accent2"/>
              </a:buClr>
              <a:buSzPts val="1400"/>
              <a:defRPr sz="1400"/>
            </a:pPr>
          </a:p>
        </p:txBody>
      </p:sp>
      <p:sp>
        <p:nvSpPr>
          <p:cNvPr id="604" name="Google Shape;634;p19"/>
          <p:cNvSpPr/>
          <p:nvPr/>
        </p:nvSpPr>
        <p:spPr>
          <a:xfrm>
            <a:off x="-137874" y="679353"/>
            <a:ext cx="725575" cy="5860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202" h="21600" fill="norm" stroke="1" extrusionOk="0">
                <a:moveTo>
                  <a:pt x="13257" y="0"/>
                </a:moveTo>
                <a:cubicBezTo>
                  <a:pt x="7662" y="0"/>
                  <a:pt x="-3622" y="4616"/>
                  <a:pt x="1147" y="17132"/>
                </a:cubicBezTo>
                <a:cubicBezTo>
                  <a:pt x="1147" y="17132"/>
                  <a:pt x="5545" y="21600"/>
                  <a:pt x="9496" y="21600"/>
                </a:cubicBezTo>
                <a:cubicBezTo>
                  <a:pt x="11107" y="21600"/>
                  <a:pt x="12644" y="20856"/>
                  <a:pt x="13777" y="18765"/>
                </a:cubicBezTo>
                <a:cubicBezTo>
                  <a:pt x="17691" y="11542"/>
                  <a:pt x="17978" y="3233"/>
                  <a:pt x="16006" y="759"/>
                </a:cubicBezTo>
                <a:cubicBezTo>
                  <a:pt x="15622" y="270"/>
                  <a:pt x="14605" y="0"/>
                  <a:pt x="13257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05" name="Google Shape;635;p19"/>
          <p:cNvSpPr/>
          <p:nvPr/>
        </p:nvSpPr>
        <p:spPr>
          <a:xfrm rot="13213542">
            <a:off x="8430700" y="4245931"/>
            <a:ext cx="373956" cy="2560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06" name="Google Shape;636;p19"/>
          <p:cNvSpPr/>
          <p:nvPr/>
        </p:nvSpPr>
        <p:spPr>
          <a:xfrm rot="13213542">
            <a:off x="8918838" y="4553764"/>
            <a:ext cx="336454" cy="2383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05" y="9482"/>
                </a:moveTo>
                <a:lnTo>
                  <a:pt x="11670" y="9675"/>
                </a:lnTo>
                <a:lnTo>
                  <a:pt x="11708" y="9519"/>
                </a:lnTo>
                <a:cubicBezTo>
                  <a:pt x="11708" y="9502"/>
                  <a:pt x="11707" y="9491"/>
                  <a:pt x="11705" y="9482"/>
                </a:cubicBezTo>
                <a:close/>
                <a:moveTo>
                  <a:pt x="2872" y="9600"/>
                </a:moveTo>
                <a:cubicBezTo>
                  <a:pt x="2878" y="9600"/>
                  <a:pt x="2885" y="9607"/>
                  <a:pt x="2891" y="9624"/>
                </a:cubicBezTo>
                <a:lnTo>
                  <a:pt x="2652" y="10102"/>
                </a:lnTo>
                <a:cubicBezTo>
                  <a:pt x="2793" y="9815"/>
                  <a:pt x="2841" y="9600"/>
                  <a:pt x="2872" y="9600"/>
                </a:cubicBezTo>
                <a:close/>
                <a:moveTo>
                  <a:pt x="21562" y="14697"/>
                </a:moveTo>
                <a:cubicBezTo>
                  <a:pt x="21561" y="14717"/>
                  <a:pt x="21561" y="14736"/>
                  <a:pt x="21559" y="14757"/>
                </a:cubicBezTo>
                <a:cubicBezTo>
                  <a:pt x="21561" y="14738"/>
                  <a:pt x="21562" y="14717"/>
                  <a:pt x="21562" y="14697"/>
                </a:cubicBezTo>
                <a:close/>
                <a:moveTo>
                  <a:pt x="15380" y="15317"/>
                </a:moveTo>
                <a:cubicBezTo>
                  <a:pt x="15378" y="15319"/>
                  <a:pt x="15377" y="15321"/>
                  <a:pt x="15375" y="15323"/>
                </a:cubicBezTo>
                <a:cubicBezTo>
                  <a:pt x="15377" y="15321"/>
                  <a:pt x="15378" y="15319"/>
                  <a:pt x="15380" y="15317"/>
                </a:cubicBezTo>
                <a:close/>
                <a:moveTo>
                  <a:pt x="6557" y="0"/>
                </a:moveTo>
                <a:cubicBezTo>
                  <a:pt x="6410" y="54"/>
                  <a:pt x="6261" y="105"/>
                  <a:pt x="6076" y="105"/>
                </a:cubicBezTo>
                <a:lnTo>
                  <a:pt x="5929" y="157"/>
                </a:lnTo>
                <a:lnTo>
                  <a:pt x="5632" y="210"/>
                </a:lnTo>
                <a:cubicBezTo>
                  <a:pt x="5409" y="210"/>
                  <a:pt x="5224" y="313"/>
                  <a:pt x="4966" y="313"/>
                </a:cubicBezTo>
                <a:lnTo>
                  <a:pt x="4817" y="575"/>
                </a:lnTo>
                <a:lnTo>
                  <a:pt x="4853" y="418"/>
                </a:lnTo>
                <a:cubicBezTo>
                  <a:pt x="4595" y="890"/>
                  <a:pt x="4224" y="1413"/>
                  <a:pt x="3854" y="1936"/>
                </a:cubicBezTo>
                <a:lnTo>
                  <a:pt x="3002" y="3399"/>
                </a:lnTo>
                <a:lnTo>
                  <a:pt x="2631" y="3976"/>
                </a:lnTo>
                <a:lnTo>
                  <a:pt x="2260" y="4602"/>
                </a:lnTo>
                <a:lnTo>
                  <a:pt x="1593" y="5753"/>
                </a:lnTo>
                <a:cubicBezTo>
                  <a:pt x="1223" y="6382"/>
                  <a:pt x="890" y="7061"/>
                  <a:pt x="594" y="7793"/>
                </a:cubicBezTo>
                <a:lnTo>
                  <a:pt x="296" y="8159"/>
                </a:lnTo>
                <a:lnTo>
                  <a:pt x="38" y="8526"/>
                </a:lnTo>
                <a:lnTo>
                  <a:pt x="0" y="8682"/>
                </a:lnTo>
                <a:cubicBezTo>
                  <a:pt x="185" y="9152"/>
                  <a:pt x="445" y="9624"/>
                  <a:pt x="741" y="10042"/>
                </a:cubicBezTo>
                <a:cubicBezTo>
                  <a:pt x="1053" y="10415"/>
                  <a:pt x="1426" y="10720"/>
                  <a:pt x="1812" y="10720"/>
                </a:cubicBezTo>
                <a:cubicBezTo>
                  <a:pt x="2023" y="10720"/>
                  <a:pt x="2236" y="10630"/>
                  <a:pt x="2446" y="10409"/>
                </a:cubicBezTo>
                <a:lnTo>
                  <a:pt x="2482" y="10460"/>
                </a:lnTo>
                <a:lnTo>
                  <a:pt x="2631" y="10147"/>
                </a:lnTo>
                <a:cubicBezTo>
                  <a:pt x="2711" y="10014"/>
                  <a:pt x="2748" y="9963"/>
                  <a:pt x="2760" y="9963"/>
                </a:cubicBezTo>
                <a:cubicBezTo>
                  <a:pt x="2783" y="9963"/>
                  <a:pt x="2728" y="10117"/>
                  <a:pt x="2705" y="10250"/>
                </a:cubicBezTo>
                <a:cubicBezTo>
                  <a:pt x="2780" y="10093"/>
                  <a:pt x="2853" y="9937"/>
                  <a:pt x="2927" y="9832"/>
                </a:cubicBezTo>
                <a:cubicBezTo>
                  <a:pt x="2927" y="9800"/>
                  <a:pt x="2924" y="9787"/>
                  <a:pt x="2918" y="9787"/>
                </a:cubicBezTo>
                <a:cubicBezTo>
                  <a:pt x="2904" y="9787"/>
                  <a:pt x="2878" y="9849"/>
                  <a:pt x="2853" y="9885"/>
                </a:cubicBezTo>
                <a:cubicBezTo>
                  <a:pt x="2927" y="9624"/>
                  <a:pt x="3038" y="9362"/>
                  <a:pt x="3149" y="9101"/>
                </a:cubicBezTo>
                <a:cubicBezTo>
                  <a:pt x="3248" y="8940"/>
                  <a:pt x="3281" y="8931"/>
                  <a:pt x="3308" y="8931"/>
                </a:cubicBezTo>
                <a:cubicBezTo>
                  <a:pt x="3313" y="8931"/>
                  <a:pt x="3317" y="8931"/>
                  <a:pt x="3321" y="8931"/>
                </a:cubicBezTo>
                <a:cubicBezTo>
                  <a:pt x="3354" y="8931"/>
                  <a:pt x="3390" y="8918"/>
                  <a:pt x="3519" y="8682"/>
                </a:cubicBezTo>
                <a:lnTo>
                  <a:pt x="3779" y="8159"/>
                </a:lnTo>
                <a:lnTo>
                  <a:pt x="3928" y="7898"/>
                </a:lnTo>
                <a:lnTo>
                  <a:pt x="4001" y="7741"/>
                </a:lnTo>
                <a:lnTo>
                  <a:pt x="4075" y="7687"/>
                </a:lnTo>
                <a:lnTo>
                  <a:pt x="4186" y="7636"/>
                </a:lnTo>
                <a:cubicBezTo>
                  <a:pt x="4224" y="7585"/>
                  <a:pt x="4224" y="7585"/>
                  <a:pt x="4261" y="7585"/>
                </a:cubicBezTo>
                <a:lnTo>
                  <a:pt x="4261" y="7636"/>
                </a:lnTo>
                <a:lnTo>
                  <a:pt x="4224" y="7687"/>
                </a:lnTo>
                <a:cubicBezTo>
                  <a:pt x="4236" y="7670"/>
                  <a:pt x="4241" y="7666"/>
                  <a:pt x="4243" y="7666"/>
                </a:cubicBezTo>
                <a:cubicBezTo>
                  <a:pt x="4244" y="7666"/>
                  <a:pt x="4236" y="7687"/>
                  <a:pt x="4261" y="7687"/>
                </a:cubicBezTo>
                <a:cubicBezTo>
                  <a:pt x="4261" y="7793"/>
                  <a:pt x="4186" y="7898"/>
                  <a:pt x="4186" y="7949"/>
                </a:cubicBezTo>
                <a:cubicBezTo>
                  <a:pt x="4186" y="7949"/>
                  <a:pt x="4186" y="7898"/>
                  <a:pt x="4224" y="7898"/>
                </a:cubicBezTo>
                <a:lnTo>
                  <a:pt x="4224" y="7949"/>
                </a:lnTo>
                <a:cubicBezTo>
                  <a:pt x="4186" y="8421"/>
                  <a:pt x="4186" y="8788"/>
                  <a:pt x="4186" y="8788"/>
                </a:cubicBezTo>
                <a:lnTo>
                  <a:pt x="4299" y="8890"/>
                </a:lnTo>
                <a:cubicBezTo>
                  <a:pt x="4224" y="10773"/>
                  <a:pt x="4150" y="9519"/>
                  <a:pt x="4113" y="11245"/>
                </a:cubicBezTo>
                <a:cubicBezTo>
                  <a:pt x="4150" y="11453"/>
                  <a:pt x="4150" y="11663"/>
                  <a:pt x="4150" y="11873"/>
                </a:cubicBezTo>
                <a:cubicBezTo>
                  <a:pt x="4150" y="12135"/>
                  <a:pt x="4150" y="12448"/>
                  <a:pt x="4113" y="12761"/>
                </a:cubicBezTo>
                <a:cubicBezTo>
                  <a:pt x="4261" y="12971"/>
                  <a:pt x="4446" y="13179"/>
                  <a:pt x="4557" y="13233"/>
                </a:cubicBezTo>
                <a:cubicBezTo>
                  <a:pt x="4557" y="13233"/>
                  <a:pt x="4706" y="13494"/>
                  <a:pt x="4668" y="13494"/>
                </a:cubicBezTo>
                <a:cubicBezTo>
                  <a:pt x="4780" y="13494"/>
                  <a:pt x="4891" y="13702"/>
                  <a:pt x="5038" y="13859"/>
                </a:cubicBezTo>
                <a:cubicBezTo>
                  <a:pt x="5076" y="13859"/>
                  <a:pt x="5038" y="13756"/>
                  <a:pt x="5002" y="13702"/>
                </a:cubicBezTo>
                <a:lnTo>
                  <a:pt x="5113" y="13859"/>
                </a:lnTo>
                <a:lnTo>
                  <a:pt x="5262" y="14018"/>
                </a:lnTo>
                <a:cubicBezTo>
                  <a:pt x="5333" y="14118"/>
                  <a:pt x="5359" y="14176"/>
                  <a:pt x="5338" y="14176"/>
                </a:cubicBezTo>
                <a:cubicBezTo>
                  <a:pt x="5326" y="14176"/>
                  <a:pt x="5301" y="14159"/>
                  <a:pt x="5262" y="14121"/>
                </a:cubicBezTo>
                <a:cubicBezTo>
                  <a:pt x="5373" y="14226"/>
                  <a:pt x="5520" y="14331"/>
                  <a:pt x="5705" y="14487"/>
                </a:cubicBezTo>
                <a:lnTo>
                  <a:pt x="6485" y="15272"/>
                </a:lnTo>
                <a:cubicBezTo>
                  <a:pt x="6817" y="15062"/>
                  <a:pt x="7188" y="14749"/>
                  <a:pt x="7595" y="14436"/>
                </a:cubicBezTo>
                <a:cubicBezTo>
                  <a:pt x="8040" y="14018"/>
                  <a:pt x="8485" y="13546"/>
                  <a:pt x="8892" y="13076"/>
                </a:cubicBezTo>
                <a:cubicBezTo>
                  <a:pt x="9114" y="12815"/>
                  <a:pt x="9374" y="12553"/>
                  <a:pt x="9559" y="12291"/>
                </a:cubicBezTo>
                <a:lnTo>
                  <a:pt x="10189" y="11453"/>
                </a:lnTo>
                <a:lnTo>
                  <a:pt x="10856" y="10617"/>
                </a:lnTo>
                <a:cubicBezTo>
                  <a:pt x="11040" y="10355"/>
                  <a:pt x="11225" y="10147"/>
                  <a:pt x="11411" y="9937"/>
                </a:cubicBezTo>
                <a:lnTo>
                  <a:pt x="11670" y="9624"/>
                </a:lnTo>
                <a:cubicBezTo>
                  <a:pt x="11670" y="9519"/>
                  <a:pt x="11670" y="9570"/>
                  <a:pt x="11634" y="9414"/>
                </a:cubicBezTo>
                <a:cubicBezTo>
                  <a:pt x="11616" y="9362"/>
                  <a:pt x="11625" y="9362"/>
                  <a:pt x="11638" y="9362"/>
                </a:cubicBezTo>
                <a:cubicBezTo>
                  <a:pt x="11652" y="9362"/>
                  <a:pt x="11670" y="9362"/>
                  <a:pt x="11670" y="9309"/>
                </a:cubicBezTo>
                <a:cubicBezTo>
                  <a:pt x="11670" y="9484"/>
                  <a:pt x="11696" y="9439"/>
                  <a:pt x="11705" y="9482"/>
                </a:cubicBezTo>
                <a:lnTo>
                  <a:pt x="11708" y="9467"/>
                </a:lnTo>
                <a:lnTo>
                  <a:pt x="11708" y="9570"/>
                </a:lnTo>
                <a:cubicBezTo>
                  <a:pt x="11745" y="9570"/>
                  <a:pt x="11745" y="9519"/>
                  <a:pt x="11781" y="9467"/>
                </a:cubicBezTo>
                <a:cubicBezTo>
                  <a:pt x="11819" y="9467"/>
                  <a:pt x="11781" y="9467"/>
                  <a:pt x="11781" y="9570"/>
                </a:cubicBezTo>
                <a:lnTo>
                  <a:pt x="11856" y="9570"/>
                </a:lnTo>
                <a:cubicBezTo>
                  <a:pt x="11848" y="9583"/>
                  <a:pt x="11847" y="9585"/>
                  <a:pt x="11850" y="9585"/>
                </a:cubicBezTo>
                <a:cubicBezTo>
                  <a:pt x="11859" y="9585"/>
                  <a:pt x="11901" y="9555"/>
                  <a:pt x="11936" y="9555"/>
                </a:cubicBezTo>
                <a:cubicBezTo>
                  <a:pt x="11948" y="9555"/>
                  <a:pt x="11959" y="9559"/>
                  <a:pt x="11967" y="9570"/>
                </a:cubicBezTo>
                <a:cubicBezTo>
                  <a:pt x="11967" y="9598"/>
                  <a:pt x="11957" y="9598"/>
                  <a:pt x="11953" y="9598"/>
                </a:cubicBezTo>
                <a:cubicBezTo>
                  <a:pt x="11948" y="9598"/>
                  <a:pt x="11948" y="9598"/>
                  <a:pt x="11967" y="9624"/>
                </a:cubicBezTo>
                <a:cubicBezTo>
                  <a:pt x="11967" y="9675"/>
                  <a:pt x="11967" y="9729"/>
                  <a:pt x="11967" y="9729"/>
                </a:cubicBezTo>
                <a:cubicBezTo>
                  <a:pt x="11967" y="9729"/>
                  <a:pt x="11967" y="9780"/>
                  <a:pt x="11967" y="9780"/>
                </a:cubicBezTo>
                <a:lnTo>
                  <a:pt x="11967" y="10093"/>
                </a:lnTo>
                <a:cubicBezTo>
                  <a:pt x="11967" y="10179"/>
                  <a:pt x="11967" y="10331"/>
                  <a:pt x="12006" y="10331"/>
                </a:cubicBezTo>
                <a:cubicBezTo>
                  <a:pt x="12015" y="10331"/>
                  <a:pt x="12027" y="10323"/>
                  <a:pt x="12041" y="10304"/>
                </a:cubicBezTo>
                <a:cubicBezTo>
                  <a:pt x="11985" y="10383"/>
                  <a:pt x="11906" y="10803"/>
                  <a:pt x="11872" y="10803"/>
                </a:cubicBezTo>
                <a:cubicBezTo>
                  <a:pt x="11862" y="10803"/>
                  <a:pt x="11856" y="10767"/>
                  <a:pt x="11856" y="10670"/>
                </a:cubicBezTo>
                <a:cubicBezTo>
                  <a:pt x="11819" y="10878"/>
                  <a:pt x="11819" y="11088"/>
                  <a:pt x="11781" y="11350"/>
                </a:cubicBezTo>
                <a:lnTo>
                  <a:pt x="11856" y="11035"/>
                </a:lnTo>
                <a:cubicBezTo>
                  <a:pt x="11745" y="11612"/>
                  <a:pt x="11708" y="12186"/>
                  <a:pt x="11670" y="12815"/>
                </a:cubicBezTo>
                <a:lnTo>
                  <a:pt x="11745" y="12499"/>
                </a:lnTo>
                <a:cubicBezTo>
                  <a:pt x="11745" y="12918"/>
                  <a:pt x="11670" y="13284"/>
                  <a:pt x="11523" y="13597"/>
                </a:cubicBezTo>
                <a:lnTo>
                  <a:pt x="11559" y="13076"/>
                </a:lnTo>
                <a:cubicBezTo>
                  <a:pt x="11449" y="13756"/>
                  <a:pt x="11374" y="14436"/>
                  <a:pt x="11338" y="15115"/>
                </a:cubicBezTo>
                <a:lnTo>
                  <a:pt x="11374" y="14905"/>
                </a:lnTo>
                <a:cubicBezTo>
                  <a:pt x="11374" y="15096"/>
                  <a:pt x="11347" y="15519"/>
                  <a:pt x="11309" y="16068"/>
                </a:cubicBezTo>
                <a:cubicBezTo>
                  <a:pt x="11294" y="16098"/>
                  <a:pt x="11278" y="16130"/>
                  <a:pt x="11263" y="16162"/>
                </a:cubicBezTo>
                <a:lnTo>
                  <a:pt x="11301" y="16181"/>
                </a:lnTo>
                <a:cubicBezTo>
                  <a:pt x="11278" y="16507"/>
                  <a:pt x="11253" y="16874"/>
                  <a:pt x="11225" y="17260"/>
                </a:cubicBezTo>
                <a:lnTo>
                  <a:pt x="13782" y="18619"/>
                </a:lnTo>
                <a:cubicBezTo>
                  <a:pt x="14412" y="17206"/>
                  <a:pt x="15153" y="15585"/>
                  <a:pt x="15339" y="15167"/>
                </a:cubicBezTo>
                <a:lnTo>
                  <a:pt x="15115" y="15377"/>
                </a:lnTo>
                <a:lnTo>
                  <a:pt x="15371" y="14811"/>
                </a:lnTo>
                <a:cubicBezTo>
                  <a:pt x="15346" y="14890"/>
                  <a:pt x="15406" y="15244"/>
                  <a:pt x="15380" y="15317"/>
                </a:cubicBezTo>
                <a:cubicBezTo>
                  <a:pt x="15823" y="14431"/>
                  <a:pt x="16340" y="13649"/>
                  <a:pt x="16858" y="12866"/>
                </a:cubicBezTo>
                <a:cubicBezTo>
                  <a:pt x="17043" y="12604"/>
                  <a:pt x="17228" y="12343"/>
                  <a:pt x="17414" y="12135"/>
                </a:cubicBezTo>
                <a:lnTo>
                  <a:pt x="17710" y="11768"/>
                </a:lnTo>
                <a:cubicBezTo>
                  <a:pt x="17783" y="11715"/>
                  <a:pt x="17821" y="11663"/>
                  <a:pt x="17895" y="11612"/>
                </a:cubicBezTo>
                <a:lnTo>
                  <a:pt x="17968" y="11507"/>
                </a:lnTo>
                <a:cubicBezTo>
                  <a:pt x="18081" y="11350"/>
                  <a:pt x="18228" y="11245"/>
                  <a:pt x="18377" y="11140"/>
                </a:cubicBezTo>
                <a:cubicBezTo>
                  <a:pt x="18413" y="11140"/>
                  <a:pt x="18488" y="11088"/>
                  <a:pt x="18524" y="11088"/>
                </a:cubicBezTo>
                <a:lnTo>
                  <a:pt x="18635" y="11088"/>
                </a:lnTo>
                <a:lnTo>
                  <a:pt x="18635" y="11350"/>
                </a:lnTo>
                <a:cubicBezTo>
                  <a:pt x="18598" y="11612"/>
                  <a:pt x="18524" y="11612"/>
                  <a:pt x="18524" y="11612"/>
                </a:cubicBezTo>
                <a:cubicBezTo>
                  <a:pt x="18524" y="11637"/>
                  <a:pt x="18533" y="11650"/>
                  <a:pt x="18542" y="11650"/>
                </a:cubicBezTo>
                <a:cubicBezTo>
                  <a:pt x="18553" y="11650"/>
                  <a:pt x="18562" y="11637"/>
                  <a:pt x="18562" y="11612"/>
                </a:cubicBezTo>
                <a:cubicBezTo>
                  <a:pt x="18598" y="11612"/>
                  <a:pt x="18598" y="11612"/>
                  <a:pt x="18598" y="11663"/>
                </a:cubicBezTo>
                <a:cubicBezTo>
                  <a:pt x="18598" y="11768"/>
                  <a:pt x="18524" y="11768"/>
                  <a:pt x="18524" y="11768"/>
                </a:cubicBezTo>
                <a:cubicBezTo>
                  <a:pt x="18524" y="11768"/>
                  <a:pt x="18524" y="11835"/>
                  <a:pt x="18544" y="11835"/>
                </a:cubicBezTo>
                <a:cubicBezTo>
                  <a:pt x="18548" y="11835"/>
                  <a:pt x="18554" y="11830"/>
                  <a:pt x="18562" y="11820"/>
                </a:cubicBezTo>
                <a:cubicBezTo>
                  <a:pt x="18598" y="11820"/>
                  <a:pt x="18673" y="11663"/>
                  <a:pt x="18747" y="11558"/>
                </a:cubicBezTo>
                <a:lnTo>
                  <a:pt x="18747" y="11820"/>
                </a:lnTo>
                <a:lnTo>
                  <a:pt x="18673" y="11820"/>
                </a:lnTo>
                <a:cubicBezTo>
                  <a:pt x="18673" y="11820"/>
                  <a:pt x="18709" y="11820"/>
                  <a:pt x="18784" y="11873"/>
                </a:cubicBezTo>
                <a:cubicBezTo>
                  <a:pt x="18784" y="11925"/>
                  <a:pt x="18820" y="11925"/>
                  <a:pt x="18820" y="11976"/>
                </a:cubicBezTo>
                <a:cubicBezTo>
                  <a:pt x="18820" y="12030"/>
                  <a:pt x="18820" y="12030"/>
                  <a:pt x="18820" y="12081"/>
                </a:cubicBezTo>
                <a:lnTo>
                  <a:pt x="18820" y="12238"/>
                </a:lnTo>
                <a:cubicBezTo>
                  <a:pt x="18820" y="12815"/>
                  <a:pt x="18820" y="13441"/>
                  <a:pt x="18784" y="14069"/>
                </a:cubicBezTo>
                <a:cubicBezTo>
                  <a:pt x="18784" y="14382"/>
                  <a:pt x="18747" y="14697"/>
                  <a:pt x="18747" y="15010"/>
                </a:cubicBezTo>
                <a:lnTo>
                  <a:pt x="18673" y="15952"/>
                </a:lnTo>
                <a:cubicBezTo>
                  <a:pt x="18635" y="15952"/>
                  <a:pt x="18598" y="15639"/>
                  <a:pt x="18598" y="15377"/>
                </a:cubicBezTo>
                <a:cubicBezTo>
                  <a:pt x="18598" y="15585"/>
                  <a:pt x="18598" y="15742"/>
                  <a:pt x="18562" y="15952"/>
                </a:cubicBezTo>
                <a:cubicBezTo>
                  <a:pt x="18573" y="15900"/>
                  <a:pt x="18582" y="15881"/>
                  <a:pt x="18586" y="15881"/>
                </a:cubicBezTo>
                <a:cubicBezTo>
                  <a:pt x="18611" y="15881"/>
                  <a:pt x="18579" y="16299"/>
                  <a:pt x="18589" y="16299"/>
                </a:cubicBezTo>
                <a:cubicBezTo>
                  <a:pt x="18591" y="16299"/>
                  <a:pt x="18594" y="16288"/>
                  <a:pt x="18598" y="16265"/>
                </a:cubicBezTo>
                <a:cubicBezTo>
                  <a:pt x="18709" y="17155"/>
                  <a:pt x="18488" y="18358"/>
                  <a:pt x="18562" y="19194"/>
                </a:cubicBezTo>
                <a:lnTo>
                  <a:pt x="19858" y="20189"/>
                </a:lnTo>
                <a:cubicBezTo>
                  <a:pt x="20266" y="20554"/>
                  <a:pt x="20710" y="20815"/>
                  <a:pt x="21155" y="21077"/>
                </a:cubicBezTo>
                <a:cubicBezTo>
                  <a:pt x="21155" y="21233"/>
                  <a:pt x="21155" y="21443"/>
                  <a:pt x="21117" y="21600"/>
                </a:cubicBezTo>
                <a:cubicBezTo>
                  <a:pt x="21191" y="21338"/>
                  <a:pt x="21191" y="21077"/>
                  <a:pt x="21191" y="20869"/>
                </a:cubicBezTo>
                <a:lnTo>
                  <a:pt x="21081" y="20815"/>
                </a:lnTo>
                <a:cubicBezTo>
                  <a:pt x="21081" y="20240"/>
                  <a:pt x="21155" y="20659"/>
                  <a:pt x="21155" y="20135"/>
                </a:cubicBezTo>
                <a:cubicBezTo>
                  <a:pt x="21229" y="20135"/>
                  <a:pt x="21229" y="20607"/>
                  <a:pt x="21229" y="21077"/>
                </a:cubicBezTo>
                <a:cubicBezTo>
                  <a:pt x="21266" y="20764"/>
                  <a:pt x="21266" y="20397"/>
                  <a:pt x="21229" y="20084"/>
                </a:cubicBezTo>
                <a:cubicBezTo>
                  <a:pt x="21243" y="19940"/>
                  <a:pt x="21258" y="19917"/>
                  <a:pt x="21275" y="19917"/>
                </a:cubicBezTo>
                <a:cubicBezTo>
                  <a:pt x="21283" y="19917"/>
                  <a:pt x="21290" y="19921"/>
                  <a:pt x="21299" y="19921"/>
                </a:cubicBezTo>
                <a:cubicBezTo>
                  <a:pt x="21321" y="19921"/>
                  <a:pt x="21345" y="19895"/>
                  <a:pt x="21377" y="19717"/>
                </a:cubicBezTo>
                <a:cubicBezTo>
                  <a:pt x="21340" y="19299"/>
                  <a:pt x="21340" y="18932"/>
                  <a:pt x="21377" y="18514"/>
                </a:cubicBezTo>
                <a:cubicBezTo>
                  <a:pt x="21488" y="17573"/>
                  <a:pt x="21340" y="17050"/>
                  <a:pt x="21451" y="16162"/>
                </a:cubicBezTo>
                <a:lnTo>
                  <a:pt x="21451" y="16265"/>
                </a:lnTo>
                <a:cubicBezTo>
                  <a:pt x="21523" y="15963"/>
                  <a:pt x="21526" y="15364"/>
                  <a:pt x="21559" y="14757"/>
                </a:cubicBezTo>
                <a:cubicBezTo>
                  <a:pt x="21551" y="14817"/>
                  <a:pt x="21535" y="14869"/>
                  <a:pt x="21519" y="14869"/>
                </a:cubicBezTo>
                <a:cubicBezTo>
                  <a:pt x="21503" y="14869"/>
                  <a:pt x="21488" y="14809"/>
                  <a:pt x="21488" y="14644"/>
                </a:cubicBezTo>
                <a:cubicBezTo>
                  <a:pt x="21562" y="14018"/>
                  <a:pt x="21526" y="13494"/>
                  <a:pt x="21600" y="13023"/>
                </a:cubicBezTo>
                <a:lnTo>
                  <a:pt x="21526" y="12499"/>
                </a:lnTo>
                <a:lnTo>
                  <a:pt x="21526" y="11925"/>
                </a:lnTo>
                <a:cubicBezTo>
                  <a:pt x="21526" y="11507"/>
                  <a:pt x="21526" y="11140"/>
                  <a:pt x="21488" y="10773"/>
                </a:cubicBezTo>
                <a:cubicBezTo>
                  <a:pt x="21415" y="9937"/>
                  <a:pt x="21340" y="8944"/>
                  <a:pt x="21229" y="7846"/>
                </a:cubicBezTo>
                <a:lnTo>
                  <a:pt x="20228" y="6956"/>
                </a:lnTo>
                <a:cubicBezTo>
                  <a:pt x="20081" y="6800"/>
                  <a:pt x="19896" y="6695"/>
                  <a:pt x="19710" y="6538"/>
                </a:cubicBezTo>
                <a:lnTo>
                  <a:pt x="19044" y="6066"/>
                </a:lnTo>
                <a:cubicBezTo>
                  <a:pt x="18598" y="6277"/>
                  <a:pt x="18191" y="6590"/>
                  <a:pt x="17746" y="6851"/>
                </a:cubicBezTo>
                <a:cubicBezTo>
                  <a:pt x="17525" y="7008"/>
                  <a:pt x="17301" y="7164"/>
                  <a:pt x="17116" y="7374"/>
                </a:cubicBezTo>
                <a:lnTo>
                  <a:pt x="16783" y="7636"/>
                </a:lnTo>
                <a:cubicBezTo>
                  <a:pt x="16672" y="7687"/>
                  <a:pt x="16562" y="7846"/>
                  <a:pt x="16449" y="7898"/>
                </a:cubicBezTo>
                <a:lnTo>
                  <a:pt x="16116" y="8211"/>
                </a:lnTo>
                <a:lnTo>
                  <a:pt x="15931" y="8472"/>
                </a:lnTo>
                <a:lnTo>
                  <a:pt x="15561" y="8839"/>
                </a:lnTo>
                <a:cubicBezTo>
                  <a:pt x="15339" y="9152"/>
                  <a:pt x="15115" y="9414"/>
                  <a:pt x="14930" y="9675"/>
                </a:cubicBezTo>
                <a:cubicBezTo>
                  <a:pt x="14904" y="9714"/>
                  <a:pt x="14877" y="9752"/>
                  <a:pt x="14850" y="9789"/>
                </a:cubicBezTo>
                <a:cubicBezTo>
                  <a:pt x="14892" y="8828"/>
                  <a:pt x="14882" y="7874"/>
                  <a:pt x="14819" y="6956"/>
                </a:cubicBezTo>
                <a:cubicBezTo>
                  <a:pt x="14857" y="6695"/>
                  <a:pt x="14857" y="6433"/>
                  <a:pt x="14819" y="6171"/>
                </a:cubicBezTo>
                <a:cubicBezTo>
                  <a:pt x="14819" y="5910"/>
                  <a:pt x="14783" y="5648"/>
                  <a:pt x="14745" y="5387"/>
                </a:cubicBezTo>
                <a:lnTo>
                  <a:pt x="14152" y="4655"/>
                </a:lnTo>
                <a:cubicBezTo>
                  <a:pt x="14227" y="4812"/>
                  <a:pt x="14263" y="4863"/>
                  <a:pt x="14227" y="4863"/>
                </a:cubicBezTo>
                <a:cubicBezTo>
                  <a:pt x="14190" y="4863"/>
                  <a:pt x="14152" y="4812"/>
                  <a:pt x="14078" y="4760"/>
                </a:cubicBezTo>
                <a:lnTo>
                  <a:pt x="13820" y="4394"/>
                </a:lnTo>
                <a:cubicBezTo>
                  <a:pt x="13560" y="4237"/>
                  <a:pt x="13560" y="4289"/>
                  <a:pt x="13524" y="4237"/>
                </a:cubicBezTo>
                <a:cubicBezTo>
                  <a:pt x="13486" y="4237"/>
                  <a:pt x="13449" y="4237"/>
                  <a:pt x="13375" y="4184"/>
                </a:cubicBezTo>
                <a:lnTo>
                  <a:pt x="13189" y="4132"/>
                </a:lnTo>
                <a:lnTo>
                  <a:pt x="12857" y="3922"/>
                </a:lnTo>
                <a:lnTo>
                  <a:pt x="12708" y="3871"/>
                </a:lnTo>
                <a:cubicBezTo>
                  <a:pt x="12486" y="3976"/>
                  <a:pt x="12226" y="4132"/>
                  <a:pt x="11892" y="4289"/>
                </a:cubicBezTo>
                <a:lnTo>
                  <a:pt x="11670" y="4445"/>
                </a:lnTo>
                <a:lnTo>
                  <a:pt x="11374" y="4655"/>
                </a:lnTo>
                <a:lnTo>
                  <a:pt x="10818" y="5074"/>
                </a:lnTo>
                <a:cubicBezTo>
                  <a:pt x="10448" y="5440"/>
                  <a:pt x="10004" y="5805"/>
                  <a:pt x="9633" y="6277"/>
                </a:cubicBezTo>
                <a:cubicBezTo>
                  <a:pt x="9374" y="6590"/>
                  <a:pt x="9114" y="6905"/>
                  <a:pt x="8854" y="7218"/>
                </a:cubicBezTo>
                <a:lnTo>
                  <a:pt x="8114" y="8159"/>
                </a:lnTo>
                <a:cubicBezTo>
                  <a:pt x="7929" y="8367"/>
                  <a:pt x="7966" y="8367"/>
                  <a:pt x="7891" y="8421"/>
                </a:cubicBezTo>
                <a:lnTo>
                  <a:pt x="7818" y="8526"/>
                </a:lnTo>
                <a:cubicBezTo>
                  <a:pt x="7706" y="8682"/>
                  <a:pt x="7595" y="8788"/>
                  <a:pt x="7484" y="8839"/>
                </a:cubicBezTo>
                <a:cubicBezTo>
                  <a:pt x="7448" y="8890"/>
                  <a:pt x="7373" y="8944"/>
                  <a:pt x="7299" y="8944"/>
                </a:cubicBezTo>
                <a:lnTo>
                  <a:pt x="7262" y="8996"/>
                </a:lnTo>
                <a:cubicBezTo>
                  <a:pt x="7262" y="8944"/>
                  <a:pt x="7262" y="8890"/>
                  <a:pt x="7262" y="8839"/>
                </a:cubicBezTo>
                <a:cubicBezTo>
                  <a:pt x="7262" y="8788"/>
                  <a:pt x="7262" y="8682"/>
                  <a:pt x="7262" y="8577"/>
                </a:cubicBezTo>
                <a:lnTo>
                  <a:pt x="7262" y="8526"/>
                </a:lnTo>
                <a:cubicBezTo>
                  <a:pt x="7262" y="8472"/>
                  <a:pt x="7262" y="8421"/>
                  <a:pt x="7262" y="8367"/>
                </a:cubicBezTo>
                <a:lnTo>
                  <a:pt x="7262" y="8054"/>
                </a:lnTo>
                <a:cubicBezTo>
                  <a:pt x="7262" y="7531"/>
                  <a:pt x="7337" y="7061"/>
                  <a:pt x="7337" y="6538"/>
                </a:cubicBezTo>
                <a:cubicBezTo>
                  <a:pt x="7373" y="6015"/>
                  <a:pt x="7410" y="5440"/>
                  <a:pt x="7448" y="4917"/>
                </a:cubicBezTo>
                <a:cubicBezTo>
                  <a:pt x="7521" y="3819"/>
                  <a:pt x="7558" y="2773"/>
                  <a:pt x="7633" y="1778"/>
                </a:cubicBezTo>
                <a:lnTo>
                  <a:pt x="7262" y="1308"/>
                </a:lnTo>
                <a:lnTo>
                  <a:pt x="7224" y="1254"/>
                </a:lnTo>
                <a:lnTo>
                  <a:pt x="7224" y="1203"/>
                </a:lnTo>
                <a:lnTo>
                  <a:pt x="7188" y="1152"/>
                </a:lnTo>
                <a:lnTo>
                  <a:pt x="7113" y="995"/>
                </a:lnTo>
                <a:lnTo>
                  <a:pt x="6928" y="733"/>
                </a:lnTo>
                <a:cubicBezTo>
                  <a:pt x="6670" y="418"/>
                  <a:pt x="6743" y="313"/>
                  <a:pt x="6595" y="105"/>
                </a:cubicBezTo>
                <a:lnTo>
                  <a:pt x="6557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07" name="Google Shape;637;p19"/>
          <p:cNvSpPr/>
          <p:nvPr/>
        </p:nvSpPr>
        <p:spPr>
          <a:xfrm rot="13213542">
            <a:off x="8471012" y="4609652"/>
            <a:ext cx="388365" cy="2625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9" y="4415"/>
                </a:moveTo>
                <a:cubicBezTo>
                  <a:pt x="19140" y="4452"/>
                  <a:pt x="19152" y="4489"/>
                  <a:pt x="19164" y="4526"/>
                </a:cubicBezTo>
                <a:cubicBezTo>
                  <a:pt x="19158" y="4491"/>
                  <a:pt x="19144" y="4452"/>
                  <a:pt x="19129" y="4415"/>
                </a:cubicBezTo>
                <a:close/>
                <a:moveTo>
                  <a:pt x="15645" y="11679"/>
                </a:moveTo>
                <a:cubicBezTo>
                  <a:pt x="15640" y="11712"/>
                  <a:pt x="15635" y="11745"/>
                  <a:pt x="15630" y="11774"/>
                </a:cubicBezTo>
                <a:cubicBezTo>
                  <a:pt x="15641" y="11757"/>
                  <a:pt x="15647" y="11722"/>
                  <a:pt x="15645" y="11679"/>
                </a:cubicBezTo>
                <a:close/>
                <a:moveTo>
                  <a:pt x="8405" y="18273"/>
                </a:moveTo>
                <a:cubicBezTo>
                  <a:pt x="8398" y="18287"/>
                  <a:pt x="8394" y="18297"/>
                  <a:pt x="8396" y="18297"/>
                </a:cubicBezTo>
                <a:cubicBezTo>
                  <a:pt x="8396" y="18297"/>
                  <a:pt x="8400" y="18291"/>
                  <a:pt x="8409" y="18277"/>
                </a:cubicBezTo>
                <a:cubicBezTo>
                  <a:pt x="8409" y="18277"/>
                  <a:pt x="8408" y="18275"/>
                  <a:pt x="8405" y="18273"/>
                </a:cubicBezTo>
                <a:close/>
                <a:moveTo>
                  <a:pt x="17106" y="0"/>
                </a:moveTo>
                <a:lnTo>
                  <a:pt x="16015" y="95"/>
                </a:lnTo>
                <a:cubicBezTo>
                  <a:pt x="15887" y="95"/>
                  <a:pt x="15790" y="142"/>
                  <a:pt x="15662" y="142"/>
                </a:cubicBezTo>
                <a:lnTo>
                  <a:pt x="15341" y="284"/>
                </a:lnTo>
                <a:lnTo>
                  <a:pt x="14989" y="428"/>
                </a:lnTo>
                <a:lnTo>
                  <a:pt x="14474" y="570"/>
                </a:lnTo>
                <a:cubicBezTo>
                  <a:pt x="14411" y="855"/>
                  <a:pt x="14346" y="1187"/>
                  <a:pt x="14314" y="1472"/>
                </a:cubicBezTo>
                <a:cubicBezTo>
                  <a:pt x="14250" y="1756"/>
                  <a:pt x="14186" y="2089"/>
                  <a:pt x="14154" y="2373"/>
                </a:cubicBezTo>
                <a:cubicBezTo>
                  <a:pt x="14090" y="3038"/>
                  <a:pt x="13994" y="3655"/>
                  <a:pt x="13929" y="4319"/>
                </a:cubicBezTo>
                <a:cubicBezTo>
                  <a:pt x="13896" y="4605"/>
                  <a:pt x="13833" y="4938"/>
                  <a:pt x="13800" y="5269"/>
                </a:cubicBezTo>
                <a:cubicBezTo>
                  <a:pt x="13769" y="5555"/>
                  <a:pt x="13736" y="5886"/>
                  <a:pt x="13736" y="6219"/>
                </a:cubicBezTo>
                <a:cubicBezTo>
                  <a:pt x="13704" y="6503"/>
                  <a:pt x="13673" y="6931"/>
                  <a:pt x="13640" y="7264"/>
                </a:cubicBezTo>
                <a:cubicBezTo>
                  <a:pt x="13577" y="7833"/>
                  <a:pt x="13544" y="8450"/>
                  <a:pt x="13512" y="8925"/>
                </a:cubicBezTo>
                <a:cubicBezTo>
                  <a:pt x="13512" y="9162"/>
                  <a:pt x="13448" y="9400"/>
                  <a:pt x="13448" y="9590"/>
                </a:cubicBezTo>
                <a:cubicBezTo>
                  <a:pt x="13448" y="9684"/>
                  <a:pt x="13448" y="9732"/>
                  <a:pt x="13416" y="9828"/>
                </a:cubicBezTo>
                <a:cubicBezTo>
                  <a:pt x="13416" y="9921"/>
                  <a:pt x="13383" y="10017"/>
                  <a:pt x="13383" y="10112"/>
                </a:cubicBezTo>
                <a:cubicBezTo>
                  <a:pt x="13383" y="10207"/>
                  <a:pt x="13352" y="10303"/>
                  <a:pt x="13352" y="10349"/>
                </a:cubicBezTo>
                <a:cubicBezTo>
                  <a:pt x="13319" y="10303"/>
                  <a:pt x="13256" y="10254"/>
                  <a:pt x="13223" y="10207"/>
                </a:cubicBezTo>
                <a:lnTo>
                  <a:pt x="13062" y="10017"/>
                </a:lnTo>
                <a:lnTo>
                  <a:pt x="12067" y="8498"/>
                </a:lnTo>
                <a:cubicBezTo>
                  <a:pt x="11746" y="7975"/>
                  <a:pt x="11425" y="7502"/>
                  <a:pt x="11105" y="7073"/>
                </a:cubicBezTo>
                <a:lnTo>
                  <a:pt x="10624" y="6361"/>
                </a:lnTo>
                <a:cubicBezTo>
                  <a:pt x="10367" y="6028"/>
                  <a:pt x="10109" y="5649"/>
                  <a:pt x="9885" y="5411"/>
                </a:cubicBezTo>
                <a:cubicBezTo>
                  <a:pt x="9564" y="4938"/>
                  <a:pt x="9147" y="4415"/>
                  <a:pt x="8730" y="3940"/>
                </a:cubicBezTo>
                <a:cubicBezTo>
                  <a:pt x="8634" y="3940"/>
                  <a:pt x="8569" y="3940"/>
                  <a:pt x="8505" y="3988"/>
                </a:cubicBezTo>
                <a:lnTo>
                  <a:pt x="8313" y="3988"/>
                </a:lnTo>
                <a:cubicBezTo>
                  <a:pt x="8537" y="3988"/>
                  <a:pt x="8473" y="4084"/>
                  <a:pt x="8313" y="4130"/>
                </a:cubicBezTo>
                <a:cubicBezTo>
                  <a:pt x="7510" y="4273"/>
                  <a:pt x="7798" y="4226"/>
                  <a:pt x="7638" y="4273"/>
                </a:cubicBezTo>
                <a:cubicBezTo>
                  <a:pt x="7638" y="4273"/>
                  <a:pt x="7575" y="4319"/>
                  <a:pt x="7510" y="4415"/>
                </a:cubicBezTo>
                <a:lnTo>
                  <a:pt x="7221" y="4652"/>
                </a:lnTo>
                <a:cubicBezTo>
                  <a:pt x="7060" y="4747"/>
                  <a:pt x="6932" y="4890"/>
                  <a:pt x="6676" y="5080"/>
                </a:cubicBezTo>
                <a:cubicBezTo>
                  <a:pt x="6611" y="5460"/>
                  <a:pt x="6515" y="5793"/>
                  <a:pt x="6451" y="6266"/>
                </a:cubicBezTo>
                <a:cubicBezTo>
                  <a:pt x="6419" y="6503"/>
                  <a:pt x="6355" y="6741"/>
                  <a:pt x="6322" y="6978"/>
                </a:cubicBezTo>
                <a:cubicBezTo>
                  <a:pt x="6259" y="7216"/>
                  <a:pt x="6226" y="7453"/>
                  <a:pt x="6194" y="7739"/>
                </a:cubicBezTo>
                <a:cubicBezTo>
                  <a:pt x="6161" y="7975"/>
                  <a:pt x="6130" y="8261"/>
                  <a:pt x="6098" y="8545"/>
                </a:cubicBezTo>
                <a:cubicBezTo>
                  <a:pt x="6098" y="8687"/>
                  <a:pt x="6065" y="8829"/>
                  <a:pt x="6065" y="8973"/>
                </a:cubicBezTo>
                <a:cubicBezTo>
                  <a:pt x="6065" y="9067"/>
                  <a:pt x="6065" y="9162"/>
                  <a:pt x="6034" y="9257"/>
                </a:cubicBezTo>
                <a:cubicBezTo>
                  <a:pt x="6002" y="9637"/>
                  <a:pt x="6002" y="10017"/>
                  <a:pt x="5969" y="10396"/>
                </a:cubicBezTo>
                <a:cubicBezTo>
                  <a:pt x="5938" y="11157"/>
                  <a:pt x="5938" y="11963"/>
                  <a:pt x="5969" y="12722"/>
                </a:cubicBezTo>
                <a:lnTo>
                  <a:pt x="5969" y="13246"/>
                </a:lnTo>
                <a:cubicBezTo>
                  <a:pt x="5969" y="13292"/>
                  <a:pt x="5969" y="13388"/>
                  <a:pt x="5969" y="13435"/>
                </a:cubicBezTo>
                <a:cubicBezTo>
                  <a:pt x="6002" y="13577"/>
                  <a:pt x="6002" y="13721"/>
                  <a:pt x="6034" y="13863"/>
                </a:cubicBezTo>
                <a:lnTo>
                  <a:pt x="6098" y="14005"/>
                </a:lnTo>
                <a:lnTo>
                  <a:pt x="6130" y="14052"/>
                </a:lnTo>
                <a:cubicBezTo>
                  <a:pt x="6114" y="14077"/>
                  <a:pt x="6098" y="14089"/>
                  <a:pt x="6082" y="14089"/>
                </a:cubicBezTo>
                <a:cubicBezTo>
                  <a:pt x="6065" y="14089"/>
                  <a:pt x="6049" y="14077"/>
                  <a:pt x="6034" y="14052"/>
                </a:cubicBezTo>
                <a:cubicBezTo>
                  <a:pt x="5969" y="14052"/>
                  <a:pt x="5905" y="14005"/>
                  <a:pt x="5842" y="13958"/>
                </a:cubicBezTo>
                <a:lnTo>
                  <a:pt x="5809" y="13958"/>
                </a:lnTo>
                <a:lnTo>
                  <a:pt x="5809" y="13909"/>
                </a:lnTo>
                <a:cubicBezTo>
                  <a:pt x="5744" y="13909"/>
                  <a:pt x="5681" y="13814"/>
                  <a:pt x="5616" y="13767"/>
                </a:cubicBezTo>
                <a:cubicBezTo>
                  <a:pt x="5584" y="13721"/>
                  <a:pt x="5520" y="13672"/>
                  <a:pt x="5488" y="13625"/>
                </a:cubicBezTo>
                <a:lnTo>
                  <a:pt x="5391" y="13530"/>
                </a:lnTo>
                <a:lnTo>
                  <a:pt x="5327" y="13435"/>
                </a:lnTo>
                <a:lnTo>
                  <a:pt x="5166" y="13246"/>
                </a:lnTo>
                <a:cubicBezTo>
                  <a:pt x="4943" y="13008"/>
                  <a:pt x="4749" y="12722"/>
                  <a:pt x="4526" y="12485"/>
                </a:cubicBezTo>
                <a:lnTo>
                  <a:pt x="3531" y="11299"/>
                </a:lnTo>
                <a:lnTo>
                  <a:pt x="2663" y="10207"/>
                </a:lnTo>
                <a:cubicBezTo>
                  <a:pt x="2407" y="9921"/>
                  <a:pt x="2215" y="9732"/>
                  <a:pt x="2086" y="9542"/>
                </a:cubicBezTo>
                <a:lnTo>
                  <a:pt x="2215" y="9732"/>
                </a:lnTo>
                <a:lnTo>
                  <a:pt x="2086" y="9590"/>
                </a:lnTo>
                <a:cubicBezTo>
                  <a:pt x="1796" y="9732"/>
                  <a:pt x="1508" y="9732"/>
                  <a:pt x="1219" y="9732"/>
                </a:cubicBezTo>
                <a:cubicBezTo>
                  <a:pt x="1283" y="9828"/>
                  <a:pt x="1059" y="9921"/>
                  <a:pt x="866" y="9921"/>
                </a:cubicBezTo>
                <a:lnTo>
                  <a:pt x="834" y="9921"/>
                </a:lnTo>
                <a:lnTo>
                  <a:pt x="770" y="9970"/>
                </a:lnTo>
                <a:cubicBezTo>
                  <a:pt x="705" y="10112"/>
                  <a:pt x="609" y="10254"/>
                  <a:pt x="482" y="10491"/>
                </a:cubicBezTo>
                <a:lnTo>
                  <a:pt x="417" y="10634"/>
                </a:lnTo>
                <a:cubicBezTo>
                  <a:pt x="353" y="10729"/>
                  <a:pt x="321" y="10776"/>
                  <a:pt x="288" y="10871"/>
                </a:cubicBezTo>
                <a:lnTo>
                  <a:pt x="63" y="11251"/>
                </a:lnTo>
                <a:lnTo>
                  <a:pt x="63" y="11821"/>
                </a:lnTo>
                <a:lnTo>
                  <a:pt x="0" y="11726"/>
                </a:lnTo>
                <a:cubicBezTo>
                  <a:pt x="32" y="12296"/>
                  <a:pt x="96" y="13055"/>
                  <a:pt x="96" y="13767"/>
                </a:cubicBezTo>
                <a:cubicBezTo>
                  <a:pt x="96" y="14100"/>
                  <a:pt x="128" y="14431"/>
                  <a:pt x="161" y="14813"/>
                </a:cubicBezTo>
                <a:cubicBezTo>
                  <a:pt x="192" y="15097"/>
                  <a:pt x="224" y="15381"/>
                  <a:pt x="257" y="15572"/>
                </a:cubicBezTo>
                <a:cubicBezTo>
                  <a:pt x="257" y="15809"/>
                  <a:pt x="288" y="16047"/>
                  <a:pt x="321" y="16331"/>
                </a:cubicBezTo>
                <a:cubicBezTo>
                  <a:pt x="321" y="16426"/>
                  <a:pt x="321" y="16522"/>
                  <a:pt x="353" y="16615"/>
                </a:cubicBezTo>
                <a:cubicBezTo>
                  <a:pt x="353" y="16710"/>
                  <a:pt x="353" y="16759"/>
                  <a:pt x="384" y="16853"/>
                </a:cubicBezTo>
                <a:cubicBezTo>
                  <a:pt x="417" y="17232"/>
                  <a:pt x="482" y="17614"/>
                  <a:pt x="513" y="18040"/>
                </a:cubicBezTo>
                <a:cubicBezTo>
                  <a:pt x="578" y="18419"/>
                  <a:pt x="674" y="18848"/>
                  <a:pt x="738" y="19227"/>
                </a:cubicBezTo>
                <a:cubicBezTo>
                  <a:pt x="834" y="19607"/>
                  <a:pt x="930" y="19986"/>
                  <a:pt x="1059" y="20415"/>
                </a:cubicBezTo>
                <a:lnTo>
                  <a:pt x="1059" y="20557"/>
                </a:lnTo>
                <a:cubicBezTo>
                  <a:pt x="1059" y="20650"/>
                  <a:pt x="1059" y="20794"/>
                  <a:pt x="1091" y="20936"/>
                </a:cubicBezTo>
                <a:lnTo>
                  <a:pt x="1187" y="21458"/>
                </a:lnTo>
                <a:lnTo>
                  <a:pt x="1251" y="21600"/>
                </a:lnTo>
                <a:lnTo>
                  <a:pt x="1604" y="21600"/>
                </a:lnTo>
                <a:cubicBezTo>
                  <a:pt x="1829" y="21600"/>
                  <a:pt x="2086" y="21553"/>
                  <a:pt x="2342" y="21458"/>
                </a:cubicBezTo>
                <a:cubicBezTo>
                  <a:pt x="2856" y="21220"/>
                  <a:pt x="3337" y="20650"/>
                  <a:pt x="3273" y="19749"/>
                </a:cubicBezTo>
                <a:lnTo>
                  <a:pt x="3337" y="19749"/>
                </a:lnTo>
                <a:cubicBezTo>
                  <a:pt x="3337" y="19749"/>
                  <a:pt x="3241" y="19465"/>
                  <a:pt x="3241" y="19465"/>
                </a:cubicBezTo>
                <a:cubicBezTo>
                  <a:pt x="3177" y="19036"/>
                  <a:pt x="3049" y="18848"/>
                  <a:pt x="3112" y="18848"/>
                </a:cubicBezTo>
                <a:lnTo>
                  <a:pt x="3241" y="19416"/>
                </a:lnTo>
                <a:cubicBezTo>
                  <a:pt x="3216" y="19249"/>
                  <a:pt x="3211" y="19190"/>
                  <a:pt x="3219" y="19190"/>
                </a:cubicBezTo>
                <a:cubicBezTo>
                  <a:pt x="3232" y="19190"/>
                  <a:pt x="3279" y="19330"/>
                  <a:pt x="3337" y="19416"/>
                </a:cubicBezTo>
                <a:cubicBezTo>
                  <a:pt x="3273" y="19227"/>
                  <a:pt x="3273" y="19085"/>
                  <a:pt x="3241" y="18941"/>
                </a:cubicBezTo>
                <a:cubicBezTo>
                  <a:pt x="3233" y="18920"/>
                  <a:pt x="3229" y="18910"/>
                  <a:pt x="3228" y="18910"/>
                </a:cubicBezTo>
                <a:cubicBezTo>
                  <a:pt x="3223" y="18910"/>
                  <a:pt x="3241" y="19011"/>
                  <a:pt x="3241" y="19085"/>
                </a:cubicBezTo>
                <a:cubicBezTo>
                  <a:pt x="3145" y="18848"/>
                  <a:pt x="3049" y="18562"/>
                  <a:pt x="2985" y="18324"/>
                </a:cubicBezTo>
                <a:cubicBezTo>
                  <a:pt x="2920" y="17898"/>
                  <a:pt x="3081" y="18231"/>
                  <a:pt x="2985" y="17707"/>
                </a:cubicBezTo>
                <a:cubicBezTo>
                  <a:pt x="2920" y="17281"/>
                  <a:pt x="2856" y="16901"/>
                  <a:pt x="2792" y="16473"/>
                </a:cubicBezTo>
                <a:lnTo>
                  <a:pt x="2695" y="15809"/>
                </a:lnTo>
                <a:lnTo>
                  <a:pt x="2695" y="15618"/>
                </a:lnTo>
                <a:cubicBezTo>
                  <a:pt x="2695" y="15523"/>
                  <a:pt x="2695" y="15476"/>
                  <a:pt x="2728" y="15430"/>
                </a:cubicBezTo>
                <a:lnTo>
                  <a:pt x="2728" y="15334"/>
                </a:lnTo>
                <a:lnTo>
                  <a:pt x="2760" y="15334"/>
                </a:lnTo>
                <a:cubicBezTo>
                  <a:pt x="2792" y="15381"/>
                  <a:pt x="2760" y="15381"/>
                  <a:pt x="2792" y="15430"/>
                </a:cubicBezTo>
                <a:lnTo>
                  <a:pt x="2824" y="15430"/>
                </a:lnTo>
                <a:cubicBezTo>
                  <a:pt x="2824" y="15461"/>
                  <a:pt x="2824" y="15492"/>
                  <a:pt x="2824" y="15523"/>
                </a:cubicBezTo>
                <a:lnTo>
                  <a:pt x="2920" y="15667"/>
                </a:lnTo>
                <a:lnTo>
                  <a:pt x="3402" y="16189"/>
                </a:lnTo>
                <a:cubicBezTo>
                  <a:pt x="3466" y="16284"/>
                  <a:pt x="3562" y="16378"/>
                  <a:pt x="3658" y="16473"/>
                </a:cubicBezTo>
                <a:cubicBezTo>
                  <a:pt x="3723" y="16568"/>
                  <a:pt x="3787" y="16615"/>
                  <a:pt x="3948" y="16806"/>
                </a:cubicBezTo>
                <a:lnTo>
                  <a:pt x="4782" y="17660"/>
                </a:lnTo>
                <a:cubicBezTo>
                  <a:pt x="5295" y="18135"/>
                  <a:pt x="5648" y="18419"/>
                  <a:pt x="5648" y="18419"/>
                </a:cubicBezTo>
                <a:lnTo>
                  <a:pt x="5713" y="18277"/>
                </a:lnTo>
                <a:cubicBezTo>
                  <a:pt x="5938" y="18419"/>
                  <a:pt x="6130" y="18610"/>
                  <a:pt x="6322" y="18848"/>
                </a:cubicBezTo>
                <a:cubicBezTo>
                  <a:pt x="6355" y="18941"/>
                  <a:pt x="6419" y="18990"/>
                  <a:pt x="6451" y="19036"/>
                </a:cubicBezTo>
                <a:lnTo>
                  <a:pt x="6611" y="19179"/>
                </a:lnTo>
                <a:lnTo>
                  <a:pt x="6868" y="19323"/>
                </a:lnTo>
                <a:cubicBezTo>
                  <a:pt x="7093" y="19369"/>
                  <a:pt x="7318" y="19465"/>
                  <a:pt x="7542" y="19654"/>
                </a:cubicBezTo>
                <a:cubicBezTo>
                  <a:pt x="7638" y="19511"/>
                  <a:pt x="7735" y="19369"/>
                  <a:pt x="7831" y="19227"/>
                </a:cubicBezTo>
                <a:lnTo>
                  <a:pt x="7927" y="19085"/>
                </a:lnTo>
                <a:cubicBezTo>
                  <a:pt x="7927" y="19036"/>
                  <a:pt x="7959" y="18990"/>
                  <a:pt x="7959" y="18941"/>
                </a:cubicBezTo>
                <a:cubicBezTo>
                  <a:pt x="7959" y="18941"/>
                  <a:pt x="8087" y="18791"/>
                  <a:pt x="8114" y="18791"/>
                </a:cubicBezTo>
                <a:cubicBezTo>
                  <a:pt x="8118" y="18791"/>
                  <a:pt x="8119" y="18795"/>
                  <a:pt x="8119" y="18799"/>
                </a:cubicBezTo>
                <a:cubicBezTo>
                  <a:pt x="8119" y="18657"/>
                  <a:pt x="8248" y="18562"/>
                  <a:pt x="8344" y="18419"/>
                </a:cubicBezTo>
                <a:cubicBezTo>
                  <a:pt x="8364" y="18375"/>
                  <a:pt x="8369" y="18357"/>
                  <a:pt x="8364" y="18357"/>
                </a:cubicBezTo>
                <a:cubicBezTo>
                  <a:pt x="8354" y="18357"/>
                  <a:pt x="8302" y="18435"/>
                  <a:pt x="8280" y="18468"/>
                </a:cubicBezTo>
                <a:lnTo>
                  <a:pt x="8376" y="18277"/>
                </a:lnTo>
                <a:cubicBezTo>
                  <a:pt x="8376" y="18262"/>
                  <a:pt x="8380" y="18256"/>
                  <a:pt x="8385" y="18256"/>
                </a:cubicBezTo>
                <a:cubicBezTo>
                  <a:pt x="8392" y="18256"/>
                  <a:pt x="8401" y="18266"/>
                  <a:pt x="8405" y="18273"/>
                </a:cubicBezTo>
                <a:cubicBezTo>
                  <a:pt x="8414" y="18254"/>
                  <a:pt x="8427" y="18221"/>
                  <a:pt x="8441" y="18182"/>
                </a:cubicBezTo>
                <a:cubicBezTo>
                  <a:pt x="8505" y="17993"/>
                  <a:pt x="8666" y="17707"/>
                  <a:pt x="9308" y="16522"/>
                </a:cubicBezTo>
                <a:cubicBezTo>
                  <a:pt x="9243" y="16284"/>
                  <a:pt x="9179" y="16093"/>
                  <a:pt x="9114" y="15856"/>
                </a:cubicBezTo>
                <a:lnTo>
                  <a:pt x="9018" y="15572"/>
                </a:lnTo>
                <a:cubicBezTo>
                  <a:pt x="8987" y="15476"/>
                  <a:pt x="8954" y="15334"/>
                  <a:pt x="8954" y="15239"/>
                </a:cubicBezTo>
                <a:cubicBezTo>
                  <a:pt x="8891" y="14906"/>
                  <a:pt x="8826" y="14527"/>
                  <a:pt x="8793" y="14147"/>
                </a:cubicBezTo>
                <a:cubicBezTo>
                  <a:pt x="8762" y="13958"/>
                  <a:pt x="8730" y="13767"/>
                  <a:pt x="8697" y="13577"/>
                </a:cubicBezTo>
                <a:lnTo>
                  <a:pt x="8666" y="13008"/>
                </a:lnTo>
                <a:lnTo>
                  <a:pt x="8634" y="12771"/>
                </a:lnTo>
                <a:lnTo>
                  <a:pt x="8634" y="12391"/>
                </a:lnTo>
                <a:cubicBezTo>
                  <a:pt x="8634" y="11726"/>
                  <a:pt x="8634" y="11109"/>
                  <a:pt x="8666" y="10445"/>
                </a:cubicBezTo>
                <a:cubicBezTo>
                  <a:pt x="8666" y="10159"/>
                  <a:pt x="8697" y="9874"/>
                  <a:pt x="8697" y="9590"/>
                </a:cubicBezTo>
                <a:lnTo>
                  <a:pt x="8697" y="9495"/>
                </a:lnTo>
                <a:cubicBezTo>
                  <a:pt x="8681" y="9448"/>
                  <a:pt x="8681" y="9448"/>
                  <a:pt x="8673" y="9448"/>
                </a:cubicBezTo>
                <a:cubicBezTo>
                  <a:pt x="8666" y="9448"/>
                  <a:pt x="8650" y="9448"/>
                  <a:pt x="8601" y="9400"/>
                </a:cubicBezTo>
                <a:cubicBezTo>
                  <a:pt x="8505" y="9304"/>
                  <a:pt x="8633" y="9353"/>
                  <a:pt x="8601" y="9257"/>
                </a:cubicBezTo>
                <a:cubicBezTo>
                  <a:pt x="8634" y="9353"/>
                  <a:pt x="8666" y="9353"/>
                  <a:pt x="8666" y="9353"/>
                </a:cubicBezTo>
                <a:cubicBezTo>
                  <a:pt x="8666" y="9353"/>
                  <a:pt x="8666" y="9353"/>
                  <a:pt x="8730" y="9542"/>
                </a:cubicBezTo>
                <a:lnTo>
                  <a:pt x="8697" y="9353"/>
                </a:lnTo>
                <a:lnTo>
                  <a:pt x="8730" y="9448"/>
                </a:lnTo>
                <a:cubicBezTo>
                  <a:pt x="8730" y="9448"/>
                  <a:pt x="8730" y="9400"/>
                  <a:pt x="8730" y="9400"/>
                </a:cubicBezTo>
                <a:cubicBezTo>
                  <a:pt x="8730" y="9343"/>
                  <a:pt x="8730" y="9324"/>
                  <a:pt x="8731" y="9324"/>
                </a:cubicBezTo>
                <a:cubicBezTo>
                  <a:pt x="8734" y="9324"/>
                  <a:pt x="8742" y="9370"/>
                  <a:pt x="8762" y="9400"/>
                </a:cubicBezTo>
                <a:cubicBezTo>
                  <a:pt x="8762" y="9400"/>
                  <a:pt x="8762" y="9353"/>
                  <a:pt x="8793" y="9304"/>
                </a:cubicBezTo>
                <a:lnTo>
                  <a:pt x="8826" y="9304"/>
                </a:lnTo>
                <a:cubicBezTo>
                  <a:pt x="8826" y="9304"/>
                  <a:pt x="8826" y="9257"/>
                  <a:pt x="8891" y="9257"/>
                </a:cubicBezTo>
                <a:cubicBezTo>
                  <a:pt x="8922" y="9257"/>
                  <a:pt x="8891" y="9257"/>
                  <a:pt x="8891" y="9304"/>
                </a:cubicBezTo>
                <a:lnTo>
                  <a:pt x="8987" y="9448"/>
                </a:lnTo>
                <a:cubicBezTo>
                  <a:pt x="9083" y="9542"/>
                  <a:pt x="9179" y="9637"/>
                  <a:pt x="9179" y="9732"/>
                </a:cubicBezTo>
                <a:cubicBezTo>
                  <a:pt x="9280" y="9845"/>
                  <a:pt x="9524" y="10256"/>
                  <a:pt x="9604" y="10256"/>
                </a:cubicBezTo>
                <a:cubicBezTo>
                  <a:pt x="9625" y="10256"/>
                  <a:pt x="9635" y="10229"/>
                  <a:pt x="9629" y="10159"/>
                </a:cubicBezTo>
                <a:cubicBezTo>
                  <a:pt x="9654" y="10273"/>
                  <a:pt x="9846" y="10665"/>
                  <a:pt x="9803" y="10665"/>
                </a:cubicBezTo>
                <a:cubicBezTo>
                  <a:pt x="9793" y="10665"/>
                  <a:pt x="9768" y="10641"/>
                  <a:pt x="9725" y="10587"/>
                </a:cubicBezTo>
                <a:cubicBezTo>
                  <a:pt x="9821" y="10729"/>
                  <a:pt x="9917" y="10920"/>
                  <a:pt x="10046" y="11062"/>
                </a:cubicBezTo>
                <a:lnTo>
                  <a:pt x="9917" y="10776"/>
                </a:lnTo>
                <a:cubicBezTo>
                  <a:pt x="10174" y="11251"/>
                  <a:pt x="10463" y="11679"/>
                  <a:pt x="10784" y="12058"/>
                </a:cubicBezTo>
                <a:lnTo>
                  <a:pt x="10655" y="11821"/>
                </a:lnTo>
                <a:cubicBezTo>
                  <a:pt x="10880" y="12154"/>
                  <a:pt x="11105" y="12485"/>
                  <a:pt x="11105" y="12722"/>
                </a:cubicBezTo>
                <a:lnTo>
                  <a:pt x="11137" y="12771"/>
                </a:lnTo>
                <a:lnTo>
                  <a:pt x="11586" y="13435"/>
                </a:lnTo>
                <a:cubicBezTo>
                  <a:pt x="11842" y="13814"/>
                  <a:pt x="12132" y="14194"/>
                  <a:pt x="12420" y="14575"/>
                </a:cubicBezTo>
                <a:lnTo>
                  <a:pt x="12228" y="14242"/>
                </a:lnTo>
                <a:cubicBezTo>
                  <a:pt x="12388" y="14431"/>
                  <a:pt x="12709" y="14859"/>
                  <a:pt x="13095" y="15334"/>
                </a:cubicBezTo>
                <a:cubicBezTo>
                  <a:pt x="13319" y="15286"/>
                  <a:pt x="13512" y="15239"/>
                  <a:pt x="13673" y="15192"/>
                </a:cubicBezTo>
                <a:cubicBezTo>
                  <a:pt x="13833" y="15192"/>
                  <a:pt x="14057" y="15144"/>
                  <a:pt x="14250" y="15097"/>
                </a:cubicBezTo>
                <a:cubicBezTo>
                  <a:pt x="14411" y="15001"/>
                  <a:pt x="14572" y="14859"/>
                  <a:pt x="14732" y="14717"/>
                </a:cubicBezTo>
                <a:lnTo>
                  <a:pt x="14989" y="14527"/>
                </a:lnTo>
                <a:cubicBezTo>
                  <a:pt x="15052" y="14431"/>
                  <a:pt x="15116" y="14384"/>
                  <a:pt x="15245" y="14289"/>
                </a:cubicBezTo>
                <a:cubicBezTo>
                  <a:pt x="15373" y="13388"/>
                  <a:pt x="15502" y="12485"/>
                  <a:pt x="15598" y="11583"/>
                </a:cubicBezTo>
                <a:cubicBezTo>
                  <a:pt x="15598" y="11583"/>
                  <a:pt x="15566" y="11726"/>
                  <a:pt x="15533" y="11868"/>
                </a:cubicBezTo>
                <a:lnTo>
                  <a:pt x="15470" y="12105"/>
                </a:lnTo>
                <a:lnTo>
                  <a:pt x="15470" y="11963"/>
                </a:lnTo>
                <a:cubicBezTo>
                  <a:pt x="15470" y="11821"/>
                  <a:pt x="15470" y="11679"/>
                  <a:pt x="15502" y="11583"/>
                </a:cubicBezTo>
                <a:cubicBezTo>
                  <a:pt x="15502" y="11299"/>
                  <a:pt x="15533" y="11013"/>
                  <a:pt x="15533" y="11013"/>
                </a:cubicBezTo>
                <a:cubicBezTo>
                  <a:pt x="15533" y="11091"/>
                  <a:pt x="15640" y="11484"/>
                  <a:pt x="15645" y="11679"/>
                </a:cubicBezTo>
                <a:cubicBezTo>
                  <a:pt x="15673" y="11494"/>
                  <a:pt x="15705" y="11247"/>
                  <a:pt x="15758" y="10966"/>
                </a:cubicBezTo>
                <a:cubicBezTo>
                  <a:pt x="15758" y="10776"/>
                  <a:pt x="15790" y="10587"/>
                  <a:pt x="15823" y="10396"/>
                </a:cubicBezTo>
                <a:cubicBezTo>
                  <a:pt x="15823" y="10207"/>
                  <a:pt x="15855" y="10112"/>
                  <a:pt x="15855" y="9970"/>
                </a:cubicBezTo>
                <a:cubicBezTo>
                  <a:pt x="15919" y="9448"/>
                  <a:pt x="15984" y="8782"/>
                  <a:pt x="16048" y="8023"/>
                </a:cubicBezTo>
                <a:cubicBezTo>
                  <a:pt x="16080" y="7548"/>
                  <a:pt x="16111" y="7027"/>
                  <a:pt x="16176" y="6503"/>
                </a:cubicBezTo>
                <a:cubicBezTo>
                  <a:pt x="16176" y="6266"/>
                  <a:pt x="16207" y="6077"/>
                  <a:pt x="16240" y="5839"/>
                </a:cubicBezTo>
                <a:cubicBezTo>
                  <a:pt x="16240" y="5697"/>
                  <a:pt x="16272" y="5507"/>
                  <a:pt x="16305" y="5364"/>
                </a:cubicBezTo>
                <a:cubicBezTo>
                  <a:pt x="16305" y="5269"/>
                  <a:pt x="16336" y="5222"/>
                  <a:pt x="16368" y="5174"/>
                </a:cubicBezTo>
                <a:cubicBezTo>
                  <a:pt x="16368" y="5222"/>
                  <a:pt x="16401" y="5269"/>
                  <a:pt x="16401" y="5318"/>
                </a:cubicBezTo>
                <a:cubicBezTo>
                  <a:pt x="16432" y="5460"/>
                  <a:pt x="16465" y="5649"/>
                  <a:pt x="16465" y="5793"/>
                </a:cubicBezTo>
                <a:cubicBezTo>
                  <a:pt x="16489" y="5793"/>
                  <a:pt x="16476" y="5651"/>
                  <a:pt x="16498" y="5651"/>
                </a:cubicBezTo>
                <a:cubicBezTo>
                  <a:pt x="16505" y="5651"/>
                  <a:pt x="16514" y="5664"/>
                  <a:pt x="16528" y="5697"/>
                </a:cubicBezTo>
                <a:cubicBezTo>
                  <a:pt x="16528" y="5793"/>
                  <a:pt x="16528" y="5839"/>
                  <a:pt x="16528" y="5886"/>
                </a:cubicBezTo>
                <a:cubicBezTo>
                  <a:pt x="16528" y="5886"/>
                  <a:pt x="16547" y="5966"/>
                  <a:pt x="16556" y="5966"/>
                </a:cubicBezTo>
                <a:cubicBezTo>
                  <a:pt x="16559" y="5966"/>
                  <a:pt x="16561" y="5958"/>
                  <a:pt x="16561" y="5935"/>
                </a:cubicBezTo>
                <a:cubicBezTo>
                  <a:pt x="16528" y="5744"/>
                  <a:pt x="16528" y="5555"/>
                  <a:pt x="16497" y="5318"/>
                </a:cubicBezTo>
                <a:lnTo>
                  <a:pt x="16593" y="5555"/>
                </a:lnTo>
                <a:lnTo>
                  <a:pt x="16593" y="5697"/>
                </a:lnTo>
                <a:cubicBezTo>
                  <a:pt x="16593" y="5697"/>
                  <a:pt x="16616" y="5592"/>
                  <a:pt x="16664" y="5592"/>
                </a:cubicBezTo>
                <a:cubicBezTo>
                  <a:pt x="16672" y="5592"/>
                  <a:pt x="16680" y="5594"/>
                  <a:pt x="16689" y="5602"/>
                </a:cubicBezTo>
                <a:cubicBezTo>
                  <a:pt x="16722" y="5602"/>
                  <a:pt x="16722" y="5649"/>
                  <a:pt x="16753" y="5697"/>
                </a:cubicBezTo>
                <a:cubicBezTo>
                  <a:pt x="16818" y="5935"/>
                  <a:pt x="16914" y="6124"/>
                  <a:pt x="17010" y="6314"/>
                </a:cubicBezTo>
                <a:cubicBezTo>
                  <a:pt x="17203" y="6789"/>
                  <a:pt x="17396" y="7216"/>
                  <a:pt x="17588" y="7691"/>
                </a:cubicBezTo>
                <a:cubicBezTo>
                  <a:pt x="17556" y="7691"/>
                  <a:pt x="17460" y="7502"/>
                  <a:pt x="17331" y="7311"/>
                </a:cubicBezTo>
                <a:cubicBezTo>
                  <a:pt x="17396" y="7453"/>
                  <a:pt x="17460" y="7595"/>
                  <a:pt x="17523" y="7786"/>
                </a:cubicBezTo>
                <a:cubicBezTo>
                  <a:pt x="17513" y="7733"/>
                  <a:pt x="17513" y="7714"/>
                  <a:pt x="17519" y="7714"/>
                </a:cubicBezTo>
                <a:cubicBezTo>
                  <a:pt x="17547" y="7714"/>
                  <a:pt x="17682" y="8010"/>
                  <a:pt x="17693" y="8010"/>
                </a:cubicBezTo>
                <a:cubicBezTo>
                  <a:pt x="17696" y="8010"/>
                  <a:pt x="17693" y="8000"/>
                  <a:pt x="17684" y="7975"/>
                </a:cubicBezTo>
                <a:cubicBezTo>
                  <a:pt x="18134" y="8594"/>
                  <a:pt x="18455" y="9637"/>
                  <a:pt x="18839" y="10254"/>
                </a:cubicBezTo>
                <a:cubicBezTo>
                  <a:pt x="18968" y="10207"/>
                  <a:pt x="21279" y="9921"/>
                  <a:pt x="21375" y="9828"/>
                </a:cubicBezTo>
                <a:cubicBezTo>
                  <a:pt x="21471" y="10017"/>
                  <a:pt x="21568" y="10254"/>
                  <a:pt x="21600" y="10303"/>
                </a:cubicBezTo>
                <a:cubicBezTo>
                  <a:pt x="21536" y="10065"/>
                  <a:pt x="21439" y="9828"/>
                  <a:pt x="21310" y="9590"/>
                </a:cubicBezTo>
                <a:lnTo>
                  <a:pt x="21214" y="9637"/>
                </a:lnTo>
                <a:cubicBezTo>
                  <a:pt x="20991" y="9162"/>
                  <a:pt x="21214" y="9495"/>
                  <a:pt x="20991" y="9020"/>
                </a:cubicBezTo>
                <a:cubicBezTo>
                  <a:pt x="20996" y="9010"/>
                  <a:pt x="21004" y="9006"/>
                  <a:pt x="21012" y="9006"/>
                </a:cubicBezTo>
                <a:cubicBezTo>
                  <a:pt x="21091" y="9006"/>
                  <a:pt x="21266" y="9388"/>
                  <a:pt x="21439" y="9732"/>
                </a:cubicBezTo>
                <a:cubicBezTo>
                  <a:pt x="21279" y="9400"/>
                  <a:pt x="21150" y="9020"/>
                  <a:pt x="21022" y="8925"/>
                </a:cubicBezTo>
                <a:cubicBezTo>
                  <a:pt x="20893" y="8545"/>
                  <a:pt x="21118" y="8925"/>
                  <a:pt x="20958" y="8450"/>
                </a:cubicBezTo>
                <a:cubicBezTo>
                  <a:pt x="20766" y="8165"/>
                  <a:pt x="20605" y="7881"/>
                  <a:pt x="20476" y="7548"/>
                </a:cubicBezTo>
                <a:cubicBezTo>
                  <a:pt x="20188" y="6694"/>
                  <a:pt x="19867" y="6410"/>
                  <a:pt x="19610" y="5602"/>
                </a:cubicBezTo>
                <a:lnTo>
                  <a:pt x="19642" y="5697"/>
                </a:lnTo>
                <a:cubicBezTo>
                  <a:pt x="19583" y="5433"/>
                  <a:pt x="19329" y="5002"/>
                  <a:pt x="19164" y="4526"/>
                </a:cubicBezTo>
                <a:cubicBezTo>
                  <a:pt x="19173" y="4568"/>
                  <a:pt x="19173" y="4600"/>
                  <a:pt x="19162" y="4600"/>
                </a:cubicBezTo>
                <a:cubicBezTo>
                  <a:pt x="19148" y="4600"/>
                  <a:pt x="19117" y="4551"/>
                  <a:pt x="19064" y="4415"/>
                </a:cubicBezTo>
                <a:cubicBezTo>
                  <a:pt x="18615" y="3371"/>
                  <a:pt x="18294" y="2706"/>
                  <a:pt x="17973" y="1851"/>
                </a:cubicBezTo>
                <a:lnTo>
                  <a:pt x="17621" y="1283"/>
                </a:lnTo>
                <a:lnTo>
                  <a:pt x="17106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08" name="Google Shape;638;p19"/>
          <p:cNvSpPr/>
          <p:nvPr/>
        </p:nvSpPr>
        <p:spPr>
          <a:xfrm rot="13213542">
            <a:off x="8748164" y="4004634"/>
            <a:ext cx="377410" cy="3145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6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6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6" y="5588"/>
                  <a:pt x="4326" y="5827"/>
                </a:cubicBezTo>
                <a:lnTo>
                  <a:pt x="4326" y="7967"/>
                </a:lnTo>
                <a:cubicBezTo>
                  <a:pt x="4293" y="8560"/>
                  <a:pt x="4359" y="9036"/>
                  <a:pt x="4326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7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80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7" y="10146"/>
                  <a:pt x="18527" y="10265"/>
                </a:cubicBezTo>
                <a:lnTo>
                  <a:pt x="17274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620" name="Google Shape;639;p19"/>
          <p:cNvGrpSpPr/>
          <p:nvPr/>
        </p:nvGrpSpPr>
        <p:grpSpPr>
          <a:xfrm>
            <a:off x="-222291" y="1017294"/>
            <a:ext cx="572233" cy="720592"/>
            <a:chOff x="0" y="0"/>
            <a:chExt cx="572232" cy="720591"/>
          </a:xfrm>
        </p:grpSpPr>
        <p:sp>
          <p:nvSpPr>
            <p:cNvPr id="609" name="Google Shape;640;p19"/>
            <p:cNvSpPr/>
            <p:nvPr/>
          </p:nvSpPr>
          <p:spPr>
            <a:xfrm>
              <a:off x="365391" y="54559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10" name="Google Shape;641;p19"/>
            <p:cNvSpPr/>
            <p:nvPr/>
          </p:nvSpPr>
          <p:spPr>
            <a:xfrm>
              <a:off x="187622" y="58710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11" name="Google Shape;642;p19"/>
            <p:cNvSpPr/>
            <p:nvPr/>
          </p:nvSpPr>
          <p:spPr>
            <a:xfrm>
              <a:off x="0" y="47135"/>
              <a:ext cx="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12" name="Google Shape;643;p19"/>
            <p:cNvSpPr/>
            <p:nvPr/>
          </p:nvSpPr>
          <p:spPr>
            <a:xfrm>
              <a:off x="40555" y="371425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13" name="Google Shape;645;p19"/>
            <p:cNvSpPr/>
            <p:nvPr/>
          </p:nvSpPr>
          <p:spPr>
            <a:xfrm>
              <a:off x="37861" y="360464"/>
              <a:ext cx="131675" cy="142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14" name="Google Shape;646;p19"/>
            <p:cNvSpPr/>
            <p:nvPr/>
          </p:nvSpPr>
          <p:spPr>
            <a:xfrm>
              <a:off x="449348" y="195923"/>
              <a:ext cx="122885" cy="129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15" name="Google Shape;648;p19"/>
            <p:cNvSpPr/>
            <p:nvPr/>
          </p:nvSpPr>
          <p:spPr>
            <a:xfrm>
              <a:off x="221457" y="255179"/>
              <a:ext cx="133676" cy="139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16" name="Google Shape;649;p19"/>
            <p:cNvSpPr/>
            <p:nvPr/>
          </p:nvSpPr>
          <p:spPr>
            <a:xfrm>
              <a:off x="428940" y="469933"/>
              <a:ext cx="129068" cy="1517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17" name="Google Shape;650;p19"/>
            <p:cNvSpPr/>
            <p:nvPr/>
          </p:nvSpPr>
          <p:spPr>
            <a:xfrm>
              <a:off x="228791" y="584328"/>
              <a:ext cx="127381" cy="136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18" name="Google Shape;651;p19"/>
            <p:cNvSpPr/>
            <p:nvPr/>
          </p:nvSpPr>
          <p:spPr>
            <a:xfrm>
              <a:off x="38266" y="11540"/>
              <a:ext cx="109875" cy="1322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19" name="Google Shape;652;p19"/>
            <p:cNvSpPr/>
            <p:nvPr/>
          </p:nvSpPr>
          <p:spPr>
            <a:xfrm>
              <a:off x="277738" y="0"/>
              <a:ext cx="107428" cy="1580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627" name="Google Shape;653;p19"/>
          <p:cNvGrpSpPr/>
          <p:nvPr/>
        </p:nvGrpSpPr>
        <p:grpSpPr>
          <a:xfrm>
            <a:off x="-191589" y="332562"/>
            <a:ext cx="1104457" cy="588506"/>
            <a:chOff x="0" y="0"/>
            <a:chExt cx="1104456" cy="588505"/>
          </a:xfrm>
        </p:grpSpPr>
        <p:sp>
          <p:nvSpPr>
            <p:cNvPr id="621" name="Google Shape;654;p19"/>
            <p:cNvSpPr/>
            <p:nvPr/>
          </p:nvSpPr>
          <p:spPr>
            <a:xfrm>
              <a:off x="71995" y="542670"/>
              <a:ext cx="12701" cy="191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7297" y="7200"/>
                    <a:pt x="0" y="14400"/>
                    <a:pt x="0" y="21600"/>
                  </a:cubicBezTo>
                  <a:cubicBezTo>
                    <a:pt x="14303" y="14400"/>
                    <a:pt x="21600" y="7200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625" name="Google Shape;656;p19"/>
            <p:cNvGrpSpPr/>
            <p:nvPr/>
          </p:nvGrpSpPr>
          <p:grpSpPr>
            <a:xfrm>
              <a:off x="0" y="0"/>
              <a:ext cx="1104457" cy="583410"/>
              <a:chOff x="0" y="0"/>
              <a:chExt cx="1104456" cy="583409"/>
            </a:xfrm>
          </p:grpSpPr>
          <p:sp>
            <p:nvSpPr>
              <p:cNvPr id="622" name="Google Shape;657;p19"/>
              <p:cNvSpPr/>
              <p:nvPr/>
            </p:nvSpPr>
            <p:spPr>
              <a:xfrm>
                <a:off x="0" y="0"/>
                <a:ext cx="1104457" cy="5809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872" y="3453"/>
                    </a:moveTo>
                    <a:cubicBezTo>
                      <a:pt x="11877" y="3457"/>
                      <a:pt x="11881" y="3459"/>
                      <a:pt x="11884" y="3459"/>
                    </a:cubicBezTo>
                    <a:cubicBezTo>
                      <a:pt x="11880" y="3457"/>
                      <a:pt x="11876" y="3455"/>
                      <a:pt x="11872" y="3453"/>
                    </a:cubicBezTo>
                    <a:close/>
                    <a:moveTo>
                      <a:pt x="16318" y="6821"/>
                    </a:moveTo>
                    <a:cubicBezTo>
                      <a:pt x="16318" y="6826"/>
                      <a:pt x="16321" y="6830"/>
                      <a:pt x="16326" y="6832"/>
                    </a:cubicBezTo>
                    <a:cubicBezTo>
                      <a:pt x="16323" y="6828"/>
                      <a:pt x="16321" y="6825"/>
                      <a:pt x="16318" y="6821"/>
                    </a:cubicBezTo>
                    <a:close/>
                    <a:moveTo>
                      <a:pt x="1557" y="19650"/>
                    </a:moveTo>
                    <a:cubicBezTo>
                      <a:pt x="1561" y="19650"/>
                      <a:pt x="1565" y="19652"/>
                      <a:pt x="1570" y="19658"/>
                    </a:cubicBezTo>
                    <a:lnTo>
                      <a:pt x="1540" y="19938"/>
                    </a:lnTo>
                    <a:cubicBezTo>
                      <a:pt x="1552" y="19757"/>
                      <a:pt x="1535" y="19650"/>
                      <a:pt x="1557" y="19650"/>
                    </a:cubicBezTo>
                    <a:close/>
                    <a:moveTo>
                      <a:pt x="10987" y="0"/>
                    </a:moveTo>
                    <a:cubicBezTo>
                      <a:pt x="11136" y="47"/>
                      <a:pt x="11086" y="95"/>
                      <a:pt x="10961" y="95"/>
                    </a:cubicBezTo>
                    <a:cubicBezTo>
                      <a:pt x="10775" y="47"/>
                      <a:pt x="10675" y="35"/>
                      <a:pt x="10622" y="35"/>
                    </a:cubicBezTo>
                    <a:cubicBezTo>
                      <a:pt x="10569" y="35"/>
                      <a:pt x="10563" y="47"/>
                      <a:pt x="10563" y="47"/>
                    </a:cubicBezTo>
                    <a:lnTo>
                      <a:pt x="10140" y="47"/>
                    </a:lnTo>
                    <a:cubicBezTo>
                      <a:pt x="9218" y="47"/>
                      <a:pt x="8321" y="332"/>
                      <a:pt x="7474" y="899"/>
                    </a:cubicBezTo>
                    <a:cubicBezTo>
                      <a:pt x="6652" y="1468"/>
                      <a:pt x="5880" y="2226"/>
                      <a:pt x="5182" y="3173"/>
                    </a:cubicBezTo>
                    <a:cubicBezTo>
                      <a:pt x="4859" y="3740"/>
                      <a:pt x="4412" y="4356"/>
                      <a:pt x="4137" y="4923"/>
                    </a:cubicBezTo>
                    <a:cubicBezTo>
                      <a:pt x="3960" y="5255"/>
                      <a:pt x="3441" y="6211"/>
                      <a:pt x="2990" y="7295"/>
                    </a:cubicBezTo>
                    <a:cubicBezTo>
                      <a:pt x="2591" y="8147"/>
                      <a:pt x="2242" y="9046"/>
                      <a:pt x="1943" y="10043"/>
                    </a:cubicBezTo>
                    <a:lnTo>
                      <a:pt x="1993" y="9899"/>
                    </a:lnTo>
                    <a:cubicBezTo>
                      <a:pt x="1868" y="10326"/>
                      <a:pt x="1719" y="10751"/>
                      <a:pt x="1544" y="11084"/>
                    </a:cubicBezTo>
                    <a:cubicBezTo>
                      <a:pt x="1645" y="11084"/>
                      <a:pt x="1494" y="11748"/>
                      <a:pt x="1420" y="11985"/>
                    </a:cubicBezTo>
                    <a:cubicBezTo>
                      <a:pt x="1370" y="12173"/>
                      <a:pt x="1295" y="12505"/>
                      <a:pt x="1245" y="12884"/>
                    </a:cubicBezTo>
                    <a:cubicBezTo>
                      <a:pt x="1171" y="13216"/>
                      <a:pt x="1096" y="13641"/>
                      <a:pt x="1021" y="13927"/>
                    </a:cubicBezTo>
                    <a:lnTo>
                      <a:pt x="997" y="13878"/>
                    </a:lnTo>
                    <a:cubicBezTo>
                      <a:pt x="921" y="14447"/>
                      <a:pt x="698" y="15488"/>
                      <a:pt x="648" y="15869"/>
                    </a:cubicBezTo>
                    <a:cubicBezTo>
                      <a:pt x="398" y="17052"/>
                      <a:pt x="225" y="18236"/>
                      <a:pt x="149" y="19516"/>
                    </a:cubicBezTo>
                    <a:cubicBezTo>
                      <a:pt x="149" y="19516"/>
                      <a:pt x="100" y="19705"/>
                      <a:pt x="75" y="19895"/>
                    </a:cubicBezTo>
                    <a:lnTo>
                      <a:pt x="25" y="20178"/>
                    </a:lnTo>
                    <a:lnTo>
                      <a:pt x="0" y="20320"/>
                    </a:lnTo>
                    <a:lnTo>
                      <a:pt x="0" y="20462"/>
                    </a:lnTo>
                    <a:cubicBezTo>
                      <a:pt x="199" y="20699"/>
                      <a:pt x="398" y="20889"/>
                      <a:pt x="623" y="20984"/>
                    </a:cubicBezTo>
                    <a:cubicBezTo>
                      <a:pt x="706" y="21045"/>
                      <a:pt x="793" y="21074"/>
                      <a:pt x="877" y="21074"/>
                    </a:cubicBezTo>
                    <a:cubicBezTo>
                      <a:pt x="1126" y="21074"/>
                      <a:pt x="1365" y="20825"/>
                      <a:pt x="1494" y="20369"/>
                    </a:cubicBezTo>
                    <a:lnTo>
                      <a:pt x="1520" y="20415"/>
                    </a:lnTo>
                    <a:cubicBezTo>
                      <a:pt x="1520" y="20369"/>
                      <a:pt x="1520" y="20320"/>
                      <a:pt x="1520" y="20274"/>
                    </a:cubicBezTo>
                    <a:lnTo>
                      <a:pt x="1520" y="20132"/>
                    </a:lnTo>
                    <a:cubicBezTo>
                      <a:pt x="1523" y="20112"/>
                      <a:pt x="1525" y="20093"/>
                      <a:pt x="1527" y="20075"/>
                    </a:cubicBezTo>
                    <a:cubicBezTo>
                      <a:pt x="1541" y="19978"/>
                      <a:pt x="1551" y="19941"/>
                      <a:pt x="1557" y="19941"/>
                    </a:cubicBezTo>
                    <a:cubicBezTo>
                      <a:pt x="1570" y="19941"/>
                      <a:pt x="1570" y="20089"/>
                      <a:pt x="1570" y="20178"/>
                    </a:cubicBezTo>
                    <a:cubicBezTo>
                      <a:pt x="1595" y="20037"/>
                      <a:pt x="1595" y="19895"/>
                      <a:pt x="1619" y="19753"/>
                    </a:cubicBezTo>
                    <a:cubicBezTo>
                      <a:pt x="1619" y="19743"/>
                      <a:pt x="1618" y="19739"/>
                      <a:pt x="1617" y="19739"/>
                    </a:cubicBezTo>
                    <a:cubicBezTo>
                      <a:pt x="1611" y="19739"/>
                      <a:pt x="1595" y="19809"/>
                      <a:pt x="1595" y="19846"/>
                    </a:cubicBezTo>
                    <a:cubicBezTo>
                      <a:pt x="1570" y="19609"/>
                      <a:pt x="1595" y="19421"/>
                      <a:pt x="1619" y="19184"/>
                    </a:cubicBezTo>
                    <a:cubicBezTo>
                      <a:pt x="1669" y="18805"/>
                      <a:pt x="1669" y="19184"/>
                      <a:pt x="1719" y="18757"/>
                    </a:cubicBezTo>
                    <a:cubicBezTo>
                      <a:pt x="2018" y="16578"/>
                      <a:pt x="2467" y="14494"/>
                      <a:pt x="3064" y="12600"/>
                    </a:cubicBezTo>
                    <a:cubicBezTo>
                      <a:pt x="3089" y="12600"/>
                      <a:pt x="3064" y="12600"/>
                      <a:pt x="3064" y="12647"/>
                    </a:cubicBezTo>
                    <a:cubicBezTo>
                      <a:pt x="3139" y="12363"/>
                      <a:pt x="3214" y="12078"/>
                      <a:pt x="3314" y="11794"/>
                    </a:cubicBezTo>
                    <a:cubicBezTo>
                      <a:pt x="3388" y="11511"/>
                      <a:pt x="3488" y="11274"/>
                      <a:pt x="3563" y="10988"/>
                    </a:cubicBezTo>
                    <a:cubicBezTo>
                      <a:pt x="3587" y="10895"/>
                      <a:pt x="3637" y="10847"/>
                      <a:pt x="3688" y="10800"/>
                    </a:cubicBezTo>
                    <a:cubicBezTo>
                      <a:pt x="3662" y="10800"/>
                      <a:pt x="3737" y="10658"/>
                      <a:pt x="3812" y="10373"/>
                    </a:cubicBezTo>
                    <a:cubicBezTo>
                      <a:pt x="3911" y="10136"/>
                      <a:pt x="4036" y="9757"/>
                      <a:pt x="4185" y="9427"/>
                    </a:cubicBezTo>
                    <a:cubicBezTo>
                      <a:pt x="4335" y="9095"/>
                      <a:pt x="4484" y="8763"/>
                      <a:pt x="4609" y="8479"/>
                    </a:cubicBezTo>
                    <a:cubicBezTo>
                      <a:pt x="4709" y="8242"/>
                      <a:pt x="4808" y="8100"/>
                      <a:pt x="4808" y="8052"/>
                    </a:cubicBezTo>
                    <a:lnTo>
                      <a:pt x="4784" y="7959"/>
                    </a:lnTo>
                    <a:cubicBezTo>
                      <a:pt x="5033" y="7485"/>
                      <a:pt x="4908" y="7910"/>
                      <a:pt x="5107" y="7436"/>
                    </a:cubicBezTo>
                    <a:cubicBezTo>
                      <a:pt x="5157" y="7248"/>
                      <a:pt x="5232" y="7104"/>
                      <a:pt x="5331" y="6962"/>
                    </a:cubicBezTo>
                    <a:cubicBezTo>
                      <a:pt x="5431" y="6869"/>
                      <a:pt x="5506" y="6725"/>
                      <a:pt x="5580" y="6537"/>
                    </a:cubicBezTo>
                    <a:cubicBezTo>
                      <a:pt x="5580" y="6537"/>
                      <a:pt x="5672" y="6432"/>
                      <a:pt x="5698" y="6432"/>
                    </a:cubicBezTo>
                    <a:cubicBezTo>
                      <a:pt x="5703" y="6432"/>
                      <a:pt x="5705" y="6436"/>
                      <a:pt x="5705" y="6442"/>
                    </a:cubicBezTo>
                    <a:cubicBezTo>
                      <a:pt x="5705" y="6300"/>
                      <a:pt x="5830" y="6205"/>
                      <a:pt x="5904" y="6063"/>
                    </a:cubicBezTo>
                    <a:cubicBezTo>
                      <a:pt x="5904" y="6048"/>
                      <a:pt x="5899" y="6042"/>
                      <a:pt x="5891" y="6042"/>
                    </a:cubicBezTo>
                    <a:cubicBezTo>
                      <a:pt x="5874" y="6042"/>
                      <a:pt x="5846" y="6063"/>
                      <a:pt x="5830" y="6063"/>
                    </a:cubicBezTo>
                    <a:lnTo>
                      <a:pt x="5904" y="5921"/>
                    </a:lnTo>
                    <a:lnTo>
                      <a:pt x="6004" y="5780"/>
                    </a:lnTo>
                    <a:cubicBezTo>
                      <a:pt x="6032" y="5762"/>
                      <a:pt x="6052" y="5751"/>
                      <a:pt x="6064" y="5751"/>
                    </a:cubicBezTo>
                    <a:cubicBezTo>
                      <a:pt x="6087" y="5751"/>
                      <a:pt x="6086" y="5784"/>
                      <a:pt x="6054" y="5873"/>
                    </a:cubicBezTo>
                    <a:lnTo>
                      <a:pt x="6303" y="5494"/>
                    </a:lnTo>
                    <a:lnTo>
                      <a:pt x="6702" y="5020"/>
                    </a:lnTo>
                    <a:cubicBezTo>
                      <a:pt x="7050" y="4642"/>
                      <a:pt x="7424" y="4311"/>
                      <a:pt x="7798" y="4026"/>
                    </a:cubicBezTo>
                    <a:cubicBezTo>
                      <a:pt x="8146" y="3742"/>
                      <a:pt x="8520" y="3552"/>
                      <a:pt x="8919" y="3410"/>
                    </a:cubicBezTo>
                    <a:cubicBezTo>
                      <a:pt x="9069" y="3315"/>
                      <a:pt x="9218" y="3315"/>
                      <a:pt x="9368" y="3269"/>
                    </a:cubicBezTo>
                    <a:lnTo>
                      <a:pt x="9666" y="3222"/>
                    </a:lnTo>
                    <a:cubicBezTo>
                      <a:pt x="9592" y="3173"/>
                      <a:pt x="9417" y="3222"/>
                      <a:pt x="9342" y="3127"/>
                    </a:cubicBezTo>
                    <a:cubicBezTo>
                      <a:pt x="9417" y="3078"/>
                      <a:pt x="9473" y="3078"/>
                      <a:pt x="9520" y="3078"/>
                    </a:cubicBezTo>
                    <a:cubicBezTo>
                      <a:pt x="9567" y="3078"/>
                      <a:pt x="9604" y="3078"/>
                      <a:pt x="9642" y="3032"/>
                    </a:cubicBezTo>
                    <a:cubicBezTo>
                      <a:pt x="9692" y="3127"/>
                      <a:pt x="9766" y="3127"/>
                      <a:pt x="9865" y="3127"/>
                    </a:cubicBezTo>
                    <a:cubicBezTo>
                      <a:pt x="9941" y="3127"/>
                      <a:pt x="10040" y="3173"/>
                      <a:pt x="10115" y="3222"/>
                    </a:cubicBezTo>
                    <a:lnTo>
                      <a:pt x="10165" y="3127"/>
                    </a:lnTo>
                    <a:lnTo>
                      <a:pt x="10239" y="3222"/>
                    </a:lnTo>
                    <a:lnTo>
                      <a:pt x="10713" y="3222"/>
                    </a:lnTo>
                    <a:lnTo>
                      <a:pt x="11086" y="3315"/>
                    </a:lnTo>
                    <a:cubicBezTo>
                      <a:pt x="11356" y="3315"/>
                      <a:pt x="11625" y="3362"/>
                      <a:pt x="11872" y="3453"/>
                    </a:cubicBezTo>
                    <a:cubicBezTo>
                      <a:pt x="11842" y="3436"/>
                      <a:pt x="11797" y="3364"/>
                      <a:pt x="11884" y="3364"/>
                    </a:cubicBezTo>
                    <a:cubicBezTo>
                      <a:pt x="11884" y="3459"/>
                      <a:pt x="12158" y="3364"/>
                      <a:pt x="12208" y="3505"/>
                    </a:cubicBezTo>
                    <a:cubicBezTo>
                      <a:pt x="12274" y="3505"/>
                      <a:pt x="12429" y="3589"/>
                      <a:pt x="12496" y="3589"/>
                    </a:cubicBezTo>
                    <a:cubicBezTo>
                      <a:pt x="12528" y="3589"/>
                      <a:pt x="12540" y="3568"/>
                      <a:pt x="12507" y="3505"/>
                    </a:cubicBezTo>
                    <a:cubicBezTo>
                      <a:pt x="12556" y="3552"/>
                      <a:pt x="12631" y="3601"/>
                      <a:pt x="12681" y="3647"/>
                    </a:cubicBezTo>
                    <a:cubicBezTo>
                      <a:pt x="12731" y="3694"/>
                      <a:pt x="12756" y="3694"/>
                      <a:pt x="12681" y="3694"/>
                    </a:cubicBezTo>
                    <a:cubicBezTo>
                      <a:pt x="12756" y="3742"/>
                      <a:pt x="12831" y="3789"/>
                      <a:pt x="12930" y="3838"/>
                    </a:cubicBezTo>
                    <a:lnTo>
                      <a:pt x="12805" y="3742"/>
                    </a:lnTo>
                    <a:cubicBezTo>
                      <a:pt x="12955" y="3789"/>
                      <a:pt x="13080" y="3884"/>
                      <a:pt x="13179" y="3931"/>
                    </a:cubicBezTo>
                    <a:cubicBezTo>
                      <a:pt x="13304" y="4026"/>
                      <a:pt x="13404" y="4075"/>
                      <a:pt x="13503" y="4075"/>
                    </a:cubicBezTo>
                    <a:lnTo>
                      <a:pt x="13404" y="3979"/>
                    </a:lnTo>
                    <a:cubicBezTo>
                      <a:pt x="13577" y="4075"/>
                      <a:pt x="13728" y="4168"/>
                      <a:pt x="13778" y="4311"/>
                    </a:cubicBezTo>
                    <a:lnTo>
                      <a:pt x="13702" y="4263"/>
                    </a:lnTo>
                    <a:lnTo>
                      <a:pt x="13603" y="4263"/>
                    </a:lnTo>
                    <a:cubicBezTo>
                      <a:pt x="13752" y="4311"/>
                      <a:pt x="13852" y="4405"/>
                      <a:pt x="13977" y="4500"/>
                    </a:cubicBezTo>
                    <a:cubicBezTo>
                      <a:pt x="14101" y="4595"/>
                      <a:pt x="14200" y="4642"/>
                      <a:pt x="14325" y="4737"/>
                    </a:cubicBezTo>
                    <a:lnTo>
                      <a:pt x="14200" y="4690"/>
                    </a:lnTo>
                    <a:cubicBezTo>
                      <a:pt x="14275" y="4737"/>
                      <a:pt x="14450" y="4832"/>
                      <a:pt x="14649" y="5020"/>
                    </a:cubicBezTo>
                    <a:cubicBezTo>
                      <a:pt x="14749" y="5069"/>
                      <a:pt x="14874" y="5211"/>
                      <a:pt x="14973" y="5306"/>
                    </a:cubicBezTo>
                    <a:cubicBezTo>
                      <a:pt x="15097" y="5399"/>
                      <a:pt x="15197" y="5494"/>
                      <a:pt x="15322" y="5636"/>
                    </a:cubicBezTo>
                    <a:cubicBezTo>
                      <a:pt x="15546" y="5873"/>
                      <a:pt x="15770" y="6110"/>
                      <a:pt x="15970" y="6347"/>
                    </a:cubicBezTo>
                    <a:cubicBezTo>
                      <a:pt x="16144" y="6537"/>
                      <a:pt x="16268" y="6725"/>
                      <a:pt x="16368" y="6821"/>
                    </a:cubicBezTo>
                    <a:lnTo>
                      <a:pt x="16268" y="6584"/>
                    </a:lnTo>
                    <a:lnTo>
                      <a:pt x="16393" y="6679"/>
                    </a:lnTo>
                    <a:cubicBezTo>
                      <a:pt x="16440" y="6724"/>
                      <a:pt x="16464" y="6768"/>
                      <a:pt x="16508" y="6811"/>
                    </a:cubicBezTo>
                    <a:cubicBezTo>
                      <a:pt x="16502" y="6809"/>
                      <a:pt x="16494" y="6807"/>
                      <a:pt x="16484" y="6807"/>
                    </a:cubicBezTo>
                    <a:cubicBezTo>
                      <a:pt x="16443" y="6807"/>
                      <a:pt x="16373" y="6834"/>
                      <a:pt x="16338" y="6834"/>
                    </a:cubicBezTo>
                    <a:cubicBezTo>
                      <a:pt x="16333" y="6834"/>
                      <a:pt x="16329" y="6834"/>
                      <a:pt x="16326" y="6832"/>
                    </a:cubicBezTo>
                    <a:cubicBezTo>
                      <a:pt x="16871" y="7683"/>
                      <a:pt x="17341" y="8625"/>
                      <a:pt x="17763" y="9664"/>
                    </a:cubicBezTo>
                    <a:cubicBezTo>
                      <a:pt x="18186" y="10658"/>
                      <a:pt x="18560" y="11794"/>
                      <a:pt x="18835" y="12979"/>
                    </a:cubicBezTo>
                    <a:cubicBezTo>
                      <a:pt x="18868" y="13148"/>
                      <a:pt x="18867" y="13195"/>
                      <a:pt x="18852" y="13195"/>
                    </a:cubicBezTo>
                    <a:cubicBezTo>
                      <a:pt x="18836" y="13195"/>
                      <a:pt x="18798" y="13121"/>
                      <a:pt x="18785" y="13121"/>
                    </a:cubicBezTo>
                    <a:cubicBezTo>
                      <a:pt x="18909" y="13546"/>
                      <a:pt x="18884" y="13263"/>
                      <a:pt x="18960" y="13641"/>
                    </a:cubicBezTo>
                    <a:cubicBezTo>
                      <a:pt x="18967" y="13686"/>
                      <a:pt x="18968" y="13703"/>
                      <a:pt x="18964" y="13703"/>
                    </a:cubicBezTo>
                    <a:cubicBezTo>
                      <a:pt x="18954" y="13703"/>
                      <a:pt x="18926" y="13628"/>
                      <a:pt x="18909" y="13595"/>
                    </a:cubicBezTo>
                    <a:cubicBezTo>
                      <a:pt x="18960" y="13783"/>
                      <a:pt x="18984" y="13927"/>
                      <a:pt x="19009" y="13927"/>
                    </a:cubicBezTo>
                    <a:cubicBezTo>
                      <a:pt x="18960" y="13690"/>
                      <a:pt x="19034" y="13783"/>
                      <a:pt x="19059" y="13641"/>
                    </a:cubicBezTo>
                    <a:lnTo>
                      <a:pt x="19109" y="13927"/>
                    </a:lnTo>
                    <a:cubicBezTo>
                      <a:pt x="19133" y="14020"/>
                      <a:pt x="19159" y="14164"/>
                      <a:pt x="19159" y="14164"/>
                    </a:cubicBezTo>
                    <a:lnTo>
                      <a:pt x="19133" y="14164"/>
                    </a:lnTo>
                    <a:cubicBezTo>
                      <a:pt x="19233" y="14399"/>
                      <a:pt x="19308" y="14636"/>
                      <a:pt x="19358" y="14921"/>
                    </a:cubicBezTo>
                    <a:cubicBezTo>
                      <a:pt x="19533" y="15820"/>
                      <a:pt x="19656" y="16768"/>
                      <a:pt x="19781" y="17716"/>
                    </a:cubicBezTo>
                    <a:cubicBezTo>
                      <a:pt x="19756" y="17716"/>
                      <a:pt x="19732" y="17525"/>
                      <a:pt x="19682" y="17337"/>
                    </a:cubicBezTo>
                    <a:cubicBezTo>
                      <a:pt x="19706" y="17479"/>
                      <a:pt x="19732" y="17621"/>
                      <a:pt x="19732" y="17762"/>
                    </a:cubicBezTo>
                    <a:cubicBezTo>
                      <a:pt x="19732" y="17724"/>
                      <a:pt x="19734" y="17708"/>
                      <a:pt x="19737" y="17708"/>
                    </a:cubicBezTo>
                    <a:cubicBezTo>
                      <a:pt x="19751" y="17708"/>
                      <a:pt x="19790" y="17990"/>
                      <a:pt x="19802" y="17990"/>
                    </a:cubicBezTo>
                    <a:cubicBezTo>
                      <a:pt x="19804" y="17990"/>
                      <a:pt x="19806" y="17978"/>
                      <a:pt x="19806" y="17953"/>
                    </a:cubicBezTo>
                    <a:cubicBezTo>
                      <a:pt x="19955" y="18615"/>
                      <a:pt x="19955" y="19516"/>
                      <a:pt x="20080" y="20083"/>
                    </a:cubicBezTo>
                    <a:cubicBezTo>
                      <a:pt x="20106" y="20083"/>
                      <a:pt x="20454" y="20369"/>
                      <a:pt x="20828" y="20606"/>
                    </a:cubicBezTo>
                    <a:cubicBezTo>
                      <a:pt x="21160" y="20876"/>
                      <a:pt x="21491" y="21103"/>
                      <a:pt x="21565" y="21124"/>
                    </a:cubicBezTo>
                    <a:cubicBezTo>
                      <a:pt x="21562" y="21064"/>
                      <a:pt x="21557" y="21002"/>
                      <a:pt x="21550" y="20936"/>
                    </a:cubicBezTo>
                    <a:lnTo>
                      <a:pt x="21500" y="20936"/>
                    </a:lnTo>
                    <a:cubicBezTo>
                      <a:pt x="21451" y="20462"/>
                      <a:pt x="21525" y="20794"/>
                      <a:pt x="21500" y="20320"/>
                    </a:cubicBezTo>
                    <a:cubicBezTo>
                      <a:pt x="21550" y="20320"/>
                      <a:pt x="21575" y="20747"/>
                      <a:pt x="21600" y="21126"/>
                    </a:cubicBezTo>
                    <a:cubicBezTo>
                      <a:pt x="21600" y="20841"/>
                      <a:pt x="21600" y="20557"/>
                      <a:pt x="21550" y="20274"/>
                    </a:cubicBezTo>
                    <a:cubicBezTo>
                      <a:pt x="21550" y="19941"/>
                      <a:pt x="21600" y="20274"/>
                      <a:pt x="21575" y="19895"/>
                    </a:cubicBezTo>
                    <a:cubicBezTo>
                      <a:pt x="21525" y="19563"/>
                      <a:pt x="21500" y="19231"/>
                      <a:pt x="21500" y="18900"/>
                    </a:cubicBezTo>
                    <a:cubicBezTo>
                      <a:pt x="21451" y="18095"/>
                      <a:pt x="21301" y="17716"/>
                      <a:pt x="21251" y="16958"/>
                    </a:cubicBezTo>
                    <a:lnTo>
                      <a:pt x="21276" y="17052"/>
                    </a:lnTo>
                    <a:cubicBezTo>
                      <a:pt x="21276" y="16768"/>
                      <a:pt x="21176" y="16294"/>
                      <a:pt x="21126" y="15820"/>
                    </a:cubicBezTo>
                    <a:cubicBezTo>
                      <a:pt x="21126" y="15902"/>
                      <a:pt x="21126" y="15985"/>
                      <a:pt x="21117" y="15985"/>
                    </a:cubicBezTo>
                    <a:cubicBezTo>
                      <a:pt x="21110" y="15985"/>
                      <a:pt x="21097" y="15941"/>
                      <a:pt x="21077" y="15820"/>
                    </a:cubicBezTo>
                    <a:cubicBezTo>
                      <a:pt x="21027" y="15300"/>
                      <a:pt x="20952" y="14968"/>
                      <a:pt x="20902" y="14542"/>
                    </a:cubicBezTo>
                    <a:lnTo>
                      <a:pt x="20852" y="14399"/>
                    </a:lnTo>
                    <a:cubicBezTo>
                      <a:pt x="20828" y="14305"/>
                      <a:pt x="20802" y="14210"/>
                      <a:pt x="20802" y="14210"/>
                    </a:cubicBezTo>
                    <a:cubicBezTo>
                      <a:pt x="20478" y="12410"/>
                      <a:pt x="20030" y="10705"/>
                      <a:pt x="19482" y="9141"/>
                    </a:cubicBezTo>
                    <a:cubicBezTo>
                      <a:pt x="19159" y="8194"/>
                      <a:pt x="18785" y="7295"/>
                      <a:pt x="18386" y="6489"/>
                    </a:cubicBezTo>
                    <a:cubicBezTo>
                      <a:pt x="18087" y="5873"/>
                      <a:pt x="17788" y="5352"/>
                      <a:pt x="17490" y="4879"/>
                    </a:cubicBezTo>
                    <a:lnTo>
                      <a:pt x="17514" y="4879"/>
                    </a:lnTo>
                    <a:cubicBezTo>
                      <a:pt x="17140" y="4311"/>
                      <a:pt x="16766" y="3789"/>
                      <a:pt x="16368" y="3315"/>
                    </a:cubicBezTo>
                    <a:cubicBezTo>
                      <a:pt x="15870" y="2700"/>
                      <a:pt x="15371" y="2226"/>
                      <a:pt x="14824" y="1800"/>
                    </a:cubicBezTo>
                    <a:cubicBezTo>
                      <a:pt x="13852" y="994"/>
                      <a:pt x="12831" y="520"/>
                      <a:pt x="11809" y="284"/>
                    </a:cubicBezTo>
                    <a:cubicBezTo>
                      <a:pt x="11534" y="142"/>
                      <a:pt x="11261" y="47"/>
                      <a:pt x="10987" y="0"/>
                    </a:cubicBezTo>
                    <a:close/>
                    <a:moveTo>
                      <a:pt x="21565" y="21124"/>
                    </a:moveTo>
                    <a:cubicBezTo>
                      <a:pt x="21575" y="21281"/>
                      <a:pt x="21575" y="21429"/>
                      <a:pt x="21575" y="21600"/>
                    </a:cubicBezTo>
                    <a:cubicBezTo>
                      <a:pt x="21575" y="21458"/>
                      <a:pt x="21575" y="21268"/>
                      <a:pt x="21575" y="21126"/>
                    </a:cubicBezTo>
                    <a:cubicBezTo>
                      <a:pt x="21572" y="21126"/>
                      <a:pt x="21569" y="21126"/>
                      <a:pt x="21565" y="2112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623" name="Google Shape;658;p19"/>
              <p:cNvSpPr/>
              <p:nvPr/>
            </p:nvSpPr>
            <p:spPr>
              <a:xfrm>
                <a:off x="205103" y="560480"/>
                <a:ext cx="12701" cy="14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0911" y="5942"/>
                      <a:pt x="0" y="13731"/>
                      <a:pt x="0" y="21600"/>
                    </a:cubicBezTo>
                    <a:cubicBezTo>
                      <a:pt x="10911" y="15738"/>
                      <a:pt x="16256" y="7869"/>
                      <a:pt x="216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624" name="Google Shape;660;p19"/>
              <p:cNvSpPr/>
              <p:nvPr/>
            </p:nvSpPr>
            <p:spPr>
              <a:xfrm>
                <a:off x="135014" y="150318"/>
                <a:ext cx="832214" cy="4330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fill="norm" stroke="1" extrusionOk="0">
                    <a:moveTo>
                      <a:pt x="11638" y="4434"/>
                    </a:moveTo>
                    <a:cubicBezTo>
                      <a:pt x="11644" y="4441"/>
                      <a:pt x="11652" y="4447"/>
                      <a:pt x="11659" y="4447"/>
                    </a:cubicBezTo>
                    <a:cubicBezTo>
                      <a:pt x="11651" y="4441"/>
                      <a:pt x="11644" y="4439"/>
                      <a:pt x="11638" y="4434"/>
                    </a:cubicBezTo>
                    <a:close/>
                    <a:moveTo>
                      <a:pt x="6262" y="6773"/>
                    </a:moveTo>
                    <a:cubicBezTo>
                      <a:pt x="6255" y="6783"/>
                      <a:pt x="6248" y="6791"/>
                      <a:pt x="6243" y="6799"/>
                    </a:cubicBezTo>
                    <a:cubicBezTo>
                      <a:pt x="6251" y="6791"/>
                      <a:pt x="6258" y="6781"/>
                      <a:pt x="6262" y="6773"/>
                    </a:cubicBezTo>
                    <a:close/>
                    <a:moveTo>
                      <a:pt x="15821" y="7687"/>
                    </a:moveTo>
                    <a:cubicBezTo>
                      <a:pt x="15821" y="7695"/>
                      <a:pt x="15823" y="7700"/>
                      <a:pt x="15830" y="7700"/>
                    </a:cubicBezTo>
                    <a:cubicBezTo>
                      <a:pt x="15826" y="7695"/>
                      <a:pt x="15823" y="7692"/>
                      <a:pt x="15821" y="7687"/>
                    </a:cubicBezTo>
                    <a:close/>
                    <a:moveTo>
                      <a:pt x="1916" y="9974"/>
                    </a:moveTo>
                    <a:lnTo>
                      <a:pt x="1884" y="10102"/>
                    </a:lnTo>
                    <a:cubicBezTo>
                      <a:pt x="1893" y="10060"/>
                      <a:pt x="1904" y="10021"/>
                      <a:pt x="1915" y="9979"/>
                    </a:cubicBezTo>
                    <a:cubicBezTo>
                      <a:pt x="1915" y="9977"/>
                      <a:pt x="1916" y="9977"/>
                      <a:pt x="1916" y="9974"/>
                    </a:cubicBezTo>
                    <a:close/>
                    <a:moveTo>
                      <a:pt x="3515" y="13090"/>
                    </a:moveTo>
                    <a:cubicBezTo>
                      <a:pt x="3514" y="13092"/>
                      <a:pt x="3514" y="13095"/>
                      <a:pt x="3513" y="13098"/>
                    </a:cubicBezTo>
                    <a:cubicBezTo>
                      <a:pt x="3515" y="13092"/>
                      <a:pt x="3517" y="13090"/>
                      <a:pt x="3515" y="13090"/>
                    </a:cubicBezTo>
                    <a:close/>
                    <a:moveTo>
                      <a:pt x="3513" y="13098"/>
                    </a:moveTo>
                    <a:cubicBezTo>
                      <a:pt x="3509" y="13105"/>
                      <a:pt x="3502" y="13121"/>
                      <a:pt x="3502" y="13152"/>
                    </a:cubicBezTo>
                    <a:cubicBezTo>
                      <a:pt x="3505" y="13134"/>
                      <a:pt x="3509" y="13116"/>
                      <a:pt x="3513" y="13098"/>
                    </a:cubicBezTo>
                    <a:close/>
                    <a:moveTo>
                      <a:pt x="2038" y="19873"/>
                    </a:moveTo>
                    <a:cubicBezTo>
                      <a:pt x="2041" y="19873"/>
                      <a:pt x="2043" y="19878"/>
                      <a:pt x="2047" y="19886"/>
                    </a:cubicBezTo>
                    <a:lnTo>
                      <a:pt x="2030" y="20131"/>
                    </a:lnTo>
                    <a:cubicBezTo>
                      <a:pt x="2034" y="19964"/>
                      <a:pt x="2027" y="19873"/>
                      <a:pt x="2038" y="19873"/>
                    </a:cubicBezTo>
                    <a:close/>
                    <a:moveTo>
                      <a:pt x="10833" y="0"/>
                    </a:moveTo>
                    <a:cubicBezTo>
                      <a:pt x="10966" y="0"/>
                      <a:pt x="10900" y="63"/>
                      <a:pt x="10801" y="63"/>
                    </a:cubicBezTo>
                    <a:cubicBezTo>
                      <a:pt x="10668" y="42"/>
                      <a:pt x="10580" y="36"/>
                      <a:pt x="10522" y="36"/>
                    </a:cubicBezTo>
                    <a:cubicBezTo>
                      <a:pt x="10404" y="36"/>
                      <a:pt x="10404" y="63"/>
                      <a:pt x="10404" y="63"/>
                    </a:cubicBezTo>
                    <a:cubicBezTo>
                      <a:pt x="10404" y="63"/>
                      <a:pt x="10371" y="128"/>
                      <a:pt x="9975" y="190"/>
                    </a:cubicBezTo>
                    <a:cubicBezTo>
                      <a:pt x="9743" y="190"/>
                      <a:pt x="9380" y="255"/>
                      <a:pt x="8918" y="380"/>
                    </a:cubicBezTo>
                    <a:cubicBezTo>
                      <a:pt x="8687" y="445"/>
                      <a:pt x="8423" y="573"/>
                      <a:pt x="8159" y="636"/>
                    </a:cubicBezTo>
                    <a:lnTo>
                      <a:pt x="7365" y="1081"/>
                    </a:lnTo>
                    <a:lnTo>
                      <a:pt x="6639" y="1652"/>
                    </a:lnTo>
                    <a:cubicBezTo>
                      <a:pt x="6375" y="1842"/>
                      <a:pt x="6176" y="2032"/>
                      <a:pt x="5979" y="2225"/>
                    </a:cubicBezTo>
                    <a:cubicBezTo>
                      <a:pt x="5781" y="2415"/>
                      <a:pt x="5616" y="2605"/>
                      <a:pt x="5450" y="2795"/>
                    </a:cubicBezTo>
                    <a:lnTo>
                      <a:pt x="5086" y="3241"/>
                    </a:lnTo>
                    <a:cubicBezTo>
                      <a:pt x="4760" y="3868"/>
                      <a:pt x="4303" y="4374"/>
                      <a:pt x="4038" y="5001"/>
                    </a:cubicBezTo>
                    <a:cubicBezTo>
                      <a:pt x="3618" y="5749"/>
                      <a:pt x="3230" y="6497"/>
                      <a:pt x="2874" y="7307"/>
                    </a:cubicBezTo>
                    <a:cubicBezTo>
                      <a:pt x="2775" y="7625"/>
                      <a:pt x="2642" y="7877"/>
                      <a:pt x="2543" y="8133"/>
                    </a:cubicBezTo>
                    <a:cubicBezTo>
                      <a:pt x="2412" y="8450"/>
                      <a:pt x="2313" y="8703"/>
                      <a:pt x="2247" y="8958"/>
                    </a:cubicBezTo>
                    <a:cubicBezTo>
                      <a:pt x="2099" y="9300"/>
                      <a:pt x="2004" y="9638"/>
                      <a:pt x="1915" y="9979"/>
                    </a:cubicBezTo>
                    <a:cubicBezTo>
                      <a:pt x="1717" y="10800"/>
                      <a:pt x="1685" y="10610"/>
                      <a:pt x="1487" y="11183"/>
                    </a:cubicBezTo>
                    <a:cubicBezTo>
                      <a:pt x="1586" y="11183"/>
                      <a:pt x="1453" y="11881"/>
                      <a:pt x="1421" y="12134"/>
                    </a:cubicBezTo>
                    <a:cubicBezTo>
                      <a:pt x="1322" y="12517"/>
                      <a:pt x="1189" y="13405"/>
                      <a:pt x="1058" y="14041"/>
                    </a:cubicBezTo>
                    <a:lnTo>
                      <a:pt x="1024" y="14041"/>
                    </a:lnTo>
                    <a:cubicBezTo>
                      <a:pt x="959" y="14548"/>
                      <a:pt x="760" y="15630"/>
                      <a:pt x="693" y="15947"/>
                    </a:cubicBezTo>
                    <a:cubicBezTo>
                      <a:pt x="628" y="16328"/>
                      <a:pt x="496" y="16963"/>
                      <a:pt x="397" y="17536"/>
                    </a:cubicBezTo>
                    <a:cubicBezTo>
                      <a:pt x="298" y="18169"/>
                      <a:pt x="232" y="18805"/>
                      <a:pt x="199" y="19441"/>
                    </a:cubicBezTo>
                    <a:lnTo>
                      <a:pt x="0" y="20266"/>
                    </a:lnTo>
                    <a:lnTo>
                      <a:pt x="0" y="20394"/>
                    </a:lnTo>
                    <a:cubicBezTo>
                      <a:pt x="232" y="20712"/>
                      <a:pt x="496" y="20902"/>
                      <a:pt x="794" y="21030"/>
                    </a:cubicBezTo>
                    <a:cubicBezTo>
                      <a:pt x="956" y="21134"/>
                      <a:pt x="1142" y="21207"/>
                      <a:pt x="1320" y="21207"/>
                    </a:cubicBezTo>
                    <a:cubicBezTo>
                      <a:pt x="1575" y="21207"/>
                      <a:pt x="1813" y="21058"/>
                      <a:pt x="1949" y="20649"/>
                    </a:cubicBezTo>
                    <a:lnTo>
                      <a:pt x="1982" y="20649"/>
                    </a:lnTo>
                    <a:lnTo>
                      <a:pt x="2015" y="20394"/>
                    </a:lnTo>
                    <a:cubicBezTo>
                      <a:pt x="2020" y="20339"/>
                      <a:pt x="2023" y="20287"/>
                      <a:pt x="2026" y="20240"/>
                    </a:cubicBezTo>
                    <a:cubicBezTo>
                      <a:pt x="2031" y="20196"/>
                      <a:pt x="2037" y="20178"/>
                      <a:pt x="2041" y="20178"/>
                    </a:cubicBezTo>
                    <a:cubicBezTo>
                      <a:pt x="2053" y="20178"/>
                      <a:pt x="2060" y="20313"/>
                      <a:pt x="2081" y="20394"/>
                    </a:cubicBezTo>
                    <a:cubicBezTo>
                      <a:pt x="2081" y="20266"/>
                      <a:pt x="2114" y="20141"/>
                      <a:pt x="2148" y="20014"/>
                    </a:cubicBezTo>
                    <a:cubicBezTo>
                      <a:pt x="2148" y="20001"/>
                      <a:pt x="2146" y="19995"/>
                      <a:pt x="2144" y="19995"/>
                    </a:cubicBezTo>
                    <a:cubicBezTo>
                      <a:pt x="2134" y="19995"/>
                      <a:pt x="2108" y="20089"/>
                      <a:pt x="2081" y="20141"/>
                    </a:cubicBezTo>
                    <a:cubicBezTo>
                      <a:pt x="2081" y="19886"/>
                      <a:pt x="2081" y="19631"/>
                      <a:pt x="2114" y="19441"/>
                    </a:cubicBezTo>
                    <a:cubicBezTo>
                      <a:pt x="2180" y="19123"/>
                      <a:pt x="2213" y="19441"/>
                      <a:pt x="2247" y="19060"/>
                    </a:cubicBezTo>
                    <a:cubicBezTo>
                      <a:pt x="2543" y="16963"/>
                      <a:pt x="2972" y="14994"/>
                      <a:pt x="3502" y="13087"/>
                    </a:cubicBezTo>
                    <a:cubicBezTo>
                      <a:pt x="3509" y="13087"/>
                      <a:pt x="3513" y="13087"/>
                      <a:pt x="3515" y="13090"/>
                    </a:cubicBezTo>
                    <a:cubicBezTo>
                      <a:pt x="3580" y="12801"/>
                      <a:pt x="3671" y="12566"/>
                      <a:pt x="3732" y="12389"/>
                    </a:cubicBezTo>
                    <a:cubicBezTo>
                      <a:pt x="3798" y="12134"/>
                      <a:pt x="3865" y="11816"/>
                      <a:pt x="3964" y="11563"/>
                    </a:cubicBezTo>
                    <a:cubicBezTo>
                      <a:pt x="3996" y="11501"/>
                      <a:pt x="4030" y="11436"/>
                      <a:pt x="4096" y="11436"/>
                    </a:cubicBezTo>
                    <a:cubicBezTo>
                      <a:pt x="4096" y="11308"/>
                      <a:pt x="4161" y="11118"/>
                      <a:pt x="4195" y="10990"/>
                    </a:cubicBezTo>
                    <a:lnTo>
                      <a:pt x="4360" y="10610"/>
                    </a:lnTo>
                    <a:cubicBezTo>
                      <a:pt x="4393" y="10420"/>
                      <a:pt x="4459" y="10292"/>
                      <a:pt x="4526" y="10102"/>
                    </a:cubicBezTo>
                    <a:cubicBezTo>
                      <a:pt x="4657" y="9784"/>
                      <a:pt x="4790" y="9529"/>
                      <a:pt x="4921" y="9214"/>
                    </a:cubicBezTo>
                    <a:cubicBezTo>
                      <a:pt x="4987" y="9021"/>
                      <a:pt x="5086" y="8896"/>
                      <a:pt x="5086" y="8831"/>
                    </a:cubicBezTo>
                    <a:lnTo>
                      <a:pt x="5054" y="8703"/>
                    </a:lnTo>
                    <a:cubicBezTo>
                      <a:pt x="5153" y="8482"/>
                      <a:pt x="5177" y="8482"/>
                      <a:pt x="5207" y="8482"/>
                    </a:cubicBezTo>
                    <a:cubicBezTo>
                      <a:pt x="5235" y="8482"/>
                      <a:pt x="5268" y="8482"/>
                      <a:pt x="5384" y="8260"/>
                    </a:cubicBezTo>
                    <a:cubicBezTo>
                      <a:pt x="5384" y="7942"/>
                      <a:pt x="5747" y="7625"/>
                      <a:pt x="5781" y="7434"/>
                    </a:cubicBezTo>
                    <a:cubicBezTo>
                      <a:pt x="5781" y="7434"/>
                      <a:pt x="5865" y="7351"/>
                      <a:pt x="5899" y="7351"/>
                    </a:cubicBezTo>
                    <a:cubicBezTo>
                      <a:pt x="5907" y="7351"/>
                      <a:pt x="5912" y="7356"/>
                      <a:pt x="5912" y="7369"/>
                    </a:cubicBezTo>
                    <a:cubicBezTo>
                      <a:pt x="5912" y="7179"/>
                      <a:pt x="6045" y="7117"/>
                      <a:pt x="6077" y="6989"/>
                    </a:cubicBezTo>
                    <a:cubicBezTo>
                      <a:pt x="6099" y="6947"/>
                      <a:pt x="6103" y="6932"/>
                      <a:pt x="6098" y="6932"/>
                    </a:cubicBezTo>
                    <a:cubicBezTo>
                      <a:pt x="6088" y="6932"/>
                      <a:pt x="6045" y="6989"/>
                      <a:pt x="6045" y="6989"/>
                    </a:cubicBezTo>
                    <a:lnTo>
                      <a:pt x="6176" y="6734"/>
                    </a:lnTo>
                    <a:cubicBezTo>
                      <a:pt x="6195" y="6715"/>
                      <a:pt x="6216" y="6708"/>
                      <a:pt x="6232" y="6708"/>
                    </a:cubicBezTo>
                    <a:cubicBezTo>
                      <a:pt x="6263" y="6708"/>
                      <a:pt x="6282" y="6739"/>
                      <a:pt x="6262" y="6773"/>
                    </a:cubicBezTo>
                    <a:cubicBezTo>
                      <a:pt x="6370" y="6640"/>
                      <a:pt x="6589" y="6398"/>
                      <a:pt x="6837" y="6098"/>
                    </a:cubicBezTo>
                    <a:cubicBezTo>
                      <a:pt x="7168" y="5780"/>
                      <a:pt x="7498" y="5465"/>
                      <a:pt x="7861" y="5210"/>
                    </a:cubicBezTo>
                    <a:cubicBezTo>
                      <a:pt x="7960" y="5147"/>
                      <a:pt x="8026" y="5082"/>
                      <a:pt x="8125" y="5020"/>
                    </a:cubicBezTo>
                    <a:lnTo>
                      <a:pt x="8389" y="4892"/>
                    </a:lnTo>
                    <a:cubicBezTo>
                      <a:pt x="8554" y="4764"/>
                      <a:pt x="8753" y="4702"/>
                      <a:pt x="8918" y="4637"/>
                    </a:cubicBezTo>
                    <a:lnTo>
                      <a:pt x="9149" y="4574"/>
                    </a:lnTo>
                    <a:lnTo>
                      <a:pt x="9348" y="4512"/>
                    </a:lnTo>
                    <a:cubicBezTo>
                      <a:pt x="9479" y="4512"/>
                      <a:pt x="9578" y="4447"/>
                      <a:pt x="9644" y="4447"/>
                    </a:cubicBezTo>
                    <a:cubicBezTo>
                      <a:pt x="9612" y="4384"/>
                      <a:pt x="9545" y="4384"/>
                      <a:pt x="9479" y="4384"/>
                    </a:cubicBezTo>
                    <a:cubicBezTo>
                      <a:pt x="9413" y="4384"/>
                      <a:pt x="9348" y="4384"/>
                      <a:pt x="9314" y="4322"/>
                    </a:cubicBezTo>
                    <a:cubicBezTo>
                      <a:pt x="9396" y="4256"/>
                      <a:pt x="9455" y="4256"/>
                      <a:pt x="9499" y="4256"/>
                    </a:cubicBezTo>
                    <a:cubicBezTo>
                      <a:pt x="9545" y="4256"/>
                      <a:pt x="9578" y="4256"/>
                      <a:pt x="9612" y="4194"/>
                    </a:cubicBezTo>
                    <a:cubicBezTo>
                      <a:pt x="9644" y="4288"/>
                      <a:pt x="9727" y="4288"/>
                      <a:pt x="9818" y="4288"/>
                    </a:cubicBezTo>
                    <a:cubicBezTo>
                      <a:pt x="9908" y="4288"/>
                      <a:pt x="10007" y="4288"/>
                      <a:pt x="10074" y="4384"/>
                    </a:cubicBezTo>
                    <a:lnTo>
                      <a:pt x="10107" y="4322"/>
                    </a:lnTo>
                    <a:lnTo>
                      <a:pt x="10206" y="4384"/>
                    </a:lnTo>
                    <a:cubicBezTo>
                      <a:pt x="10338" y="4322"/>
                      <a:pt x="10470" y="4322"/>
                      <a:pt x="10602" y="4322"/>
                    </a:cubicBezTo>
                    <a:cubicBezTo>
                      <a:pt x="10702" y="4322"/>
                      <a:pt x="10833" y="4384"/>
                      <a:pt x="10966" y="4384"/>
                    </a:cubicBezTo>
                    <a:lnTo>
                      <a:pt x="11361" y="4384"/>
                    </a:lnTo>
                    <a:cubicBezTo>
                      <a:pt x="11453" y="4384"/>
                      <a:pt x="11545" y="4384"/>
                      <a:pt x="11638" y="4434"/>
                    </a:cubicBezTo>
                    <a:cubicBezTo>
                      <a:pt x="11606" y="4402"/>
                      <a:pt x="11579" y="4322"/>
                      <a:pt x="11659" y="4322"/>
                    </a:cubicBezTo>
                    <a:cubicBezTo>
                      <a:pt x="11659" y="4384"/>
                      <a:pt x="11726" y="4384"/>
                      <a:pt x="11791" y="4384"/>
                    </a:cubicBezTo>
                    <a:cubicBezTo>
                      <a:pt x="11857" y="4384"/>
                      <a:pt x="11923" y="4384"/>
                      <a:pt x="11956" y="4447"/>
                    </a:cubicBezTo>
                    <a:cubicBezTo>
                      <a:pt x="12022" y="4447"/>
                      <a:pt x="12162" y="4533"/>
                      <a:pt x="12228" y="4533"/>
                    </a:cubicBezTo>
                    <a:cubicBezTo>
                      <a:pt x="12259" y="4533"/>
                      <a:pt x="12274" y="4514"/>
                      <a:pt x="12258" y="4460"/>
                    </a:cubicBezTo>
                    <a:cubicBezTo>
                      <a:pt x="12304" y="4582"/>
                      <a:pt x="12545" y="4702"/>
                      <a:pt x="12385" y="4702"/>
                    </a:cubicBezTo>
                    <a:cubicBezTo>
                      <a:pt x="12451" y="4764"/>
                      <a:pt x="12518" y="4830"/>
                      <a:pt x="12617" y="4830"/>
                    </a:cubicBezTo>
                    <a:lnTo>
                      <a:pt x="12518" y="4702"/>
                    </a:lnTo>
                    <a:cubicBezTo>
                      <a:pt x="12782" y="4830"/>
                      <a:pt x="12915" y="5082"/>
                      <a:pt x="13145" y="5082"/>
                    </a:cubicBezTo>
                    <a:lnTo>
                      <a:pt x="13046" y="4955"/>
                    </a:lnTo>
                    <a:cubicBezTo>
                      <a:pt x="13211" y="5020"/>
                      <a:pt x="13344" y="5147"/>
                      <a:pt x="13410" y="5337"/>
                    </a:cubicBezTo>
                    <a:lnTo>
                      <a:pt x="13211" y="5272"/>
                    </a:lnTo>
                    <a:lnTo>
                      <a:pt x="13574" y="5528"/>
                    </a:lnTo>
                    <a:cubicBezTo>
                      <a:pt x="13674" y="5590"/>
                      <a:pt x="13773" y="5655"/>
                      <a:pt x="13904" y="5718"/>
                    </a:cubicBezTo>
                    <a:lnTo>
                      <a:pt x="13806" y="5655"/>
                    </a:lnTo>
                    <a:cubicBezTo>
                      <a:pt x="14202" y="5845"/>
                      <a:pt x="14533" y="6163"/>
                      <a:pt x="14896" y="6481"/>
                    </a:cubicBezTo>
                    <a:cubicBezTo>
                      <a:pt x="15325" y="6989"/>
                      <a:pt x="15754" y="7497"/>
                      <a:pt x="15887" y="7625"/>
                    </a:cubicBezTo>
                    <a:lnTo>
                      <a:pt x="15821" y="7369"/>
                    </a:lnTo>
                    <a:lnTo>
                      <a:pt x="16052" y="7559"/>
                    </a:lnTo>
                    <a:cubicBezTo>
                      <a:pt x="16024" y="7559"/>
                      <a:pt x="15873" y="7700"/>
                      <a:pt x="15831" y="7700"/>
                    </a:cubicBezTo>
                    <a:cubicBezTo>
                      <a:pt x="15831" y="7700"/>
                      <a:pt x="15830" y="7700"/>
                      <a:pt x="15830" y="7700"/>
                    </a:cubicBezTo>
                    <a:cubicBezTo>
                      <a:pt x="16354" y="8461"/>
                      <a:pt x="16813" y="9344"/>
                      <a:pt x="17241" y="10292"/>
                    </a:cubicBezTo>
                    <a:cubicBezTo>
                      <a:pt x="17670" y="11308"/>
                      <a:pt x="18033" y="12389"/>
                      <a:pt x="18331" y="13470"/>
                    </a:cubicBezTo>
                    <a:cubicBezTo>
                      <a:pt x="18364" y="13660"/>
                      <a:pt x="18347" y="13707"/>
                      <a:pt x="18323" y="13707"/>
                    </a:cubicBezTo>
                    <a:cubicBezTo>
                      <a:pt x="18297" y="13707"/>
                      <a:pt x="18265" y="13660"/>
                      <a:pt x="18265" y="13660"/>
                    </a:cubicBezTo>
                    <a:cubicBezTo>
                      <a:pt x="18364" y="14041"/>
                      <a:pt x="18364" y="13788"/>
                      <a:pt x="18430" y="14168"/>
                    </a:cubicBezTo>
                    <a:cubicBezTo>
                      <a:pt x="18430" y="14189"/>
                      <a:pt x="18426" y="14197"/>
                      <a:pt x="18420" y="14197"/>
                    </a:cubicBezTo>
                    <a:cubicBezTo>
                      <a:pt x="18408" y="14197"/>
                      <a:pt x="18385" y="14168"/>
                      <a:pt x="18364" y="14168"/>
                    </a:cubicBezTo>
                    <a:cubicBezTo>
                      <a:pt x="18430" y="14296"/>
                      <a:pt x="18430" y="14486"/>
                      <a:pt x="18462" y="14486"/>
                    </a:cubicBezTo>
                    <a:cubicBezTo>
                      <a:pt x="18430" y="14231"/>
                      <a:pt x="18529" y="14296"/>
                      <a:pt x="18561" y="14168"/>
                    </a:cubicBezTo>
                    <a:lnTo>
                      <a:pt x="18595" y="14358"/>
                    </a:lnTo>
                    <a:cubicBezTo>
                      <a:pt x="18628" y="14486"/>
                      <a:pt x="18662" y="14614"/>
                      <a:pt x="18662" y="14614"/>
                    </a:cubicBezTo>
                    <a:lnTo>
                      <a:pt x="18595" y="14614"/>
                    </a:lnTo>
                    <a:cubicBezTo>
                      <a:pt x="18628" y="14739"/>
                      <a:pt x="18793" y="14804"/>
                      <a:pt x="18859" y="15312"/>
                    </a:cubicBezTo>
                    <a:cubicBezTo>
                      <a:pt x="19024" y="16137"/>
                      <a:pt x="19156" y="17026"/>
                      <a:pt x="19288" y="17917"/>
                    </a:cubicBezTo>
                    <a:cubicBezTo>
                      <a:pt x="19256" y="17917"/>
                      <a:pt x="19222" y="17726"/>
                      <a:pt x="19190" y="17599"/>
                    </a:cubicBezTo>
                    <a:cubicBezTo>
                      <a:pt x="19190" y="17726"/>
                      <a:pt x="19222" y="17854"/>
                      <a:pt x="19222" y="17979"/>
                    </a:cubicBezTo>
                    <a:cubicBezTo>
                      <a:pt x="19222" y="17937"/>
                      <a:pt x="19225" y="17919"/>
                      <a:pt x="19228" y="17919"/>
                    </a:cubicBezTo>
                    <a:cubicBezTo>
                      <a:pt x="19241" y="17919"/>
                      <a:pt x="19275" y="18206"/>
                      <a:pt x="19286" y="18206"/>
                    </a:cubicBezTo>
                    <a:cubicBezTo>
                      <a:pt x="19287" y="18206"/>
                      <a:pt x="19288" y="18195"/>
                      <a:pt x="19288" y="18169"/>
                    </a:cubicBezTo>
                    <a:cubicBezTo>
                      <a:pt x="19420" y="18805"/>
                      <a:pt x="19520" y="19506"/>
                      <a:pt x="19585" y="20204"/>
                    </a:cubicBezTo>
                    <a:cubicBezTo>
                      <a:pt x="19619" y="20204"/>
                      <a:pt x="20115" y="20394"/>
                      <a:pt x="20544" y="20584"/>
                    </a:cubicBezTo>
                    <a:cubicBezTo>
                      <a:pt x="21006" y="20839"/>
                      <a:pt x="21469" y="21092"/>
                      <a:pt x="21534" y="21092"/>
                    </a:cubicBezTo>
                    <a:cubicBezTo>
                      <a:pt x="21534" y="21285"/>
                      <a:pt x="21534" y="21410"/>
                      <a:pt x="21534" y="21600"/>
                    </a:cubicBezTo>
                    <a:cubicBezTo>
                      <a:pt x="21568" y="21347"/>
                      <a:pt x="21568" y="21157"/>
                      <a:pt x="21534" y="20902"/>
                    </a:cubicBezTo>
                    <a:lnTo>
                      <a:pt x="21469" y="20902"/>
                    </a:lnTo>
                    <a:cubicBezTo>
                      <a:pt x="21402" y="20394"/>
                      <a:pt x="21501" y="20774"/>
                      <a:pt x="21469" y="20266"/>
                    </a:cubicBezTo>
                    <a:cubicBezTo>
                      <a:pt x="21501" y="20266"/>
                      <a:pt x="21534" y="20712"/>
                      <a:pt x="21568" y="21092"/>
                    </a:cubicBezTo>
                    <a:cubicBezTo>
                      <a:pt x="21568" y="20712"/>
                      <a:pt x="21568" y="20331"/>
                      <a:pt x="21534" y="20204"/>
                    </a:cubicBezTo>
                    <a:cubicBezTo>
                      <a:pt x="21534" y="19886"/>
                      <a:pt x="21600" y="20204"/>
                      <a:pt x="21568" y="19823"/>
                    </a:cubicBezTo>
                    <a:cubicBezTo>
                      <a:pt x="21501" y="19506"/>
                      <a:pt x="21469" y="19188"/>
                      <a:pt x="21469" y="18805"/>
                    </a:cubicBezTo>
                    <a:cubicBezTo>
                      <a:pt x="21435" y="18044"/>
                      <a:pt x="21270" y="17661"/>
                      <a:pt x="21205" y="16901"/>
                    </a:cubicBezTo>
                    <a:lnTo>
                      <a:pt x="21237" y="16963"/>
                    </a:lnTo>
                    <a:cubicBezTo>
                      <a:pt x="21237" y="16708"/>
                      <a:pt x="21138" y="16137"/>
                      <a:pt x="21072" y="15757"/>
                    </a:cubicBezTo>
                    <a:cubicBezTo>
                      <a:pt x="21072" y="15830"/>
                      <a:pt x="21072" y="15903"/>
                      <a:pt x="21065" y="15903"/>
                    </a:cubicBezTo>
                    <a:cubicBezTo>
                      <a:pt x="21061" y="15903"/>
                      <a:pt x="21053" y="15864"/>
                      <a:pt x="21039" y="15757"/>
                    </a:cubicBezTo>
                    <a:cubicBezTo>
                      <a:pt x="21006" y="15502"/>
                      <a:pt x="20973" y="15249"/>
                      <a:pt x="20939" y="15056"/>
                    </a:cubicBezTo>
                    <a:cubicBezTo>
                      <a:pt x="20907" y="14866"/>
                      <a:pt x="20874" y="14676"/>
                      <a:pt x="20840" y="14421"/>
                    </a:cubicBezTo>
                    <a:lnTo>
                      <a:pt x="20741" y="14106"/>
                    </a:lnTo>
                    <a:cubicBezTo>
                      <a:pt x="20345" y="12326"/>
                      <a:pt x="19883" y="10672"/>
                      <a:pt x="19288" y="9148"/>
                    </a:cubicBezTo>
                    <a:cubicBezTo>
                      <a:pt x="18694" y="7625"/>
                      <a:pt x="18033" y="6226"/>
                      <a:pt x="17274" y="5020"/>
                    </a:cubicBezTo>
                    <a:lnTo>
                      <a:pt x="17307" y="5020"/>
                    </a:lnTo>
                    <a:cubicBezTo>
                      <a:pt x="16514" y="3686"/>
                      <a:pt x="15623" y="2667"/>
                      <a:pt x="14664" y="1842"/>
                    </a:cubicBezTo>
                    <a:cubicBezTo>
                      <a:pt x="13707" y="953"/>
                      <a:pt x="12683" y="445"/>
                      <a:pt x="11659" y="255"/>
                    </a:cubicBezTo>
                    <a:cubicBezTo>
                      <a:pt x="11395" y="63"/>
                      <a:pt x="11097" y="0"/>
                      <a:pt x="108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626" name="Google Shape;661;p19"/>
            <p:cNvSpPr/>
            <p:nvPr/>
          </p:nvSpPr>
          <p:spPr>
            <a:xfrm>
              <a:off x="336331" y="575805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0800" y="3551"/>
                    <a:pt x="0" y="10800"/>
                    <a:pt x="0" y="21600"/>
                  </a:cubicBezTo>
                  <a:cubicBezTo>
                    <a:pt x="10800" y="14351"/>
                    <a:pt x="16090" y="7249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6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Body Level One…"/>
          <p:cNvSpPr txBox="1"/>
          <p:nvPr>
            <p:ph type="body" sz="quarter" idx="1"/>
          </p:nvPr>
        </p:nvSpPr>
        <p:spPr>
          <a:xfrm>
            <a:off x="6750728" y="1249449"/>
            <a:ext cx="1510501" cy="875401"/>
          </a:xfrm>
          <a:prstGeom prst="rect">
            <a:avLst/>
          </a:prstGeom>
        </p:spPr>
        <p:txBody>
          <a:bodyPr anchor="b">
            <a:normAutofit fontScale="100000" lnSpcReduction="0"/>
          </a:bodyPr>
          <a:lstStyle>
            <a:lvl1pPr marL="342900" indent="-228600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6" name="Title Text"/>
          <p:cNvSpPr txBox="1"/>
          <p:nvPr>
            <p:ph type="title"/>
          </p:nvPr>
        </p:nvSpPr>
        <p:spPr>
          <a:xfrm>
            <a:off x="1055250" y="282906"/>
            <a:ext cx="7033501" cy="634201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37" name="Google Shape;666;p20"/>
          <p:cNvSpPr/>
          <p:nvPr/>
        </p:nvSpPr>
        <p:spPr>
          <a:xfrm rot="7659018">
            <a:off x="587192" y="4483464"/>
            <a:ext cx="516968" cy="3539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38" name="Google Shape;667;p20"/>
          <p:cNvSpPr/>
          <p:nvPr/>
        </p:nvSpPr>
        <p:spPr>
          <a:xfrm rot="7659018">
            <a:off x="1081061" y="4390528"/>
            <a:ext cx="536887" cy="3629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9" y="4415"/>
                </a:moveTo>
                <a:cubicBezTo>
                  <a:pt x="19140" y="4452"/>
                  <a:pt x="19152" y="4489"/>
                  <a:pt x="19164" y="4526"/>
                </a:cubicBezTo>
                <a:cubicBezTo>
                  <a:pt x="19158" y="4491"/>
                  <a:pt x="19144" y="4452"/>
                  <a:pt x="19129" y="4415"/>
                </a:cubicBezTo>
                <a:close/>
                <a:moveTo>
                  <a:pt x="15645" y="11679"/>
                </a:moveTo>
                <a:cubicBezTo>
                  <a:pt x="15640" y="11712"/>
                  <a:pt x="15635" y="11745"/>
                  <a:pt x="15630" y="11774"/>
                </a:cubicBezTo>
                <a:cubicBezTo>
                  <a:pt x="15641" y="11757"/>
                  <a:pt x="15647" y="11722"/>
                  <a:pt x="15645" y="11679"/>
                </a:cubicBezTo>
                <a:close/>
                <a:moveTo>
                  <a:pt x="8405" y="18273"/>
                </a:moveTo>
                <a:cubicBezTo>
                  <a:pt x="8398" y="18287"/>
                  <a:pt x="8394" y="18297"/>
                  <a:pt x="8396" y="18297"/>
                </a:cubicBezTo>
                <a:cubicBezTo>
                  <a:pt x="8396" y="18297"/>
                  <a:pt x="8400" y="18291"/>
                  <a:pt x="8409" y="18277"/>
                </a:cubicBezTo>
                <a:cubicBezTo>
                  <a:pt x="8409" y="18277"/>
                  <a:pt x="8408" y="18275"/>
                  <a:pt x="8405" y="18273"/>
                </a:cubicBezTo>
                <a:close/>
                <a:moveTo>
                  <a:pt x="17106" y="0"/>
                </a:moveTo>
                <a:lnTo>
                  <a:pt x="16015" y="95"/>
                </a:lnTo>
                <a:cubicBezTo>
                  <a:pt x="15887" y="95"/>
                  <a:pt x="15790" y="142"/>
                  <a:pt x="15662" y="142"/>
                </a:cubicBezTo>
                <a:lnTo>
                  <a:pt x="15341" y="284"/>
                </a:lnTo>
                <a:lnTo>
                  <a:pt x="14989" y="428"/>
                </a:lnTo>
                <a:lnTo>
                  <a:pt x="14474" y="570"/>
                </a:lnTo>
                <a:cubicBezTo>
                  <a:pt x="14411" y="855"/>
                  <a:pt x="14346" y="1187"/>
                  <a:pt x="14314" y="1472"/>
                </a:cubicBezTo>
                <a:cubicBezTo>
                  <a:pt x="14250" y="1756"/>
                  <a:pt x="14186" y="2089"/>
                  <a:pt x="14154" y="2373"/>
                </a:cubicBezTo>
                <a:cubicBezTo>
                  <a:pt x="14090" y="3038"/>
                  <a:pt x="13994" y="3655"/>
                  <a:pt x="13929" y="4319"/>
                </a:cubicBezTo>
                <a:cubicBezTo>
                  <a:pt x="13896" y="4605"/>
                  <a:pt x="13833" y="4938"/>
                  <a:pt x="13800" y="5269"/>
                </a:cubicBezTo>
                <a:cubicBezTo>
                  <a:pt x="13769" y="5555"/>
                  <a:pt x="13736" y="5886"/>
                  <a:pt x="13736" y="6219"/>
                </a:cubicBezTo>
                <a:cubicBezTo>
                  <a:pt x="13704" y="6503"/>
                  <a:pt x="13673" y="6931"/>
                  <a:pt x="13640" y="7264"/>
                </a:cubicBezTo>
                <a:cubicBezTo>
                  <a:pt x="13577" y="7833"/>
                  <a:pt x="13544" y="8450"/>
                  <a:pt x="13512" y="8925"/>
                </a:cubicBezTo>
                <a:cubicBezTo>
                  <a:pt x="13512" y="9162"/>
                  <a:pt x="13448" y="9400"/>
                  <a:pt x="13448" y="9590"/>
                </a:cubicBezTo>
                <a:cubicBezTo>
                  <a:pt x="13448" y="9684"/>
                  <a:pt x="13448" y="9732"/>
                  <a:pt x="13416" y="9828"/>
                </a:cubicBezTo>
                <a:cubicBezTo>
                  <a:pt x="13416" y="9921"/>
                  <a:pt x="13383" y="10017"/>
                  <a:pt x="13383" y="10112"/>
                </a:cubicBezTo>
                <a:cubicBezTo>
                  <a:pt x="13383" y="10207"/>
                  <a:pt x="13352" y="10303"/>
                  <a:pt x="13352" y="10349"/>
                </a:cubicBezTo>
                <a:cubicBezTo>
                  <a:pt x="13319" y="10303"/>
                  <a:pt x="13256" y="10254"/>
                  <a:pt x="13223" y="10207"/>
                </a:cubicBezTo>
                <a:lnTo>
                  <a:pt x="13062" y="10017"/>
                </a:lnTo>
                <a:lnTo>
                  <a:pt x="12067" y="8498"/>
                </a:lnTo>
                <a:cubicBezTo>
                  <a:pt x="11746" y="7975"/>
                  <a:pt x="11425" y="7502"/>
                  <a:pt x="11105" y="7073"/>
                </a:cubicBezTo>
                <a:lnTo>
                  <a:pt x="10624" y="6361"/>
                </a:lnTo>
                <a:cubicBezTo>
                  <a:pt x="10367" y="6028"/>
                  <a:pt x="10109" y="5649"/>
                  <a:pt x="9885" y="5411"/>
                </a:cubicBezTo>
                <a:cubicBezTo>
                  <a:pt x="9564" y="4938"/>
                  <a:pt x="9147" y="4415"/>
                  <a:pt x="8730" y="3940"/>
                </a:cubicBezTo>
                <a:cubicBezTo>
                  <a:pt x="8634" y="3940"/>
                  <a:pt x="8569" y="3940"/>
                  <a:pt x="8505" y="3988"/>
                </a:cubicBezTo>
                <a:lnTo>
                  <a:pt x="8313" y="3988"/>
                </a:lnTo>
                <a:cubicBezTo>
                  <a:pt x="8537" y="3988"/>
                  <a:pt x="8473" y="4084"/>
                  <a:pt x="8313" y="4130"/>
                </a:cubicBezTo>
                <a:cubicBezTo>
                  <a:pt x="7510" y="4273"/>
                  <a:pt x="7798" y="4226"/>
                  <a:pt x="7638" y="4273"/>
                </a:cubicBezTo>
                <a:cubicBezTo>
                  <a:pt x="7638" y="4273"/>
                  <a:pt x="7575" y="4319"/>
                  <a:pt x="7510" y="4415"/>
                </a:cubicBezTo>
                <a:lnTo>
                  <a:pt x="7221" y="4652"/>
                </a:lnTo>
                <a:cubicBezTo>
                  <a:pt x="7060" y="4747"/>
                  <a:pt x="6932" y="4890"/>
                  <a:pt x="6676" y="5080"/>
                </a:cubicBezTo>
                <a:cubicBezTo>
                  <a:pt x="6611" y="5460"/>
                  <a:pt x="6515" y="5793"/>
                  <a:pt x="6451" y="6266"/>
                </a:cubicBezTo>
                <a:cubicBezTo>
                  <a:pt x="6419" y="6503"/>
                  <a:pt x="6355" y="6741"/>
                  <a:pt x="6322" y="6978"/>
                </a:cubicBezTo>
                <a:cubicBezTo>
                  <a:pt x="6259" y="7216"/>
                  <a:pt x="6226" y="7453"/>
                  <a:pt x="6194" y="7739"/>
                </a:cubicBezTo>
                <a:cubicBezTo>
                  <a:pt x="6161" y="7975"/>
                  <a:pt x="6130" y="8261"/>
                  <a:pt x="6098" y="8545"/>
                </a:cubicBezTo>
                <a:cubicBezTo>
                  <a:pt x="6098" y="8687"/>
                  <a:pt x="6065" y="8829"/>
                  <a:pt x="6065" y="8973"/>
                </a:cubicBezTo>
                <a:cubicBezTo>
                  <a:pt x="6065" y="9067"/>
                  <a:pt x="6065" y="9162"/>
                  <a:pt x="6034" y="9257"/>
                </a:cubicBezTo>
                <a:cubicBezTo>
                  <a:pt x="6002" y="9637"/>
                  <a:pt x="6002" y="10017"/>
                  <a:pt x="5969" y="10396"/>
                </a:cubicBezTo>
                <a:cubicBezTo>
                  <a:pt x="5938" y="11157"/>
                  <a:pt x="5938" y="11963"/>
                  <a:pt x="5969" y="12722"/>
                </a:cubicBezTo>
                <a:lnTo>
                  <a:pt x="5969" y="13246"/>
                </a:lnTo>
                <a:cubicBezTo>
                  <a:pt x="5969" y="13292"/>
                  <a:pt x="5969" y="13388"/>
                  <a:pt x="5969" y="13435"/>
                </a:cubicBezTo>
                <a:cubicBezTo>
                  <a:pt x="6002" y="13577"/>
                  <a:pt x="6002" y="13721"/>
                  <a:pt x="6034" y="13863"/>
                </a:cubicBezTo>
                <a:lnTo>
                  <a:pt x="6098" y="14005"/>
                </a:lnTo>
                <a:lnTo>
                  <a:pt x="6130" y="14052"/>
                </a:lnTo>
                <a:cubicBezTo>
                  <a:pt x="6114" y="14077"/>
                  <a:pt x="6098" y="14089"/>
                  <a:pt x="6082" y="14089"/>
                </a:cubicBezTo>
                <a:cubicBezTo>
                  <a:pt x="6065" y="14089"/>
                  <a:pt x="6049" y="14077"/>
                  <a:pt x="6034" y="14052"/>
                </a:cubicBezTo>
                <a:cubicBezTo>
                  <a:pt x="5969" y="14052"/>
                  <a:pt x="5905" y="14005"/>
                  <a:pt x="5842" y="13958"/>
                </a:cubicBezTo>
                <a:lnTo>
                  <a:pt x="5809" y="13958"/>
                </a:lnTo>
                <a:lnTo>
                  <a:pt x="5809" y="13909"/>
                </a:lnTo>
                <a:cubicBezTo>
                  <a:pt x="5744" y="13909"/>
                  <a:pt x="5681" y="13814"/>
                  <a:pt x="5616" y="13767"/>
                </a:cubicBezTo>
                <a:cubicBezTo>
                  <a:pt x="5584" y="13721"/>
                  <a:pt x="5520" y="13672"/>
                  <a:pt x="5488" y="13625"/>
                </a:cubicBezTo>
                <a:lnTo>
                  <a:pt x="5391" y="13530"/>
                </a:lnTo>
                <a:lnTo>
                  <a:pt x="5327" y="13435"/>
                </a:lnTo>
                <a:lnTo>
                  <a:pt x="5166" y="13246"/>
                </a:lnTo>
                <a:cubicBezTo>
                  <a:pt x="4943" y="13008"/>
                  <a:pt x="4749" y="12722"/>
                  <a:pt x="4526" y="12485"/>
                </a:cubicBezTo>
                <a:lnTo>
                  <a:pt x="3531" y="11299"/>
                </a:lnTo>
                <a:lnTo>
                  <a:pt x="2663" y="10207"/>
                </a:lnTo>
                <a:cubicBezTo>
                  <a:pt x="2407" y="9921"/>
                  <a:pt x="2215" y="9732"/>
                  <a:pt x="2086" y="9542"/>
                </a:cubicBezTo>
                <a:lnTo>
                  <a:pt x="2215" y="9732"/>
                </a:lnTo>
                <a:lnTo>
                  <a:pt x="2086" y="9590"/>
                </a:lnTo>
                <a:cubicBezTo>
                  <a:pt x="1796" y="9732"/>
                  <a:pt x="1508" y="9732"/>
                  <a:pt x="1219" y="9732"/>
                </a:cubicBezTo>
                <a:cubicBezTo>
                  <a:pt x="1283" y="9828"/>
                  <a:pt x="1059" y="9921"/>
                  <a:pt x="866" y="9921"/>
                </a:cubicBezTo>
                <a:lnTo>
                  <a:pt x="834" y="9921"/>
                </a:lnTo>
                <a:lnTo>
                  <a:pt x="770" y="9970"/>
                </a:lnTo>
                <a:cubicBezTo>
                  <a:pt x="705" y="10112"/>
                  <a:pt x="609" y="10254"/>
                  <a:pt x="482" y="10491"/>
                </a:cubicBezTo>
                <a:lnTo>
                  <a:pt x="417" y="10634"/>
                </a:lnTo>
                <a:cubicBezTo>
                  <a:pt x="353" y="10729"/>
                  <a:pt x="321" y="10776"/>
                  <a:pt x="288" y="10871"/>
                </a:cubicBezTo>
                <a:lnTo>
                  <a:pt x="63" y="11251"/>
                </a:lnTo>
                <a:lnTo>
                  <a:pt x="63" y="11821"/>
                </a:lnTo>
                <a:lnTo>
                  <a:pt x="0" y="11726"/>
                </a:lnTo>
                <a:cubicBezTo>
                  <a:pt x="32" y="12296"/>
                  <a:pt x="96" y="13055"/>
                  <a:pt x="96" y="13767"/>
                </a:cubicBezTo>
                <a:cubicBezTo>
                  <a:pt x="96" y="14100"/>
                  <a:pt x="128" y="14431"/>
                  <a:pt x="161" y="14813"/>
                </a:cubicBezTo>
                <a:cubicBezTo>
                  <a:pt x="192" y="15097"/>
                  <a:pt x="224" y="15381"/>
                  <a:pt x="257" y="15572"/>
                </a:cubicBezTo>
                <a:cubicBezTo>
                  <a:pt x="257" y="15809"/>
                  <a:pt x="288" y="16047"/>
                  <a:pt x="321" y="16331"/>
                </a:cubicBezTo>
                <a:cubicBezTo>
                  <a:pt x="321" y="16426"/>
                  <a:pt x="321" y="16522"/>
                  <a:pt x="353" y="16615"/>
                </a:cubicBezTo>
                <a:cubicBezTo>
                  <a:pt x="353" y="16710"/>
                  <a:pt x="353" y="16759"/>
                  <a:pt x="384" y="16853"/>
                </a:cubicBezTo>
                <a:cubicBezTo>
                  <a:pt x="417" y="17232"/>
                  <a:pt x="482" y="17614"/>
                  <a:pt x="513" y="18040"/>
                </a:cubicBezTo>
                <a:cubicBezTo>
                  <a:pt x="578" y="18419"/>
                  <a:pt x="674" y="18848"/>
                  <a:pt x="738" y="19227"/>
                </a:cubicBezTo>
                <a:cubicBezTo>
                  <a:pt x="834" y="19607"/>
                  <a:pt x="930" y="19986"/>
                  <a:pt x="1059" y="20415"/>
                </a:cubicBezTo>
                <a:lnTo>
                  <a:pt x="1059" y="20557"/>
                </a:lnTo>
                <a:cubicBezTo>
                  <a:pt x="1059" y="20650"/>
                  <a:pt x="1059" y="20794"/>
                  <a:pt x="1091" y="20936"/>
                </a:cubicBezTo>
                <a:lnTo>
                  <a:pt x="1187" y="21458"/>
                </a:lnTo>
                <a:lnTo>
                  <a:pt x="1251" y="21600"/>
                </a:lnTo>
                <a:lnTo>
                  <a:pt x="1604" y="21600"/>
                </a:lnTo>
                <a:cubicBezTo>
                  <a:pt x="1829" y="21600"/>
                  <a:pt x="2086" y="21553"/>
                  <a:pt x="2342" y="21458"/>
                </a:cubicBezTo>
                <a:cubicBezTo>
                  <a:pt x="2856" y="21220"/>
                  <a:pt x="3337" y="20650"/>
                  <a:pt x="3273" y="19749"/>
                </a:cubicBezTo>
                <a:lnTo>
                  <a:pt x="3337" y="19749"/>
                </a:lnTo>
                <a:cubicBezTo>
                  <a:pt x="3337" y="19749"/>
                  <a:pt x="3241" y="19465"/>
                  <a:pt x="3241" y="19465"/>
                </a:cubicBezTo>
                <a:cubicBezTo>
                  <a:pt x="3177" y="19036"/>
                  <a:pt x="3049" y="18848"/>
                  <a:pt x="3112" y="18848"/>
                </a:cubicBezTo>
                <a:lnTo>
                  <a:pt x="3241" y="19416"/>
                </a:lnTo>
                <a:cubicBezTo>
                  <a:pt x="3216" y="19249"/>
                  <a:pt x="3211" y="19190"/>
                  <a:pt x="3219" y="19190"/>
                </a:cubicBezTo>
                <a:cubicBezTo>
                  <a:pt x="3232" y="19190"/>
                  <a:pt x="3279" y="19330"/>
                  <a:pt x="3337" y="19416"/>
                </a:cubicBezTo>
                <a:cubicBezTo>
                  <a:pt x="3273" y="19227"/>
                  <a:pt x="3273" y="19085"/>
                  <a:pt x="3241" y="18941"/>
                </a:cubicBezTo>
                <a:cubicBezTo>
                  <a:pt x="3233" y="18920"/>
                  <a:pt x="3229" y="18910"/>
                  <a:pt x="3228" y="18910"/>
                </a:cubicBezTo>
                <a:cubicBezTo>
                  <a:pt x="3223" y="18910"/>
                  <a:pt x="3241" y="19011"/>
                  <a:pt x="3241" y="19085"/>
                </a:cubicBezTo>
                <a:cubicBezTo>
                  <a:pt x="3145" y="18848"/>
                  <a:pt x="3049" y="18562"/>
                  <a:pt x="2985" y="18324"/>
                </a:cubicBezTo>
                <a:cubicBezTo>
                  <a:pt x="2920" y="17898"/>
                  <a:pt x="3081" y="18231"/>
                  <a:pt x="2985" y="17707"/>
                </a:cubicBezTo>
                <a:cubicBezTo>
                  <a:pt x="2920" y="17281"/>
                  <a:pt x="2856" y="16901"/>
                  <a:pt x="2792" y="16473"/>
                </a:cubicBezTo>
                <a:lnTo>
                  <a:pt x="2695" y="15809"/>
                </a:lnTo>
                <a:lnTo>
                  <a:pt x="2695" y="15618"/>
                </a:lnTo>
                <a:cubicBezTo>
                  <a:pt x="2695" y="15523"/>
                  <a:pt x="2695" y="15476"/>
                  <a:pt x="2728" y="15430"/>
                </a:cubicBezTo>
                <a:lnTo>
                  <a:pt x="2728" y="15334"/>
                </a:lnTo>
                <a:lnTo>
                  <a:pt x="2760" y="15334"/>
                </a:lnTo>
                <a:cubicBezTo>
                  <a:pt x="2792" y="15381"/>
                  <a:pt x="2760" y="15381"/>
                  <a:pt x="2792" y="15430"/>
                </a:cubicBezTo>
                <a:lnTo>
                  <a:pt x="2824" y="15430"/>
                </a:lnTo>
                <a:cubicBezTo>
                  <a:pt x="2824" y="15461"/>
                  <a:pt x="2824" y="15492"/>
                  <a:pt x="2824" y="15523"/>
                </a:cubicBezTo>
                <a:lnTo>
                  <a:pt x="2920" y="15667"/>
                </a:lnTo>
                <a:lnTo>
                  <a:pt x="3402" y="16189"/>
                </a:lnTo>
                <a:cubicBezTo>
                  <a:pt x="3466" y="16284"/>
                  <a:pt x="3562" y="16378"/>
                  <a:pt x="3658" y="16473"/>
                </a:cubicBezTo>
                <a:cubicBezTo>
                  <a:pt x="3723" y="16568"/>
                  <a:pt x="3787" y="16615"/>
                  <a:pt x="3948" y="16806"/>
                </a:cubicBezTo>
                <a:lnTo>
                  <a:pt x="4782" y="17660"/>
                </a:lnTo>
                <a:cubicBezTo>
                  <a:pt x="5295" y="18135"/>
                  <a:pt x="5648" y="18419"/>
                  <a:pt x="5648" y="18419"/>
                </a:cubicBezTo>
                <a:lnTo>
                  <a:pt x="5713" y="18277"/>
                </a:lnTo>
                <a:cubicBezTo>
                  <a:pt x="5938" y="18419"/>
                  <a:pt x="6130" y="18610"/>
                  <a:pt x="6322" y="18848"/>
                </a:cubicBezTo>
                <a:cubicBezTo>
                  <a:pt x="6355" y="18941"/>
                  <a:pt x="6419" y="18990"/>
                  <a:pt x="6451" y="19036"/>
                </a:cubicBezTo>
                <a:lnTo>
                  <a:pt x="6611" y="19179"/>
                </a:lnTo>
                <a:lnTo>
                  <a:pt x="6868" y="19323"/>
                </a:lnTo>
                <a:cubicBezTo>
                  <a:pt x="7093" y="19369"/>
                  <a:pt x="7318" y="19465"/>
                  <a:pt x="7542" y="19654"/>
                </a:cubicBezTo>
                <a:cubicBezTo>
                  <a:pt x="7638" y="19511"/>
                  <a:pt x="7735" y="19369"/>
                  <a:pt x="7831" y="19227"/>
                </a:cubicBezTo>
                <a:lnTo>
                  <a:pt x="7927" y="19085"/>
                </a:lnTo>
                <a:cubicBezTo>
                  <a:pt x="7927" y="19036"/>
                  <a:pt x="7959" y="18990"/>
                  <a:pt x="7959" y="18941"/>
                </a:cubicBezTo>
                <a:cubicBezTo>
                  <a:pt x="7959" y="18941"/>
                  <a:pt x="8087" y="18791"/>
                  <a:pt x="8114" y="18791"/>
                </a:cubicBezTo>
                <a:cubicBezTo>
                  <a:pt x="8118" y="18791"/>
                  <a:pt x="8119" y="18795"/>
                  <a:pt x="8119" y="18799"/>
                </a:cubicBezTo>
                <a:cubicBezTo>
                  <a:pt x="8119" y="18657"/>
                  <a:pt x="8248" y="18562"/>
                  <a:pt x="8344" y="18419"/>
                </a:cubicBezTo>
                <a:cubicBezTo>
                  <a:pt x="8364" y="18375"/>
                  <a:pt x="8369" y="18357"/>
                  <a:pt x="8364" y="18357"/>
                </a:cubicBezTo>
                <a:cubicBezTo>
                  <a:pt x="8354" y="18357"/>
                  <a:pt x="8302" y="18435"/>
                  <a:pt x="8280" y="18468"/>
                </a:cubicBezTo>
                <a:lnTo>
                  <a:pt x="8376" y="18277"/>
                </a:lnTo>
                <a:cubicBezTo>
                  <a:pt x="8376" y="18262"/>
                  <a:pt x="8380" y="18256"/>
                  <a:pt x="8385" y="18256"/>
                </a:cubicBezTo>
                <a:cubicBezTo>
                  <a:pt x="8392" y="18256"/>
                  <a:pt x="8401" y="18266"/>
                  <a:pt x="8405" y="18273"/>
                </a:cubicBezTo>
                <a:cubicBezTo>
                  <a:pt x="8414" y="18254"/>
                  <a:pt x="8427" y="18221"/>
                  <a:pt x="8441" y="18182"/>
                </a:cubicBezTo>
                <a:cubicBezTo>
                  <a:pt x="8505" y="17993"/>
                  <a:pt x="8666" y="17707"/>
                  <a:pt x="9308" y="16522"/>
                </a:cubicBezTo>
                <a:cubicBezTo>
                  <a:pt x="9243" y="16284"/>
                  <a:pt x="9179" y="16093"/>
                  <a:pt x="9114" y="15856"/>
                </a:cubicBezTo>
                <a:lnTo>
                  <a:pt x="9018" y="15572"/>
                </a:lnTo>
                <a:cubicBezTo>
                  <a:pt x="8987" y="15476"/>
                  <a:pt x="8954" y="15334"/>
                  <a:pt x="8954" y="15239"/>
                </a:cubicBezTo>
                <a:cubicBezTo>
                  <a:pt x="8891" y="14906"/>
                  <a:pt x="8826" y="14527"/>
                  <a:pt x="8793" y="14147"/>
                </a:cubicBezTo>
                <a:cubicBezTo>
                  <a:pt x="8762" y="13958"/>
                  <a:pt x="8730" y="13767"/>
                  <a:pt x="8697" y="13577"/>
                </a:cubicBezTo>
                <a:lnTo>
                  <a:pt x="8666" y="13008"/>
                </a:lnTo>
                <a:lnTo>
                  <a:pt x="8634" y="12771"/>
                </a:lnTo>
                <a:lnTo>
                  <a:pt x="8634" y="12391"/>
                </a:lnTo>
                <a:cubicBezTo>
                  <a:pt x="8634" y="11726"/>
                  <a:pt x="8634" y="11109"/>
                  <a:pt x="8666" y="10445"/>
                </a:cubicBezTo>
                <a:cubicBezTo>
                  <a:pt x="8666" y="10159"/>
                  <a:pt x="8697" y="9874"/>
                  <a:pt x="8697" y="9590"/>
                </a:cubicBezTo>
                <a:lnTo>
                  <a:pt x="8697" y="9495"/>
                </a:lnTo>
                <a:cubicBezTo>
                  <a:pt x="8681" y="9448"/>
                  <a:pt x="8681" y="9448"/>
                  <a:pt x="8673" y="9448"/>
                </a:cubicBezTo>
                <a:cubicBezTo>
                  <a:pt x="8666" y="9448"/>
                  <a:pt x="8650" y="9448"/>
                  <a:pt x="8601" y="9400"/>
                </a:cubicBezTo>
                <a:cubicBezTo>
                  <a:pt x="8505" y="9304"/>
                  <a:pt x="8633" y="9353"/>
                  <a:pt x="8601" y="9257"/>
                </a:cubicBezTo>
                <a:cubicBezTo>
                  <a:pt x="8634" y="9353"/>
                  <a:pt x="8666" y="9353"/>
                  <a:pt x="8666" y="9353"/>
                </a:cubicBezTo>
                <a:cubicBezTo>
                  <a:pt x="8666" y="9353"/>
                  <a:pt x="8666" y="9353"/>
                  <a:pt x="8730" y="9542"/>
                </a:cubicBezTo>
                <a:lnTo>
                  <a:pt x="8697" y="9353"/>
                </a:lnTo>
                <a:lnTo>
                  <a:pt x="8730" y="9448"/>
                </a:lnTo>
                <a:cubicBezTo>
                  <a:pt x="8730" y="9448"/>
                  <a:pt x="8730" y="9400"/>
                  <a:pt x="8730" y="9400"/>
                </a:cubicBezTo>
                <a:cubicBezTo>
                  <a:pt x="8730" y="9343"/>
                  <a:pt x="8730" y="9324"/>
                  <a:pt x="8731" y="9324"/>
                </a:cubicBezTo>
                <a:cubicBezTo>
                  <a:pt x="8734" y="9324"/>
                  <a:pt x="8742" y="9370"/>
                  <a:pt x="8762" y="9400"/>
                </a:cubicBezTo>
                <a:cubicBezTo>
                  <a:pt x="8762" y="9400"/>
                  <a:pt x="8762" y="9353"/>
                  <a:pt x="8793" y="9304"/>
                </a:cubicBezTo>
                <a:lnTo>
                  <a:pt x="8826" y="9304"/>
                </a:lnTo>
                <a:cubicBezTo>
                  <a:pt x="8826" y="9304"/>
                  <a:pt x="8826" y="9257"/>
                  <a:pt x="8891" y="9257"/>
                </a:cubicBezTo>
                <a:cubicBezTo>
                  <a:pt x="8922" y="9257"/>
                  <a:pt x="8891" y="9257"/>
                  <a:pt x="8891" y="9304"/>
                </a:cubicBezTo>
                <a:lnTo>
                  <a:pt x="8987" y="9448"/>
                </a:lnTo>
                <a:cubicBezTo>
                  <a:pt x="9083" y="9542"/>
                  <a:pt x="9179" y="9637"/>
                  <a:pt x="9179" y="9732"/>
                </a:cubicBezTo>
                <a:cubicBezTo>
                  <a:pt x="9280" y="9845"/>
                  <a:pt x="9524" y="10256"/>
                  <a:pt x="9604" y="10256"/>
                </a:cubicBezTo>
                <a:cubicBezTo>
                  <a:pt x="9625" y="10256"/>
                  <a:pt x="9635" y="10229"/>
                  <a:pt x="9629" y="10159"/>
                </a:cubicBezTo>
                <a:cubicBezTo>
                  <a:pt x="9654" y="10273"/>
                  <a:pt x="9846" y="10665"/>
                  <a:pt x="9803" y="10665"/>
                </a:cubicBezTo>
                <a:cubicBezTo>
                  <a:pt x="9793" y="10665"/>
                  <a:pt x="9768" y="10641"/>
                  <a:pt x="9725" y="10587"/>
                </a:cubicBezTo>
                <a:cubicBezTo>
                  <a:pt x="9821" y="10729"/>
                  <a:pt x="9917" y="10920"/>
                  <a:pt x="10046" y="11062"/>
                </a:cubicBezTo>
                <a:lnTo>
                  <a:pt x="9917" y="10776"/>
                </a:lnTo>
                <a:cubicBezTo>
                  <a:pt x="10174" y="11251"/>
                  <a:pt x="10463" y="11679"/>
                  <a:pt x="10784" y="12058"/>
                </a:cubicBezTo>
                <a:lnTo>
                  <a:pt x="10655" y="11821"/>
                </a:lnTo>
                <a:cubicBezTo>
                  <a:pt x="10880" y="12154"/>
                  <a:pt x="11105" y="12485"/>
                  <a:pt x="11105" y="12722"/>
                </a:cubicBezTo>
                <a:lnTo>
                  <a:pt x="11137" y="12771"/>
                </a:lnTo>
                <a:lnTo>
                  <a:pt x="11586" y="13435"/>
                </a:lnTo>
                <a:cubicBezTo>
                  <a:pt x="11842" y="13814"/>
                  <a:pt x="12132" y="14194"/>
                  <a:pt x="12420" y="14575"/>
                </a:cubicBezTo>
                <a:lnTo>
                  <a:pt x="12228" y="14242"/>
                </a:lnTo>
                <a:cubicBezTo>
                  <a:pt x="12388" y="14431"/>
                  <a:pt x="12709" y="14859"/>
                  <a:pt x="13095" y="15334"/>
                </a:cubicBezTo>
                <a:cubicBezTo>
                  <a:pt x="13319" y="15286"/>
                  <a:pt x="13512" y="15239"/>
                  <a:pt x="13673" y="15192"/>
                </a:cubicBezTo>
                <a:cubicBezTo>
                  <a:pt x="13833" y="15192"/>
                  <a:pt x="14057" y="15144"/>
                  <a:pt x="14250" y="15097"/>
                </a:cubicBezTo>
                <a:cubicBezTo>
                  <a:pt x="14411" y="15001"/>
                  <a:pt x="14572" y="14859"/>
                  <a:pt x="14732" y="14717"/>
                </a:cubicBezTo>
                <a:lnTo>
                  <a:pt x="14989" y="14527"/>
                </a:lnTo>
                <a:cubicBezTo>
                  <a:pt x="15052" y="14431"/>
                  <a:pt x="15116" y="14384"/>
                  <a:pt x="15245" y="14289"/>
                </a:cubicBezTo>
                <a:cubicBezTo>
                  <a:pt x="15373" y="13388"/>
                  <a:pt x="15502" y="12485"/>
                  <a:pt x="15598" y="11583"/>
                </a:cubicBezTo>
                <a:cubicBezTo>
                  <a:pt x="15598" y="11583"/>
                  <a:pt x="15566" y="11726"/>
                  <a:pt x="15533" y="11868"/>
                </a:cubicBezTo>
                <a:lnTo>
                  <a:pt x="15470" y="12105"/>
                </a:lnTo>
                <a:lnTo>
                  <a:pt x="15470" y="11963"/>
                </a:lnTo>
                <a:cubicBezTo>
                  <a:pt x="15470" y="11821"/>
                  <a:pt x="15470" y="11679"/>
                  <a:pt x="15502" y="11583"/>
                </a:cubicBezTo>
                <a:cubicBezTo>
                  <a:pt x="15502" y="11299"/>
                  <a:pt x="15533" y="11013"/>
                  <a:pt x="15533" y="11013"/>
                </a:cubicBezTo>
                <a:cubicBezTo>
                  <a:pt x="15533" y="11091"/>
                  <a:pt x="15640" y="11484"/>
                  <a:pt x="15645" y="11679"/>
                </a:cubicBezTo>
                <a:cubicBezTo>
                  <a:pt x="15673" y="11494"/>
                  <a:pt x="15705" y="11247"/>
                  <a:pt x="15758" y="10966"/>
                </a:cubicBezTo>
                <a:cubicBezTo>
                  <a:pt x="15758" y="10776"/>
                  <a:pt x="15790" y="10587"/>
                  <a:pt x="15823" y="10396"/>
                </a:cubicBezTo>
                <a:cubicBezTo>
                  <a:pt x="15823" y="10207"/>
                  <a:pt x="15855" y="10112"/>
                  <a:pt x="15855" y="9970"/>
                </a:cubicBezTo>
                <a:cubicBezTo>
                  <a:pt x="15919" y="9448"/>
                  <a:pt x="15984" y="8782"/>
                  <a:pt x="16048" y="8023"/>
                </a:cubicBezTo>
                <a:cubicBezTo>
                  <a:pt x="16080" y="7548"/>
                  <a:pt x="16111" y="7027"/>
                  <a:pt x="16176" y="6503"/>
                </a:cubicBezTo>
                <a:cubicBezTo>
                  <a:pt x="16176" y="6266"/>
                  <a:pt x="16207" y="6077"/>
                  <a:pt x="16240" y="5839"/>
                </a:cubicBezTo>
                <a:cubicBezTo>
                  <a:pt x="16240" y="5697"/>
                  <a:pt x="16272" y="5507"/>
                  <a:pt x="16305" y="5364"/>
                </a:cubicBezTo>
                <a:cubicBezTo>
                  <a:pt x="16305" y="5269"/>
                  <a:pt x="16336" y="5222"/>
                  <a:pt x="16368" y="5174"/>
                </a:cubicBezTo>
                <a:cubicBezTo>
                  <a:pt x="16368" y="5222"/>
                  <a:pt x="16401" y="5269"/>
                  <a:pt x="16401" y="5318"/>
                </a:cubicBezTo>
                <a:cubicBezTo>
                  <a:pt x="16432" y="5460"/>
                  <a:pt x="16465" y="5649"/>
                  <a:pt x="16465" y="5793"/>
                </a:cubicBezTo>
                <a:cubicBezTo>
                  <a:pt x="16489" y="5793"/>
                  <a:pt x="16476" y="5651"/>
                  <a:pt x="16498" y="5651"/>
                </a:cubicBezTo>
                <a:cubicBezTo>
                  <a:pt x="16505" y="5651"/>
                  <a:pt x="16514" y="5664"/>
                  <a:pt x="16528" y="5697"/>
                </a:cubicBezTo>
                <a:cubicBezTo>
                  <a:pt x="16528" y="5793"/>
                  <a:pt x="16528" y="5839"/>
                  <a:pt x="16528" y="5886"/>
                </a:cubicBezTo>
                <a:cubicBezTo>
                  <a:pt x="16528" y="5886"/>
                  <a:pt x="16547" y="5966"/>
                  <a:pt x="16556" y="5966"/>
                </a:cubicBezTo>
                <a:cubicBezTo>
                  <a:pt x="16559" y="5966"/>
                  <a:pt x="16561" y="5958"/>
                  <a:pt x="16561" y="5935"/>
                </a:cubicBezTo>
                <a:cubicBezTo>
                  <a:pt x="16528" y="5744"/>
                  <a:pt x="16528" y="5555"/>
                  <a:pt x="16497" y="5318"/>
                </a:cubicBezTo>
                <a:lnTo>
                  <a:pt x="16593" y="5555"/>
                </a:lnTo>
                <a:lnTo>
                  <a:pt x="16593" y="5697"/>
                </a:lnTo>
                <a:cubicBezTo>
                  <a:pt x="16593" y="5697"/>
                  <a:pt x="16616" y="5592"/>
                  <a:pt x="16664" y="5592"/>
                </a:cubicBezTo>
                <a:cubicBezTo>
                  <a:pt x="16672" y="5592"/>
                  <a:pt x="16680" y="5594"/>
                  <a:pt x="16689" y="5602"/>
                </a:cubicBezTo>
                <a:cubicBezTo>
                  <a:pt x="16722" y="5602"/>
                  <a:pt x="16722" y="5649"/>
                  <a:pt x="16753" y="5697"/>
                </a:cubicBezTo>
                <a:cubicBezTo>
                  <a:pt x="16818" y="5935"/>
                  <a:pt x="16914" y="6124"/>
                  <a:pt x="17010" y="6314"/>
                </a:cubicBezTo>
                <a:cubicBezTo>
                  <a:pt x="17203" y="6789"/>
                  <a:pt x="17396" y="7216"/>
                  <a:pt x="17588" y="7691"/>
                </a:cubicBezTo>
                <a:cubicBezTo>
                  <a:pt x="17556" y="7691"/>
                  <a:pt x="17460" y="7502"/>
                  <a:pt x="17331" y="7311"/>
                </a:cubicBezTo>
                <a:cubicBezTo>
                  <a:pt x="17396" y="7453"/>
                  <a:pt x="17460" y="7595"/>
                  <a:pt x="17523" y="7786"/>
                </a:cubicBezTo>
                <a:cubicBezTo>
                  <a:pt x="17513" y="7733"/>
                  <a:pt x="17513" y="7714"/>
                  <a:pt x="17519" y="7714"/>
                </a:cubicBezTo>
                <a:cubicBezTo>
                  <a:pt x="17547" y="7714"/>
                  <a:pt x="17682" y="8010"/>
                  <a:pt x="17693" y="8010"/>
                </a:cubicBezTo>
                <a:cubicBezTo>
                  <a:pt x="17696" y="8010"/>
                  <a:pt x="17693" y="8000"/>
                  <a:pt x="17684" y="7975"/>
                </a:cubicBezTo>
                <a:cubicBezTo>
                  <a:pt x="18134" y="8594"/>
                  <a:pt x="18455" y="9637"/>
                  <a:pt x="18839" y="10254"/>
                </a:cubicBezTo>
                <a:cubicBezTo>
                  <a:pt x="18968" y="10207"/>
                  <a:pt x="21279" y="9921"/>
                  <a:pt x="21375" y="9828"/>
                </a:cubicBezTo>
                <a:cubicBezTo>
                  <a:pt x="21471" y="10017"/>
                  <a:pt x="21568" y="10254"/>
                  <a:pt x="21600" y="10303"/>
                </a:cubicBezTo>
                <a:cubicBezTo>
                  <a:pt x="21536" y="10065"/>
                  <a:pt x="21439" y="9828"/>
                  <a:pt x="21310" y="9590"/>
                </a:cubicBezTo>
                <a:lnTo>
                  <a:pt x="21214" y="9637"/>
                </a:lnTo>
                <a:cubicBezTo>
                  <a:pt x="20991" y="9162"/>
                  <a:pt x="21214" y="9495"/>
                  <a:pt x="20991" y="9020"/>
                </a:cubicBezTo>
                <a:cubicBezTo>
                  <a:pt x="20996" y="9010"/>
                  <a:pt x="21004" y="9006"/>
                  <a:pt x="21012" y="9006"/>
                </a:cubicBezTo>
                <a:cubicBezTo>
                  <a:pt x="21091" y="9006"/>
                  <a:pt x="21266" y="9388"/>
                  <a:pt x="21439" y="9732"/>
                </a:cubicBezTo>
                <a:cubicBezTo>
                  <a:pt x="21279" y="9400"/>
                  <a:pt x="21150" y="9020"/>
                  <a:pt x="21022" y="8925"/>
                </a:cubicBezTo>
                <a:cubicBezTo>
                  <a:pt x="20893" y="8545"/>
                  <a:pt x="21118" y="8925"/>
                  <a:pt x="20958" y="8450"/>
                </a:cubicBezTo>
                <a:cubicBezTo>
                  <a:pt x="20766" y="8165"/>
                  <a:pt x="20605" y="7881"/>
                  <a:pt x="20476" y="7548"/>
                </a:cubicBezTo>
                <a:cubicBezTo>
                  <a:pt x="20188" y="6694"/>
                  <a:pt x="19867" y="6410"/>
                  <a:pt x="19610" y="5602"/>
                </a:cubicBezTo>
                <a:lnTo>
                  <a:pt x="19642" y="5697"/>
                </a:lnTo>
                <a:cubicBezTo>
                  <a:pt x="19583" y="5433"/>
                  <a:pt x="19329" y="5002"/>
                  <a:pt x="19164" y="4526"/>
                </a:cubicBezTo>
                <a:cubicBezTo>
                  <a:pt x="19173" y="4568"/>
                  <a:pt x="19173" y="4600"/>
                  <a:pt x="19162" y="4600"/>
                </a:cubicBezTo>
                <a:cubicBezTo>
                  <a:pt x="19148" y="4600"/>
                  <a:pt x="19117" y="4551"/>
                  <a:pt x="19064" y="4415"/>
                </a:cubicBezTo>
                <a:cubicBezTo>
                  <a:pt x="18615" y="3371"/>
                  <a:pt x="18294" y="2706"/>
                  <a:pt x="17973" y="1851"/>
                </a:cubicBezTo>
                <a:lnTo>
                  <a:pt x="17621" y="1283"/>
                </a:lnTo>
                <a:lnTo>
                  <a:pt x="17106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39" name="Google Shape;668;p20"/>
          <p:cNvSpPr/>
          <p:nvPr/>
        </p:nvSpPr>
        <p:spPr>
          <a:xfrm rot="7659018">
            <a:off x="272174" y="4015424"/>
            <a:ext cx="521743" cy="434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7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7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7" y="5588"/>
                  <a:pt x="4327" y="5827"/>
                </a:cubicBezTo>
                <a:lnTo>
                  <a:pt x="4327" y="7967"/>
                </a:lnTo>
                <a:cubicBezTo>
                  <a:pt x="4293" y="8560"/>
                  <a:pt x="4359" y="9036"/>
                  <a:pt x="4327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6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79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6" y="10146"/>
                  <a:pt x="18527" y="10265"/>
                </a:cubicBezTo>
                <a:lnTo>
                  <a:pt x="17273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647" name="Google Shape;669;p20"/>
          <p:cNvGrpSpPr/>
          <p:nvPr/>
        </p:nvGrpSpPr>
        <p:grpSpPr>
          <a:xfrm>
            <a:off x="297871" y="2333120"/>
            <a:ext cx="1361996" cy="817035"/>
            <a:chOff x="0" y="0"/>
            <a:chExt cx="1361994" cy="817034"/>
          </a:xfrm>
        </p:grpSpPr>
        <p:sp>
          <p:nvSpPr>
            <p:cNvPr id="640" name="Google Shape;670;p20"/>
            <p:cNvSpPr/>
            <p:nvPr/>
          </p:nvSpPr>
          <p:spPr>
            <a:xfrm flipH="1" rot="10605665">
              <a:off x="89357" y="93808"/>
              <a:ext cx="12701" cy="244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7297" y="7200"/>
                    <a:pt x="0" y="14400"/>
                    <a:pt x="0" y="21600"/>
                  </a:cubicBezTo>
                  <a:cubicBezTo>
                    <a:pt x="14303" y="14400"/>
                    <a:pt x="21600" y="7200"/>
                    <a:pt x="21600" y="0"/>
                  </a:cubicBezTo>
                  <a:close/>
                </a:path>
              </a:pathLst>
            </a:custGeom>
            <a:solidFill>
              <a:srgbClr val="344A9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644" name="Google Shape;672;p20"/>
            <p:cNvGrpSpPr/>
            <p:nvPr/>
          </p:nvGrpSpPr>
          <p:grpSpPr>
            <a:xfrm>
              <a:off x="0" y="-1"/>
              <a:ext cx="1361996" cy="817036"/>
              <a:chOff x="0" y="0"/>
              <a:chExt cx="1361994" cy="817034"/>
            </a:xfrm>
          </p:grpSpPr>
          <p:sp>
            <p:nvSpPr>
              <p:cNvPr id="641" name="Google Shape;673;p20"/>
              <p:cNvSpPr/>
              <p:nvPr/>
            </p:nvSpPr>
            <p:spPr>
              <a:xfrm flipH="1" rot="10605665">
                <a:off x="19948" y="36755"/>
                <a:ext cx="1322099" cy="7435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872" y="3453"/>
                    </a:moveTo>
                    <a:cubicBezTo>
                      <a:pt x="11877" y="3457"/>
                      <a:pt x="11881" y="3459"/>
                      <a:pt x="11884" y="3459"/>
                    </a:cubicBezTo>
                    <a:cubicBezTo>
                      <a:pt x="11880" y="3457"/>
                      <a:pt x="11876" y="3455"/>
                      <a:pt x="11872" y="3453"/>
                    </a:cubicBezTo>
                    <a:close/>
                    <a:moveTo>
                      <a:pt x="16318" y="6821"/>
                    </a:moveTo>
                    <a:cubicBezTo>
                      <a:pt x="16318" y="6826"/>
                      <a:pt x="16321" y="6830"/>
                      <a:pt x="16326" y="6832"/>
                    </a:cubicBezTo>
                    <a:cubicBezTo>
                      <a:pt x="16323" y="6828"/>
                      <a:pt x="16321" y="6825"/>
                      <a:pt x="16318" y="6821"/>
                    </a:cubicBezTo>
                    <a:close/>
                    <a:moveTo>
                      <a:pt x="1557" y="19650"/>
                    </a:moveTo>
                    <a:cubicBezTo>
                      <a:pt x="1561" y="19650"/>
                      <a:pt x="1565" y="19652"/>
                      <a:pt x="1570" y="19658"/>
                    </a:cubicBezTo>
                    <a:lnTo>
                      <a:pt x="1540" y="19938"/>
                    </a:lnTo>
                    <a:cubicBezTo>
                      <a:pt x="1552" y="19757"/>
                      <a:pt x="1535" y="19650"/>
                      <a:pt x="1557" y="19650"/>
                    </a:cubicBezTo>
                    <a:close/>
                    <a:moveTo>
                      <a:pt x="10987" y="0"/>
                    </a:moveTo>
                    <a:cubicBezTo>
                      <a:pt x="11136" y="47"/>
                      <a:pt x="11086" y="95"/>
                      <a:pt x="10961" y="95"/>
                    </a:cubicBezTo>
                    <a:cubicBezTo>
                      <a:pt x="10775" y="47"/>
                      <a:pt x="10675" y="35"/>
                      <a:pt x="10622" y="35"/>
                    </a:cubicBezTo>
                    <a:cubicBezTo>
                      <a:pt x="10569" y="35"/>
                      <a:pt x="10563" y="47"/>
                      <a:pt x="10563" y="47"/>
                    </a:cubicBezTo>
                    <a:lnTo>
                      <a:pt x="10140" y="47"/>
                    </a:lnTo>
                    <a:cubicBezTo>
                      <a:pt x="9218" y="47"/>
                      <a:pt x="8321" y="332"/>
                      <a:pt x="7474" y="899"/>
                    </a:cubicBezTo>
                    <a:cubicBezTo>
                      <a:pt x="6652" y="1468"/>
                      <a:pt x="5880" y="2226"/>
                      <a:pt x="5182" y="3173"/>
                    </a:cubicBezTo>
                    <a:cubicBezTo>
                      <a:pt x="4859" y="3740"/>
                      <a:pt x="4412" y="4356"/>
                      <a:pt x="4137" y="4923"/>
                    </a:cubicBezTo>
                    <a:cubicBezTo>
                      <a:pt x="3960" y="5255"/>
                      <a:pt x="3441" y="6211"/>
                      <a:pt x="2990" y="7295"/>
                    </a:cubicBezTo>
                    <a:cubicBezTo>
                      <a:pt x="2591" y="8147"/>
                      <a:pt x="2242" y="9046"/>
                      <a:pt x="1943" y="10043"/>
                    </a:cubicBezTo>
                    <a:lnTo>
                      <a:pt x="1993" y="9899"/>
                    </a:lnTo>
                    <a:cubicBezTo>
                      <a:pt x="1868" y="10326"/>
                      <a:pt x="1719" y="10751"/>
                      <a:pt x="1544" y="11084"/>
                    </a:cubicBezTo>
                    <a:cubicBezTo>
                      <a:pt x="1645" y="11084"/>
                      <a:pt x="1494" y="11748"/>
                      <a:pt x="1420" y="11985"/>
                    </a:cubicBezTo>
                    <a:cubicBezTo>
                      <a:pt x="1370" y="12173"/>
                      <a:pt x="1295" y="12505"/>
                      <a:pt x="1245" y="12884"/>
                    </a:cubicBezTo>
                    <a:cubicBezTo>
                      <a:pt x="1171" y="13216"/>
                      <a:pt x="1096" y="13641"/>
                      <a:pt x="1021" y="13927"/>
                    </a:cubicBezTo>
                    <a:lnTo>
                      <a:pt x="997" y="13878"/>
                    </a:lnTo>
                    <a:cubicBezTo>
                      <a:pt x="921" y="14447"/>
                      <a:pt x="698" y="15488"/>
                      <a:pt x="648" y="15869"/>
                    </a:cubicBezTo>
                    <a:cubicBezTo>
                      <a:pt x="398" y="17052"/>
                      <a:pt x="225" y="18236"/>
                      <a:pt x="149" y="19516"/>
                    </a:cubicBezTo>
                    <a:cubicBezTo>
                      <a:pt x="149" y="19516"/>
                      <a:pt x="100" y="19705"/>
                      <a:pt x="75" y="19895"/>
                    </a:cubicBezTo>
                    <a:lnTo>
                      <a:pt x="25" y="20178"/>
                    </a:lnTo>
                    <a:lnTo>
                      <a:pt x="0" y="20320"/>
                    </a:lnTo>
                    <a:lnTo>
                      <a:pt x="0" y="20462"/>
                    </a:lnTo>
                    <a:cubicBezTo>
                      <a:pt x="199" y="20699"/>
                      <a:pt x="398" y="20889"/>
                      <a:pt x="623" y="20984"/>
                    </a:cubicBezTo>
                    <a:cubicBezTo>
                      <a:pt x="706" y="21045"/>
                      <a:pt x="793" y="21074"/>
                      <a:pt x="877" y="21074"/>
                    </a:cubicBezTo>
                    <a:cubicBezTo>
                      <a:pt x="1126" y="21074"/>
                      <a:pt x="1365" y="20825"/>
                      <a:pt x="1494" y="20369"/>
                    </a:cubicBezTo>
                    <a:lnTo>
                      <a:pt x="1520" y="20415"/>
                    </a:lnTo>
                    <a:cubicBezTo>
                      <a:pt x="1520" y="20369"/>
                      <a:pt x="1520" y="20320"/>
                      <a:pt x="1520" y="20274"/>
                    </a:cubicBezTo>
                    <a:lnTo>
                      <a:pt x="1520" y="20132"/>
                    </a:lnTo>
                    <a:cubicBezTo>
                      <a:pt x="1523" y="20112"/>
                      <a:pt x="1525" y="20093"/>
                      <a:pt x="1527" y="20075"/>
                    </a:cubicBezTo>
                    <a:cubicBezTo>
                      <a:pt x="1541" y="19978"/>
                      <a:pt x="1551" y="19941"/>
                      <a:pt x="1557" y="19941"/>
                    </a:cubicBezTo>
                    <a:cubicBezTo>
                      <a:pt x="1570" y="19941"/>
                      <a:pt x="1570" y="20089"/>
                      <a:pt x="1570" y="20178"/>
                    </a:cubicBezTo>
                    <a:cubicBezTo>
                      <a:pt x="1595" y="20037"/>
                      <a:pt x="1595" y="19895"/>
                      <a:pt x="1619" y="19753"/>
                    </a:cubicBezTo>
                    <a:cubicBezTo>
                      <a:pt x="1619" y="19743"/>
                      <a:pt x="1618" y="19739"/>
                      <a:pt x="1617" y="19739"/>
                    </a:cubicBezTo>
                    <a:cubicBezTo>
                      <a:pt x="1611" y="19739"/>
                      <a:pt x="1595" y="19809"/>
                      <a:pt x="1595" y="19846"/>
                    </a:cubicBezTo>
                    <a:cubicBezTo>
                      <a:pt x="1570" y="19609"/>
                      <a:pt x="1595" y="19421"/>
                      <a:pt x="1619" y="19184"/>
                    </a:cubicBezTo>
                    <a:cubicBezTo>
                      <a:pt x="1669" y="18805"/>
                      <a:pt x="1669" y="19184"/>
                      <a:pt x="1719" y="18757"/>
                    </a:cubicBezTo>
                    <a:cubicBezTo>
                      <a:pt x="2018" y="16578"/>
                      <a:pt x="2467" y="14494"/>
                      <a:pt x="3064" y="12600"/>
                    </a:cubicBezTo>
                    <a:cubicBezTo>
                      <a:pt x="3089" y="12600"/>
                      <a:pt x="3064" y="12600"/>
                      <a:pt x="3064" y="12647"/>
                    </a:cubicBezTo>
                    <a:cubicBezTo>
                      <a:pt x="3139" y="12363"/>
                      <a:pt x="3214" y="12078"/>
                      <a:pt x="3314" y="11794"/>
                    </a:cubicBezTo>
                    <a:cubicBezTo>
                      <a:pt x="3388" y="11511"/>
                      <a:pt x="3488" y="11274"/>
                      <a:pt x="3563" y="10988"/>
                    </a:cubicBezTo>
                    <a:cubicBezTo>
                      <a:pt x="3587" y="10895"/>
                      <a:pt x="3637" y="10847"/>
                      <a:pt x="3688" y="10800"/>
                    </a:cubicBezTo>
                    <a:cubicBezTo>
                      <a:pt x="3662" y="10800"/>
                      <a:pt x="3737" y="10658"/>
                      <a:pt x="3812" y="10373"/>
                    </a:cubicBezTo>
                    <a:cubicBezTo>
                      <a:pt x="3911" y="10136"/>
                      <a:pt x="4036" y="9757"/>
                      <a:pt x="4185" y="9427"/>
                    </a:cubicBezTo>
                    <a:cubicBezTo>
                      <a:pt x="4335" y="9095"/>
                      <a:pt x="4484" y="8763"/>
                      <a:pt x="4609" y="8479"/>
                    </a:cubicBezTo>
                    <a:cubicBezTo>
                      <a:pt x="4709" y="8242"/>
                      <a:pt x="4808" y="8100"/>
                      <a:pt x="4808" y="8052"/>
                    </a:cubicBezTo>
                    <a:lnTo>
                      <a:pt x="4784" y="7959"/>
                    </a:lnTo>
                    <a:cubicBezTo>
                      <a:pt x="5033" y="7485"/>
                      <a:pt x="4908" y="7910"/>
                      <a:pt x="5107" y="7436"/>
                    </a:cubicBezTo>
                    <a:cubicBezTo>
                      <a:pt x="5157" y="7248"/>
                      <a:pt x="5232" y="7104"/>
                      <a:pt x="5331" y="6962"/>
                    </a:cubicBezTo>
                    <a:cubicBezTo>
                      <a:pt x="5431" y="6869"/>
                      <a:pt x="5506" y="6725"/>
                      <a:pt x="5580" y="6537"/>
                    </a:cubicBezTo>
                    <a:cubicBezTo>
                      <a:pt x="5580" y="6537"/>
                      <a:pt x="5672" y="6432"/>
                      <a:pt x="5698" y="6432"/>
                    </a:cubicBezTo>
                    <a:cubicBezTo>
                      <a:pt x="5703" y="6432"/>
                      <a:pt x="5705" y="6436"/>
                      <a:pt x="5705" y="6442"/>
                    </a:cubicBezTo>
                    <a:cubicBezTo>
                      <a:pt x="5705" y="6300"/>
                      <a:pt x="5830" y="6205"/>
                      <a:pt x="5904" y="6063"/>
                    </a:cubicBezTo>
                    <a:cubicBezTo>
                      <a:pt x="5904" y="6048"/>
                      <a:pt x="5899" y="6042"/>
                      <a:pt x="5891" y="6042"/>
                    </a:cubicBezTo>
                    <a:cubicBezTo>
                      <a:pt x="5874" y="6042"/>
                      <a:pt x="5846" y="6063"/>
                      <a:pt x="5830" y="6063"/>
                    </a:cubicBezTo>
                    <a:lnTo>
                      <a:pt x="5904" y="5921"/>
                    </a:lnTo>
                    <a:lnTo>
                      <a:pt x="6004" y="5780"/>
                    </a:lnTo>
                    <a:cubicBezTo>
                      <a:pt x="6032" y="5762"/>
                      <a:pt x="6052" y="5751"/>
                      <a:pt x="6064" y="5751"/>
                    </a:cubicBezTo>
                    <a:cubicBezTo>
                      <a:pt x="6087" y="5751"/>
                      <a:pt x="6086" y="5784"/>
                      <a:pt x="6054" y="5873"/>
                    </a:cubicBezTo>
                    <a:lnTo>
                      <a:pt x="6303" y="5494"/>
                    </a:lnTo>
                    <a:lnTo>
                      <a:pt x="6702" y="5020"/>
                    </a:lnTo>
                    <a:cubicBezTo>
                      <a:pt x="7050" y="4642"/>
                      <a:pt x="7424" y="4311"/>
                      <a:pt x="7798" y="4026"/>
                    </a:cubicBezTo>
                    <a:cubicBezTo>
                      <a:pt x="8146" y="3742"/>
                      <a:pt x="8520" y="3552"/>
                      <a:pt x="8919" y="3410"/>
                    </a:cubicBezTo>
                    <a:cubicBezTo>
                      <a:pt x="9069" y="3315"/>
                      <a:pt x="9218" y="3315"/>
                      <a:pt x="9368" y="3269"/>
                    </a:cubicBezTo>
                    <a:lnTo>
                      <a:pt x="9666" y="3222"/>
                    </a:lnTo>
                    <a:cubicBezTo>
                      <a:pt x="9592" y="3173"/>
                      <a:pt x="9417" y="3222"/>
                      <a:pt x="9342" y="3127"/>
                    </a:cubicBezTo>
                    <a:cubicBezTo>
                      <a:pt x="9417" y="3078"/>
                      <a:pt x="9473" y="3078"/>
                      <a:pt x="9520" y="3078"/>
                    </a:cubicBezTo>
                    <a:cubicBezTo>
                      <a:pt x="9567" y="3078"/>
                      <a:pt x="9604" y="3078"/>
                      <a:pt x="9642" y="3032"/>
                    </a:cubicBezTo>
                    <a:cubicBezTo>
                      <a:pt x="9692" y="3127"/>
                      <a:pt x="9766" y="3127"/>
                      <a:pt x="9865" y="3127"/>
                    </a:cubicBezTo>
                    <a:cubicBezTo>
                      <a:pt x="9941" y="3127"/>
                      <a:pt x="10040" y="3173"/>
                      <a:pt x="10115" y="3222"/>
                    </a:cubicBezTo>
                    <a:lnTo>
                      <a:pt x="10165" y="3127"/>
                    </a:lnTo>
                    <a:lnTo>
                      <a:pt x="10239" y="3222"/>
                    </a:lnTo>
                    <a:lnTo>
                      <a:pt x="10713" y="3222"/>
                    </a:lnTo>
                    <a:lnTo>
                      <a:pt x="11086" y="3315"/>
                    </a:lnTo>
                    <a:cubicBezTo>
                      <a:pt x="11356" y="3315"/>
                      <a:pt x="11625" y="3362"/>
                      <a:pt x="11872" y="3453"/>
                    </a:cubicBezTo>
                    <a:cubicBezTo>
                      <a:pt x="11842" y="3436"/>
                      <a:pt x="11797" y="3364"/>
                      <a:pt x="11884" y="3364"/>
                    </a:cubicBezTo>
                    <a:cubicBezTo>
                      <a:pt x="11884" y="3459"/>
                      <a:pt x="12158" y="3364"/>
                      <a:pt x="12208" y="3505"/>
                    </a:cubicBezTo>
                    <a:cubicBezTo>
                      <a:pt x="12274" y="3505"/>
                      <a:pt x="12429" y="3589"/>
                      <a:pt x="12496" y="3589"/>
                    </a:cubicBezTo>
                    <a:cubicBezTo>
                      <a:pt x="12528" y="3589"/>
                      <a:pt x="12540" y="3568"/>
                      <a:pt x="12507" y="3505"/>
                    </a:cubicBezTo>
                    <a:cubicBezTo>
                      <a:pt x="12556" y="3552"/>
                      <a:pt x="12631" y="3601"/>
                      <a:pt x="12681" y="3647"/>
                    </a:cubicBezTo>
                    <a:cubicBezTo>
                      <a:pt x="12731" y="3694"/>
                      <a:pt x="12756" y="3694"/>
                      <a:pt x="12681" y="3694"/>
                    </a:cubicBezTo>
                    <a:cubicBezTo>
                      <a:pt x="12756" y="3742"/>
                      <a:pt x="12831" y="3789"/>
                      <a:pt x="12930" y="3838"/>
                    </a:cubicBezTo>
                    <a:lnTo>
                      <a:pt x="12805" y="3742"/>
                    </a:lnTo>
                    <a:cubicBezTo>
                      <a:pt x="12955" y="3789"/>
                      <a:pt x="13080" y="3884"/>
                      <a:pt x="13179" y="3931"/>
                    </a:cubicBezTo>
                    <a:cubicBezTo>
                      <a:pt x="13304" y="4026"/>
                      <a:pt x="13404" y="4075"/>
                      <a:pt x="13503" y="4075"/>
                    </a:cubicBezTo>
                    <a:lnTo>
                      <a:pt x="13404" y="3979"/>
                    </a:lnTo>
                    <a:cubicBezTo>
                      <a:pt x="13577" y="4075"/>
                      <a:pt x="13728" y="4168"/>
                      <a:pt x="13778" y="4311"/>
                    </a:cubicBezTo>
                    <a:lnTo>
                      <a:pt x="13702" y="4263"/>
                    </a:lnTo>
                    <a:lnTo>
                      <a:pt x="13603" y="4263"/>
                    </a:lnTo>
                    <a:cubicBezTo>
                      <a:pt x="13752" y="4311"/>
                      <a:pt x="13852" y="4405"/>
                      <a:pt x="13977" y="4500"/>
                    </a:cubicBezTo>
                    <a:cubicBezTo>
                      <a:pt x="14101" y="4595"/>
                      <a:pt x="14200" y="4642"/>
                      <a:pt x="14325" y="4737"/>
                    </a:cubicBezTo>
                    <a:lnTo>
                      <a:pt x="14200" y="4690"/>
                    </a:lnTo>
                    <a:cubicBezTo>
                      <a:pt x="14275" y="4737"/>
                      <a:pt x="14450" y="4832"/>
                      <a:pt x="14649" y="5020"/>
                    </a:cubicBezTo>
                    <a:cubicBezTo>
                      <a:pt x="14749" y="5069"/>
                      <a:pt x="14874" y="5211"/>
                      <a:pt x="14973" y="5306"/>
                    </a:cubicBezTo>
                    <a:cubicBezTo>
                      <a:pt x="15097" y="5399"/>
                      <a:pt x="15197" y="5494"/>
                      <a:pt x="15322" y="5636"/>
                    </a:cubicBezTo>
                    <a:cubicBezTo>
                      <a:pt x="15546" y="5873"/>
                      <a:pt x="15770" y="6110"/>
                      <a:pt x="15970" y="6347"/>
                    </a:cubicBezTo>
                    <a:cubicBezTo>
                      <a:pt x="16144" y="6537"/>
                      <a:pt x="16268" y="6725"/>
                      <a:pt x="16368" y="6821"/>
                    </a:cubicBezTo>
                    <a:lnTo>
                      <a:pt x="16268" y="6584"/>
                    </a:lnTo>
                    <a:lnTo>
                      <a:pt x="16393" y="6679"/>
                    </a:lnTo>
                    <a:cubicBezTo>
                      <a:pt x="16440" y="6724"/>
                      <a:pt x="16464" y="6768"/>
                      <a:pt x="16508" y="6811"/>
                    </a:cubicBezTo>
                    <a:cubicBezTo>
                      <a:pt x="16502" y="6809"/>
                      <a:pt x="16494" y="6807"/>
                      <a:pt x="16484" y="6807"/>
                    </a:cubicBezTo>
                    <a:cubicBezTo>
                      <a:pt x="16443" y="6807"/>
                      <a:pt x="16373" y="6834"/>
                      <a:pt x="16338" y="6834"/>
                    </a:cubicBezTo>
                    <a:cubicBezTo>
                      <a:pt x="16333" y="6834"/>
                      <a:pt x="16329" y="6834"/>
                      <a:pt x="16326" y="6832"/>
                    </a:cubicBezTo>
                    <a:cubicBezTo>
                      <a:pt x="16871" y="7683"/>
                      <a:pt x="17341" y="8625"/>
                      <a:pt x="17763" y="9664"/>
                    </a:cubicBezTo>
                    <a:cubicBezTo>
                      <a:pt x="18186" y="10658"/>
                      <a:pt x="18560" y="11794"/>
                      <a:pt x="18835" y="12979"/>
                    </a:cubicBezTo>
                    <a:cubicBezTo>
                      <a:pt x="18868" y="13148"/>
                      <a:pt x="18867" y="13195"/>
                      <a:pt x="18852" y="13195"/>
                    </a:cubicBezTo>
                    <a:cubicBezTo>
                      <a:pt x="18836" y="13195"/>
                      <a:pt x="18798" y="13121"/>
                      <a:pt x="18785" y="13121"/>
                    </a:cubicBezTo>
                    <a:cubicBezTo>
                      <a:pt x="18909" y="13546"/>
                      <a:pt x="18884" y="13263"/>
                      <a:pt x="18960" y="13641"/>
                    </a:cubicBezTo>
                    <a:cubicBezTo>
                      <a:pt x="18967" y="13686"/>
                      <a:pt x="18968" y="13703"/>
                      <a:pt x="18964" y="13703"/>
                    </a:cubicBezTo>
                    <a:cubicBezTo>
                      <a:pt x="18954" y="13703"/>
                      <a:pt x="18926" y="13628"/>
                      <a:pt x="18909" y="13595"/>
                    </a:cubicBezTo>
                    <a:cubicBezTo>
                      <a:pt x="18960" y="13783"/>
                      <a:pt x="18984" y="13927"/>
                      <a:pt x="19009" y="13927"/>
                    </a:cubicBezTo>
                    <a:cubicBezTo>
                      <a:pt x="18960" y="13690"/>
                      <a:pt x="19034" y="13783"/>
                      <a:pt x="19059" y="13641"/>
                    </a:cubicBezTo>
                    <a:lnTo>
                      <a:pt x="19109" y="13927"/>
                    </a:lnTo>
                    <a:cubicBezTo>
                      <a:pt x="19133" y="14020"/>
                      <a:pt x="19159" y="14164"/>
                      <a:pt x="19159" y="14164"/>
                    </a:cubicBezTo>
                    <a:lnTo>
                      <a:pt x="19133" y="14164"/>
                    </a:lnTo>
                    <a:cubicBezTo>
                      <a:pt x="19233" y="14399"/>
                      <a:pt x="19308" y="14636"/>
                      <a:pt x="19358" y="14921"/>
                    </a:cubicBezTo>
                    <a:cubicBezTo>
                      <a:pt x="19533" y="15820"/>
                      <a:pt x="19656" y="16768"/>
                      <a:pt x="19781" y="17716"/>
                    </a:cubicBezTo>
                    <a:cubicBezTo>
                      <a:pt x="19756" y="17716"/>
                      <a:pt x="19732" y="17525"/>
                      <a:pt x="19682" y="17337"/>
                    </a:cubicBezTo>
                    <a:cubicBezTo>
                      <a:pt x="19706" y="17479"/>
                      <a:pt x="19732" y="17621"/>
                      <a:pt x="19732" y="17762"/>
                    </a:cubicBezTo>
                    <a:cubicBezTo>
                      <a:pt x="19732" y="17724"/>
                      <a:pt x="19734" y="17708"/>
                      <a:pt x="19737" y="17708"/>
                    </a:cubicBezTo>
                    <a:cubicBezTo>
                      <a:pt x="19751" y="17708"/>
                      <a:pt x="19790" y="17990"/>
                      <a:pt x="19802" y="17990"/>
                    </a:cubicBezTo>
                    <a:cubicBezTo>
                      <a:pt x="19804" y="17990"/>
                      <a:pt x="19806" y="17978"/>
                      <a:pt x="19806" y="17953"/>
                    </a:cubicBezTo>
                    <a:cubicBezTo>
                      <a:pt x="19955" y="18615"/>
                      <a:pt x="19955" y="19516"/>
                      <a:pt x="20080" y="20083"/>
                    </a:cubicBezTo>
                    <a:cubicBezTo>
                      <a:pt x="20106" y="20083"/>
                      <a:pt x="20454" y="20369"/>
                      <a:pt x="20828" y="20606"/>
                    </a:cubicBezTo>
                    <a:cubicBezTo>
                      <a:pt x="21160" y="20876"/>
                      <a:pt x="21491" y="21103"/>
                      <a:pt x="21565" y="21124"/>
                    </a:cubicBezTo>
                    <a:cubicBezTo>
                      <a:pt x="21562" y="21064"/>
                      <a:pt x="21557" y="21002"/>
                      <a:pt x="21550" y="20936"/>
                    </a:cubicBezTo>
                    <a:lnTo>
                      <a:pt x="21500" y="20936"/>
                    </a:lnTo>
                    <a:cubicBezTo>
                      <a:pt x="21451" y="20462"/>
                      <a:pt x="21525" y="20794"/>
                      <a:pt x="21500" y="20320"/>
                    </a:cubicBezTo>
                    <a:cubicBezTo>
                      <a:pt x="21550" y="20320"/>
                      <a:pt x="21575" y="20747"/>
                      <a:pt x="21600" y="21126"/>
                    </a:cubicBezTo>
                    <a:cubicBezTo>
                      <a:pt x="21600" y="20841"/>
                      <a:pt x="21600" y="20557"/>
                      <a:pt x="21550" y="20274"/>
                    </a:cubicBezTo>
                    <a:cubicBezTo>
                      <a:pt x="21550" y="19941"/>
                      <a:pt x="21600" y="20274"/>
                      <a:pt x="21575" y="19895"/>
                    </a:cubicBezTo>
                    <a:cubicBezTo>
                      <a:pt x="21525" y="19563"/>
                      <a:pt x="21500" y="19231"/>
                      <a:pt x="21500" y="18900"/>
                    </a:cubicBezTo>
                    <a:cubicBezTo>
                      <a:pt x="21451" y="18095"/>
                      <a:pt x="21301" y="17716"/>
                      <a:pt x="21251" y="16958"/>
                    </a:cubicBezTo>
                    <a:lnTo>
                      <a:pt x="21276" y="17052"/>
                    </a:lnTo>
                    <a:cubicBezTo>
                      <a:pt x="21276" y="16768"/>
                      <a:pt x="21176" y="16294"/>
                      <a:pt x="21126" y="15820"/>
                    </a:cubicBezTo>
                    <a:cubicBezTo>
                      <a:pt x="21126" y="15902"/>
                      <a:pt x="21126" y="15985"/>
                      <a:pt x="21117" y="15985"/>
                    </a:cubicBezTo>
                    <a:cubicBezTo>
                      <a:pt x="21110" y="15985"/>
                      <a:pt x="21097" y="15941"/>
                      <a:pt x="21077" y="15820"/>
                    </a:cubicBezTo>
                    <a:cubicBezTo>
                      <a:pt x="21027" y="15300"/>
                      <a:pt x="20952" y="14968"/>
                      <a:pt x="20902" y="14542"/>
                    </a:cubicBezTo>
                    <a:lnTo>
                      <a:pt x="20852" y="14399"/>
                    </a:lnTo>
                    <a:cubicBezTo>
                      <a:pt x="20828" y="14305"/>
                      <a:pt x="20802" y="14210"/>
                      <a:pt x="20802" y="14210"/>
                    </a:cubicBezTo>
                    <a:cubicBezTo>
                      <a:pt x="20478" y="12410"/>
                      <a:pt x="20030" y="10705"/>
                      <a:pt x="19482" y="9141"/>
                    </a:cubicBezTo>
                    <a:cubicBezTo>
                      <a:pt x="19159" y="8194"/>
                      <a:pt x="18785" y="7295"/>
                      <a:pt x="18386" y="6489"/>
                    </a:cubicBezTo>
                    <a:cubicBezTo>
                      <a:pt x="18087" y="5873"/>
                      <a:pt x="17788" y="5352"/>
                      <a:pt x="17490" y="4879"/>
                    </a:cubicBezTo>
                    <a:lnTo>
                      <a:pt x="17514" y="4879"/>
                    </a:lnTo>
                    <a:cubicBezTo>
                      <a:pt x="17140" y="4311"/>
                      <a:pt x="16766" y="3789"/>
                      <a:pt x="16368" y="3315"/>
                    </a:cubicBezTo>
                    <a:cubicBezTo>
                      <a:pt x="15870" y="2700"/>
                      <a:pt x="15371" y="2226"/>
                      <a:pt x="14824" y="1800"/>
                    </a:cubicBezTo>
                    <a:cubicBezTo>
                      <a:pt x="13852" y="994"/>
                      <a:pt x="12831" y="520"/>
                      <a:pt x="11809" y="284"/>
                    </a:cubicBezTo>
                    <a:cubicBezTo>
                      <a:pt x="11534" y="142"/>
                      <a:pt x="11261" y="47"/>
                      <a:pt x="10987" y="0"/>
                    </a:cubicBezTo>
                    <a:close/>
                    <a:moveTo>
                      <a:pt x="21565" y="21124"/>
                    </a:moveTo>
                    <a:cubicBezTo>
                      <a:pt x="21575" y="21281"/>
                      <a:pt x="21575" y="21429"/>
                      <a:pt x="21575" y="21600"/>
                    </a:cubicBezTo>
                    <a:cubicBezTo>
                      <a:pt x="21575" y="21458"/>
                      <a:pt x="21575" y="21268"/>
                      <a:pt x="21575" y="21126"/>
                    </a:cubicBezTo>
                    <a:cubicBezTo>
                      <a:pt x="21572" y="21126"/>
                      <a:pt x="21569" y="21126"/>
                      <a:pt x="21565" y="2112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642" name="Google Shape;674;p20"/>
              <p:cNvSpPr/>
              <p:nvPr/>
            </p:nvSpPr>
            <p:spPr>
              <a:xfrm flipH="1" rot="10605665">
                <a:off x="247336" y="68525"/>
                <a:ext cx="12701" cy="17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0911" y="5942"/>
                      <a:pt x="0" y="13731"/>
                      <a:pt x="0" y="21600"/>
                    </a:cubicBezTo>
                    <a:cubicBezTo>
                      <a:pt x="10911" y="15738"/>
                      <a:pt x="16256" y="7869"/>
                      <a:pt x="216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643" name="Google Shape;676;p20"/>
              <p:cNvSpPr/>
              <p:nvPr/>
            </p:nvSpPr>
            <p:spPr>
              <a:xfrm flipH="1" rot="10605665">
                <a:off x="176045" y="33777"/>
                <a:ext cx="996208" cy="5543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fill="norm" stroke="1" extrusionOk="0">
                    <a:moveTo>
                      <a:pt x="11638" y="4434"/>
                    </a:moveTo>
                    <a:cubicBezTo>
                      <a:pt x="11644" y="4441"/>
                      <a:pt x="11652" y="4447"/>
                      <a:pt x="11659" y="4447"/>
                    </a:cubicBezTo>
                    <a:cubicBezTo>
                      <a:pt x="11651" y="4441"/>
                      <a:pt x="11644" y="4439"/>
                      <a:pt x="11638" y="4434"/>
                    </a:cubicBezTo>
                    <a:close/>
                    <a:moveTo>
                      <a:pt x="6262" y="6773"/>
                    </a:moveTo>
                    <a:cubicBezTo>
                      <a:pt x="6255" y="6783"/>
                      <a:pt x="6248" y="6791"/>
                      <a:pt x="6243" y="6799"/>
                    </a:cubicBezTo>
                    <a:cubicBezTo>
                      <a:pt x="6251" y="6791"/>
                      <a:pt x="6258" y="6781"/>
                      <a:pt x="6262" y="6773"/>
                    </a:cubicBezTo>
                    <a:close/>
                    <a:moveTo>
                      <a:pt x="15821" y="7687"/>
                    </a:moveTo>
                    <a:cubicBezTo>
                      <a:pt x="15821" y="7695"/>
                      <a:pt x="15823" y="7700"/>
                      <a:pt x="15830" y="7700"/>
                    </a:cubicBezTo>
                    <a:cubicBezTo>
                      <a:pt x="15826" y="7695"/>
                      <a:pt x="15823" y="7692"/>
                      <a:pt x="15821" y="7687"/>
                    </a:cubicBezTo>
                    <a:close/>
                    <a:moveTo>
                      <a:pt x="1916" y="9974"/>
                    </a:moveTo>
                    <a:lnTo>
                      <a:pt x="1884" y="10102"/>
                    </a:lnTo>
                    <a:cubicBezTo>
                      <a:pt x="1893" y="10060"/>
                      <a:pt x="1904" y="10021"/>
                      <a:pt x="1915" y="9979"/>
                    </a:cubicBezTo>
                    <a:cubicBezTo>
                      <a:pt x="1915" y="9977"/>
                      <a:pt x="1916" y="9977"/>
                      <a:pt x="1916" y="9974"/>
                    </a:cubicBezTo>
                    <a:close/>
                    <a:moveTo>
                      <a:pt x="3515" y="13090"/>
                    </a:moveTo>
                    <a:cubicBezTo>
                      <a:pt x="3514" y="13092"/>
                      <a:pt x="3514" y="13095"/>
                      <a:pt x="3513" y="13098"/>
                    </a:cubicBezTo>
                    <a:cubicBezTo>
                      <a:pt x="3515" y="13092"/>
                      <a:pt x="3517" y="13090"/>
                      <a:pt x="3515" y="13090"/>
                    </a:cubicBezTo>
                    <a:close/>
                    <a:moveTo>
                      <a:pt x="3513" y="13098"/>
                    </a:moveTo>
                    <a:cubicBezTo>
                      <a:pt x="3509" y="13105"/>
                      <a:pt x="3502" y="13121"/>
                      <a:pt x="3502" y="13152"/>
                    </a:cubicBezTo>
                    <a:cubicBezTo>
                      <a:pt x="3505" y="13134"/>
                      <a:pt x="3509" y="13116"/>
                      <a:pt x="3513" y="13098"/>
                    </a:cubicBezTo>
                    <a:close/>
                    <a:moveTo>
                      <a:pt x="2038" y="19873"/>
                    </a:moveTo>
                    <a:cubicBezTo>
                      <a:pt x="2041" y="19873"/>
                      <a:pt x="2043" y="19878"/>
                      <a:pt x="2047" y="19886"/>
                    </a:cubicBezTo>
                    <a:lnTo>
                      <a:pt x="2030" y="20131"/>
                    </a:lnTo>
                    <a:cubicBezTo>
                      <a:pt x="2034" y="19964"/>
                      <a:pt x="2027" y="19873"/>
                      <a:pt x="2038" y="19873"/>
                    </a:cubicBezTo>
                    <a:close/>
                    <a:moveTo>
                      <a:pt x="10833" y="0"/>
                    </a:moveTo>
                    <a:cubicBezTo>
                      <a:pt x="10966" y="0"/>
                      <a:pt x="10900" y="63"/>
                      <a:pt x="10801" y="63"/>
                    </a:cubicBezTo>
                    <a:cubicBezTo>
                      <a:pt x="10668" y="42"/>
                      <a:pt x="10580" y="36"/>
                      <a:pt x="10522" y="36"/>
                    </a:cubicBezTo>
                    <a:cubicBezTo>
                      <a:pt x="10404" y="36"/>
                      <a:pt x="10404" y="63"/>
                      <a:pt x="10404" y="63"/>
                    </a:cubicBezTo>
                    <a:cubicBezTo>
                      <a:pt x="10404" y="63"/>
                      <a:pt x="10371" y="128"/>
                      <a:pt x="9975" y="190"/>
                    </a:cubicBezTo>
                    <a:cubicBezTo>
                      <a:pt x="9743" y="190"/>
                      <a:pt x="9380" y="255"/>
                      <a:pt x="8918" y="380"/>
                    </a:cubicBezTo>
                    <a:cubicBezTo>
                      <a:pt x="8687" y="445"/>
                      <a:pt x="8423" y="573"/>
                      <a:pt x="8159" y="636"/>
                    </a:cubicBezTo>
                    <a:lnTo>
                      <a:pt x="7365" y="1081"/>
                    </a:lnTo>
                    <a:lnTo>
                      <a:pt x="6639" y="1652"/>
                    </a:lnTo>
                    <a:cubicBezTo>
                      <a:pt x="6375" y="1842"/>
                      <a:pt x="6176" y="2032"/>
                      <a:pt x="5979" y="2225"/>
                    </a:cubicBezTo>
                    <a:cubicBezTo>
                      <a:pt x="5781" y="2415"/>
                      <a:pt x="5616" y="2605"/>
                      <a:pt x="5450" y="2795"/>
                    </a:cubicBezTo>
                    <a:lnTo>
                      <a:pt x="5086" y="3241"/>
                    </a:lnTo>
                    <a:cubicBezTo>
                      <a:pt x="4760" y="3868"/>
                      <a:pt x="4303" y="4374"/>
                      <a:pt x="4038" y="5001"/>
                    </a:cubicBezTo>
                    <a:cubicBezTo>
                      <a:pt x="3618" y="5749"/>
                      <a:pt x="3230" y="6497"/>
                      <a:pt x="2874" y="7307"/>
                    </a:cubicBezTo>
                    <a:cubicBezTo>
                      <a:pt x="2775" y="7625"/>
                      <a:pt x="2642" y="7877"/>
                      <a:pt x="2543" y="8133"/>
                    </a:cubicBezTo>
                    <a:cubicBezTo>
                      <a:pt x="2412" y="8450"/>
                      <a:pt x="2313" y="8703"/>
                      <a:pt x="2247" y="8958"/>
                    </a:cubicBezTo>
                    <a:cubicBezTo>
                      <a:pt x="2099" y="9300"/>
                      <a:pt x="2004" y="9638"/>
                      <a:pt x="1915" y="9979"/>
                    </a:cubicBezTo>
                    <a:cubicBezTo>
                      <a:pt x="1717" y="10800"/>
                      <a:pt x="1685" y="10610"/>
                      <a:pt x="1487" y="11183"/>
                    </a:cubicBezTo>
                    <a:cubicBezTo>
                      <a:pt x="1586" y="11183"/>
                      <a:pt x="1453" y="11881"/>
                      <a:pt x="1421" y="12134"/>
                    </a:cubicBezTo>
                    <a:cubicBezTo>
                      <a:pt x="1322" y="12517"/>
                      <a:pt x="1189" y="13405"/>
                      <a:pt x="1058" y="14041"/>
                    </a:cubicBezTo>
                    <a:lnTo>
                      <a:pt x="1024" y="14041"/>
                    </a:lnTo>
                    <a:cubicBezTo>
                      <a:pt x="959" y="14548"/>
                      <a:pt x="760" y="15630"/>
                      <a:pt x="693" y="15947"/>
                    </a:cubicBezTo>
                    <a:cubicBezTo>
                      <a:pt x="628" y="16328"/>
                      <a:pt x="496" y="16963"/>
                      <a:pt x="397" y="17536"/>
                    </a:cubicBezTo>
                    <a:cubicBezTo>
                      <a:pt x="298" y="18169"/>
                      <a:pt x="232" y="18805"/>
                      <a:pt x="199" y="19441"/>
                    </a:cubicBezTo>
                    <a:lnTo>
                      <a:pt x="0" y="20266"/>
                    </a:lnTo>
                    <a:lnTo>
                      <a:pt x="0" y="20394"/>
                    </a:lnTo>
                    <a:cubicBezTo>
                      <a:pt x="232" y="20712"/>
                      <a:pt x="496" y="20902"/>
                      <a:pt x="794" y="21030"/>
                    </a:cubicBezTo>
                    <a:cubicBezTo>
                      <a:pt x="956" y="21134"/>
                      <a:pt x="1142" y="21207"/>
                      <a:pt x="1320" y="21207"/>
                    </a:cubicBezTo>
                    <a:cubicBezTo>
                      <a:pt x="1575" y="21207"/>
                      <a:pt x="1813" y="21058"/>
                      <a:pt x="1949" y="20649"/>
                    </a:cubicBezTo>
                    <a:lnTo>
                      <a:pt x="1982" y="20649"/>
                    </a:lnTo>
                    <a:lnTo>
                      <a:pt x="2015" y="20394"/>
                    </a:lnTo>
                    <a:cubicBezTo>
                      <a:pt x="2020" y="20339"/>
                      <a:pt x="2023" y="20287"/>
                      <a:pt x="2026" y="20240"/>
                    </a:cubicBezTo>
                    <a:cubicBezTo>
                      <a:pt x="2031" y="20196"/>
                      <a:pt x="2037" y="20178"/>
                      <a:pt x="2041" y="20178"/>
                    </a:cubicBezTo>
                    <a:cubicBezTo>
                      <a:pt x="2053" y="20178"/>
                      <a:pt x="2060" y="20313"/>
                      <a:pt x="2081" y="20394"/>
                    </a:cubicBezTo>
                    <a:cubicBezTo>
                      <a:pt x="2081" y="20266"/>
                      <a:pt x="2114" y="20141"/>
                      <a:pt x="2148" y="20014"/>
                    </a:cubicBezTo>
                    <a:cubicBezTo>
                      <a:pt x="2148" y="20001"/>
                      <a:pt x="2146" y="19995"/>
                      <a:pt x="2144" y="19995"/>
                    </a:cubicBezTo>
                    <a:cubicBezTo>
                      <a:pt x="2134" y="19995"/>
                      <a:pt x="2108" y="20089"/>
                      <a:pt x="2081" y="20141"/>
                    </a:cubicBezTo>
                    <a:cubicBezTo>
                      <a:pt x="2081" y="19886"/>
                      <a:pt x="2081" y="19631"/>
                      <a:pt x="2114" y="19441"/>
                    </a:cubicBezTo>
                    <a:cubicBezTo>
                      <a:pt x="2180" y="19123"/>
                      <a:pt x="2213" y="19441"/>
                      <a:pt x="2247" y="19060"/>
                    </a:cubicBezTo>
                    <a:cubicBezTo>
                      <a:pt x="2543" y="16963"/>
                      <a:pt x="2972" y="14994"/>
                      <a:pt x="3502" y="13087"/>
                    </a:cubicBezTo>
                    <a:cubicBezTo>
                      <a:pt x="3509" y="13087"/>
                      <a:pt x="3513" y="13087"/>
                      <a:pt x="3515" y="13090"/>
                    </a:cubicBezTo>
                    <a:cubicBezTo>
                      <a:pt x="3580" y="12801"/>
                      <a:pt x="3671" y="12566"/>
                      <a:pt x="3732" y="12389"/>
                    </a:cubicBezTo>
                    <a:cubicBezTo>
                      <a:pt x="3798" y="12134"/>
                      <a:pt x="3865" y="11816"/>
                      <a:pt x="3964" y="11563"/>
                    </a:cubicBezTo>
                    <a:cubicBezTo>
                      <a:pt x="3996" y="11501"/>
                      <a:pt x="4030" y="11436"/>
                      <a:pt x="4096" y="11436"/>
                    </a:cubicBezTo>
                    <a:cubicBezTo>
                      <a:pt x="4096" y="11308"/>
                      <a:pt x="4161" y="11118"/>
                      <a:pt x="4195" y="10990"/>
                    </a:cubicBezTo>
                    <a:lnTo>
                      <a:pt x="4360" y="10610"/>
                    </a:lnTo>
                    <a:cubicBezTo>
                      <a:pt x="4393" y="10420"/>
                      <a:pt x="4459" y="10292"/>
                      <a:pt x="4526" y="10102"/>
                    </a:cubicBezTo>
                    <a:cubicBezTo>
                      <a:pt x="4657" y="9784"/>
                      <a:pt x="4790" y="9529"/>
                      <a:pt x="4921" y="9214"/>
                    </a:cubicBezTo>
                    <a:cubicBezTo>
                      <a:pt x="4987" y="9021"/>
                      <a:pt x="5086" y="8896"/>
                      <a:pt x="5086" y="8831"/>
                    </a:cubicBezTo>
                    <a:lnTo>
                      <a:pt x="5054" y="8703"/>
                    </a:lnTo>
                    <a:cubicBezTo>
                      <a:pt x="5153" y="8482"/>
                      <a:pt x="5177" y="8482"/>
                      <a:pt x="5207" y="8482"/>
                    </a:cubicBezTo>
                    <a:cubicBezTo>
                      <a:pt x="5235" y="8482"/>
                      <a:pt x="5268" y="8482"/>
                      <a:pt x="5384" y="8260"/>
                    </a:cubicBezTo>
                    <a:cubicBezTo>
                      <a:pt x="5384" y="7942"/>
                      <a:pt x="5747" y="7625"/>
                      <a:pt x="5781" y="7434"/>
                    </a:cubicBezTo>
                    <a:cubicBezTo>
                      <a:pt x="5781" y="7434"/>
                      <a:pt x="5865" y="7351"/>
                      <a:pt x="5899" y="7351"/>
                    </a:cubicBezTo>
                    <a:cubicBezTo>
                      <a:pt x="5907" y="7351"/>
                      <a:pt x="5912" y="7356"/>
                      <a:pt x="5912" y="7369"/>
                    </a:cubicBezTo>
                    <a:cubicBezTo>
                      <a:pt x="5912" y="7179"/>
                      <a:pt x="6045" y="7117"/>
                      <a:pt x="6077" y="6989"/>
                    </a:cubicBezTo>
                    <a:cubicBezTo>
                      <a:pt x="6099" y="6947"/>
                      <a:pt x="6103" y="6932"/>
                      <a:pt x="6098" y="6932"/>
                    </a:cubicBezTo>
                    <a:cubicBezTo>
                      <a:pt x="6088" y="6932"/>
                      <a:pt x="6045" y="6989"/>
                      <a:pt x="6045" y="6989"/>
                    </a:cubicBezTo>
                    <a:lnTo>
                      <a:pt x="6176" y="6734"/>
                    </a:lnTo>
                    <a:cubicBezTo>
                      <a:pt x="6195" y="6715"/>
                      <a:pt x="6216" y="6708"/>
                      <a:pt x="6232" y="6708"/>
                    </a:cubicBezTo>
                    <a:cubicBezTo>
                      <a:pt x="6263" y="6708"/>
                      <a:pt x="6282" y="6739"/>
                      <a:pt x="6262" y="6773"/>
                    </a:cubicBezTo>
                    <a:cubicBezTo>
                      <a:pt x="6370" y="6640"/>
                      <a:pt x="6589" y="6398"/>
                      <a:pt x="6837" y="6098"/>
                    </a:cubicBezTo>
                    <a:cubicBezTo>
                      <a:pt x="7168" y="5780"/>
                      <a:pt x="7498" y="5465"/>
                      <a:pt x="7861" y="5210"/>
                    </a:cubicBezTo>
                    <a:cubicBezTo>
                      <a:pt x="7960" y="5147"/>
                      <a:pt x="8026" y="5082"/>
                      <a:pt x="8125" y="5020"/>
                    </a:cubicBezTo>
                    <a:lnTo>
                      <a:pt x="8389" y="4892"/>
                    </a:lnTo>
                    <a:cubicBezTo>
                      <a:pt x="8554" y="4764"/>
                      <a:pt x="8753" y="4702"/>
                      <a:pt x="8918" y="4637"/>
                    </a:cubicBezTo>
                    <a:lnTo>
                      <a:pt x="9149" y="4574"/>
                    </a:lnTo>
                    <a:lnTo>
                      <a:pt x="9348" y="4512"/>
                    </a:lnTo>
                    <a:cubicBezTo>
                      <a:pt x="9479" y="4512"/>
                      <a:pt x="9578" y="4447"/>
                      <a:pt x="9644" y="4447"/>
                    </a:cubicBezTo>
                    <a:cubicBezTo>
                      <a:pt x="9612" y="4384"/>
                      <a:pt x="9545" y="4384"/>
                      <a:pt x="9479" y="4384"/>
                    </a:cubicBezTo>
                    <a:cubicBezTo>
                      <a:pt x="9413" y="4384"/>
                      <a:pt x="9348" y="4384"/>
                      <a:pt x="9314" y="4322"/>
                    </a:cubicBezTo>
                    <a:cubicBezTo>
                      <a:pt x="9396" y="4256"/>
                      <a:pt x="9455" y="4256"/>
                      <a:pt x="9499" y="4256"/>
                    </a:cubicBezTo>
                    <a:cubicBezTo>
                      <a:pt x="9545" y="4256"/>
                      <a:pt x="9578" y="4256"/>
                      <a:pt x="9612" y="4194"/>
                    </a:cubicBezTo>
                    <a:cubicBezTo>
                      <a:pt x="9644" y="4288"/>
                      <a:pt x="9727" y="4288"/>
                      <a:pt x="9818" y="4288"/>
                    </a:cubicBezTo>
                    <a:cubicBezTo>
                      <a:pt x="9908" y="4288"/>
                      <a:pt x="10007" y="4288"/>
                      <a:pt x="10074" y="4384"/>
                    </a:cubicBezTo>
                    <a:lnTo>
                      <a:pt x="10107" y="4322"/>
                    </a:lnTo>
                    <a:lnTo>
                      <a:pt x="10206" y="4384"/>
                    </a:lnTo>
                    <a:cubicBezTo>
                      <a:pt x="10338" y="4322"/>
                      <a:pt x="10470" y="4322"/>
                      <a:pt x="10602" y="4322"/>
                    </a:cubicBezTo>
                    <a:cubicBezTo>
                      <a:pt x="10702" y="4322"/>
                      <a:pt x="10833" y="4384"/>
                      <a:pt x="10966" y="4384"/>
                    </a:cubicBezTo>
                    <a:lnTo>
                      <a:pt x="11361" y="4384"/>
                    </a:lnTo>
                    <a:cubicBezTo>
                      <a:pt x="11453" y="4384"/>
                      <a:pt x="11545" y="4384"/>
                      <a:pt x="11638" y="4434"/>
                    </a:cubicBezTo>
                    <a:cubicBezTo>
                      <a:pt x="11606" y="4402"/>
                      <a:pt x="11579" y="4322"/>
                      <a:pt x="11659" y="4322"/>
                    </a:cubicBezTo>
                    <a:cubicBezTo>
                      <a:pt x="11659" y="4384"/>
                      <a:pt x="11726" y="4384"/>
                      <a:pt x="11791" y="4384"/>
                    </a:cubicBezTo>
                    <a:cubicBezTo>
                      <a:pt x="11857" y="4384"/>
                      <a:pt x="11923" y="4384"/>
                      <a:pt x="11956" y="4447"/>
                    </a:cubicBezTo>
                    <a:cubicBezTo>
                      <a:pt x="12022" y="4447"/>
                      <a:pt x="12162" y="4533"/>
                      <a:pt x="12228" y="4533"/>
                    </a:cubicBezTo>
                    <a:cubicBezTo>
                      <a:pt x="12259" y="4533"/>
                      <a:pt x="12274" y="4514"/>
                      <a:pt x="12258" y="4460"/>
                    </a:cubicBezTo>
                    <a:cubicBezTo>
                      <a:pt x="12304" y="4582"/>
                      <a:pt x="12545" y="4702"/>
                      <a:pt x="12385" y="4702"/>
                    </a:cubicBezTo>
                    <a:cubicBezTo>
                      <a:pt x="12451" y="4764"/>
                      <a:pt x="12518" y="4830"/>
                      <a:pt x="12617" y="4830"/>
                    </a:cubicBezTo>
                    <a:lnTo>
                      <a:pt x="12518" y="4702"/>
                    </a:lnTo>
                    <a:cubicBezTo>
                      <a:pt x="12782" y="4830"/>
                      <a:pt x="12915" y="5082"/>
                      <a:pt x="13145" y="5082"/>
                    </a:cubicBezTo>
                    <a:lnTo>
                      <a:pt x="13046" y="4955"/>
                    </a:lnTo>
                    <a:cubicBezTo>
                      <a:pt x="13211" y="5020"/>
                      <a:pt x="13344" y="5147"/>
                      <a:pt x="13410" y="5337"/>
                    </a:cubicBezTo>
                    <a:lnTo>
                      <a:pt x="13211" y="5272"/>
                    </a:lnTo>
                    <a:lnTo>
                      <a:pt x="13574" y="5528"/>
                    </a:lnTo>
                    <a:cubicBezTo>
                      <a:pt x="13674" y="5590"/>
                      <a:pt x="13773" y="5655"/>
                      <a:pt x="13904" y="5718"/>
                    </a:cubicBezTo>
                    <a:lnTo>
                      <a:pt x="13806" y="5655"/>
                    </a:lnTo>
                    <a:cubicBezTo>
                      <a:pt x="14202" y="5845"/>
                      <a:pt x="14533" y="6163"/>
                      <a:pt x="14896" y="6481"/>
                    </a:cubicBezTo>
                    <a:cubicBezTo>
                      <a:pt x="15325" y="6989"/>
                      <a:pt x="15754" y="7497"/>
                      <a:pt x="15887" y="7625"/>
                    </a:cubicBezTo>
                    <a:lnTo>
                      <a:pt x="15821" y="7369"/>
                    </a:lnTo>
                    <a:lnTo>
                      <a:pt x="16052" y="7559"/>
                    </a:lnTo>
                    <a:cubicBezTo>
                      <a:pt x="16024" y="7559"/>
                      <a:pt x="15873" y="7700"/>
                      <a:pt x="15831" y="7700"/>
                    </a:cubicBezTo>
                    <a:cubicBezTo>
                      <a:pt x="15831" y="7700"/>
                      <a:pt x="15830" y="7700"/>
                      <a:pt x="15830" y="7700"/>
                    </a:cubicBezTo>
                    <a:cubicBezTo>
                      <a:pt x="16354" y="8461"/>
                      <a:pt x="16813" y="9344"/>
                      <a:pt x="17241" y="10292"/>
                    </a:cubicBezTo>
                    <a:cubicBezTo>
                      <a:pt x="17670" y="11308"/>
                      <a:pt x="18033" y="12389"/>
                      <a:pt x="18331" y="13470"/>
                    </a:cubicBezTo>
                    <a:cubicBezTo>
                      <a:pt x="18364" y="13660"/>
                      <a:pt x="18347" y="13707"/>
                      <a:pt x="18323" y="13707"/>
                    </a:cubicBezTo>
                    <a:cubicBezTo>
                      <a:pt x="18297" y="13707"/>
                      <a:pt x="18265" y="13660"/>
                      <a:pt x="18265" y="13660"/>
                    </a:cubicBezTo>
                    <a:cubicBezTo>
                      <a:pt x="18364" y="14041"/>
                      <a:pt x="18364" y="13788"/>
                      <a:pt x="18430" y="14168"/>
                    </a:cubicBezTo>
                    <a:cubicBezTo>
                      <a:pt x="18430" y="14189"/>
                      <a:pt x="18426" y="14197"/>
                      <a:pt x="18420" y="14197"/>
                    </a:cubicBezTo>
                    <a:cubicBezTo>
                      <a:pt x="18408" y="14197"/>
                      <a:pt x="18385" y="14168"/>
                      <a:pt x="18364" y="14168"/>
                    </a:cubicBezTo>
                    <a:cubicBezTo>
                      <a:pt x="18430" y="14296"/>
                      <a:pt x="18430" y="14486"/>
                      <a:pt x="18462" y="14486"/>
                    </a:cubicBezTo>
                    <a:cubicBezTo>
                      <a:pt x="18430" y="14231"/>
                      <a:pt x="18529" y="14296"/>
                      <a:pt x="18561" y="14168"/>
                    </a:cubicBezTo>
                    <a:lnTo>
                      <a:pt x="18595" y="14358"/>
                    </a:lnTo>
                    <a:cubicBezTo>
                      <a:pt x="18628" y="14486"/>
                      <a:pt x="18662" y="14614"/>
                      <a:pt x="18662" y="14614"/>
                    </a:cubicBezTo>
                    <a:lnTo>
                      <a:pt x="18595" y="14614"/>
                    </a:lnTo>
                    <a:cubicBezTo>
                      <a:pt x="18628" y="14739"/>
                      <a:pt x="18793" y="14804"/>
                      <a:pt x="18859" y="15312"/>
                    </a:cubicBezTo>
                    <a:cubicBezTo>
                      <a:pt x="19024" y="16137"/>
                      <a:pt x="19156" y="17026"/>
                      <a:pt x="19288" y="17917"/>
                    </a:cubicBezTo>
                    <a:cubicBezTo>
                      <a:pt x="19256" y="17917"/>
                      <a:pt x="19222" y="17726"/>
                      <a:pt x="19190" y="17599"/>
                    </a:cubicBezTo>
                    <a:cubicBezTo>
                      <a:pt x="19190" y="17726"/>
                      <a:pt x="19222" y="17854"/>
                      <a:pt x="19222" y="17979"/>
                    </a:cubicBezTo>
                    <a:cubicBezTo>
                      <a:pt x="19222" y="17937"/>
                      <a:pt x="19225" y="17919"/>
                      <a:pt x="19228" y="17919"/>
                    </a:cubicBezTo>
                    <a:cubicBezTo>
                      <a:pt x="19241" y="17919"/>
                      <a:pt x="19275" y="18206"/>
                      <a:pt x="19286" y="18206"/>
                    </a:cubicBezTo>
                    <a:cubicBezTo>
                      <a:pt x="19287" y="18206"/>
                      <a:pt x="19288" y="18195"/>
                      <a:pt x="19288" y="18169"/>
                    </a:cubicBezTo>
                    <a:cubicBezTo>
                      <a:pt x="19420" y="18805"/>
                      <a:pt x="19520" y="19506"/>
                      <a:pt x="19585" y="20204"/>
                    </a:cubicBezTo>
                    <a:cubicBezTo>
                      <a:pt x="19619" y="20204"/>
                      <a:pt x="20115" y="20394"/>
                      <a:pt x="20544" y="20584"/>
                    </a:cubicBezTo>
                    <a:cubicBezTo>
                      <a:pt x="21006" y="20839"/>
                      <a:pt x="21469" y="21092"/>
                      <a:pt x="21534" y="21092"/>
                    </a:cubicBezTo>
                    <a:cubicBezTo>
                      <a:pt x="21534" y="21285"/>
                      <a:pt x="21534" y="21410"/>
                      <a:pt x="21534" y="21600"/>
                    </a:cubicBezTo>
                    <a:cubicBezTo>
                      <a:pt x="21568" y="21347"/>
                      <a:pt x="21568" y="21157"/>
                      <a:pt x="21534" y="20902"/>
                    </a:cubicBezTo>
                    <a:lnTo>
                      <a:pt x="21469" y="20902"/>
                    </a:lnTo>
                    <a:cubicBezTo>
                      <a:pt x="21402" y="20394"/>
                      <a:pt x="21501" y="20774"/>
                      <a:pt x="21469" y="20266"/>
                    </a:cubicBezTo>
                    <a:cubicBezTo>
                      <a:pt x="21501" y="20266"/>
                      <a:pt x="21534" y="20712"/>
                      <a:pt x="21568" y="21092"/>
                    </a:cubicBezTo>
                    <a:cubicBezTo>
                      <a:pt x="21568" y="20712"/>
                      <a:pt x="21568" y="20331"/>
                      <a:pt x="21534" y="20204"/>
                    </a:cubicBezTo>
                    <a:cubicBezTo>
                      <a:pt x="21534" y="19886"/>
                      <a:pt x="21600" y="20204"/>
                      <a:pt x="21568" y="19823"/>
                    </a:cubicBezTo>
                    <a:cubicBezTo>
                      <a:pt x="21501" y="19506"/>
                      <a:pt x="21469" y="19188"/>
                      <a:pt x="21469" y="18805"/>
                    </a:cubicBezTo>
                    <a:cubicBezTo>
                      <a:pt x="21435" y="18044"/>
                      <a:pt x="21270" y="17661"/>
                      <a:pt x="21205" y="16901"/>
                    </a:cubicBezTo>
                    <a:lnTo>
                      <a:pt x="21237" y="16963"/>
                    </a:lnTo>
                    <a:cubicBezTo>
                      <a:pt x="21237" y="16708"/>
                      <a:pt x="21138" y="16137"/>
                      <a:pt x="21072" y="15757"/>
                    </a:cubicBezTo>
                    <a:cubicBezTo>
                      <a:pt x="21072" y="15830"/>
                      <a:pt x="21072" y="15903"/>
                      <a:pt x="21065" y="15903"/>
                    </a:cubicBezTo>
                    <a:cubicBezTo>
                      <a:pt x="21061" y="15903"/>
                      <a:pt x="21053" y="15864"/>
                      <a:pt x="21039" y="15757"/>
                    </a:cubicBezTo>
                    <a:cubicBezTo>
                      <a:pt x="21006" y="15502"/>
                      <a:pt x="20973" y="15249"/>
                      <a:pt x="20939" y="15056"/>
                    </a:cubicBezTo>
                    <a:cubicBezTo>
                      <a:pt x="20907" y="14866"/>
                      <a:pt x="20874" y="14676"/>
                      <a:pt x="20840" y="14421"/>
                    </a:cubicBezTo>
                    <a:lnTo>
                      <a:pt x="20741" y="14106"/>
                    </a:lnTo>
                    <a:cubicBezTo>
                      <a:pt x="20345" y="12326"/>
                      <a:pt x="19883" y="10672"/>
                      <a:pt x="19288" y="9148"/>
                    </a:cubicBezTo>
                    <a:cubicBezTo>
                      <a:pt x="18694" y="7625"/>
                      <a:pt x="18033" y="6226"/>
                      <a:pt x="17273" y="5020"/>
                    </a:cubicBezTo>
                    <a:lnTo>
                      <a:pt x="17307" y="5020"/>
                    </a:lnTo>
                    <a:cubicBezTo>
                      <a:pt x="16514" y="3686"/>
                      <a:pt x="15623" y="2667"/>
                      <a:pt x="14664" y="1842"/>
                    </a:cubicBezTo>
                    <a:cubicBezTo>
                      <a:pt x="13707" y="953"/>
                      <a:pt x="12683" y="445"/>
                      <a:pt x="11659" y="255"/>
                    </a:cubicBezTo>
                    <a:cubicBezTo>
                      <a:pt x="11395" y="63"/>
                      <a:pt x="11097" y="0"/>
                      <a:pt x="108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645" name="Google Shape;677;p20"/>
            <p:cNvSpPr/>
            <p:nvPr/>
          </p:nvSpPr>
          <p:spPr>
            <a:xfrm flipH="1" rot="10605665">
              <a:off x="403113" y="4356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0800" y="3551"/>
                    <a:pt x="0" y="10800"/>
                    <a:pt x="0" y="21600"/>
                  </a:cubicBezTo>
                  <a:cubicBezTo>
                    <a:pt x="10800" y="14351"/>
                    <a:pt x="16090" y="7249"/>
                    <a:pt x="2160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46" name="Google Shape;679;p20"/>
            <p:cNvSpPr/>
            <p:nvPr/>
          </p:nvSpPr>
          <p:spPr>
            <a:xfrm flipH="1" rot="10605665">
              <a:off x="326909" y="34910"/>
              <a:ext cx="669490" cy="3335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450" y="14782"/>
                  </a:moveTo>
                  <a:cubicBezTo>
                    <a:pt x="4448" y="14782"/>
                    <a:pt x="4448" y="14787"/>
                    <a:pt x="4448" y="14791"/>
                  </a:cubicBezTo>
                  <a:cubicBezTo>
                    <a:pt x="4450" y="14787"/>
                    <a:pt x="4452" y="14782"/>
                    <a:pt x="4450" y="14782"/>
                  </a:cubicBezTo>
                  <a:close/>
                  <a:moveTo>
                    <a:pt x="4448" y="14791"/>
                  </a:moveTo>
                  <a:cubicBezTo>
                    <a:pt x="4442" y="14804"/>
                    <a:pt x="4430" y="14830"/>
                    <a:pt x="4430" y="14886"/>
                  </a:cubicBezTo>
                  <a:cubicBezTo>
                    <a:pt x="4434" y="14852"/>
                    <a:pt x="4440" y="14821"/>
                    <a:pt x="4448" y="14791"/>
                  </a:cubicBezTo>
                  <a:close/>
                  <a:moveTo>
                    <a:pt x="2953" y="20587"/>
                  </a:moveTo>
                  <a:lnTo>
                    <a:pt x="2927" y="20804"/>
                  </a:lnTo>
                  <a:cubicBezTo>
                    <a:pt x="2931" y="20678"/>
                    <a:pt x="2921" y="20587"/>
                    <a:pt x="2953" y="20587"/>
                  </a:cubicBezTo>
                  <a:close/>
                  <a:moveTo>
                    <a:pt x="10431" y="0"/>
                  </a:moveTo>
                  <a:cubicBezTo>
                    <a:pt x="10578" y="0"/>
                    <a:pt x="10530" y="104"/>
                    <a:pt x="10431" y="208"/>
                  </a:cubicBezTo>
                  <a:cubicBezTo>
                    <a:pt x="9743" y="316"/>
                    <a:pt x="10382" y="316"/>
                    <a:pt x="9693" y="528"/>
                  </a:cubicBezTo>
                  <a:lnTo>
                    <a:pt x="9299" y="632"/>
                  </a:lnTo>
                  <a:lnTo>
                    <a:pt x="8807" y="948"/>
                  </a:lnTo>
                  <a:cubicBezTo>
                    <a:pt x="8365" y="1056"/>
                    <a:pt x="7921" y="1372"/>
                    <a:pt x="7429" y="1688"/>
                  </a:cubicBezTo>
                  <a:cubicBezTo>
                    <a:pt x="7234" y="1792"/>
                    <a:pt x="6988" y="2004"/>
                    <a:pt x="6790" y="2108"/>
                  </a:cubicBezTo>
                  <a:cubicBezTo>
                    <a:pt x="6544" y="2320"/>
                    <a:pt x="6348" y="2428"/>
                    <a:pt x="6150" y="2636"/>
                  </a:cubicBezTo>
                  <a:cubicBezTo>
                    <a:pt x="5805" y="3060"/>
                    <a:pt x="5463" y="3376"/>
                    <a:pt x="5315" y="3480"/>
                  </a:cubicBezTo>
                  <a:cubicBezTo>
                    <a:pt x="5069" y="4117"/>
                    <a:pt x="4577" y="4536"/>
                    <a:pt x="4331" y="5173"/>
                  </a:cubicBezTo>
                  <a:lnTo>
                    <a:pt x="4331" y="5065"/>
                  </a:lnTo>
                  <a:cubicBezTo>
                    <a:pt x="4232" y="5277"/>
                    <a:pt x="4085" y="5593"/>
                    <a:pt x="3839" y="5909"/>
                  </a:cubicBezTo>
                  <a:lnTo>
                    <a:pt x="2461" y="8865"/>
                  </a:lnTo>
                  <a:cubicBezTo>
                    <a:pt x="2314" y="9289"/>
                    <a:pt x="2215" y="9605"/>
                    <a:pt x="2116" y="10029"/>
                  </a:cubicBezTo>
                  <a:lnTo>
                    <a:pt x="2166" y="9921"/>
                  </a:lnTo>
                  <a:cubicBezTo>
                    <a:pt x="1969" y="10765"/>
                    <a:pt x="1870" y="10449"/>
                    <a:pt x="1674" y="10977"/>
                  </a:cubicBezTo>
                  <a:cubicBezTo>
                    <a:pt x="1822" y="11086"/>
                    <a:pt x="1674" y="11822"/>
                    <a:pt x="1624" y="12034"/>
                  </a:cubicBezTo>
                  <a:cubicBezTo>
                    <a:pt x="1527" y="12458"/>
                    <a:pt x="1428" y="13302"/>
                    <a:pt x="1281" y="14038"/>
                  </a:cubicBezTo>
                  <a:lnTo>
                    <a:pt x="1230" y="13934"/>
                  </a:lnTo>
                  <a:cubicBezTo>
                    <a:pt x="1182" y="14462"/>
                    <a:pt x="936" y="15518"/>
                    <a:pt x="886" y="15834"/>
                  </a:cubicBezTo>
                  <a:cubicBezTo>
                    <a:pt x="789" y="16258"/>
                    <a:pt x="641" y="16787"/>
                    <a:pt x="543" y="17419"/>
                  </a:cubicBezTo>
                  <a:cubicBezTo>
                    <a:pt x="395" y="18051"/>
                    <a:pt x="297" y="18687"/>
                    <a:pt x="297" y="19319"/>
                  </a:cubicBezTo>
                  <a:lnTo>
                    <a:pt x="0" y="19951"/>
                  </a:lnTo>
                  <a:lnTo>
                    <a:pt x="0" y="20059"/>
                  </a:lnTo>
                  <a:cubicBezTo>
                    <a:pt x="345" y="20479"/>
                    <a:pt x="738" y="20903"/>
                    <a:pt x="1182" y="21115"/>
                  </a:cubicBezTo>
                  <a:cubicBezTo>
                    <a:pt x="1551" y="21379"/>
                    <a:pt x="1979" y="21600"/>
                    <a:pt x="2332" y="21600"/>
                  </a:cubicBezTo>
                  <a:cubicBezTo>
                    <a:pt x="2542" y="21600"/>
                    <a:pt x="2725" y="21522"/>
                    <a:pt x="2854" y="21323"/>
                  </a:cubicBezTo>
                  <a:lnTo>
                    <a:pt x="2903" y="21323"/>
                  </a:lnTo>
                  <a:lnTo>
                    <a:pt x="2903" y="21007"/>
                  </a:lnTo>
                  <a:cubicBezTo>
                    <a:pt x="2919" y="20942"/>
                    <a:pt x="2935" y="20916"/>
                    <a:pt x="2947" y="20916"/>
                  </a:cubicBezTo>
                  <a:cubicBezTo>
                    <a:pt x="2979" y="20916"/>
                    <a:pt x="3002" y="21042"/>
                    <a:pt x="3002" y="21115"/>
                  </a:cubicBezTo>
                  <a:cubicBezTo>
                    <a:pt x="3002" y="21007"/>
                    <a:pt x="3052" y="20903"/>
                    <a:pt x="3100" y="20795"/>
                  </a:cubicBezTo>
                  <a:cubicBezTo>
                    <a:pt x="3100" y="20765"/>
                    <a:pt x="3096" y="20752"/>
                    <a:pt x="3088" y="20752"/>
                  </a:cubicBezTo>
                  <a:cubicBezTo>
                    <a:pt x="3072" y="20752"/>
                    <a:pt x="3036" y="20829"/>
                    <a:pt x="3002" y="20903"/>
                  </a:cubicBezTo>
                  <a:cubicBezTo>
                    <a:pt x="3002" y="20691"/>
                    <a:pt x="3002" y="20375"/>
                    <a:pt x="3002" y="20163"/>
                  </a:cubicBezTo>
                  <a:cubicBezTo>
                    <a:pt x="3052" y="20059"/>
                    <a:pt x="3088" y="20059"/>
                    <a:pt x="3119" y="20059"/>
                  </a:cubicBezTo>
                  <a:cubicBezTo>
                    <a:pt x="3149" y="20059"/>
                    <a:pt x="3175" y="20059"/>
                    <a:pt x="3199" y="19951"/>
                  </a:cubicBezTo>
                  <a:cubicBezTo>
                    <a:pt x="3544" y="18159"/>
                    <a:pt x="3938" y="16362"/>
                    <a:pt x="4430" y="14778"/>
                  </a:cubicBezTo>
                  <a:cubicBezTo>
                    <a:pt x="4442" y="14778"/>
                    <a:pt x="4448" y="14778"/>
                    <a:pt x="4450" y="14782"/>
                  </a:cubicBezTo>
                  <a:cubicBezTo>
                    <a:pt x="4553" y="14302"/>
                    <a:pt x="4730" y="13908"/>
                    <a:pt x="4823" y="13510"/>
                  </a:cubicBezTo>
                  <a:lnTo>
                    <a:pt x="4970" y="13510"/>
                  </a:lnTo>
                  <a:cubicBezTo>
                    <a:pt x="4920" y="13510"/>
                    <a:pt x="5166" y="12986"/>
                    <a:pt x="5364" y="12458"/>
                  </a:cubicBezTo>
                  <a:cubicBezTo>
                    <a:pt x="5463" y="12138"/>
                    <a:pt x="5610" y="11930"/>
                    <a:pt x="5709" y="11718"/>
                  </a:cubicBezTo>
                  <a:lnTo>
                    <a:pt x="5955" y="11402"/>
                  </a:lnTo>
                  <a:lnTo>
                    <a:pt x="5904" y="11190"/>
                  </a:lnTo>
                  <a:cubicBezTo>
                    <a:pt x="5971" y="11047"/>
                    <a:pt x="6009" y="11012"/>
                    <a:pt x="6035" y="11012"/>
                  </a:cubicBezTo>
                  <a:cubicBezTo>
                    <a:pt x="6064" y="11012"/>
                    <a:pt x="6080" y="11047"/>
                    <a:pt x="6102" y="11047"/>
                  </a:cubicBezTo>
                  <a:cubicBezTo>
                    <a:pt x="6124" y="11047"/>
                    <a:pt x="6150" y="11012"/>
                    <a:pt x="6201" y="10874"/>
                  </a:cubicBezTo>
                  <a:cubicBezTo>
                    <a:pt x="6150" y="10449"/>
                    <a:pt x="6544" y="10345"/>
                    <a:pt x="6544" y="10133"/>
                  </a:cubicBezTo>
                  <a:cubicBezTo>
                    <a:pt x="6544" y="10133"/>
                    <a:pt x="6588" y="10086"/>
                    <a:pt x="6632" y="10086"/>
                  </a:cubicBezTo>
                  <a:cubicBezTo>
                    <a:pt x="6653" y="10086"/>
                    <a:pt x="6675" y="10099"/>
                    <a:pt x="6691" y="10133"/>
                  </a:cubicBezTo>
                  <a:cubicBezTo>
                    <a:pt x="6691" y="9921"/>
                    <a:pt x="6741" y="9921"/>
                    <a:pt x="6790" y="9817"/>
                  </a:cubicBezTo>
                  <a:cubicBezTo>
                    <a:pt x="6806" y="9783"/>
                    <a:pt x="6812" y="9770"/>
                    <a:pt x="6810" y="9770"/>
                  </a:cubicBezTo>
                  <a:cubicBezTo>
                    <a:pt x="6806" y="9770"/>
                    <a:pt x="6774" y="9817"/>
                    <a:pt x="6741" y="9817"/>
                  </a:cubicBezTo>
                  <a:lnTo>
                    <a:pt x="6889" y="9605"/>
                  </a:lnTo>
                  <a:cubicBezTo>
                    <a:pt x="6937" y="9605"/>
                    <a:pt x="6988" y="9605"/>
                    <a:pt x="6937" y="9709"/>
                  </a:cubicBezTo>
                  <a:cubicBezTo>
                    <a:pt x="7086" y="9501"/>
                    <a:pt x="7282" y="9393"/>
                    <a:pt x="7480" y="9185"/>
                  </a:cubicBezTo>
                  <a:cubicBezTo>
                    <a:pt x="7726" y="8865"/>
                    <a:pt x="8020" y="8657"/>
                    <a:pt x="8315" y="8445"/>
                  </a:cubicBezTo>
                  <a:cubicBezTo>
                    <a:pt x="8462" y="8337"/>
                    <a:pt x="8611" y="8337"/>
                    <a:pt x="8759" y="8233"/>
                  </a:cubicBezTo>
                  <a:cubicBezTo>
                    <a:pt x="8906" y="8129"/>
                    <a:pt x="9053" y="8021"/>
                    <a:pt x="9200" y="7917"/>
                  </a:cubicBezTo>
                  <a:cubicBezTo>
                    <a:pt x="9497" y="7809"/>
                    <a:pt x="9693" y="7705"/>
                    <a:pt x="9840" y="7705"/>
                  </a:cubicBezTo>
                  <a:cubicBezTo>
                    <a:pt x="9791" y="7601"/>
                    <a:pt x="9731" y="7601"/>
                    <a:pt x="9674" y="7601"/>
                  </a:cubicBezTo>
                  <a:cubicBezTo>
                    <a:pt x="9620" y="7601"/>
                    <a:pt x="9570" y="7601"/>
                    <a:pt x="9545" y="7493"/>
                  </a:cubicBezTo>
                  <a:cubicBezTo>
                    <a:pt x="9594" y="7389"/>
                    <a:pt x="9644" y="7389"/>
                    <a:pt x="9680" y="7389"/>
                  </a:cubicBezTo>
                  <a:cubicBezTo>
                    <a:pt x="9717" y="7389"/>
                    <a:pt x="9743" y="7389"/>
                    <a:pt x="9743" y="7285"/>
                  </a:cubicBezTo>
                  <a:cubicBezTo>
                    <a:pt x="9791" y="7441"/>
                    <a:pt x="9866" y="7441"/>
                    <a:pt x="9945" y="7441"/>
                  </a:cubicBezTo>
                  <a:cubicBezTo>
                    <a:pt x="10025" y="7441"/>
                    <a:pt x="10112" y="7441"/>
                    <a:pt x="10185" y="7601"/>
                  </a:cubicBezTo>
                  <a:lnTo>
                    <a:pt x="10185" y="7389"/>
                  </a:lnTo>
                  <a:lnTo>
                    <a:pt x="10235" y="7493"/>
                  </a:lnTo>
                  <a:cubicBezTo>
                    <a:pt x="10530" y="7285"/>
                    <a:pt x="10578" y="7285"/>
                    <a:pt x="10578" y="7285"/>
                  </a:cubicBezTo>
                  <a:lnTo>
                    <a:pt x="10923" y="7285"/>
                  </a:lnTo>
                  <a:cubicBezTo>
                    <a:pt x="11133" y="7285"/>
                    <a:pt x="11272" y="7051"/>
                    <a:pt x="11431" y="7051"/>
                  </a:cubicBezTo>
                  <a:cubicBezTo>
                    <a:pt x="11458" y="7051"/>
                    <a:pt x="11486" y="7056"/>
                    <a:pt x="11514" y="7073"/>
                  </a:cubicBezTo>
                  <a:cubicBezTo>
                    <a:pt x="11514" y="7073"/>
                    <a:pt x="11415" y="6861"/>
                    <a:pt x="11514" y="6861"/>
                  </a:cubicBezTo>
                  <a:cubicBezTo>
                    <a:pt x="11514" y="6883"/>
                    <a:pt x="11524" y="6891"/>
                    <a:pt x="11538" y="6891"/>
                  </a:cubicBezTo>
                  <a:cubicBezTo>
                    <a:pt x="11567" y="6891"/>
                    <a:pt x="11613" y="6870"/>
                    <a:pt x="11649" y="6870"/>
                  </a:cubicBezTo>
                  <a:cubicBezTo>
                    <a:pt x="11684" y="6870"/>
                    <a:pt x="11710" y="6887"/>
                    <a:pt x="11710" y="6965"/>
                  </a:cubicBezTo>
                  <a:cubicBezTo>
                    <a:pt x="11724" y="6995"/>
                    <a:pt x="11748" y="7008"/>
                    <a:pt x="11774" y="7008"/>
                  </a:cubicBezTo>
                  <a:cubicBezTo>
                    <a:pt x="11843" y="7008"/>
                    <a:pt x="11932" y="6922"/>
                    <a:pt x="11911" y="6783"/>
                  </a:cubicBezTo>
                  <a:cubicBezTo>
                    <a:pt x="11944" y="6861"/>
                    <a:pt x="12095" y="6870"/>
                    <a:pt x="12006" y="6965"/>
                  </a:cubicBezTo>
                  <a:cubicBezTo>
                    <a:pt x="12039" y="6965"/>
                    <a:pt x="12093" y="7012"/>
                    <a:pt x="12125" y="7012"/>
                  </a:cubicBezTo>
                  <a:cubicBezTo>
                    <a:pt x="12141" y="7012"/>
                    <a:pt x="12154" y="6999"/>
                    <a:pt x="12154" y="6965"/>
                  </a:cubicBezTo>
                  <a:lnTo>
                    <a:pt x="12103" y="6861"/>
                  </a:lnTo>
                  <a:cubicBezTo>
                    <a:pt x="12273" y="6861"/>
                    <a:pt x="12369" y="7095"/>
                    <a:pt x="12517" y="7095"/>
                  </a:cubicBezTo>
                  <a:cubicBezTo>
                    <a:pt x="12541" y="7095"/>
                    <a:pt x="12567" y="7086"/>
                    <a:pt x="12595" y="7073"/>
                  </a:cubicBezTo>
                  <a:lnTo>
                    <a:pt x="12496" y="6861"/>
                  </a:lnTo>
                  <a:cubicBezTo>
                    <a:pt x="12646" y="6861"/>
                    <a:pt x="12743" y="7073"/>
                    <a:pt x="12743" y="7285"/>
                  </a:cubicBezTo>
                  <a:lnTo>
                    <a:pt x="12646" y="7285"/>
                  </a:lnTo>
                  <a:cubicBezTo>
                    <a:pt x="12793" y="7389"/>
                    <a:pt x="12989" y="7493"/>
                    <a:pt x="13186" y="7493"/>
                  </a:cubicBezTo>
                  <a:lnTo>
                    <a:pt x="13087" y="7493"/>
                  </a:lnTo>
                  <a:cubicBezTo>
                    <a:pt x="13235" y="7493"/>
                    <a:pt x="13334" y="7601"/>
                    <a:pt x="13481" y="7601"/>
                  </a:cubicBezTo>
                  <a:cubicBezTo>
                    <a:pt x="13628" y="7705"/>
                    <a:pt x="13826" y="7809"/>
                    <a:pt x="14023" y="8021"/>
                  </a:cubicBezTo>
                  <a:cubicBezTo>
                    <a:pt x="14417" y="8233"/>
                    <a:pt x="14760" y="8657"/>
                    <a:pt x="14909" y="8761"/>
                  </a:cubicBezTo>
                  <a:lnTo>
                    <a:pt x="14859" y="8445"/>
                  </a:lnTo>
                  <a:lnTo>
                    <a:pt x="15105" y="8549"/>
                  </a:lnTo>
                  <a:cubicBezTo>
                    <a:pt x="15105" y="8549"/>
                    <a:pt x="14917" y="8874"/>
                    <a:pt x="14869" y="8882"/>
                  </a:cubicBezTo>
                  <a:lnTo>
                    <a:pt x="14859" y="8865"/>
                  </a:lnTo>
                  <a:cubicBezTo>
                    <a:pt x="14859" y="8878"/>
                    <a:pt x="14863" y="8882"/>
                    <a:pt x="14867" y="8882"/>
                  </a:cubicBezTo>
                  <a:cubicBezTo>
                    <a:pt x="14869" y="8882"/>
                    <a:pt x="14869" y="8882"/>
                    <a:pt x="14869" y="8882"/>
                  </a:cubicBezTo>
                  <a:lnTo>
                    <a:pt x="15056" y="9185"/>
                  </a:lnTo>
                  <a:lnTo>
                    <a:pt x="15351" y="9605"/>
                  </a:lnTo>
                  <a:cubicBezTo>
                    <a:pt x="15645" y="10029"/>
                    <a:pt x="15891" y="10449"/>
                    <a:pt x="16137" y="10977"/>
                  </a:cubicBezTo>
                  <a:cubicBezTo>
                    <a:pt x="16531" y="11718"/>
                    <a:pt x="16926" y="12666"/>
                    <a:pt x="17221" y="13618"/>
                  </a:cubicBezTo>
                  <a:cubicBezTo>
                    <a:pt x="17249" y="13808"/>
                    <a:pt x="17209" y="13847"/>
                    <a:pt x="17170" y="13847"/>
                  </a:cubicBezTo>
                  <a:cubicBezTo>
                    <a:pt x="17146" y="13847"/>
                    <a:pt x="17122" y="13830"/>
                    <a:pt x="17122" y="13830"/>
                  </a:cubicBezTo>
                  <a:cubicBezTo>
                    <a:pt x="17170" y="13986"/>
                    <a:pt x="17196" y="13986"/>
                    <a:pt x="17221" y="13986"/>
                  </a:cubicBezTo>
                  <a:cubicBezTo>
                    <a:pt x="17245" y="13986"/>
                    <a:pt x="17269" y="13986"/>
                    <a:pt x="17320" y="14146"/>
                  </a:cubicBezTo>
                  <a:cubicBezTo>
                    <a:pt x="17320" y="14181"/>
                    <a:pt x="17313" y="14194"/>
                    <a:pt x="17303" y="14194"/>
                  </a:cubicBezTo>
                  <a:cubicBezTo>
                    <a:pt x="17285" y="14194"/>
                    <a:pt x="17253" y="14146"/>
                    <a:pt x="17221" y="14146"/>
                  </a:cubicBezTo>
                  <a:cubicBezTo>
                    <a:pt x="17221" y="14146"/>
                    <a:pt x="17320" y="14462"/>
                    <a:pt x="17320" y="14462"/>
                  </a:cubicBezTo>
                  <a:cubicBezTo>
                    <a:pt x="17368" y="14358"/>
                    <a:pt x="17416" y="14146"/>
                    <a:pt x="17467" y="14038"/>
                  </a:cubicBezTo>
                  <a:lnTo>
                    <a:pt x="17566" y="14358"/>
                  </a:lnTo>
                  <a:lnTo>
                    <a:pt x="17515" y="14462"/>
                  </a:lnTo>
                  <a:cubicBezTo>
                    <a:pt x="17515" y="14566"/>
                    <a:pt x="17761" y="14462"/>
                    <a:pt x="17812" y="14886"/>
                  </a:cubicBezTo>
                  <a:cubicBezTo>
                    <a:pt x="17909" y="15414"/>
                    <a:pt x="18007" y="15622"/>
                    <a:pt x="18056" y="16046"/>
                  </a:cubicBezTo>
                  <a:cubicBezTo>
                    <a:pt x="18155" y="16362"/>
                    <a:pt x="18205" y="16678"/>
                    <a:pt x="18253" y="17103"/>
                  </a:cubicBezTo>
                  <a:cubicBezTo>
                    <a:pt x="18253" y="17103"/>
                    <a:pt x="18205" y="16994"/>
                    <a:pt x="18155" y="16890"/>
                  </a:cubicBezTo>
                  <a:cubicBezTo>
                    <a:pt x="18155" y="16994"/>
                    <a:pt x="18155" y="17103"/>
                    <a:pt x="18155" y="17206"/>
                  </a:cubicBezTo>
                  <a:cubicBezTo>
                    <a:pt x="18165" y="17163"/>
                    <a:pt x="18175" y="17146"/>
                    <a:pt x="18185" y="17146"/>
                  </a:cubicBezTo>
                  <a:cubicBezTo>
                    <a:pt x="18217" y="17146"/>
                    <a:pt x="18245" y="17328"/>
                    <a:pt x="18251" y="17328"/>
                  </a:cubicBezTo>
                  <a:cubicBezTo>
                    <a:pt x="18253" y="17328"/>
                    <a:pt x="18253" y="17323"/>
                    <a:pt x="18253" y="17315"/>
                  </a:cubicBezTo>
                  <a:cubicBezTo>
                    <a:pt x="18352" y="17522"/>
                    <a:pt x="18451" y="17735"/>
                    <a:pt x="18451" y="18051"/>
                  </a:cubicBezTo>
                  <a:cubicBezTo>
                    <a:pt x="18451" y="18366"/>
                    <a:pt x="18500" y="18687"/>
                    <a:pt x="18598" y="18895"/>
                  </a:cubicBezTo>
                  <a:cubicBezTo>
                    <a:pt x="19040" y="18895"/>
                    <a:pt x="19532" y="19003"/>
                    <a:pt x="19976" y="19215"/>
                  </a:cubicBezTo>
                  <a:cubicBezTo>
                    <a:pt x="20664" y="19423"/>
                    <a:pt x="21303" y="19847"/>
                    <a:pt x="21402" y="19847"/>
                  </a:cubicBezTo>
                  <a:cubicBezTo>
                    <a:pt x="21402" y="20059"/>
                    <a:pt x="21402" y="20267"/>
                    <a:pt x="21402" y="20479"/>
                  </a:cubicBezTo>
                  <a:cubicBezTo>
                    <a:pt x="21451" y="20267"/>
                    <a:pt x="21451" y="19951"/>
                    <a:pt x="21451" y="19635"/>
                  </a:cubicBezTo>
                  <a:lnTo>
                    <a:pt x="21354" y="19635"/>
                  </a:lnTo>
                  <a:cubicBezTo>
                    <a:pt x="21303" y="19003"/>
                    <a:pt x="21402" y="19531"/>
                    <a:pt x="21402" y="18895"/>
                  </a:cubicBezTo>
                  <a:cubicBezTo>
                    <a:pt x="21451" y="18895"/>
                    <a:pt x="21501" y="19423"/>
                    <a:pt x="21501" y="19951"/>
                  </a:cubicBezTo>
                  <a:cubicBezTo>
                    <a:pt x="21501" y="19423"/>
                    <a:pt x="21550" y="19003"/>
                    <a:pt x="21451" y="18791"/>
                  </a:cubicBezTo>
                  <a:cubicBezTo>
                    <a:pt x="21451" y="18579"/>
                    <a:pt x="21477" y="18579"/>
                    <a:pt x="21507" y="18579"/>
                  </a:cubicBezTo>
                  <a:cubicBezTo>
                    <a:pt x="21537" y="18579"/>
                    <a:pt x="21574" y="18579"/>
                    <a:pt x="21600" y="18366"/>
                  </a:cubicBezTo>
                  <a:cubicBezTo>
                    <a:pt x="21501" y="17947"/>
                    <a:pt x="21451" y="17522"/>
                    <a:pt x="21451" y="17103"/>
                  </a:cubicBezTo>
                  <a:cubicBezTo>
                    <a:pt x="21451" y="16890"/>
                    <a:pt x="21402" y="16678"/>
                    <a:pt x="21402" y="16466"/>
                  </a:cubicBezTo>
                  <a:cubicBezTo>
                    <a:pt x="21354" y="16258"/>
                    <a:pt x="21303" y="16150"/>
                    <a:pt x="21303" y="15938"/>
                  </a:cubicBezTo>
                  <a:cubicBezTo>
                    <a:pt x="21205" y="15622"/>
                    <a:pt x="21108" y="15306"/>
                    <a:pt x="21108" y="14886"/>
                  </a:cubicBezTo>
                  <a:lnTo>
                    <a:pt x="21156" y="14990"/>
                  </a:lnTo>
                  <a:cubicBezTo>
                    <a:pt x="21156" y="14674"/>
                    <a:pt x="20959" y="14146"/>
                    <a:pt x="20910" y="13618"/>
                  </a:cubicBezTo>
                  <a:cubicBezTo>
                    <a:pt x="20910" y="13735"/>
                    <a:pt x="20910" y="13817"/>
                    <a:pt x="20902" y="13817"/>
                  </a:cubicBezTo>
                  <a:cubicBezTo>
                    <a:pt x="20896" y="13817"/>
                    <a:pt x="20884" y="13761"/>
                    <a:pt x="20862" y="13618"/>
                  </a:cubicBezTo>
                  <a:cubicBezTo>
                    <a:pt x="20763" y="13090"/>
                    <a:pt x="20664" y="12774"/>
                    <a:pt x="20616" y="12350"/>
                  </a:cubicBezTo>
                  <a:lnTo>
                    <a:pt x="20418" y="12034"/>
                  </a:lnTo>
                  <a:cubicBezTo>
                    <a:pt x="19976" y="10345"/>
                    <a:pt x="19434" y="8761"/>
                    <a:pt x="18794" y="7389"/>
                  </a:cubicBezTo>
                  <a:cubicBezTo>
                    <a:pt x="18598" y="6965"/>
                    <a:pt x="18401" y="6545"/>
                    <a:pt x="18155" y="6121"/>
                  </a:cubicBezTo>
                  <a:lnTo>
                    <a:pt x="17566" y="5065"/>
                  </a:lnTo>
                  <a:cubicBezTo>
                    <a:pt x="17221" y="4536"/>
                    <a:pt x="16876" y="4008"/>
                    <a:pt x="16729" y="3692"/>
                  </a:cubicBezTo>
                  <a:cubicBezTo>
                    <a:pt x="15891" y="2532"/>
                    <a:pt x="15056" y="1688"/>
                    <a:pt x="14171" y="948"/>
                  </a:cubicBezTo>
                  <a:lnTo>
                    <a:pt x="13382" y="420"/>
                  </a:lnTo>
                  <a:lnTo>
                    <a:pt x="12547" y="104"/>
                  </a:lnTo>
                  <a:cubicBezTo>
                    <a:pt x="12325" y="52"/>
                    <a:pt x="12091" y="26"/>
                    <a:pt x="11857" y="26"/>
                  </a:cubicBezTo>
                  <a:cubicBezTo>
                    <a:pt x="11625" y="26"/>
                    <a:pt x="11391" y="52"/>
                    <a:pt x="11169" y="104"/>
                  </a:cubicBezTo>
                  <a:cubicBezTo>
                    <a:pt x="10923" y="0"/>
                    <a:pt x="10677" y="0"/>
                    <a:pt x="1043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648" name="Google Shape;680;p20"/>
          <p:cNvSpPr/>
          <p:nvPr/>
        </p:nvSpPr>
        <p:spPr>
          <a:xfrm>
            <a:off x="5360489" y="3345951"/>
            <a:ext cx="1330164" cy="10742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202" h="21600" fill="norm" stroke="1" extrusionOk="0">
                <a:moveTo>
                  <a:pt x="13257" y="0"/>
                </a:moveTo>
                <a:cubicBezTo>
                  <a:pt x="7662" y="0"/>
                  <a:pt x="-3622" y="4616"/>
                  <a:pt x="1147" y="17132"/>
                </a:cubicBezTo>
                <a:cubicBezTo>
                  <a:pt x="1147" y="17132"/>
                  <a:pt x="5545" y="21600"/>
                  <a:pt x="9496" y="21600"/>
                </a:cubicBezTo>
                <a:cubicBezTo>
                  <a:pt x="11107" y="21600"/>
                  <a:pt x="12644" y="20856"/>
                  <a:pt x="13777" y="18765"/>
                </a:cubicBezTo>
                <a:cubicBezTo>
                  <a:pt x="17691" y="11542"/>
                  <a:pt x="17978" y="3233"/>
                  <a:pt x="16006" y="759"/>
                </a:cubicBezTo>
                <a:cubicBezTo>
                  <a:pt x="15622" y="270"/>
                  <a:pt x="14605" y="0"/>
                  <a:pt x="13257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660" name="Google Shape;681;p20"/>
          <p:cNvGrpSpPr/>
          <p:nvPr/>
        </p:nvGrpSpPr>
        <p:grpSpPr>
          <a:xfrm>
            <a:off x="5723711" y="3926683"/>
            <a:ext cx="966283" cy="1216805"/>
            <a:chOff x="0" y="0"/>
            <a:chExt cx="966282" cy="1216803"/>
          </a:xfrm>
        </p:grpSpPr>
        <p:sp>
          <p:nvSpPr>
            <p:cNvPr id="649" name="Google Shape;682;p20"/>
            <p:cNvSpPr/>
            <p:nvPr/>
          </p:nvSpPr>
          <p:spPr>
            <a:xfrm>
              <a:off x="617006" y="94476"/>
              <a:ext cx="1" cy="16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50" name="Google Shape;683;p20"/>
            <p:cNvSpPr/>
            <p:nvPr/>
          </p:nvSpPr>
          <p:spPr>
            <a:xfrm>
              <a:off x="316822" y="102910"/>
              <a:ext cx="1" cy="139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51" name="Google Shape;684;p20"/>
            <p:cNvSpPr/>
            <p:nvPr/>
          </p:nvSpPr>
          <p:spPr>
            <a:xfrm>
              <a:off x="0" y="83967"/>
              <a:ext cx="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52" name="Google Shape;685;p20"/>
            <p:cNvSpPr/>
            <p:nvPr/>
          </p:nvSpPr>
          <p:spPr>
            <a:xfrm>
              <a:off x="72855" y="631568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53" name="Google Shape;687;p20"/>
            <p:cNvSpPr/>
            <p:nvPr/>
          </p:nvSpPr>
          <p:spPr>
            <a:xfrm>
              <a:off x="63934" y="608686"/>
              <a:ext cx="222347" cy="241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54" name="Google Shape;688;p20"/>
            <p:cNvSpPr/>
            <p:nvPr/>
          </p:nvSpPr>
          <p:spPr>
            <a:xfrm>
              <a:off x="758779" y="330840"/>
              <a:ext cx="207504" cy="219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55" name="Google Shape;690;p20"/>
            <p:cNvSpPr/>
            <p:nvPr/>
          </p:nvSpPr>
          <p:spPr>
            <a:xfrm>
              <a:off x="373957" y="430901"/>
              <a:ext cx="225727" cy="236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56" name="Google Shape;691;p20"/>
            <p:cNvSpPr/>
            <p:nvPr/>
          </p:nvSpPr>
          <p:spPr>
            <a:xfrm>
              <a:off x="724316" y="793538"/>
              <a:ext cx="217947" cy="256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57" name="Google Shape;692;p20"/>
            <p:cNvSpPr/>
            <p:nvPr/>
          </p:nvSpPr>
          <p:spPr>
            <a:xfrm>
              <a:off x="386341" y="986708"/>
              <a:ext cx="215098" cy="230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58" name="Google Shape;693;p20"/>
            <p:cNvSpPr/>
            <p:nvPr/>
          </p:nvSpPr>
          <p:spPr>
            <a:xfrm>
              <a:off x="64618" y="19488"/>
              <a:ext cx="185536" cy="223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59" name="Google Shape;694;p20"/>
            <p:cNvSpPr/>
            <p:nvPr/>
          </p:nvSpPr>
          <p:spPr>
            <a:xfrm>
              <a:off x="468995" y="0"/>
              <a:ext cx="181404" cy="266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661" name="Google Shape;695;p20"/>
          <p:cNvSpPr/>
          <p:nvPr/>
        </p:nvSpPr>
        <p:spPr>
          <a:xfrm rot="7659018">
            <a:off x="85892" y="872914"/>
            <a:ext cx="516968" cy="3539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62" name="Google Shape;696;p20"/>
          <p:cNvSpPr/>
          <p:nvPr/>
        </p:nvSpPr>
        <p:spPr>
          <a:xfrm rot="7659018">
            <a:off x="-229126" y="404873"/>
            <a:ext cx="521743" cy="434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7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7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7" y="5588"/>
                  <a:pt x="4327" y="5827"/>
                </a:cubicBezTo>
                <a:lnTo>
                  <a:pt x="4327" y="7967"/>
                </a:lnTo>
                <a:cubicBezTo>
                  <a:pt x="4293" y="8560"/>
                  <a:pt x="4359" y="9036"/>
                  <a:pt x="4327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6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79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6" y="10146"/>
                  <a:pt x="18527" y="10265"/>
                </a:cubicBezTo>
                <a:lnTo>
                  <a:pt x="17273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6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Text"/>
          <p:cNvSpPr txBox="1"/>
          <p:nvPr>
            <p:ph type="title"/>
          </p:nvPr>
        </p:nvSpPr>
        <p:spPr>
          <a:xfrm>
            <a:off x="2860799" y="2919500"/>
            <a:ext cx="3422402" cy="577801"/>
          </a:xfrm>
          <a:prstGeom prst="rect">
            <a:avLst/>
          </a:prstGeom>
        </p:spPr>
        <p:txBody>
          <a:bodyPr anchor="b"/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1" name="Body Level One…"/>
          <p:cNvSpPr txBox="1"/>
          <p:nvPr>
            <p:ph type="body" sz="quarter" idx="1"/>
          </p:nvPr>
        </p:nvSpPr>
        <p:spPr>
          <a:xfrm>
            <a:off x="3053300" y="3380949"/>
            <a:ext cx="3037501" cy="6132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" name="Google Shape;15;p3"/>
          <p:cNvSpPr/>
          <p:nvPr/>
        </p:nvSpPr>
        <p:spPr>
          <a:xfrm rot="13028562">
            <a:off x="-281172" y="1841359"/>
            <a:ext cx="1204715" cy="10666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57" h="21600" fill="norm" stroke="1" extrusionOk="0">
                <a:moveTo>
                  <a:pt x="9631" y="0"/>
                </a:moveTo>
                <a:cubicBezTo>
                  <a:pt x="5135" y="0"/>
                  <a:pt x="-3101" y="3783"/>
                  <a:pt x="1213" y="14678"/>
                </a:cubicBezTo>
                <a:cubicBezTo>
                  <a:pt x="1213" y="14678"/>
                  <a:pt x="7371" y="21600"/>
                  <a:pt x="11789" y="21600"/>
                </a:cubicBezTo>
                <a:cubicBezTo>
                  <a:pt x="13033" y="21600"/>
                  <a:pt x="14140" y="21050"/>
                  <a:pt x="14931" y="19645"/>
                </a:cubicBezTo>
                <a:cubicBezTo>
                  <a:pt x="18499" y="13244"/>
                  <a:pt x="13938" y="2867"/>
                  <a:pt x="12100" y="715"/>
                </a:cubicBezTo>
                <a:cubicBezTo>
                  <a:pt x="11726" y="258"/>
                  <a:pt x="10806" y="0"/>
                  <a:pt x="9631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53" name="Google Shape;16;p3"/>
          <p:cNvSpPr/>
          <p:nvPr/>
        </p:nvSpPr>
        <p:spPr>
          <a:xfrm rot="13028562">
            <a:off x="7609278" y="1891359"/>
            <a:ext cx="1204715" cy="10666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57" h="21600" fill="norm" stroke="1" extrusionOk="0">
                <a:moveTo>
                  <a:pt x="9631" y="0"/>
                </a:moveTo>
                <a:cubicBezTo>
                  <a:pt x="5135" y="0"/>
                  <a:pt x="-3101" y="3783"/>
                  <a:pt x="1213" y="14678"/>
                </a:cubicBezTo>
                <a:cubicBezTo>
                  <a:pt x="1213" y="14678"/>
                  <a:pt x="7371" y="21600"/>
                  <a:pt x="11789" y="21600"/>
                </a:cubicBezTo>
                <a:cubicBezTo>
                  <a:pt x="13033" y="21600"/>
                  <a:pt x="14140" y="21050"/>
                  <a:pt x="14931" y="19645"/>
                </a:cubicBezTo>
                <a:cubicBezTo>
                  <a:pt x="18499" y="13244"/>
                  <a:pt x="13938" y="2867"/>
                  <a:pt x="12100" y="715"/>
                </a:cubicBezTo>
                <a:cubicBezTo>
                  <a:pt x="11726" y="258"/>
                  <a:pt x="10806" y="0"/>
                  <a:pt x="9631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61" name="Google Shape;17;p3"/>
          <p:cNvGrpSpPr/>
          <p:nvPr/>
        </p:nvGrpSpPr>
        <p:grpSpPr>
          <a:xfrm>
            <a:off x="8027517" y="1535555"/>
            <a:ext cx="1832883" cy="972430"/>
            <a:chOff x="0" y="0"/>
            <a:chExt cx="1832881" cy="972429"/>
          </a:xfrm>
        </p:grpSpPr>
        <p:sp>
          <p:nvSpPr>
            <p:cNvPr id="54" name="Google Shape;18;p3"/>
            <p:cNvSpPr/>
            <p:nvPr/>
          </p:nvSpPr>
          <p:spPr>
            <a:xfrm>
              <a:off x="123666" y="900552"/>
              <a:ext cx="12701" cy="317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7297" y="7200"/>
                    <a:pt x="0" y="14400"/>
                    <a:pt x="0" y="21600"/>
                  </a:cubicBezTo>
                  <a:cubicBezTo>
                    <a:pt x="14303" y="14400"/>
                    <a:pt x="21600" y="7200"/>
                    <a:pt x="21600" y="0"/>
                  </a:cubicBezTo>
                  <a:close/>
                </a:path>
              </a:pathLst>
            </a:custGeom>
            <a:solidFill>
              <a:srgbClr val="344A9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58" name="Google Shape;20;p3"/>
            <p:cNvGrpSpPr/>
            <p:nvPr/>
          </p:nvGrpSpPr>
          <p:grpSpPr>
            <a:xfrm>
              <a:off x="-1" y="-1"/>
              <a:ext cx="1832883" cy="968161"/>
              <a:chOff x="0" y="0"/>
              <a:chExt cx="1832881" cy="968159"/>
            </a:xfrm>
          </p:grpSpPr>
          <p:sp>
            <p:nvSpPr>
              <p:cNvPr id="55" name="Google Shape;21;p3"/>
              <p:cNvSpPr/>
              <p:nvPr/>
            </p:nvSpPr>
            <p:spPr>
              <a:xfrm>
                <a:off x="-1" y="0"/>
                <a:ext cx="1832883" cy="9639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872" y="3453"/>
                    </a:moveTo>
                    <a:cubicBezTo>
                      <a:pt x="11877" y="3457"/>
                      <a:pt x="11881" y="3459"/>
                      <a:pt x="11884" y="3459"/>
                    </a:cubicBezTo>
                    <a:cubicBezTo>
                      <a:pt x="11880" y="3457"/>
                      <a:pt x="11876" y="3455"/>
                      <a:pt x="11872" y="3453"/>
                    </a:cubicBezTo>
                    <a:close/>
                    <a:moveTo>
                      <a:pt x="16318" y="6821"/>
                    </a:moveTo>
                    <a:cubicBezTo>
                      <a:pt x="16318" y="6826"/>
                      <a:pt x="16321" y="6830"/>
                      <a:pt x="16326" y="6832"/>
                    </a:cubicBezTo>
                    <a:cubicBezTo>
                      <a:pt x="16323" y="6828"/>
                      <a:pt x="16321" y="6825"/>
                      <a:pt x="16318" y="6821"/>
                    </a:cubicBezTo>
                    <a:close/>
                    <a:moveTo>
                      <a:pt x="1557" y="19650"/>
                    </a:moveTo>
                    <a:cubicBezTo>
                      <a:pt x="1561" y="19650"/>
                      <a:pt x="1565" y="19652"/>
                      <a:pt x="1570" y="19658"/>
                    </a:cubicBezTo>
                    <a:lnTo>
                      <a:pt x="1540" y="19938"/>
                    </a:lnTo>
                    <a:cubicBezTo>
                      <a:pt x="1552" y="19757"/>
                      <a:pt x="1535" y="19650"/>
                      <a:pt x="1557" y="19650"/>
                    </a:cubicBezTo>
                    <a:close/>
                    <a:moveTo>
                      <a:pt x="10987" y="0"/>
                    </a:moveTo>
                    <a:cubicBezTo>
                      <a:pt x="11136" y="47"/>
                      <a:pt x="11086" y="95"/>
                      <a:pt x="10961" y="95"/>
                    </a:cubicBezTo>
                    <a:cubicBezTo>
                      <a:pt x="10775" y="47"/>
                      <a:pt x="10675" y="35"/>
                      <a:pt x="10622" y="35"/>
                    </a:cubicBezTo>
                    <a:cubicBezTo>
                      <a:pt x="10569" y="35"/>
                      <a:pt x="10563" y="47"/>
                      <a:pt x="10563" y="47"/>
                    </a:cubicBezTo>
                    <a:lnTo>
                      <a:pt x="10140" y="47"/>
                    </a:lnTo>
                    <a:cubicBezTo>
                      <a:pt x="9218" y="47"/>
                      <a:pt x="8321" y="332"/>
                      <a:pt x="7474" y="899"/>
                    </a:cubicBezTo>
                    <a:cubicBezTo>
                      <a:pt x="6652" y="1468"/>
                      <a:pt x="5880" y="2226"/>
                      <a:pt x="5182" y="3173"/>
                    </a:cubicBezTo>
                    <a:cubicBezTo>
                      <a:pt x="4859" y="3740"/>
                      <a:pt x="4412" y="4356"/>
                      <a:pt x="4137" y="4923"/>
                    </a:cubicBezTo>
                    <a:cubicBezTo>
                      <a:pt x="3960" y="5255"/>
                      <a:pt x="3441" y="6211"/>
                      <a:pt x="2990" y="7295"/>
                    </a:cubicBezTo>
                    <a:cubicBezTo>
                      <a:pt x="2591" y="8147"/>
                      <a:pt x="2242" y="9046"/>
                      <a:pt x="1943" y="10043"/>
                    </a:cubicBezTo>
                    <a:lnTo>
                      <a:pt x="1993" y="9899"/>
                    </a:lnTo>
                    <a:cubicBezTo>
                      <a:pt x="1868" y="10326"/>
                      <a:pt x="1719" y="10751"/>
                      <a:pt x="1544" y="11084"/>
                    </a:cubicBezTo>
                    <a:cubicBezTo>
                      <a:pt x="1645" y="11084"/>
                      <a:pt x="1494" y="11748"/>
                      <a:pt x="1420" y="11985"/>
                    </a:cubicBezTo>
                    <a:cubicBezTo>
                      <a:pt x="1370" y="12173"/>
                      <a:pt x="1295" y="12505"/>
                      <a:pt x="1245" y="12884"/>
                    </a:cubicBezTo>
                    <a:cubicBezTo>
                      <a:pt x="1171" y="13216"/>
                      <a:pt x="1096" y="13641"/>
                      <a:pt x="1021" y="13927"/>
                    </a:cubicBezTo>
                    <a:lnTo>
                      <a:pt x="997" y="13878"/>
                    </a:lnTo>
                    <a:cubicBezTo>
                      <a:pt x="921" y="14447"/>
                      <a:pt x="698" y="15488"/>
                      <a:pt x="648" y="15869"/>
                    </a:cubicBezTo>
                    <a:cubicBezTo>
                      <a:pt x="398" y="17052"/>
                      <a:pt x="225" y="18236"/>
                      <a:pt x="149" y="19516"/>
                    </a:cubicBezTo>
                    <a:cubicBezTo>
                      <a:pt x="149" y="19516"/>
                      <a:pt x="100" y="19705"/>
                      <a:pt x="75" y="19895"/>
                    </a:cubicBezTo>
                    <a:lnTo>
                      <a:pt x="25" y="20178"/>
                    </a:lnTo>
                    <a:lnTo>
                      <a:pt x="0" y="20320"/>
                    </a:lnTo>
                    <a:lnTo>
                      <a:pt x="0" y="20462"/>
                    </a:lnTo>
                    <a:cubicBezTo>
                      <a:pt x="199" y="20699"/>
                      <a:pt x="398" y="20889"/>
                      <a:pt x="623" y="20984"/>
                    </a:cubicBezTo>
                    <a:cubicBezTo>
                      <a:pt x="706" y="21045"/>
                      <a:pt x="793" y="21074"/>
                      <a:pt x="877" y="21074"/>
                    </a:cubicBezTo>
                    <a:cubicBezTo>
                      <a:pt x="1126" y="21074"/>
                      <a:pt x="1365" y="20825"/>
                      <a:pt x="1494" y="20369"/>
                    </a:cubicBezTo>
                    <a:lnTo>
                      <a:pt x="1520" y="20415"/>
                    </a:lnTo>
                    <a:cubicBezTo>
                      <a:pt x="1520" y="20369"/>
                      <a:pt x="1520" y="20320"/>
                      <a:pt x="1520" y="20274"/>
                    </a:cubicBezTo>
                    <a:lnTo>
                      <a:pt x="1520" y="20132"/>
                    </a:lnTo>
                    <a:cubicBezTo>
                      <a:pt x="1523" y="20112"/>
                      <a:pt x="1525" y="20093"/>
                      <a:pt x="1527" y="20075"/>
                    </a:cubicBezTo>
                    <a:cubicBezTo>
                      <a:pt x="1541" y="19978"/>
                      <a:pt x="1551" y="19941"/>
                      <a:pt x="1557" y="19941"/>
                    </a:cubicBezTo>
                    <a:cubicBezTo>
                      <a:pt x="1570" y="19941"/>
                      <a:pt x="1570" y="20089"/>
                      <a:pt x="1570" y="20178"/>
                    </a:cubicBezTo>
                    <a:cubicBezTo>
                      <a:pt x="1595" y="20037"/>
                      <a:pt x="1595" y="19895"/>
                      <a:pt x="1619" y="19753"/>
                    </a:cubicBezTo>
                    <a:cubicBezTo>
                      <a:pt x="1619" y="19743"/>
                      <a:pt x="1618" y="19739"/>
                      <a:pt x="1617" y="19739"/>
                    </a:cubicBezTo>
                    <a:cubicBezTo>
                      <a:pt x="1611" y="19739"/>
                      <a:pt x="1595" y="19809"/>
                      <a:pt x="1595" y="19846"/>
                    </a:cubicBezTo>
                    <a:cubicBezTo>
                      <a:pt x="1570" y="19609"/>
                      <a:pt x="1595" y="19421"/>
                      <a:pt x="1619" y="19184"/>
                    </a:cubicBezTo>
                    <a:cubicBezTo>
                      <a:pt x="1669" y="18805"/>
                      <a:pt x="1669" y="19184"/>
                      <a:pt x="1719" y="18757"/>
                    </a:cubicBezTo>
                    <a:cubicBezTo>
                      <a:pt x="2018" y="16578"/>
                      <a:pt x="2467" y="14494"/>
                      <a:pt x="3064" y="12600"/>
                    </a:cubicBezTo>
                    <a:cubicBezTo>
                      <a:pt x="3089" y="12600"/>
                      <a:pt x="3064" y="12600"/>
                      <a:pt x="3064" y="12647"/>
                    </a:cubicBezTo>
                    <a:cubicBezTo>
                      <a:pt x="3139" y="12363"/>
                      <a:pt x="3214" y="12078"/>
                      <a:pt x="3314" y="11794"/>
                    </a:cubicBezTo>
                    <a:cubicBezTo>
                      <a:pt x="3388" y="11511"/>
                      <a:pt x="3488" y="11274"/>
                      <a:pt x="3563" y="10988"/>
                    </a:cubicBezTo>
                    <a:cubicBezTo>
                      <a:pt x="3587" y="10895"/>
                      <a:pt x="3637" y="10847"/>
                      <a:pt x="3688" y="10800"/>
                    </a:cubicBezTo>
                    <a:cubicBezTo>
                      <a:pt x="3662" y="10800"/>
                      <a:pt x="3737" y="10658"/>
                      <a:pt x="3812" y="10373"/>
                    </a:cubicBezTo>
                    <a:cubicBezTo>
                      <a:pt x="3911" y="10136"/>
                      <a:pt x="4036" y="9757"/>
                      <a:pt x="4185" y="9427"/>
                    </a:cubicBezTo>
                    <a:cubicBezTo>
                      <a:pt x="4335" y="9095"/>
                      <a:pt x="4484" y="8763"/>
                      <a:pt x="4609" y="8479"/>
                    </a:cubicBezTo>
                    <a:cubicBezTo>
                      <a:pt x="4709" y="8242"/>
                      <a:pt x="4808" y="8100"/>
                      <a:pt x="4808" y="8052"/>
                    </a:cubicBezTo>
                    <a:lnTo>
                      <a:pt x="4784" y="7959"/>
                    </a:lnTo>
                    <a:cubicBezTo>
                      <a:pt x="5033" y="7485"/>
                      <a:pt x="4908" y="7910"/>
                      <a:pt x="5107" y="7436"/>
                    </a:cubicBezTo>
                    <a:cubicBezTo>
                      <a:pt x="5157" y="7248"/>
                      <a:pt x="5232" y="7104"/>
                      <a:pt x="5331" y="6962"/>
                    </a:cubicBezTo>
                    <a:cubicBezTo>
                      <a:pt x="5431" y="6869"/>
                      <a:pt x="5506" y="6725"/>
                      <a:pt x="5580" y="6537"/>
                    </a:cubicBezTo>
                    <a:cubicBezTo>
                      <a:pt x="5580" y="6537"/>
                      <a:pt x="5672" y="6432"/>
                      <a:pt x="5698" y="6432"/>
                    </a:cubicBezTo>
                    <a:cubicBezTo>
                      <a:pt x="5703" y="6432"/>
                      <a:pt x="5705" y="6436"/>
                      <a:pt x="5705" y="6442"/>
                    </a:cubicBezTo>
                    <a:cubicBezTo>
                      <a:pt x="5705" y="6300"/>
                      <a:pt x="5830" y="6205"/>
                      <a:pt x="5904" y="6063"/>
                    </a:cubicBezTo>
                    <a:cubicBezTo>
                      <a:pt x="5904" y="6048"/>
                      <a:pt x="5899" y="6042"/>
                      <a:pt x="5891" y="6042"/>
                    </a:cubicBezTo>
                    <a:cubicBezTo>
                      <a:pt x="5874" y="6042"/>
                      <a:pt x="5846" y="6063"/>
                      <a:pt x="5830" y="6063"/>
                    </a:cubicBezTo>
                    <a:lnTo>
                      <a:pt x="5904" y="5921"/>
                    </a:lnTo>
                    <a:lnTo>
                      <a:pt x="6004" y="5780"/>
                    </a:lnTo>
                    <a:cubicBezTo>
                      <a:pt x="6032" y="5762"/>
                      <a:pt x="6052" y="5751"/>
                      <a:pt x="6064" y="5751"/>
                    </a:cubicBezTo>
                    <a:cubicBezTo>
                      <a:pt x="6087" y="5751"/>
                      <a:pt x="6086" y="5784"/>
                      <a:pt x="6054" y="5873"/>
                    </a:cubicBezTo>
                    <a:lnTo>
                      <a:pt x="6303" y="5494"/>
                    </a:lnTo>
                    <a:lnTo>
                      <a:pt x="6702" y="5020"/>
                    </a:lnTo>
                    <a:cubicBezTo>
                      <a:pt x="7050" y="4642"/>
                      <a:pt x="7424" y="4311"/>
                      <a:pt x="7798" y="4026"/>
                    </a:cubicBezTo>
                    <a:cubicBezTo>
                      <a:pt x="8146" y="3742"/>
                      <a:pt x="8520" y="3552"/>
                      <a:pt x="8919" y="3410"/>
                    </a:cubicBezTo>
                    <a:cubicBezTo>
                      <a:pt x="9069" y="3315"/>
                      <a:pt x="9218" y="3315"/>
                      <a:pt x="9368" y="3269"/>
                    </a:cubicBezTo>
                    <a:lnTo>
                      <a:pt x="9666" y="3222"/>
                    </a:lnTo>
                    <a:cubicBezTo>
                      <a:pt x="9592" y="3173"/>
                      <a:pt x="9417" y="3222"/>
                      <a:pt x="9342" y="3127"/>
                    </a:cubicBezTo>
                    <a:cubicBezTo>
                      <a:pt x="9417" y="3078"/>
                      <a:pt x="9473" y="3078"/>
                      <a:pt x="9520" y="3078"/>
                    </a:cubicBezTo>
                    <a:cubicBezTo>
                      <a:pt x="9567" y="3078"/>
                      <a:pt x="9604" y="3078"/>
                      <a:pt x="9642" y="3032"/>
                    </a:cubicBezTo>
                    <a:cubicBezTo>
                      <a:pt x="9692" y="3127"/>
                      <a:pt x="9766" y="3127"/>
                      <a:pt x="9865" y="3127"/>
                    </a:cubicBezTo>
                    <a:cubicBezTo>
                      <a:pt x="9941" y="3127"/>
                      <a:pt x="10040" y="3173"/>
                      <a:pt x="10115" y="3222"/>
                    </a:cubicBezTo>
                    <a:lnTo>
                      <a:pt x="10165" y="3127"/>
                    </a:lnTo>
                    <a:lnTo>
                      <a:pt x="10239" y="3222"/>
                    </a:lnTo>
                    <a:lnTo>
                      <a:pt x="10713" y="3222"/>
                    </a:lnTo>
                    <a:lnTo>
                      <a:pt x="11086" y="3315"/>
                    </a:lnTo>
                    <a:cubicBezTo>
                      <a:pt x="11356" y="3315"/>
                      <a:pt x="11625" y="3362"/>
                      <a:pt x="11872" y="3453"/>
                    </a:cubicBezTo>
                    <a:cubicBezTo>
                      <a:pt x="11842" y="3436"/>
                      <a:pt x="11797" y="3364"/>
                      <a:pt x="11884" y="3364"/>
                    </a:cubicBezTo>
                    <a:cubicBezTo>
                      <a:pt x="11884" y="3459"/>
                      <a:pt x="12158" y="3364"/>
                      <a:pt x="12208" y="3505"/>
                    </a:cubicBezTo>
                    <a:cubicBezTo>
                      <a:pt x="12274" y="3505"/>
                      <a:pt x="12429" y="3589"/>
                      <a:pt x="12496" y="3589"/>
                    </a:cubicBezTo>
                    <a:cubicBezTo>
                      <a:pt x="12528" y="3589"/>
                      <a:pt x="12540" y="3568"/>
                      <a:pt x="12507" y="3505"/>
                    </a:cubicBezTo>
                    <a:cubicBezTo>
                      <a:pt x="12556" y="3552"/>
                      <a:pt x="12631" y="3601"/>
                      <a:pt x="12681" y="3647"/>
                    </a:cubicBezTo>
                    <a:cubicBezTo>
                      <a:pt x="12731" y="3694"/>
                      <a:pt x="12756" y="3694"/>
                      <a:pt x="12681" y="3694"/>
                    </a:cubicBezTo>
                    <a:cubicBezTo>
                      <a:pt x="12756" y="3742"/>
                      <a:pt x="12831" y="3789"/>
                      <a:pt x="12930" y="3838"/>
                    </a:cubicBezTo>
                    <a:lnTo>
                      <a:pt x="12805" y="3742"/>
                    </a:lnTo>
                    <a:cubicBezTo>
                      <a:pt x="12955" y="3789"/>
                      <a:pt x="13080" y="3884"/>
                      <a:pt x="13179" y="3931"/>
                    </a:cubicBezTo>
                    <a:cubicBezTo>
                      <a:pt x="13304" y="4026"/>
                      <a:pt x="13404" y="4075"/>
                      <a:pt x="13503" y="4075"/>
                    </a:cubicBezTo>
                    <a:lnTo>
                      <a:pt x="13404" y="3979"/>
                    </a:lnTo>
                    <a:cubicBezTo>
                      <a:pt x="13577" y="4075"/>
                      <a:pt x="13728" y="4168"/>
                      <a:pt x="13778" y="4311"/>
                    </a:cubicBezTo>
                    <a:lnTo>
                      <a:pt x="13702" y="4263"/>
                    </a:lnTo>
                    <a:lnTo>
                      <a:pt x="13603" y="4263"/>
                    </a:lnTo>
                    <a:cubicBezTo>
                      <a:pt x="13752" y="4311"/>
                      <a:pt x="13852" y="4405"/>
                      <a:pt x="13977" y="4500"/>
                    </a:cubicBezTo>
                    <a:cubicBezTo>
                      <a:pt x="14101" y="4595"/>
                      <a:pt x="14200" y="4642"/>
                      <a:pt x="14325" y="4737"/>
                    </a:cubicBezTo>
                    <a:lnTo>
                      <a:pt x="14200" y="4690"/>
                    </a:lnTo>
                    <a:cubicBezTo>
                      <a:pt x="14275" y="4737"/>
                      <a:pt x="14450" y="4832"/>
                      <a:pt x="14649" y="5020"/>
                    </a:cubicBezTo>
                    <a:cubicBezTo>
                      <a:pt x="14749" y="5069"/>
                      <a:pt x="14874" y="5211"/>
                      <a:pt x="14973" y="5306"/>
                    </a:cubicBezTo>
                    <a:cubicBezTo>
                      <a:pt x="15097" y="5399"/>
                      <a:pt x="15197" y="5494"/>
                      <a:pt x="15322" y="5636"/>
                    </a:cubicBezTo>
                    <a:cubicBezTo>
                      <a:pt x="15546" y="5873"/>
                      <a:pt x="15770" y="6110"/>
                      <a:pt x="15970" y="6347"/>
                    </a:cubicBezTo>
                    <a:cubicBezTo>
                      <a:pt x="16144" y="6537"/>
                      <a:pt x="16268" y="6725"/>
                      <a:pt x="16368" y="6821"/>
                    </a:cubicBezTo>
                    <a:lnTo>
                      <a:pt x="16268" y="6584"/>
                    </a:lnTo>
                    <a:lnTo>
                      <a:pt x="16393" y="6679"/>
                    </a:lnTo>
                    <a:cubicBezTo>
                      <a:pt x="16440" y="6724"/>
                      <a:pt x="16464" y="6768"/>
                      <a:pt x="16508" y="6811"/>
                    </a:cubicBezTo>
                    <a:cubicBezTo>
                      <a:pt x="16502" y="6809"/>
                      <a:pt x="16494" y="6807"/>
                      <a:pt x="16484" y="6807"/>
                    </a:cubicBezTo>
                    <a:cubicBezTo>
                      <a:pt x="16443" y="6807"/>
                      <a:pt x="16373" y="6834"/>
                      <a:pt x="16338" y="6834"/>
                    </a:cubicBezTo>
                    <a:cubicBezTo>
                      <a:pt x="16333" y="6834"/>
                      <a:pt x="16329" y="6834"/>
                      <a:pt x="16326" y="6832"/>
                    </a:cubicBezTo>
                    <a:cubicBezTo>
                      <a:pt x="16871" y="7683"/>
                      <a:pt x="17341" y="8625"/>
                      <a:pt x="17763" y="9664"/>
                    </a:cubicBezTo>
                    <a:cubicBezTo>
                      <a:pt x="18186" y="10658"/>
                      <a:pt x="18560" y="11794"/>
                      <a:pt x="18835" y="12979"/>
                    </a:cubicBezTo>
                    <a:cubicBezTo>
                      <a:pt x="18868" y="13148"/>
                      <a:pt x="18867" y="13195"/>
                      <a:pt x="18852" y="13195"/>
                    </a:cubicBezTo>
                    <a:cubicBezTo>
                      <a:pt x="18836" y="13195"/>
                      <a:pt x="18798" y="13121"/>
                      <a:pt x="18785" y="13121"/>
                    </a:cubicBezTo>
                    <a:cubicBezTo>
                      <a:pt x="18909" y="13546"/>
                      <a:pt x="18884" y="13263"/>
                      <a:pt x="18960" y="13641"/>
                    </a:cubicBezTo>
                    <a:cubicBezTo>
                      <a:pt x="18967" y="13686"/>
                      <a:pt x="18968" y="13703"/>
                      <a:pt x="18964" y="13703"/>
                    </a:cubicBezTo>
                    <a:cubicBezTo>
                      <a:pt x="18954" y="13703"/>
                      <a:pt x="18926" y="13628"/>
                      <a:pt x="18909" y="13595"/>
                    </a:cubicBezTo>
                    <a:cubicBezTo>
                      <a:pt x="18960" y="13783"/>
                      <a:pt x="18984" y="13927"/>
                      <a:pt x="19009" y="13927"/>
                    </a:cubicBezTo>
                    <a:cubicBezTo>
                      <a:pt x="18960" y="13690"/>
                      <a:pt x="19034" y="13783"/>
                      <a:pt x="19059" y="13641"/>
                    </a:cubicBezTo>
                    <a:lnTo>
                      <a:pt x="19109" y="13927"/>
                    </a:lnTo>
                    <a:cubicBezTo>
                      <a:pt x="19133" y="14020"/>
                      <a:pt x="19159" y="14164"/>
                      <a:pt x="19159" y="14164"/>
                    </a:cubicBezTo>
                    <a:lnTo>
                      <a:pt x="19133" y="14164"/>
                    </a:lnTo>
                    <a:cubicBezTo>
                      <a:pt x="19233" y="14399"/>
                      <a:pt x="19308" y="14636"/>
                      <a:pt x="19358" y="14921"/>
                    </a:cubicBezTo>
                    <a:cubicBezTo>
                      <a:pt x="19533" y="15820"/>
                      <a:pt x="19656" y="16768"/>
                      <a:pt x="19781" y="17716"/>
                    </a:cubicBezTo>
                    <a:cubicBezTo>
                      <a:pt x="19756" y="17716"/>
                      <a:pt x="19732" y="17525"/>
                      <a:pt x="19682" y="17337"/>
                    </a:cubicBezTo>
                    <a:cubicBezTo>
                      <a:pt x="19706" y="17479"/>
                      <a:pt x="19732" y="17621"/>
                      <a:pt x="19732" y="17762"/>
                    </a:cubicBezTo>
                    <a:cubicBezTo>
                      <a:pt x="19732" y="17724"/>
                      <a:pt x="19734" y="17708"/>
                      <a:pt x="19737" y="17708"/>
                    </a:cubicBezTo>
                    <a:cubicBezTo>
                      <a:pt x="19751" y="17708"/>
                      <a:pt x="19790" y="17990"/>
                      <a:pt x="19802" y="17990"/>
                    </a:cubicBezTo>
                    <a:cubicBezTo>
                      <a:pt x="19804" y="17990"/>
                      <a:pt x="19806" y="17978"/>
                      <a:pt x="19806" y="17953"/>
                    </a:cubicBezTo>
                    <a:cubicBezTo>
                      <a:pt x="19955" y="18615"/>
                      <a:pt x="19955" y="19516"/>
                      <a:pt x="20080" y="20083"/>
                    </a:cubicBezTo>
                    <a:cubicBezTo>
                      <a:pt x="20106" y="20083"/>
                      <a:pt x="20454" y="20369"/>
                      <a:pt x="20828" y="20606"/>
                    </a:cubicBezTo>
                    <a:cubicBezTo>
                      <a:pt x="21160" y="20876"/>
                      <a:pt x="21491" y="21103"/>
                      <a:pt x="21565" y="21124"/>
                    </a:cubicBezTo>
                    <a:cubicBezTo>
                      <a:pt x="21562" y="21064"/>
                      <a:pt x="21557" y="21002"/>
                      <a:pt x="21550" y="20936"/>
                    </a:cubicBezTo>
                    <a:lnTo>
                      <a:pt x="21500" y="20936"/>
                    </a:lnTo>
                    <a:cubicBezTo>
                      <a:pt x="21451" y="20462"/>
                      <a:pt x="21525" y="20794"/>
                      <a:pt x="21500" y="20320"/>
                    </a:cubicBezTo>
                    <a:cubicBezTo>
                      <a:pt x="21550" y="20320"/>
                      <a:pt x="21575" y="20747"/>
                      <a:pt x="21600" y="21126"/>
                    </a:cubicBezTo>
                    <a:cubicBezTo>
                      <a:pt x="21600" y="20841"/>
                      <a:pt x="21600" y="20557"/>
                      <a:pt x="21550" y="20274"/>
                    </a:cubicBezTo>
                    <a:cubicBezTo>
                      <a:pt x="21550" y="19941"/>
                      <a:pt x="21600" y="20274"/>
                      <a:pt x="21575" y="19895"/>
                    </a:cubicBezTo>
                    <a:cubicBezTo>
                      <a:pt x="21525" y="19563"/>
                      <a:pt x="21500" y="19231"/>
                      <a:pt x="21500" y="18900"/>
                    </a:cubicBezTo>
                    <a:cubicBezTo>
                      <a:pt x="21451" y="18095"/>
                      <a:pt x="21301" y="17716"/>
                      <a:pt x="21251" y="16958"/>
                    </a:cubicBezTo>
                    <a:lnTo>
                      <a:pt x="21276" y="17052"/>
                    </a:lnTo>
                    <a:cubicBezTo>
                      <a:pt x="21276" y="16768"/>
                      <a:pt x="21176" y="16294"/>
                      <a:pt x="21126" y="15820"/>
                    </a:cubicBezTo>
                    <a:cubicBezTo>
                      <a:pt x="21126" y="15902"/>
                      <a:pt x="21126" y="15985"/>
                      <a:pt x="21117" y="15985"/>
                    </a:cubicBezTo>
                    <a:cubicBezTo>
                      <a:pt x="21110" y="15985"/>
                      <a:pt x="21097" y="15941"/>
                      <a:pt x="21077" y="15820"/>
                    </a:cubicBezTo>
                    <a:cubicBezTo>
                      <a:pt x="21027" y="15300"/>
                      <a:pt x="20952" y="14968"/>
                      <a:pt x="20902" y="14542"/>
                    </a:cubicBezTo>
                    <a:lnTo>
                      <a:pt x="20852" y="14399"/>
                    </a:lnTo>
                    <a:cubicBezTo>
                      <a:pt x="20828" y="14305"/>
                      <a:pt x="20802" y="14210"/>
                      <a:pt x="20802" y="14210"/>
                    </a:cubicBezTo>
                    <a:cubicBezTo>
                      <a:pt x="20478" y="12410"/>
                      <a:pt x="20030" y="10705"/>
                      <a:pt x="19482" y="9141"/>
                    </a:cubicBezTo>
                    <a:cubicBezTo>
                      <a:pt x="19159" y="8194"/>
                      <a:pt x="18785" y="7295"/>
                      <a:pt x="18386" y="6489"/>
                    </a:cubicBezTo>
                    <a:cubicBezTo>
                      <a:pt x="18087" y="5873"/>
                      <a:pt x="17788" y="5352"/>
                      <a:pt x="17490" y="4879"/>
                    </a:cubicBezTo>
                    <a:lnTo>
                      <a:pt x="17514" y="4879"/>
                    </a:lnTo>
                    <a:cubicBezTo>
                      <a:pt x="17140" y="4311"/>
                      <a:pt x="16766" y="3789"/>
                      <a:pt x="16368" y="3315"/>
                    </a:cubicBezTo>
                    <a:cubicBezTo>
                      <a:pt x="15870" y="2700"/>
                      <a:pt x="15371" y="2226"/>
                      <a:pt x="14824" y="1800"/>
                    </a:cubicBezTo>
                    <a:cubicBezTo>
                      <a:pt x="13852" y="994"/>
                      <a:pt x="12831" y="520"/>
                      <a:pt x="11809" y="284"/>
                    </a:cubicBezTo>
                    <a:cubicBezTo>
                      <a:pt x="11534" y="142"/>
                      <a:pt x="11261" y="47"/>
                      <a:pt x="10987" y="0"/>
                    </a:cubicBezTo>
                    <a:close/>
                    <a:moveTo>
                      <a:pt x="21565" y="21124"/>
                    </a:moveTo>
                    <a:cubicBezTo>
                      <a:pt x="21575" y="21281"/>
                      <a:pt x="21575" y="21429"/>
                      <a:pt x="21575" y="21600"/>
                    </a:cubicBezTo>
                    <a:cubicBezTo>
                      <a:pt x="21575" y="21458"/>
                      <a:pt x="21575" y="21268"/>
                      <a:pt x="21575" y="21126"/>
                    </a:cubicBezTo>
                    <a:cubicBezTo>
                      <a:pt x="21572" y="21126"/>
                      <a:pt x="21569" y="21126"/>
                      <a:pt x="21565" y="2112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56" name="Google Shape;22;p3"/>
              <p:cNvSpPr/>
              <p:nvPr/>
            </p:nvSpPr>
            <p:spPr>
              <a:xfrm>
                <a:off x="344563" y="930108"/>
                <a:ext cx="12701" cy="233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0911" y="5942"/>
                      <a:pt x="0" y="13731"/>
                      <a:pt x="0" y="21600"/>
                    </a:cubicBezTo>
                    <a:cubicBezTo>
                      <a:pt x="10911" y="15738"/>
                      <a:pt x="16256" y="7869"/>
                      <a:pt x="216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57" name="Google Shape;24;p3"/>
              <p:cNvSpPr/>
              <p:nvPr/>
            </p:nvSpPr>
            <p:spPr>
              <a:xfrm>
                <a:off x="224061" y="249450"/>
                <a:ext cx="1381086" cy="7187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fill="norm" stroke="1" extrusionOk="0">
                    <a:moveTo>
                      <a:pt x="11638" y="4434"/>
                    </a:moveTo>
                    <a:cubicBezTo>
                      <a:pt x="11644" y="4441"/>
                      <a:pt x="11652" y="4447"/>
                      <a:pt x="11659" y="4447"/>
                    </a:cubicBezTo>
                    <a:cubicBezTo>
                      <a:pt x="11651" y="4441"/>
                      <a:pt x="11644" y="4439"/>
                      <a:pt x="11638" y="4434"/>
                    </a:cubicBezTo>
                    <a:close/>
                    <a:moveTo>
                      <a:pt x="6262" y="6773"/>
                    </a:moveTo>
                    <a:cubicBezTo>
                      <a:pt x="6255" y="6783"/>
                      <a:pt x="6248" y="6791"/>
                      <a:pt x="6243" y="6799"/>
                    </a:cubicBezTo>
                    <a:cubicBezTo>
                      <a:pt x="6251" y="6791"/>
                      <a:pt x="6258" y="6781"/>
                      <a:pt x="6262" y="6773"/>
                    </a:cubicBezTo>
                    <a:close/>
                    <a:moveTo>
                      <a:pt x="15821" y="7687"/>
                    </a:moveTo>
                    <a:cubicBezTo>
                      <a:pt x="15821" y="7695"/>
                      <a:pt x="15823" y="7700"/>
                      <a:pt x="15830" y="7700"/>
                    </a:cubicBezTo>
                    <a:cubicBezTo>
                      <a:pt x="15826" y="7695"/>
                      <a:pt x="15823" y="7692"/>
                      <a:pt x="15821" y="7687"/>
                    </a:cubicBezTo>
                    <a:close/>
                    <a:moveTo>
                      <a:pt x="1916" y="9974"/>
                    </a:moveTo>
                    <a:lnTo>
                      <a:pt x="1884" y="10102"/>
                    </a:lnTo>
                    <a:cubicBezTo>
                      <a:pt x="1893" y="10060"/>
                      <a:pt x="1904" y="10021"/>
                      <a:pt x="1915" y="9979"/>
                    </a:cubicBezTo>
                    <a:cubicBezTo>
                      <a:pt x="1915" y="9977"/>
                      <a:pt x="1916" y="9977"/>
                      <a:pt x="1916" y="9974"/>
                    </a:cubicBezTo>
                    <a:close/>
                    <a:moveTo>
                      <a:pt x="3515" y="13090"/>
                    </a:moveTo>
                    <a:cubicBezTo>
                      <a:pt x="3514" y="13092"/>
                      <a:pt x="3514" y="13095"/>
                      <a:pt x="3513" y="13098"/>
                    </a:cubicBezTo>
                    <a:cubicBezTo>
                      <a:pt x="3515" y="13092"/>
                      <a:pt x="3517" y="13090"/>
                      <a:pt x="3515" y="13090"/>
                    </a:cubicBezTo>
                    <a:close/>
                    <a:moveTo>
                      <a:pt x="3513" y="13098"/>
                    </a:moveTo>
                    <a:cubicBezTo>
                      <a:pt x="3509" y="13105"/>
                      <a:pt x="3502" y="13121"/>
                      <a:pt x="3502" y="13152"/>
                    </a:cubicBezTo>
                    <a:cubicBezTo>
                      <a:pt x="3505" y="13134"/>
                      <a:pt x="3509" y="13116"/>
                      <a:pt x="3513" y="13098"/>
                    </a:cubicBezTo>
                    <a:close/>
                    <a:moveTo>
                      <a:pt x="2038" y="19873"/>
                    </a:moveTo>
                    <a:cubicBezTo>
                      <a:pt x="2041" y="19873"/>
                      <a:pt x="2043" y="19878"/>
                      <a:pt x="2047" y="19886"/>
                    </a:cubicBezTo>
                    <a:lnTo>
                      <a:pt x="2030" y="20131"/>
                    </a:lnTo>
                    <a:cubicBezTo>
                      <a:pt x="2034" y="19964"/>
                      <a:pt x="2027" y="19873"/>
                      <a:pt x="2038" y="19873"/>
                    </a:cubicBezTo>
                    <a:close/>
                    <a:moveTo>
                      <a:pt x="10833" y="0"/>
                    </a:moveTo>
                    <a:cubicBezTo>
                      <a:pt x="10966" y="0"/>
                      <a:pt x="10900" y="63"/>
                      <a:pt x="10801" y="63"/>
                    </a:cubicBezTo>
                    <a:cubicBezTo>
                      <a:pt x="10668" y="42"/>
                      <a:pt x="10580" y="36"/>
                      <a:pt x="10522" y="36"/>
                    </a:cubicBezTo>
                    <a:cubicBezTo>
                      <a:pt x="10404" y="36"/>
                      <a:pt x="10404" y="63"/>
                      <a:pt x="10404" y="63"/>
                    </a:cubicBezTo>
                    <a:cubicBezTo>
                      <a:pt x="10404" y="63"/>
                      <a:pt x="10371" y="128"/>
                      <a:pt x="9975" y="190"/>
                    </a:cubicBezTo>
                    <a:cubicBezTo>
                      <a:pt x="9743" y="190"/>
                      <a:pt x="9380" y="255"/>
                      <a:pt x="8918" y="380"/>
                    </a:cubicBezTo>
                    <a:cubicBezTo>
                      <a:pt x="8687" y="445"/>
                      <a:pt x="8423" y="573"/>
                      <a:pt x="8159" y="636"/>
                    </a:cubicBezTo>
                    <a:lnTo>
                      <a:pt x="7365" y="1081"/>
                    </a:lnTo>
                    <a:lnTo>
                      <a:pt x="6639" y="1652"/>
                    </a:lnTo>
                    <a:cubicBezTo>
                      <a:pt x="6375" y="1842"/>
                      <a:pt x="6176" y="2032"/>
                      <a:pt x="5979" y="2225"/>
                    </a:cubicBezTo>
                    <a:cubicBezTo>
                      <a:pt x="5781" y="2415"/>
                      <a:pt x="5616" y="2605"/>
                      <a:pt x="5450" y="2795"/>
                    </a:cubicBezTo>
                    <a:lnTo>
                      <a:pt x="5086" y="3241"/>
                    </a:lnTo>
                    <a:cubicBezTo>
                      <a:pt x="4760" y="3868"/>
                      <a:pt x="4303" y="4374"/>
                      <a:pt x="4038" y="5001"/>
                    </a:cubicBezTo>
                    <a:cubicBezTo>
                      <a:pt x="3618" y="5749"/>
                      <a:pt x="3230" y="6497"/>
                      <a:pt x="2873" y="7307"/>
                    </a:cubicBezTo>
                    <a:cubicBezTo>
                      <a:pt x="2775" y="7625"/>
                      <a:pt x="2642" y="7877"/>
                      <a:pt x="2543" y="8133"/>
                    </a:cubicBezTo>
                    <a:cubicBezTo>
                      <a:pt x="2412" y="8450"/>
                      <a:pt x="2313" y="8703"/>
                      <a:pt x="2247" y="8958"/>
                    </a:cubicBezTo>
                    <a:cubicBezTo>
                      <a:pt x="2099" y="9300"/>
                      <a:pt x="2004" y="9638"/>
                      <a:pt x="1915" y="9979"/>
                    </a:cubicBezTo>
                    <a:cubicBezTo>
                      <a:pt x="1717" y="10800"/>
                      <a:pt x="1685" y="10610"/>
                      <a:pt x="1487" y="11183"/>
                    </a:cubicBezTo>
                    <a:cubicBezTo>
                      <a:pt x="1586" y="11183"/>
                      <a:pt x="1453" y="11881"/>
                      <a:pt x="1420" y="12134"/>
                    </a:cubicBezTo>
                    <a:cubicBezTo>
                      <a:pt x="1322" y="12517"/>
                      <a:pt x="1189" y="13405"/>
                      <a:pt x="1058" y="14041"/>
                    </a:cubicBezTo>
                    <a:lnTo>
                      <a:pt x="1024" y="14041"/>
                    </a:lnTo>
                    <a:cubicBezTo>
                      <a:pt x="959" y="14548"/>
                      <a:pt x="760" y="15630"/>
                      <a:pt x="693" y="15947"/>
                    </a:cubicBezTo>
                    <a:cubicBezTo>
                      <a:pt x="628" y="16328"/>
                      <a:pt x="496" y="16963"/>
                      <a:pt x="397" y="17536"/>
                    </a:cubicBezTo>
                    <a:cubicBezTo>
                      <a:pt x="298" y="18169"/>
                      <a:pt x="232" y="18805"/>
                      <a:pt x="199" y="19441"/>
                    </a:cubicBezTo>
                    <a:lnTo>
                      <a:pt x="0" y="20266"/>
                    </a:lnTo>
                    <a:lnTo>
                      <a:pt x="0" y="20394"/>
                    </a:lnTo>
                    <a:cubicBezTo>
                      <a:pt x="232" y="20712"/>
                      <a:pt x="496" y="20902"/>
                      <a:pt x="794" y="21030"/>
                    </a:cubicBezTo>
                    <a:cubicBezTo>
                      <a:pt x="956" y="21134"/>
                      <a:pt x="1142" y="21207"/>
                      <a:pt x="1320" y="21207"/>
                    </a:cubicBezTo>
                    <a:cubicBezTo>
                      <a:pt x="1575" y="21207"/>
                      <a:pt x="1813" y="21058"/>
                      <a:pt x="1949" y="20649"/>
                    </a:cubicBezTo>
                    <a:lnTo>
                      <a:pt x="1982" y="20649"/>
                    </a:lnTo>
                    <a:lnTo>
                      <a:pt x="2015" y="20394"/>
                    </a:lnTo>
                    <a:cubicBezTo>
                      <a:pt x="2020" y="20339"/>
                      <a:pt x="2023" y="20287"/>
                      <a:pt x="2026" y="20240"/>
                    </a:cubicBezTo>
                    <a:cubicBezTo>
                      <a:pt x="2031" y="20196"/>
                      <a:pt x="2037" y="20178"/>
                      <a:pt x="2041" y="20178"/>
                    </a:cubicBezTo>
                    <a:cubicBezTo>
                      <a:pt x="2053" y="20178"/>
                      <a:pt x="2060" y="20313"/>
                      <a:pt x="2081" y="20394"/>
                    </a:cubicBezTo>
                    <a:cubicBezTo>
                      <a:pt x="2081" y="20266"/>
                      <a:pt x="2114" y="20141"/>
                      <a:pt x="2148" y="20014"/>
                    </a:cubicBezTo>
                    <a:cubicBezTo>
                      <a:pt x="2148" y="20001"/>
                      <a:pt x="2146" y="19995"/>
                      <a:pt x="2144" y="19995"/>
                    </a:cubicBezTo>
                    <a:cubicBezTo>
                      <a:pt x="2134" y="19995"/>
                      <a:pt x="2108" y="20089"/>
                      <a:pt x="2081" y="20141"/>
                    </a:cubicBezTo>
                    <a:cubicBezTo>
                      <a:pt x="2081" y="19886"/>
                      <a:pt x="2081" y="19631"/>
                      <a:pt x="2114" y="19441"/>
                    </a:cubicBezTo>
                    <a:cubicBezTo>
                      <a:pt x="2180" y="19123"/>
                      <a:pt x="2213" y="19441"/>
                      <a:pt x="2247" y="19060"/>
                    </a:cubicBezTo>
                    <a:cubicBezTo>
                      <a:pt x="2543" y="16963"/>
                      <a:pt x="2972" y="14994"/>
                      <a:pt x="3502" y="13087"/>
                    </a:cubicBezTo>
                    <a:cubicBezTo>
                      <a:pt x="3509" y="13087"/>
                      <a:pt x="3513" y="13087"/>
                      <a:pt x="3515" y="13090"/>
                    </a:cubicBezTo>
                    <a:cubicBezTo>
                      <a:pt x="3580" y="12801"/>
                      <a:pt x="3671" y="12566"/>
                      <a:pt x="3732" y="12389"/>
                    </a:cubicBezTo>
                    <a:cubicBezTo>
                      <a:pt x="3798" y="12134"/>
                      <a:pt x="3865" y="11816"/>
                      <a:pt x="3964" y="11563"/>
                    </a:cubicBezTo>
                    <a:cubicBezTo>
                      <a:pt x="3996" y="11501"/>
                      <a:pt x="4030" y="11436"/>
                      <a:pt x="4096" y="11436"/>
                    </a:cubicBezTo>
                    <a:cubicBezTo>
                      <a:pt x="4096" y="11308"/>
                      <a:pt x="4161" y="11118"/>
                      <a:pt x="4195" y="10990"/>
                    </a:cubicBezTo>
                    <a:lnTo>
                      <a:pt x="4360" y="10610"/>
                    </a:lnTo>
                    <a:cubicBezTo>
                      <a:pt x="4393" y="10420"/>
                      <a:pt x="4459" y="10292"/>
                      <a:pt x="4526" y="10102"/>
                    </a:cubicBezTo>
                    <a:cubicBezTo>
                      <a:pt x="4657" y="9784"/>
                      <a:pt x="4790" y="9529"/>
                      <a:pt x="4921" y="9214"/>
                    </a:cubicBezTo>
                    <a:cubicBezTo>
                      <a:pt x="4987" y="9021"/>
                      <a:pt x="5086" y="8896"/>
                      <a:pt x="5086" y="8831"/>
                    </a:cubicBezTo>
                    <a:lnTo>
                      <a:pt x="5054" y="8703"/>
                    </a:lnTo>
                    <a:cubicBezTo>
                      <a:pt x="5153" y="8482"/>
                      <a:pt x="5177" y="8482"/>
                      <a:pt x="5207" y="8482"/>
                    </a:cubicBezTo>
                    <a:cubicBezTo>
                      <a:pt x="5235" y="8482"/>
                      <a:pt x="5268" y="8482"/>
                      <a:pt x="5384" y="8260"/>
                    </a:cubicBezTo>
                    <a:cubicBezTo>
                      <a:pt x="5384" y="7942"/>
                      <a:pt x="5747" y="7625"/>
                      <a:pt x="5781" y="7434"/>
                    </a:cubicBezTo>
                    <a:cubicBezTo>
                      <a:pt x="5781" y="7434"/>
                      <a:pt x="5865" y="7351"/>
                      <a:pt x="5899" y="7351"/>
                    </a:cubicBezTo>
                    <a:cubicBezTo>
                      <a:pt x="5907" y="7351"/>
                      <a:pt x="5912" y="7356"/>
                      <a:pt x="5912" y="7369"/>
                    </a:cubicBezTo>
                    <a:cubicBezTo>
                      <a:pt x="5912" y="7179"/>
                      <a:pt x="6045" y="7117"/>
                      <a:pt x="6077" y="6989"/>
                    </a:cubicBezTo>
                    <a:cubicBezTo>
                      <a:pt x="6099" y="6947"/>
                      <a:pt x="6103" y="6932"/>
                      <a:pt x="6098" y="6932"/>
                    </a:cubicBezTo>
                    <a:cubicBezTo>
                      <a:pt x="6088" y="6932"/>
                      <a:pt x="6045" y="6989"/>
                      <a:pt x="6045" y="6989"/>
                    </a:cubicBezTo>
                    <a:lnTo>
                      <a:pt x="6176" y="6734"/>
                    </a:lnTo>
                    <a:cubicBezTo>
                      <a:pt x="6195" y="6715"/>
                      <a:pt x="6216" y="6708"/>
                      <a:pt x="6232" y="6708"/>
                    </a:cubicBezTo>
                    <a:cubicBezTo>
                      <a:pt x="6263" y="6708"/>
                      <a:pt x="6282" y="6739"/>
                      <a:pt x="6262" y="6773"/>
                    </a:cubicBezTo>
                    <a:cubicBezTo>
                      <a:pt x="6370" y="6640"/>
                      <a:pt x="6589" y="6398"/>
                      <a:pt x="6837" y="6098"/>
                    </a:cubicBezTo>
                    <a:cubicBezTo>
                      <a:pt x="7168" y="5780"/>
                      <a:pt x="7498" y="5465"/>
                      <a:pt x="7861" y="5210"/>
                    </a:cubicBezTo>
                    <a:cubicBezTo>
                      <a:pt x="7960" y="5147"/>
                      <a:pt x="8026" y="5082"/>
                      <a:pt x="8125" y="5020"/>
                    </a:cubicBezTo>
                    <a:lnTo>
                      <a:pt x="8389" y="4892"/>
                    </a:lnTo>
                    <a:cubicBezTo>
                      <a:pt x="8554" y="4764"/>
                      <a:pt x="8753" y="4702"/>
                      <a:pt x="8918" y="4637"/>
                    </a:cubicBezTo>
                    <a:lnTo>
                      <a:pt x="9149" y="4574"/>
                    </a:lnTo>
                    <a:lnTo>
                      <a:pt x="9348" y="4512"/>
                    </a:lnTo>
                    <a:cubicBezTo>
                      <a:pt x="9479" y="4512"/>
                      <a:pt x="9578" y="4447"/>
                      <a:pt x="9644" y="4447"/>
                    </a:cubicBezTo>
                    <a:cubicBezTo>
                      <a:pt x="9612" y="4384"/>
                      <a:pt x="9545" y="4384"/>
                      <a:pt x="9479" y="4384"/>
                    </a:cubicBezTo>
                    <a:cubicBezTo>
                      <a:pt x="9413" y="4384"/>
                      <a:pt x="9348" y="4384"/>
                      <a:pt x="9314" y="4322"/>
                    </a:cubicBezTo>
                    <a:cubicBezTo>
                      <a:pt x="9396" y="4256"/>
                      <a:pt x="9455" y="4256"/>
                      <a:pt x="9499" y="4256"/>
                    </a:cubicBezTo>
                    <a:cubicBezTo>
                      <a:pt x="9545" y="4256"/>
                      <a:pt x="9578" y="4256"/>
                      <a:pt x="9612" y="4194"/>
                    </a:cubicBezTo>
                    <a:cubicBezTo>
                      <a:pt x="9644" y="4288"/>
                      <a:pt x="9727" y="4288"/>
                      <a:pt x="9818" y="4288"/>
                    </a:cubicBezTo>
                    <a:cubicBezTo>
                      <a:pt x="9908" y="4288"/>
                      <a:pt x="10007" y="4288"/>
                      <a:pt x="10074" y="4384"/>
                    </a:cubicBezTo>
                    <a:lnTo>
                      <a:pt x="10107" y="4322"/>
                    </a:lnTo>
                    <a:lnTo>
                      <a:pt x="10206" y="4384"/>
                    </a:lnTo>
                    <a:cubicBezTo>
                      <a:pt x="10338" y="4322"/>
                      <a:pt x="10470" y="4322"/>
                      <a:pt x="10602" y="4322"/>
                    </a:cubicBezTo>
                    <a:cubicBezTo>
                      <a:pt x="10702" y="4322"/>
                      <a:pt x="10833" y="4384"/>
                      <a:pt x="10966" y="4384"/>
                    </a:cubicBezTo>
                    <a:lnTo>
                      <a:pt x="11361" y="4384"/>
                    </a:lnTo>
                    <a:cubicBezTo>
                      <a:pt x="11453" y="4384"/>
                      <a:pt x="11545" y="4384"/>
                      <a:pt x="11638" y="4434"/>
                    </a:cubicBezTo>
                    <a:cubicBezTo>
                      <a:pt x="11606" y="4402"/>
                      <a:pt x="11579" y="4322"/>
                      <a:pt x="11659" y="4322"/>
                    </a:cubicBezTo>
                    <a:cubicBezTo>
                      <a:pt x="11659" y="4384"/>
                      <a:pt x="11726" y="4384"/>
                      <a:pt x="11791" y="4384"/>
                    </a:cubicBezTo>
                    <a:cubicBezTo>
                      <a:pt x="11857" y="4384"/>
                      <a:pt x="11923" y="4384"/>
                      <a:pt x="11956" y="4447"/>
                    </a:cubicBezTo>
                    <a:cubicBezTo>
                      <a:pt x="12022" y="4447"/>
                      <a:pt x="12162" y="4533"/>
                      <a:pt x="12228" y="4533"/>
                    </a:cubicBezTo>
                    <a:cubicBezTo>
                      <a:pt x="12259" y="4533"/>
                      <a:pt x="12274" y="4514"/>
                      <a:pt x="12258" y="4460"/>
                    </a:cubicBezTo>
                    <a:cubicBezTo>
                      <a:pt x="12304" y="4582"/>
                      <a:pt x="12545" y="4702"/>
                      <a:pt x="12385" y="4702"/>
                    </a:cubicBezTo>
                    <a:cubicBezTo>
                      <a:pt x="12451" y="4764"/>
                      <a:pt x="12518" y="4830"/>
                      <a:pt x="12617" y="4830"/>
                    </a:cubicBezTo>
                    <a:lnTo>
                      <a:pt x="12518" y="4702"/>
                    </a:lnTo>
                    <a:cubicBezTo>
                      <a:pt x="12782" y="4830"/>
                      <a:pt x="12915" y="5082"/>
                      <a:pt x="13145" y="5082"/>
                    </a:cubicBezTo>
                    <a:lnTo>
                      <a:pt x="13046" y="4955"/>
                    </a:lnTo>
                    <a:cubicBezTo>
                      <a:pt x="13211" y="5020"/>
                      <a:pt x="13344" y="5147"/>
                      <a:pt x="13410" y="5337"/>
                    </a:cubicBezTo>
                    <a:lnTo>
                      <a:pt x="13211" y="5272"/>
                    </a:lnTo>
                    <a:lnTo>
                      <a:pt x="13574" y="5528"/>
                    </a:lnTo>
                    <a:cubicBezTo>
                      <a:pt x="13674" y="5590"/>
                      <a:pt x="13773" y="5655"/>
                      <a:pt x="13904" y="5718"/>
                    </a:cubicBezTo>
                    <a:lnTo>
                      <a:pt x="13806" y="5655"/>
                    </a:lnTo>
                    <a:cubicBezTo>
                      <a:pt x="14202" y="5845"/>
                      <a:pt x="14533" y="6163"/>
                      <a:pt x="14896" y="6481"/>
                    </a:cubicBezTo>
                    <a:cubicBezTo>
                      <a:pt x="15325" y="6989"/>
                      <a:pt x="15754" y="7497"/>
                      <a:pt x="15887" y="7625"/>
                    </a:cubicBezTo>
                    <a:lnTo>
                      <a:pt x="15821" y="7369"/>
                    </a:lnTo>
                    <a:lnTo>
                      <a:pt x="16052" y="7559"/>
                    </a:lnTo>
                    <a:cubicBezTo>
                      <a:pt x="16024" y="7559"/>
                      <a:pt x="15873" y="7700"/>
                      <a:pt x="15831" y="7700"/>
                    </a:cubicBezTo>
                    <a:cubicBezTo>
                      <a:pt x="15831" y="7700"/>
                      <a:pt x="15830" y="7700"/>
                      <a:pt x="15830" y="7700"/>
                    </a:cubicBezTo>
                    <a:cubicBezTo>
                      <a:pt x="16354" y="8461"/>
                      <a:pt x="16813" y="9344"/>
                      <a:pt x="17241" y="10292"/>
                    </a:cubicBezTo>
                    <a:cubicBezTo>
                      <a:pt x="17670" y="11308"/>
                      <a:pt x="18033" y="12389"/>
                      <a:pt x="18331" y="13470"/>
                    </a:cubicBezTo>
                    <a:cubicBezTo>
                      <a:pt x="18364" y="13660"/>
                      <a:pt x="18347" y="13707"/>
                      <a:pt x="18323" y="13707"/>
                    </a:cubicBezTo>
                    <a:cubicBezTo>
                      <a:pt x="18297" y="13707"/>
                      <a:pt x="18265" y="13660"/>
                      <a:pt x="18265" y="13660"/>
                    </a:cubicBezTo>
                    <a:cubicBezTo>
                      <a:pt x="18364" y="14041"/>
                      <a:pt x="18364" y="13788"/>
                      <a:pt x="18430" y="14168"/>
                    </a:cubicBezTo>
                    <a:cubicBezTo>
                      <a:pt x="18430" y="14189"/>
                      <a:pt x="18426" y="14197"/>
                      <a:pt x="18420" y="14197"/>
                    </a:cubicBezTo>
                    <a:cubicBezTo>
                      <a:pt x="18408" y="14197"/>
                      <a:pt x="18385" y="14168"/>
                      <a:pt x="18364" y="14168"/>
                    </a:cubicBezTo>
                    <a:cubicBezTo>
                      <a:pt x="18430" y="14296"/>
                      <a:pt x="18430" y="14486"/>
                      <a:pt x="18462" y="14486"/>
                    </a:cubicBezTo>
                    <a:cubicBezTo>
                      <a:pt x="18430" y="14231"/>
                      <a:pt x="18529" y="14296"/>
                      <a:pt x="18561" y="14168"/>
                    </a:cubicBezTo>
                    <a:lnTo>
                      <a:pt x="18595" y="14358"/>
                    </a:lnTo>
                    <a:cubicBezTo>
                      <a:pt x="18628" y="14486"/>
                      <a:pt x="18662" y="14614"/>
                      <a:pt x="18662" y="14614"/>
                    </a:cubicBezTo>
                    <a:lnTo>
                      <a:pt x="18595" y="14614"/>
                    </a:lnTo>
                    <a:cubicBezTo>
                      <a:pt x="18628" y="14739"/>
                      <a:pt x="18793" y="14804"/>
                      <a:pt x="18859" y="15312"/>
                    </a:cubicBezTo>
                    <a:cubicBezTo>
                      <a:pt x="19024" y="16137"/>
                      <a:pt x="19156" y="17026"/>
                      <a:pt x="19288" y="17917"/>
                    </a:cubicBezTo>
                    <a:cubicBezTo>
                      <a:pt x="19256" y="17917"/>
                      <a:pt x="19222" y="17726"/>
                      <a:pt x="19190" y="17599"/>
                    </a:cubicBezTo>
                    <a:cubicBezTo>
                      <a:pt x="19190" y="17726"/>
                      <a:pt x="19222" y="17854"/>
                      <a:pt x="19222" y="17979"/>
                    </a:cubicBezTo>
                    <a:cubicBezTo>
                      <a:pt x="19222" y="17937"/>
                      <a:pt x="19225" y="17919"/>
                      <a:pt x="19228" y="17919"/>
                    </a:cubicBezTo>
                    <a:cubicBezTo>
                      <a:pt x="19241" y="17919"/>
                      <a:pt x="19275" y="18206"/>
                      <a:pt x="19286" y="18206"/>
                    </a:cubicBezTo>
                    <a:cubicBezTo>
                      <a:pt x="19287" y="18206"/>
                      <a:pt x="19288" y="18195"/>
                      <a:pt x="19288" y="18169"/>
                    </a:cubicBezTo>
                    <a:cubicBezTo>
                      <a:pt x="19420" y="18805"/>
                      <a:pt x="19520" y="19506"/>
                      <a:pt x="19585" y="20204"/>
                    </a:cubicBezTo>
                    <a:cubicBezTo>
                      <a:pt x="19619" y="20204"/>
                      <a:pt x="20115" y="20394"/>
                      <a:pt x="20544" y="20584"/>
                    </a:cubicBezTo>
                    <a:cubicBezTo>
                      <a:pt x="21006" y="20839"/>
                      <a:pt x="21469" y="21092"/>
                      <a:pt x="21534" y="21092"/>
                    </a:cubicBezTo>
                    <a:cubicBezTo>
                      <a:pt x="21534" y="21285"/>
                      <a:pt x="21534" y="21410"/>
                      <a:pt x="21534" y="21600"/>
                    </a:cubicBezTo>
                    <a:cubicBezTo>
                      <a:pt x="21568" y="21347"/>
                      <a:pt x="21568" y="21157"/>
                      <a:pt x="21534" y="20902"/>
                    </a:cubicBezTo>
                    <a:lnTo>
                      <a:pt x="21469" y="20902"/>
                    </a:lnTo>
                    <a:cubicBezTo>
                      <a:pt x="21402" y="20394"/>
                      <a:pt x="21501" y="20774"/>
                      <a:pt x="21469" y="20266"/>
                    </a:cubicBezTo>
                    <a:cubicBezTo>
                      <a:pt x="21501" y="20266"/>
                      <a:pt x="21534" y="20712"/>
                      <a:pt x="21568" y="21092"/>
                    </a:cubicBezTo>
                    <a:cubicBezTo>
                      <a:pt x="21568" y="20712"/>
                      <a:pt x="21568" y="20331"/>
                      <a:pt x="21534" y="20204"/>
                    </a:cubicBezTo>
                    <a:cubicBezTo>
                      <a:pt x="21534" y="19886"/>
                      <a:pt x="21600" y="20204"/>
                      <a:pt x="21568" y="19823"/>
                    </a:cubicBezTo>
                    <a:cubicBezTo>
                      <a:pt x="21501" y="19506"/>
                      <a:pt x="21469" y="19188"/>
                      <a:pt x="21469" y="18805"/>
                    </a:cubicBezTo>
                    <a:cubicBezTo>
                      <a:pt x="21435" y="18044"/>
                      <a:pt x="21270" y="17661"/>
                      <a:pt x="21205" y="16901"/>
                    </a:cubicBezTo>
                    <a:lnTo>
                      <a:pt x="21237" y="16963"/>
                    </a:lnTo>
                    <a:cubicBezTo>
                      <a:pt x="21237" y="16708"/>
                      <a:pt x="21138" y="16137"/>
                      <a:pt x="21072" y="15757"/>
                    </a:cubicBezTo>
                    <a:cubicBezTo>
                      <a:pt x="21072" y="15830"/>
                      <a:pt x="21072" y="15903"/>
                      <a:pt x="21065" y="15903"/>
                    </a:cubicBezTo>
                    <a:cubicBezTo>
                      <a:pt x="21061" y="15903"/>
                      <a:pt x="21053" y="15864"/>
                      <a:pt x="21039" y="15757"/>
                    </a:cubicBezTo>
                    <a:cubicBezTo>
                      <a:pt x="21006" y="15502"/>
                      <a:pt x="20973" y="15249"/>
                      <a:pt x="20939" y="15056"/>
                    </a:cubicBezTo>
                    <a:cubicBezTo>
                      <a:pt x="20907" y="14866"/>
                      <a:pt x="20874" y="14676"/>
                      <a:pt x="20840" y="14421"/>
                    </a:cubicBezTo>
                    <a:lnTo>
                      <a:pt x="20741" y="14106"/>
                    </a:lnTo>
                    <a:cubicBezTo>
                      <a:pt x="20345" y="12326"/>
                      <a:pt x="19883" y="10672"/>
                      <a:pt x="19288" y="9148"/>
                    </a:cubicBezTo>
                    <a:cubicBezTo>
                      <a:pt x="18694" y="7625"/>
                      <a:pt x="18033" y="6226"/>
                      <a:pt x="17274" y="5020"/>
                    </a:cubicBezTo>
                    <a:lnTo>
                      <a:pt x="17307" y="5020"/>
                    </a:lnTo>
                    <a:cubicBezTo>
                      <a:pt x="16514" y="3686"/>
                      <a:pt x="15623" y="2667"/>
                      <a:pt x="14664" y="1842"/>
                    </a:cubicBezTo>
                    <a:cubicBezTo>
                      <a:pt x="13707" y="953"/>
                      <a:pt x="12683" y="445"/>
                      <a:pt x="11659" y="255"/>
                    </a:cubicBezTo>
                    <a:cubicBezTo>
                      <a:pt x="11395" y="63"/>
                      <a:pt x="11097" y="0"/>
                      <a:pt x="108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59" name="Google Shape;25;p3"/>
            <p:cNvSpPr/>
            <p:nvPr/>
          </p:nvSpPr>
          <p:spPr>
            <a:xfrm>
              <a:off x="562340" y="95972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0800" y="3551"/>
                    <a:pt x="0" y="10800"/>
                    <a:pt x="0" y="21600"/>
                  </a:cubicBezTo>
                  <a:cubicBezTo>
                    <a:pt x="10800" y="14351"/>
                    <a:pt x="16090" y="7249"/>
                    <a:pt x="2160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0" name="Google Shape;27;p3"/>
            <p:cNvSpPr/>
            <p:nvPr/>
          </p:nvSpPr>
          <p:spPr>
            <a:xfrm>
              <a:off x="441795" y="534871"/>
              <a:ext cx="928143" cy="432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450" y="14782"/>
                  </a:moveTo>
                  <a:cubicBezTo>
                    <a:pt x="4448" y="14782"/>
                    <a:pt x="4448" y="14787"/>
                    <a:pt x="4448" y="14791"/>
                  </a:cubicBezTo>
                  <a:cubicBezTo>
                    <a:pt x="4450" y="14787"/>
                    <a:pt x="4452" y="14782"/>
                    <a:pt x="4450" y="14782"/>
                  </a:cubicBezTo>
                  <a:close/>
                  <a:moveTo>
                    <a:pt x="4448" y="14791"/>
                  </a:moveTo>
                  <a:cubicBezTo>
                    <a:pt x="4442" y="14804"/>
                    <a:pt x="4430" y="14830"/>
                    <a:pt x="4430" y="14886"/>
                  </a:cubicBezTo>
                  <a:cubicBezTo>
                    <a:pt x="4434" y="14852"/>
                    <a:pt x="4440" y="14821"/>
                    <a:pt x="4448" y="14791"/>
                  </a:cubicBezTo>
                  <a:close/>
                  <a:moveTo>
                    <a:pt x="2953" y="20587"/>
                  </a:moveTo>
                  <a:lnTo>
                    <a:pt x="2927" y="20804"/>
                  </a:lnTo>
                  <a:cubicBezTo>
                    <a:pt x="2931" y="20678"/>
                    <a:pt x="2921" y="20587"/>
                    <a:pt x="2953" y="20587"/>
                  </a:cubicBezTo>
                  <a:close/>
                  <a:moveTo>
                    <a:pt x="10431" y="0"/>
                  </a:moveTo>
                  <a:cubicBezTo>
                    <a:pt x="10578" y="0"/>
                    <a:pt x="10530" y="104"/>
                    <a:pt x="10431" y="208"/>
                  </a:cubicBezTo>
                  <a:cubicBezTo>
                    <a:pt x="9743" y="316"/>
                    <a:pt x="10382" y="316"/>
                    <a:pt x="9693" y="528"/>
                  </a:cubicBezTo>
                  <a:lnTo>
                    <a:pt x="9299" y="632"/>
                  </a:lnTo>
                  <a:lnTo>
                    <a:pt x="8807" y="948"/>
                  </a:lnTo>
                  <a:cubicBezTo>
                    <a:pt x="8365" y="1056"/>
                    <a:pt x="7921" y="1372"/>
                    <a:pt x="7429" y="1688"/>
                  </a:cubicBezTo>
                  <a:cubicBezTo>
                    <a:pt x="7234" y="1792"/>
                    <a:pt x="6988" y="2004"/>
                    <a:pt x="6790" y="2108"/>
                  </a:cubicBezTo>
                  <a:cubicBezTo>
                    <a:pt x="6544" y="2320"/>
                    <a:pt x="6348" y="2428"/>
                    <a:pt x="6150" y="2636"/>
                  </a:cubicBezTo>
                  <a:cubicBezTo>
                    <a:pt x="5805" y="3060"/>
                    <a:pt x="5463" y="3376"/>
                    <a:pt x="5315" y="3480"/>
                  </a:cubicBezTo>
                  <a:cubicBezTo>
                    <a:pt x="5069" y="4117"/>
                    <a:pt x="4577" y="4536"/>
                    <a:pt x="4331" y="5173"/>
                  </a:cubicBezTo>
                  <a:lnTo>
                    <a:pt x="4331" y="5065"/>
                  </a:lnTo>
                  <a:cubicBezTo>
                    <a:pt x="4232" y="5277"/>
                    <a:pt x="4085" y="5593"/>
                    <a:pt x="3839" y="5909"/>
                  </a:cubicBezTo>
                  <a:lnTo>
                    <a:pt x="2461" y="8865"/>
                  </a:lnTo>
                  <a:cubicBezTo>
                    <a:pt x="2314" y="9289"/>
                    <a:pt x="2215" y="9605"/>
                    <a:pt x="2116" y="10029"/>
                  </a:cubicBezTo>
                  <a:lnTo>
                    <a:pt x="2166" y="9921"/>
                  </a:lnTo>
                  <a:cubicBezTo>
                    <a:pt x="1969" y="10765"/>
                    <a:pt x="1870" y="10449"/>
                    <a:pt x="1674" y="10977"/>
                  </a:cubicBezTo>
                  <a:cubicBezTo>
                    <a:pt x="1822" y="11086"/>
                    <a:pt x="1674" y="11822"/>
                    <a:pt x="1624" y="12034"/>
                  </a:cubicBezTo>
                  <a:cubicBezTo>
                    <a:pt x="1527" y="12458"/>
                    <a:pt x="1428" y="13302"/>
                    <a:pt x="1281" y="14038"/>
                  </a:cubicBezTo>
                  <a:lnTo>
                    <a:pt x="1230" y="13934"/>
                  </a:lnTo>
                  <a:cubicBezTo>
                    <a:pt x="1182" y="14462"/>
                    <a:pt x="936" y="15518"/>
                    <a:pt x="886" y="15834"/>
                  </a:cubicBezTo>
                  <a:cubicBezTo>
                    <a:pt x="789" y="16258"/>
                    <a:pt x="641" y="16787"/>
                    <a:pt x="543" y="17419"/>
                  </a:cubicBezTo>
                  <a:cubicBezTo>
                    <a:pt x="395" y="18051"/>
                    <a:pt x="297" y="18687"/>
                    <a:pt x="297" y="19319"/>
                  </a:cubicBezTo>
                  <a:lnTo>
                    <a:pt x="0" y="19951"/>
                  </a:lnTo>
                  <a:lnTo>
                    <a:pt x="0" y="20059"/>
                  </a:lnTo>
                  <a:cubicBezTo>
                    <a:pt x="345" y="20479"/>
                    <a:pt x="738" y="20903"/>
                    <a:pt x="1182" y="21115"/>
                  </a:cubicBezTo>
                  <a:cubicBezTo>
                    <a:pt x="1551" y="21379"/>
                    <a:pt x="1979" y="21600"/>
                    <a:pt x="2332" y="21600"/>
                  </a:cubicBezTo>
                  <a:cubicBezTo>
                    <a:pt x="2542" y="21600"/>
                    <a:pt x="2725" y="21522"/>
                    <a:pt x="2854" y="21323"/>
                  </a:cubicBezTo>
                  <a:lnTo>
                    <a:pt x="2903" y="21323"/>
                  </a:lnTo>
                  <a:lnTo>
                    <a:pt x="2903" y="21007"/>
                  </a:lnTo>
                  <a:cubicBezTo>
                    <a:pt x="2919" y="20942"/>
                    <a:pt x="2935" y="20916"/>
                    <a:pt x="2947" y="20916"/>
                  </a:cubicBezTo>
                  <a:cubicBezTo>
                    <a:pt x="2979" y="20916"/>
                    <a:pt x="3002" y="21042"/>
                    <a:pt x="3002" y="21115"/>
                  </a:cubicBezTo>
                  <a:cubicBezTo>
                    <a:pt x="3002" y="21007"/>
                    <a:pt x="3052" y="20903"/>
                    <a:pt x="3100" y="20795"/>
                  </a:cubicBezTo>
                  <a:cubicBezTo>
                    <a:pt x="3100" y="20765"/>
                    <a:pt x="3096" y="20752"/>
                    <a:pt x="3088" y="20752"/>
                  </a:cubicBezTo>
                  <a:cubicBezTo>
                    <a:pt x="3072" y="20752"/>
                    <a:pt x="3036" y="20829"/>
                    <a:pt x="3002" y="20903"/>
                  </a:cubicBezTo>
                  <a:cubicBezTo>
                    <a:pt x="3002" y="20691"/>
                    <a:pt x="3002" y="20375"/>
                    <a:pt x="3002" y="20163"/>
                  </a:cubicBezTo>
                  <a:cubicBezTo>
                    <a:pt x="3052" y="20059"/>
                    <a:pt x="3088" y="20059"/>
                    <a:pt x="3119" y="20059"/>
                  </a:cubicBezTo>
                  <a:cubicBezTo>
                    <a:pt x="3149" y="20059"/>
                    <a:pt x="3175" y="20059"/>
                    <a:pt x="3199" y="19951"/>
                  </a:cubicBezTo>
                  <a:cubicBezTo>
                    <a:pt x="3544" y="18159"/>
                    <a:pt x="3938" y="16362"/>
                    <a:pt x="4430" y="14778"/>
                  </a:cubicBezTo>
                  <a:cubicBezTo>
                    <a:pt x="4442" y="14778"/>
                    <a:pt x="4448" y="14778"/>
                    <a:pt x="4450" y="14782"/>
                  </a:cubicBezTo>
                  <a:cubicBezTo>
                    <a:pt x="4553" y="14302"/>
                    <a:pt x="4730" y="13908"/>
                    <a:pt x="4823" y="13510"/>
                  </a:cubicBezTo>
                  <a:lnTo>
                    <a:pt x="4970" y="13510"/>
                  </a:lnTo>
                  <a:cubicBezTo>
                    <a:pt x="4920" y="13510"/>
                    <a:pt x="5166" y="12986"/>
                    <a:pt x="5364" y="12458"/>
                  </a:cubicBezTo>
                  <a:cubicBezTo>
                    <a:pt x="5463" y="12138"/>
                    <a:pt x="5610" y="11930"/>
                    <a:pt x="5709" y="11718"/>
                  </a:cubicBezTo>
                  <a:lnTo>
                    <a:pt x="5955" y="11402"/>
                  </a:lnTo>
                  <a:lnTo>
                    <a:pt x="5904" y="11190"/>
                  </a:lnTo>
                  <a:cubicBezTo>
                    <a:pt x="5971" y="11047"/>
                    <a:pt x="6009" y="11012"/>
                    <a:pt x="6035" y="11012"/>
                  </a:cubicBezTo>
                  <a:cubicBezTo>
                    <a:pt x="6064" y="11012"/>
                    <a:pt x="6080" y="11047"/>
                    <a:pt x="6102" y="11047"/>
                  </a:cubicBezTo>
                  <a:cubicBezTo>
                    <a:pt x="6124" y="11047"/>
                    <a:pt x="6150" y="11012"/>
                    <a:pt x="6201" y="10874"/>
                  </a:cubicBezTo>
                  <a:cubicBezTo>
                    <a:pt x="6150" y="10449"/>
                    <a:pt x="6544" y="10345"/>
                    <a:pt x="6544" y="10133"/>
                  </a:cubicBezTo>
                  <a:cubicBezTo>
                    <a:pt x="6544" y="10133"/>
                    <a:pt x="6588" y="10086"/>
                    <a:pt x="6632" y="10086"/>
                  </a:cubicBezTo>
                  <a:cubicBezTo>
                    <a:pt x="6653" y="10086"/>
                    <a:pt x="6675" y="10099"/>
                    <a:pt x="6691" y="10133"/>
                  </a:cubicBezTo>
                  <a:cubicBezTo>
                    <a:pt x="6691" y="9921"/>
                    <a:pt x="6741" y="9921"/>
                    <a:pt x="6790" y="9817"/>
                  </a:cubicBezTo>
                  <a:cubicBezTo>
                    <a:pt x="6806" y="9783"/>
                    <a:pt x="6812" y="9770"/>
                    <a:pt x="6810" y="9770"/>
                  </a:cubicBezTo>
                  <a:cubicBezTo>
                    <a:pt x="6806" y="9770"/>
                    <a:pt x="6774" y="9817"/>
                    <a:pt x="6741" y="9817"/>
                  </a:cubicBezTo>
                  <a:lnTo>
                    <a:pt x="6889" y="9605"/>
                  </a:lnTo>
                  <a:cubicBezTo>
                    <a:pt x="6937" y="9605"/>
                    <a:pt x="6988" y="9605"/>
                    <a:pt x="6937" y="9709"/>
                  </a:cubicBezTo>
                  <a:cubicBezTo>
                    <a:pt x="7086" y="9501"/>
                    <a:pt x="7282" y="9393"/>
                    <a:pt x="7480" y="9185"/>
                  </a:cubicBezTo>
                  <a:cubicBezTo>
                    <a:pt x="7726" y="8865"/>
                    <a:pt x="8020" y="8657"/>
                    <a:pt x="8315" y="8445"/>
                  </a:cubicBezTo>
                  <a:cubicBezTo>
                    <a:pt x="8462" y="8337"/>
                    <a:pt x="8611" y="8337"/>
                    <a:pt x="8759" y="8233"/>
                  </a:cubicBezTo>
                  <a:cubicBezTo>
                    <a:pt x="8906" y="8129"/>
                    <a:pt x="9053" y="8021"/>
                    <a:pt x="9200" y="7917"/>
                  </a:cubicBezTo>
                  <a:cubicBezTo>
                    <a:pt x="9497" y="7809"/>
                    <a:pt x="9693" y="7705"/>
                    <a:pt x="9840" y="7705"/>
                  </a:cubicBezTo>
                  <a:cubicBezTo>
                    <a:pt x="9791" y="7601"/>
                    <a:pt x="9731" y="7601"/>
                    <a:pt x="9674" y="7601"/>
                  </a:cubicBezTo>
                  <a:cubicBezTo>
                    <a:pt x="9620" y="7601"/>
                    <a:pt x="9570" y="7601"/>
                    <a:pt x="9545" y="7493"/>
                  </a:cubicBezTo>
                  <a:cubicBezTo>
                    <a:pt x="9594" y="7389"/>
                    <a:pt x="9644" y="7389"/>
                    <a:pt x="9680" y="7389"/>
                  </a:cubicBezTo>
                  <a:cubicBezTo>
                    <a:pt x="9717" y="7389"/>
                    <a:pt x="9743" y="7389"/>
                    <a:pt x="9743" y="7285"/>
                  </a:cubicBezTo>
                  <a:cubicBezTo>
                    <a:pt x="9791" y="7441"/>
                    <a:pt x="9866" y="7441"/>
                    <a:pt x="9945" y="7441"/>
                  </a:cubicBezTo>
                  <a:cubicBezTo>
                    <a:pt x="10025" y="7441"/>
                    <a:pt x="10112" y="7441"/>
                    <a:pt x="10185" y="7601"/>
                  </a:cubicBezTo>
                  <a:lnTo>
                    <a:pt x="10185" y="7389"/>
                  </a:lnTo>
                  <a:lnTo>
                    <a:pt x="10235" y="7493"/>
                  </a:lnTo>
                  <a:cubicBezTo>
                    <a:pt x="10530" y="7285"/>
                    <a:pt x="10578" y="7285"/>
                    <a:pt x="10578" y="7285"/>
                  </a:cubicBezTo>
                  <a:lnTo>
                    <a:pt x="10923" y="7285"/>
                  </a:lnTo>
                  <a:cubicBezTo>
                    <a:pt x="11133" y="7285"/>
                    <a:pt x="11272" y="7051"/>
                    <a:pt x="11431" y="7051"/>
                  </a:cubicBezTo>
                  <a:cubicBezTo>
                    <a:pt x="11458" y="7051"/>
                    <a:pt x="11486" y="7056"/>
                    <a:pt x="11514" y="7073"/>
                  </a:cubicBezTo>
                  <a:cubicBezTo>
                    <a:pt x="11514" y="7073"/>
                    <a:pt x="11415" y="6861"/>
                    <a:pt x="11514" y="6861"/>
                  </a:cubicBezTo>
                  <a:cubicBezTo>
                    <a:pt x="11514" y="6883"/>
                    <a:pt x="11524" y="6891"/>
                    <a:pt x="11538" y="6891"/>
                  </a:cubicBezTo>
                  <a:cubicBezTo>
                    <a:pt x="11567" y="6891"/>
                    <a:pt x="11613" y="6870"/>
                    <a:pt x="11649" y="6870"/>
                  </a:cubicBezTo>
                  <a:cubicBezTo>
                    <a:pt x="11684" y="6870"/>
                    <a:pt x="11710" y="6887"/>
                    <a:pt x="11710" y="6965"/>
                  </a:cubicBezTo>
                  <a:cubicBezTo>
                    <a:pt x="11724" y="6995"/>
                    <a:pt x="11748" y="7008"/>
                    <a:pt x="11774" y="7008"/>
                  </a:cubicBezTo>
                  <a:cubicBezTo>
                    <a:pt x="11843" y="7008"/>
                    <a:pt x="11932" y="6922"/>
                    <a:pt x="11911" y="6783"/>
                  </a:cubicBezTo>
                  <a:cubicBezTo>
                    <a:pt x="11944" y="6861"/>
                    <a:pt x="12095" y="6870"/>
                    <a:pt x="12006" y="6965"/>
                  </a:cubicBezTo>
                  <a:cubicBezTo>
                    <a:pt x="12039" y="6965"/>
                    <a:pt x="12093" y="7012"/>
                    <a:pt x="12125" y="7012"/>
                  </a:cubicBezTo>
                  <a:cubicBezTo>
                    <a:pt x="12141" y="7012"/>
                    <a:pt x="12154" y="6999"/>
                    <a:pt x="12154" y="6965"/>
                  </a:cubicBezTo>
                  <a:lnTo>
                    <a:pt x="12103" y="6861"/>
                  </a:lnTo>
                  <a:cubicBezTo>
                    <a:pt x="12273" y="6861"/>
                    <a:pt x="12369" y="7095"/>
                    <a:pt x="12517" y="7095"/>
                  </a:cubicBezTo>
                  <a:cubicBezTo>
                    <a:pt x="12541" y="7095"/>
                    <a:pt x="12567" y="7086"/>
                    <a:pt x="12595" y="7073"/>
                  </a:cubicBezTo>
                  <a:lnTo>
                    <a:pt x="12496" y="6861"/>
                  </a:lnTo>
                  <a:cubicBezTo>
                    <a:pt x="12646" y="6861"/>
                    <a:pt x="12743" y="7073"/>
                    <a:pt x="12743" y="7285"/>
                  </a:cubicBezTo>
                  <a:lnTo>
                    <a:pt x="12646" y="7285"/>
                  </a:lnTo>
                  <a:cubicBezTo>
                    <a:pt x="12793" y="7389"/>
                    <a:pt x="12989" y="7493"/>
                    <a:pt x="13186" y="7493"/>
                  </a:cubicBezTo>
                  <a:lnTo>
                    <a:pt x="13087" y="7493"/>
                  </a:lnTo>
                  <a:cubicBezTo>
                    <a:pt x="13235" y="7493"/>
                    <a:pt x="13334" y="7601"/>
                    <a:pt x="13481" y="7601"/>
                  </a:cubicBezTo>
                  <a:cubicBezTo>
                    <a:pt x="13628" y="7705"/>
                    <a:pt x="13826" y="7809"/>
                    <a:pt x="14023" y="8021"/>
                  </a:cubicBezTo>
                  <a:cubicBezTo>
                    <a:pt x="14417" y="8233"/>
                    <a:pt x="14760" y="8657"/>
                    <a:pt x="14909" y="8761"/>
                  </a:cubicBezTo>
                  <a:lnTo>
                    <a:pt x="14859" y="8445"/>
                  </a:lnTo>
                  <a:lnTo>
                    <a:pt x="15105" y="8549"/>
                  </a:lnTo>
                  <a:cubicBezTo>
                    <a:pt x="15105" y="8549"/>
                    <a:pt x="14917" y="8874"/>
                    <a:pt x="14869" y="8882"/>
                  </a:cubicBezTo>
                  <a:lnTo>
                    <a:pt x="14859" y="8865"/>
                  </a:lnTo>
                  <a:cubicBezTo>
                    <a:pt x="14859" y="8878"/>
                    <a:pt x="14863" y="8882"/>
                    <a:pt x="14867" y="8882"/>
                  </a:cubicBezTo>
                  <a:cubicBezTo>
                    <a:pt x="14869" y="8882"/>
                    <a:pt x="14869" y="8882"/>
                    <a:pt x="14869" y="8882"/>
                  </a:cubicBezTo>
                  <a:lnTo>
                    <a:pt x="15056" y="9185"/>
                  </a:lnTo>
                  <a:lnTo>
                    <a:pt x="15351" y="9605"/>
                  </a:lnTo>
                  <a:cubicBezTo>
                    <a:pt x="15645" y="10029"/>
                    <a:pt x="15891" y="10449"/>
                    <a:pt x="16137" y="10977"/>
                  </a:cubicBezTo>
                  <a:cubicBezTo>
                    <a:pt x="16531" y="11718"/>
                    <a:pt x="16926" y="12666"/>
                    <a:pt x="17221" y="13618"/>
                  </a:cubicBezTo>
                  <a:cubicBezTo>
                    <a:pt x="17249" y="13808"/>
                    <a:pt x="17209" y="13847"/>
                    <a:pt x="17170" y="13847"/>
                  </a:cubicBezTo>
                  <a:cubicBezTo>
                    <a:pt x="17146" y="13847"/>
                    <a:pt x="17122" y="13830"/>
                    <a:pt x="17122" y="13830"/>
                  </a:cubicBezTo>
                  <a:cubicBezTo>
                    <a:pt x="17170" y="13986"/>
                    <a:pt x="17196" y="13986"/>
                    <a:pt x="17221" y="13986"/>
                  </a:cubicBezTo>
                  <a:cubicBezTo>
                    <a:pt x="17245" y="13986"/>
                    <a:pt x="17269" y="13986"/>
                    <a:pt x="17320" y="14146"/>
                  </a:cubicBezTo>
                  <a:cubicBezTo>
                    <a:pt x="17320" y="14181"/>
                    <a:pt x="17313" y="14194"/>
                    <a:pt x="17303" y="14194"/>
                  </a:cubicBezTo>
                  <a:cubicBezTo>
                    <a:pt x="17285" y="14194"/>
                    <a:pt x="17253" y="14146"/>
                    <a:pt x="17221" y="14146"/>
                  </a:cubicBezTo>
                  <a:cubicBezTo>
                    <a:pt x="17221" y="14146"/>
                    <a:pt x="17320" y="14462"/>
                    <a:pt x="17320" y="14462"/>
                  </a:cubicBezTo>
                  <a:cubicBezTo>
                    <a:pt x="17368" y="14358"/>
                    <a:pt x="17416" y="14146"/>
                    <a:pt x="17467" y="14038"/>
                  </a:cubicBezTo>
                  <a:lnTo>
                    <a:pt x="17566" y="14358"/>
                  </a:lnTo>
                  <a:lnTo>
                    <a:pt x="17515" y="14462"/>
                  </a:lnTo>
                  <a:cubicBezTo>
                    <a:pt x="17515" y="14566"/>
                    <a:pt x="17761" y="14462"/>
                    <a:pt x="17812" y="14886"/>
                  </a:cubicBezTo>
                  <a:cubicBezTo>
                    <a:pt x="17909" y="15414"/>
                    <a:pt x="18007" y="15622"/>
                    <a:pt x="18056" y="16046"/>
                  </a:cubicBezTo>
                  <a:cubicBezTo>
                    <a:pt x="18155" y="16362"/>
                    <a:pt x="18205" y="16678"/>
                    <a:pt x="18253" y="17103"/>
                  </a:cubicBezTo>
                  <a:cubicBezTo>
                    <a:pt x="18253" y="17103"/>
                    <a:pt x="18205" y="16994"/>
                    <a:pt x="18155" y="16890"/>
                  </a:cubicBezTo>
                  <a:cubicBezTo>
                    <a:pt x="18155" y="16994"/>
                    <a:pt x="18155" y="17103"/>
                    <a:pt x="18155" y="17206"/>
                  </a:cubicBezTo>
                  <a:cubicBezTo>
                    <a:pt x="18165" y="17163"/>
                    <a:pt x="18175" y="17146"/>
                    <a:pt x="18185" y="17146"/>
                  </a:cubicBezTo>
                  <a:cubicBezTo>
                    <a:pt x="18217" y="17146"/>
                    <a:pt x="18245" y="17328"/>
                    <a:pt x="18251" y="17328"/>
                  </a:cubicBezTo>
                  <a:cubicBezTo>
                    <a:pt x="18253" y="17328"/>
                    <a:pt x="18253" y="17323"/>
                    <a:pt x="18253" y="17315"/>
                  </a:cubicBezTo>
                  <a:cubicBezTo>
                    <a:pt x="18352" y="17522"/>
                    <a:pt x="18451" y="17735"/>
                    <a:pt x="18451" y="18051"/>
                  </a:cubicBezTo>
                  <a:cubicBezTo>
                    <a:pt x="18451" y="18366"/>
                    <a:pt x="18500" y="18687"/>
                    <a:pt x="18598" y="18895"/>
                  </a:cubicBezTo>
                  <a:cubicBezTo>
                    <a:pt x="19040" y="18895"/>
                    <a:pt x="19532" y="19003"/>
                    <a:pt x="19976" y="19215"/>
                  </a:cubicBezTo>
                  <a:cubicBezTo>
                    <a:pt x="20664" y="19423"/>
                    <a:pt x="21303" y="19847"/>
                    <a:pt x="21402" y="19847"/>
                  </a:cubicBezTo>
                  <a:cubicBezTo>
                    <a:pt x="21402" y="20059"/>
                    <a:pt x="21402" y="20267"/>
                    <a:pt x="21402" y="20479"/>
                  </a:cubicBezTo>
                  <a:cubicBezTo>
                    <a:pt x="21451" y="20267"/>
                    <a:pt x="21451" y="19951"/>
                    <a:pt x="21451" y="19635"/>
                  </a:cubicBezTo>
                  <a:lnTo>
                    <a:pt x="21354" y="19635"/>
                  </a:lnTo>
                  <a:cubicBezTo>
                    <a:pt x="21303" y="19003"/>
                    <a:pt x="21402" y="19531"/>
                    <a:pt x="21402" y="18895"/>
                  </a:cubicBezTo>
                  <a:cubicBezTo>
                    <a:pt x="21451" y="18895"/>
                    <a:pt x="21501" y="19423"/>
                    <a:pt x="21501" y="19951"/>
                  </a:cubicBezTo>
                  <a:cubicBezTo>
                    <a:pt x="21501" y="19423"/>
                    <a:pt x="21550" y="19003"/>
                    <a:pt x="21451" y="18791"/>
                  </a:cubicBezTo>
                  <a:cubicBezTo>
                    <a:pt x="21451" y="18579"/>
                    <a:pt x="21477" y="18579"/>
                    <a:pt x="21507" y="18579"/>
                  </a:cubicBezTo>
                  <a:cubicBezTo>
                    <a:pt x="21537" y="18579"/>
                    <a:pt x="21574" y="18579"/>
                    <a:pt x="21600" y="18366"/>
                  </a:cubicBezTo>
                  <a:cubicBezTo>
                    <a:pt x="21501" y="17947"/>
                    <a:pt x="21451" y="17522"/>
                    <a:pt x="21451" y="17103"/>
                  </a:cubicBezTo>
                  <a:cubicBezTo>
                    <a:pt x="21451" y="16890"/>
                    <a:pt x="21402" y="16678"/>
                    <a:pt x="21402" y="16466"/>
                  </a:cubicBezTo>
                  <a:cubicBezTo>
                    <a:pt x="21354" y="16258"/>
                    <a:pt x="21303" y="16150"/>
                    <a:pt x="21303" y="15938"/>
                  </a:cubicBezTo>
                  <a:cubicBezTo>
                    <a:pt x="21205" y="15622"/>
                    <a:pt x="21108" y="15306"/>
                    <a:pt x="21108" y="14886"/>
                  </a:cubicBezTo>
                  <a:lnTo>
                    <a:pt x="21156" y="14990"/>
                  </a:lnTo>
                  <a:cubicBezTo>
                    <a:pt x="21156" y="14674"/>
                    <a:pt x="20959" y="14146"/>
                    <a:pt x="20910" y="13618"/>
                  </a:cubicBezTo>
                  <a:cubicBezTo>
                    <a:pt x="20910" y="13735"/>
                    <a:pt x="20910" y="13817"/>
                    <a:pt x="20902" y="13817"/>
                  </a:cubicBezTo>
                  <a:cubicBezTo>
                    <a:pt x="20896" y="13817"/>
                    <a:pt x="20884" y="13761"/>
                    <a:pt x="20862" y="13618"/>
                  </a:cubicBezTo>
                  <a:cubicBezTo>
                    <a:pt x="20763" y="13090"/>
                    <a:pt x="20664" y="12774"/>
                    <a:pt x="20616" y="12350"/>
                  </a:cubicBezTo>
                  <a:lnTo>
                    <a:pt x="20418" y="12034"/>
                  </a:lnTo>
                  <a:cubicBezTo>
                    <a:pt x="19976" y="10345"/>
                    <a:pt x="19434" y="8761"/>
                    <a:pt x="18794" y="7389"/>
                  </a:cubicBezTo>
                  <a:cubicBezTo>
                    <a:pt x="18598" y="6965"/>
                    <a:pt x="18401" y="6545"/>
                    <a:pt x="18155" y="6121"/>
                  </a:cubicBezTo>
                  <a:lnTo>
                    <a:pt x="17566" y="5065"/>
                  </a:lnTo>
                  <a:cubicBezTo>
                    <a:pt x="17221" y="4536"/>
                    <a:pt x="16876" y="4008"/>
                    <a:pt x="16729" y="3692"/>
                  </a:cubicBezTo>
                  <a:cubicBezTo>
                    <a:pt x="15891" y="2532"/>
                    <a:pt x="15056" y="1688"/>
                    <a:pt x="14171" y="948"/>
                  </a:cubicBezTo>
                  <a:lnTo>
                    <a:pt x="13382" y="420"/>
                  </a:lnTo>
                  <a:lnTo>
                    <a:pt x="12547" y="104"/>
                  </a:lnTo>
                  <a:cubicBezTo>
                    <a:pt x="12325" y="52"/>
                    <a:pt x="12091" y="26"/>
                    <a:pt x="11857" y="26"/>
                  </a:cubicBezTo>
                  <a:cubicBezTo>
                    <a:pt x="11625" y="26"/>
                    <a:pt x="11391" y="52"/>
                    <a:pt x="11169" y="104"/>
                  </a:cubicBezTo>
                  <a:cubicBezTo>
                    <a:pt x="10923" y="0"/>
                    <a:pt x="10677" y="0"/>
                    <a:pt x="1043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68" name="Google Shape;28;p3"/>
          <p:cNvGrpSpPr/>
          <p:nvPr/>
        </p:nvGrpSpPr>
        <p:grpSpPr>
          <a:xfrm>
            <a:off x="-608354" y="1940591"/>
            <a:ext cx="1595600" cy="1642738"/>
            <a:chOff x="0" y="0"/>
            <a:chExt cx="1595599" cy="1642736"/>
          </a:xfrm>
        </p:grpSpPr>
        <p:sp>
          <p:nvSpPr>
            <p:cNvPr id="62" name="Google Shape;29;p3"/>
            <p:cNvSpPr/>
            <p:nvPr/>
          </p:nvSpPr>
          <p:spPr>
            <a:xfrm rot="2860966">
              <a:off x="94230" y="571474"/>
              <a:ext cx="12701" cy="26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7297" y="7200"/>
                    <a:pt x="0" y="14400"/>
                    <a:pt x="0" y="21600"/>
                  </a:cubicBezTo>
                  <a:cubicBezTo>
                    <a:pt x="14303" y="14400"/>
                    <a:pt x="21600" y="7200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66" name="Google Shape;31;p3"/>
            <p:cNvGrpSpPr/>
            <p:nvPr/>
          </p:nvGrpSpPr>
          <p:grpSpPr>
            <a:xfrm>
              <a:off x="-1" y="0"/>
              <a:ext cx="1595601" cy="1642737"/>
              <a:chOff x="0" y="0"/>
              <a:chExt cx="1595599" cy="1642736"/>
            </a:xfrm>
          </p:grpSpPr>
          <p:sp>
            <p:nvSpPr>
              <p:cNvPr id="63" name="Google Shape;32;p3"/>
              <p:cNvSpPr/>
              <p:nvPr/>
            </p:nvSpPr>
            <p:spPr>
              <a:xfrm rot="2860966">
                <a:off x="46679" y="426307"/>
                <a:ext cx="1502241" cy="7901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872" y="3453"/>
                    </a:moveTo>
                    <a:cubicBezTo>
                      <a:pt x="11877" y="3457"/>
                      <a:pt x="11881" y="3459"/>
                      <a:pt x="11884" y="3459"/>
                    </a:cubicBezTo>
                    <a:cubicBezTo>
                      <a:pt x="11880" y="3457"/>
                      <a:pt x="11876" y="3455"/>
                      <a:pt x="11872" y="3453"/>
                    </a:cubicBezTo>
                    <a:close/>
                    <a:moveTo>
                      <a:pt x="16318" y="6821"/>
                    </a:moveTo>
                    <a:cubicBezTo>
                      <a:pt x="16318" y="6826"/>
                      <a:pt x="16321" y="6830"/>
                      <a:pt x="16326" y="6832"/>
                    </a:cubicBezTo>
                    <a:cubicBezTo>
                      <a:pt x="16323" y="6828"/>
                      <a:pt x="16321" y="6825"/>
                      <a:pt x="16318" y="6821"/>
                    </a:cubicBezTo>
                    <a:close/>
                    <a:moveTo>
                      <a:pt x="1557" y="19650"/>
                    </a:moveTo>
                    <a:cubicBezTo>
                      <a:pt x="1561" y="19650"/>
                      <a:pt x="1565" y="19652"/>
                      <a:pt x="1570" y="19658"/>
                    </a:cubicBezTo>
                    <a:lnTo>
                      <a:pt x="1540" y="19938"/>
                    </a:lnTo>
                    <a:cubicBezTo>
                      <a:pt x="1552" y="19757"/>
                      <a:pt x="1535" y="19650"/>
                      <a:pt x="1557" y="19650"/>
                    </a:cubicBezTo>
                    <a:close/>
                    <a:moveTo>
                      <a:pt x="10987" y="0"/>
                    </a:moveTo>
                    <a:cubicBezTo>
                      <a:pt x="11136" y="47"/>
                      <a:pt x="11086" y="95"/>
                      <a:pt x="10961" y="95"/>
                    </a:cubicBezTo>
                    <a:cubicBezTo>
                      <a:pt x="10775" y="47"/>
                      <a:pt x="10675" y="35"/>
                      <a:pt x="10622" y="35"/>
                    </a:cubicBezTo>
                    <a:cubicBezTo>
                      <a:pt x="10569" y="35"/>
                      <a:pt x="10563" y="47"/>
                      <a:pt x="10563" y="47"/>
                    </a:cubicBezTo>
                    <a:lnTo>
                      <a:pt x="10140" y="47"/>
                    </a:lnTo>
                    <a:cubicBezTo>
                      <a:pt x="9218" y="47"/>
                      <a:pt x="8321" y="332"/>
                      <a:pt x="7474" y="899"/>
                    </a:cubicBezTo>
                    <a:cubicBezTo>
                      <a:pt x="6652" y="1468"/>
                      <a:pt x="5880" y="2226"/>
                      <a:pt x="5182" y="3173"/>
                    </a:cubicBezTo>
                    <a:cubicBezTo>
                      <a:pt x="4859" y="3740"/>
                      <a:pt x="4412" y="4356"/>
                      <a:pt x="4137" y="4923"/>
                    </a:cubicBezTo>
                    <a:cubicBezTo>
                      <a:pt x="3960" y="5255"/>
                      <a:pt x="3441" y="6211"/>
                      <a:pt x="2990" y="7295"/>
                    </a:cubicBezTo>
                    <a:cubicBezTo>
                      <a:pt x="2591" y="8147"/>
                      <a:pt x="2242" y="9046"/>
                      <a:pt x="1943" y="10043"/>
                    </a:cubicBezTo>
                    <a:lnTo>
                      <a:pt x="1993" y="9899"/>
                    </a:lnTo>
                    <a:cubicBezTo>
                      <a:pt x="1868" y="10326"/>
                      <a:pt x="1719" y="10751"/>
                      <a:pt x="1544" y="11084"/>
                    </a:cubicBezTo>
                    <a:cubicBezTo>
                      <a:pt x="1645" y="11084"/>
                      <a:pt x="1494" y="11748"/>
                      <a:pt x="1420" y="11985"/>
                    </a:cubicBezTo>
                    <a:cubicBezTo>
                      <a:pt x="1370" y="12173"/>
                      <a:pt x="1295" y="12505"/>
                      <a:pt x="1245" y="12884"/>
                    </a:cubicBezTo>
                    <a:cubicBezTo>
                      <a:pt x="1171" y="13216"/>
                      <a:pt x="1096" y="13641"/>
                      <a:pt x="1021" y="13927"/>
                    </a:cubicBezTo>
                    <a:lnTo>
                      <a:pt x="997" y="13878"/>
                    </a:lnTo>
                    <a:cubicBezTo>
                      <a:pt x="921" y="14447"/>
                      <a:pt x="698" y="15488"/>
                      <a:pt x="648" y="15869"/>
                    </a:cubicBezTo>
                    <a:cubicBezTo>
                      <a:pt x="398" y="17052"/>
                      <a:pt x="225" y="18236"/>
                      <a:pt x="149" y="19516"/>
                    </a:cubicBezTo>
                    <a:cubicBezTo>
                      <a:pt x="149" y="19516"/>
                      <a:pt x="100" y="19705"/>
                      <a:pt x="75" y="19895"/>
                    </a:cubicBezTo>
                    <a:lnTo>
                      <a:pt x="25" y="20178"/>
                    </a:lnTo>
                    <a:lnTo>
                      <a:pt x="0" y="20320"/>
                    </a:lnTo>
                    <a:lnTo>
                      <a:pt x="0" y="20462"/>
                    </a:lnTo>
                    <a:cubicBezTo>
                      <a:pt x="199" y="20699"/>
                      <a:pt x="398" y="20889"/>
                      <a:pt x="623" y="20984"/>
                    </a:cubicBezTo>
                    <a:cubicBezTo>
                      <a:pt x="706" y="21045"/>
                      <a:pt x="793" y="21074"/>
                      <a:pt x="877" y="21074"/>
                    </a:cubicBezTo>
                    <a:cubicBezTo>
                      <a:pt x="1126" y="21074"/>
                      <a:pt x="1365" y="20825"/>
                      <a:pt x="1494" y="20369"/>
                    </a:cubicBezTo>
                    <a:lnTo>
                      <a:pt x="1520" y="20415"/>
                    </a:lnTo>
                    <a:cubicBezTo>
                      <a:pt x="1520" y="20369"/>
                      <a:pt x="1520" y="20320"/>
                      <a:pt x="1520" y="20274"/>
                    </a:cubicBezTo>
                    <a:lnTo>
                      <a:pt x="1520" y="20132"/>
                    </a:lnTo>
                    <a:cubicBezTo>
                      <a:pt x="1523" y="20112"/>
                      <a:pt x="1525" y="20093"/>
                      <a:pt x="1527" y="20075"/>
                    </a:cubicBezTo>
                    <a:cubicBezTo>
                      <a:pt x="1541" y="19978"/>
                      <a:pt x="1551" y="19941"/>
                      <a:pt x="1557" y="19941"/>
                    </a:cubicBezTo>
                    <a:cubicBezTo>
                      <a:pt x="1570" y="19941"/>
                      <a:pt x="1570" y="20089"/>
                      <a:pt x="1570" y="20178"/>
                    </a:cubicBezTo>
                    <a:cubicBezTo>
                      <a:pt x="1595" y="20037"/>
                      <a:pt x="1595" y="19895"/>
                      <a:pt x="1619" y="19753"/>
                    </a:cubicBezTo>
                    <a:cubicBezTo>
                      <a:pt x="1619" y="19743"/>
                      <a:pt x="1618" y="19739"/>
                      <a:pt x="1617" y="19739"/>
                    </a:cubicBezTo>
                    <a:cubicBezTo>
                      <a:pt x="1611" y="19739"/>
                      <a:pt x="1595" y="19809"/>
                      <a:pt x="1595" y="19846"/>
                    </a:cubicBezTo>
                    <a:cubicBezTo>
                      <a:pt x="1570" y="19609"/>
                      <a:pt x="1595" y="19421"/>
                      <a:pt x="1619" y="19184"/>
                    </a:cubicBezTo>
                    <a:cubicBezTo>
                      <a:pt x="1669" y="18805"/>
                      <a:pt x="1669" y="19184"/>
                      <a:pt x="1719" y="18757"/>
                    </a:cubicBezTo>
                    <a:cubicBezTo>
                      <a:pt x="2018" y="16578"/>
                      <a:pt x="2467" y="14494"/>
                      <a:pt x="3064" y="12600"/>
                    </a:cubicBezTo>
                    <a:cubicBezTo>
                      <a:pt x="3089" y="12600"/>
                      <a:pt x="3064" y="12600"/>
                      <a:pt x="3064" y="12647"/>
                    </a:cubicBezTo>
                    <a:cubicBezTo>
                      <a:pt x="3139" y="12363"/>
                      <a:pt x="3214" y="12078"/>
                      <a:pt x="3314" y="11794"/>
                    </a:cubicBezTo>
                    <a:cubicBezTo>
                      <a:pt x="3388" y="11511"/>
                      <a:pt x="3488" y="11274"/>
                      <a:pt x="3563" y="10988"/>
                    </a:cubicBezTo>
                    <a:cubicBezTo>
                      <a:pt x="3587" y="10895"/>
                      <a:pt x="3637" y="10847"/>
                      <a:pt x="3688" y="10800"/>
                    </a:cubicBezTo>
                    <a:cubicBezTo>
                      <a:pt x="3662" y="10800"/>
                      <a:pt x="3737" y="10658"/>
                      <a:pt x="3812" y="10373"/>
                    </a:cubicBezTo>
                    <a:cubicBezTo>
                      <a:pt x="3911" y="10136"/>
                      <a:pt x="4036" y="9757"/>
                      <a:pt x="4185" y="9427"/>
                    </a:cubicBezTo>
                    <a:cubicBezTo>
                      <a:pt x="4335" y="9095"/>
                      <a:pt x="4484" y="8763"/>
                      <a:pt x="4609" y="8479"/>
                    </a:cubicBezTo>
                    <a:cubicBezTo>
                      <a:pt x="4709" y="8242"/>
                      <a:pt x="4808" y="8100"/>
                      <a:pt x="4808" y="8052"/>
                    </a:cubicBezTo>
                    <a:lnTo>
                      <a:pt x="4784" y="7959"/>
                    </a:lnTo>
                    <a:cubicBezTo>
                      <a:pt x="5033" y="7485"/>
                      <a:pt x="4908" y="7910"/>
                      <a:pt x="5107" y="7436"/>
                    </a:cubicBezTo>
                    <a:cubicBezTo>
                      <a:pt x="5157" y="7248"/>
                      <a:pt x="5232" y="7104"/>
                      <a:pt x="5331" y="6962"/>
                    </a:cubicBezTo>
                    <a:cubicBezTo>
                      <a:pt x="5431" y="6869"/>
                      <a:pt x="5506" y="6725"/>
                      <a:pt x="5580" y="6537"/>
                    </a:cubicBezTo>
                    <a:cubicBezTo>
                      <a:pt x="5580" y="6537"/>
                      <a:pt x="5672" y="6432"/>
                      <a:pt x="5698" y="6432"/>
                    </a:cubicBezTo>
                    <a:cubicBezTo>
                      <a:pt x="5703" y="6432"/>
                      <a:pt x="5705" y="6436"/>
                      <a:pt x="5705" y="6442"/>
                    </a:cubicBezTo>
                    <a:cubicBezTo>
                      <a:pt x="5705" y="6300"/>
                      <a:pt x="5830" y="6205"/>
                      <a:pt x="5904" y="6063"/>
                    </a:cubicBezTo>
                    <a:cubicBezTo>
                      <a:pt x="5904" y="6048"/>
                      <a:pt x="5899" y="6042"/>
                      <a:pt x="5891" y="6042"/>
                    </a:cubicBezTo>
                    <a:cubicBezTo>
                      <a:pt x="5874" y="6042"/>
                      <a:pt x="5846" y="6063"/>
                      <a:pt x="5830" y="6063"/>
                    </a:cubicBezTo>
                    <a:lnTo>
                      <a:pt x="5904" y="5921"/>
                    </a:lnTo>
                    <a:lnTo>
                      <a:pt x="6004" y="5780"/>
                    </a:lnTo>
                    <a:cubicBezTo>
                      <a:pt x="6032" y="5762"/>
                      <a:pt x="6052" y="5751"/>
                      <a:pt x="6064" y="5751"/>
                    </a:cubicBezTo>
                    <a:cubicBezTo>
                      <a:pt x="6087" y="5751"/>
                      <a:pt x="6086" y="5784"/>
                      <a:pt x="6054" y="5873"/>
                    </a:cubicBezTo>
                    <a:lnTo>
                      <a:pt x="6303" y="5494"/>
                    </a:lnTo>
                    <a:lnTo>
                      <a:pt x="6702" y="5020"/>
                    </a:lnTo>
                    <a:cubicBezTo>
                      <a:pt x="7050" y="4642"/>
                      <a:pt x="7424" y="4311"/>
                      <a:pt x="7798" y="4026"/>
                    </a:cubicBezTo>
                    <a:cubicBezTo>
                      <a:pt x="8146" y="3742"/>
                      <a:pt x="8520" y="3552"/>
                      <a:pt x="8919" y="3410"/>
                    </a:cubicBezTo>
                    <a:cubicBezTo>
                      <a:pt x="9069" y="3315"/>
                      <a:pt x="9218" y="3315"/>
                      <a:pt x="9368" y="3269"/>
                    </a:cubicBezTo>
                    <a:lnTo>
                      <a:pt x="9666" y="3222"/>
                    </a:lnTo>
                    <a:cubicBezTo>
                      <a:pt x="9592" y="3173"/>
                      <a:pt x="9417" y="3222"/>
                      <a:pt x="9342" y="3127"/>
                    </a:cubicBezTo>
                    <a:cubicBezTo>
                      <a:pt x="9417" y="3078"/>
                      <a:pt x="9473" y="3078"/>
                      <a:pt x="9520" y="3078"/>
                    </a:cubicBezTo>
                    <a:cubicBezTo>
                      <a:pt x="9567" y="3078"/>
                      <a:pt x="9604" y="3078"/>
                      <a:pt x="9642" y="3032"/>
                    </a:cubicBezTo>
                    <a:cubicBezTo>
                      <a:pt x="9692" y="3127"/>
                      <a:pt x="9766" y="3127"/>
                      <a:pt x="9865" y="3127"/>
                    </a:cubicBezTo>
                    <a:cubicBezTo>
                      <a:pt x="9941" y="3127"/>
                      <a:pt x="10040" y="3173"/>
                      <a:pt x="10115" y="3222"/>
                    </a:cubicBezTo>
                    <a:lnTo>
                      <a:pt x="10165" y="3127"/>
                    </a:lnTo>
                    <a:lnTo>
                      <a:pt x="10239" y="3222"/>
                    </a:lnTo>
                    <a:lnTo>
                      <a:pt x="10713" y="3222"/>
                    </a:lnTo>
                    <a:lnTo>
                      <a:pt x="11086" y="3315"/>
                    </a:lnTo>
                    <a:cubicBezTo>
                      <a:pt x="11356" y="3315"/>
                      <a:pt x="11625" y="3362"/>
                      <a:pt x="11872" y="3453"/>
                    </a:cubicBezTo>
                    <a:cubicBezTo>
                      <a:pt x="11842" y="3436"/>
                      <a:pt x="11797" y="3364"/>
                      <a:pt x="11884" y="3364"/>
                    </a:cubicBezTo>
                    <a:cubicBezTo>
                      <a:pt x="11884" y="3459"/>
                      <a:pt x="12158" y="3364"/>
                      <a:pt x="12208" y="3505"/>
                    </a:cubicBezTo>
                    <a:cubicBezTo>
                      <a:pt x="12274" y="3505"/>
                      <a:pt x="12429" y="3589"/>
                      <a:pt x="12496" y="3589"/>
                    </a:cubicBezTo>
                    <a:cubicBezTo>
                      <a:pt x="12528" y="3589"/>
                      <a:pt x="12540" y="3568"/>
                      <a:pt x="12507" y="3505"/>
                    </a:cubicBezTo>
                    <a:cubicBezTo>
                      <a:pt x="12556" y="3552"/>
                      <a:pt x="12631" y="3601"/>
                      <a:pt x="12681" y="3647"/>
                    </a:cubicBezTo>
                    <a:cubicBezTo>
                      <a:pt x="12731" y="3694"/>
                      <a:pt x="12756" y="3694"/>
                      <a:pt x="12681" y="3694"/>
                    </a:cubicBezTo>
                    <a:cubicBezTo>
                      <a:pt x="12756" y="3742"/>
                      <a:pt x="12831" y="3789"/>
                      <a:pt x="12930" y="3838"/>
                    </a:cubicBezTo>
                    <a:lnTo>
                      <a:pt x="12805" y="3742"/>
                    </a:lnTo>
                    <a:cubicBezTo>
                      <a:pt x="12955" y="3789"/>
                      <a:pt x="13080" y="3884"/>
                      <a:pt x="13179" y="3931"/>
                    </a:cubicBezTo>
                    <a:cubicBezTo>
                      <a:pt x="13304" y="4026"/>
                      <a:pt x="13404" y="4075"/>
                      <a:pt x="13503" y="4075"/>
                    </a:cubicBezTo>
                    <a:lnTo>
                      <a:pt x="13404" y="3979"/>
                    </a:lnTo>
                    <a:cubicBezTo>
                      <a:pt x="13577" y="4075"/>
                      <a:pt x="13728" y="4168"/>
                      <a:pt x="13778" y="4311"/>
                    </a:cubicBezTo>
                    <a:lnTo>
                      <a:pt x="13702" y="4263"/>
                    </a:lnTo>
                    <a:lnTo>
                      <a:pt x="13603" y="4263"/>
                    </a:lnTo>
                    <a:cubicBezTo>
                      <a:pt x="13752" y="4311"/>
                      <a:pt x="13852" y="4405"/>
                      <a:pt x="13977" y="4500"/>
                    </a:cubicBezTo>
                    <a:cubicBezTo>
                      <a:pt x="14101" y="4595"/>
                      <a:pt x="14200" y="4642"/>
                      <a:pt x="14325" y="4737"/>
                    </a:cubicBezTo>
                    <a:lnTo>
                      <a:pt x="14200" y="4690"/>
                    </a:lnTo>
                    <a:cubicBezTo>
                      <a:pt x="14275" y="4737"/>
                      <a:pt x="14450" y="4832"/>
                      <a:pt x="14649" y="5020"/>
                    </a:cubicBezTo>
                    <a:cubicBezTo>
                      <a:pt x="14749" y="5069"/>
                      <a:pt x="14874" y="5211"/>
                      <a:pt x="14973" y="5306"/>
                    </a:cubicBezTo>
                    <a:cubicBezTo>
                      <a:pt x="15097" y="5399"/>
                      <a:pt x="15197" y="5494"/>
                      <a:pt x="15322" y="5636"/>
                    </a:cubicBezTo>
                    <a:cubicBezTo>
                      <a:pt x="15546" y="5873"/>
                      <a:pt x="15770" y="6110"/>
                      <a:pt x="15970" y="6347"/>
                    </a:cubicBezTo>
                    <a:cubicBezTo>
                      <a:pt x="16144" y="6537"/>
                      <a:pt x="16268" y="6725"/>
                      <a:pt x="16368" y="6821"/>
                    </a:cubicBezTo>
                    <a:lnTo>
                      <a:pt x="16268" y="6584"/>
                    </a:lnTo>
                    <a:lnTo>
                      <a:pt x="16393" y="6679"/>
                    </a:lnTo>
                    <a:cubicBezTo>
                      <a:pt x="16440" y="6724"/>
                      <a:pt x="16464" y="6768"/>
                      <a:pt x="16508" y="6811"/>
                    </a:cubicBezTo>
                    <a:cubicBezTo>
                      <a:pt x="16502" y="6809"/>
                      <a:pt x="16494" y="6807"/>
                      <a:pt x="16484" y="6807"/>
                    </a:cubicBezTo>
                    <a:cubicBezTo>
                      <a:pt x="16443" y="6807"/>
                      <a:pt x="16373" y="6834"/>
                      <a:pt x="16338" y="6834"/>
                    </a:cubicBezTo>
                    <a:cubicBezTo>
                      <a:pt x="16333" y="6834"/>
                      <a:pt x="16329" y="6834"/>
                      <a:pt x="16326" y="6832"/>
                    </a:cubicBezTo>
                    <a:cubicBezTo>
                      <a:pt x="16871" y="7683"/>
                      <a:pt x="17341" y="8625"/>
                      <a:pt x="17763" y="9664"/>
                    </a:cubicBezTo>
                    <a:cubicBezTo>
                      <a:pt x="18186" y="10658"/>
                      <a:pt x="18560" y="11794"/>
                      <a:pt x="18835" y="12979"/>
                    </a:cubicBezTo>
                    <a:cubicBezTo>
                      <a:pt x="18868" y="13148"/>
                      <a:pt x="18867" y="13195"/>
                      <a:pt x="18852" y="13195"/>
                    </a:cubicBezTo>
                    <a:cubicBezTo>
                      <a:pt x="18836" y="13195"/>
                      <a:pt x="18798" y="13121"/>
                      <a:pt x="18785" y="13121"/>
                    </a:cubicBezTo>
                    <a:cubicBezTo>
                      <a:pt x="18909" y="13546"/>
                      <a:pt x="18884" y="13263"/>
                      <a:pt x="18960" y="13641"/>
                    </a:cubicBezTo>
                    <a:cubicBezTo>
                      <a:pt x="18967" y="13686"/>
                      <a:pt x="18968" y="13703"/>
                      <a:pt x="18964" y="13703"/>
                    </a:cubicBezTo>
                    <a:cubicBezTo>
                      <a:pt x="18954" y="13703"/>
                      <a:pt x="18926" y="13628"/>
                      <a:pt x="18909" y="13595"/>
                    </a:cubicBezTo>
                    <a:cubicBezTo>
                      <a:pt x="18960" y="13783"/>
                      <a:pt x="18984" y="13927"/>
                      <a:pt x="19009" y="13927"/>
                    </a:cubicBezTo>
                    <a:cubicBezTo>
                      <a:pt x="18960" y="13690"/>
                      <a:pt x="19034" y="13783"/>
                      <a:pt x="19059" y="13641"/>
                    </a:cubicBezTo>
                    <a:lnTo>
                      <a:pt x="19109" y="13927"/>
                    </a:lnTo>
                    <a:cubicBezTo>
                      <a:pt x="19133" y="14020"/>
                      <a:pt x="19159" y="14164"/>
                      <a:pt x="19159" y="14164"/>
                    </a:cubicBezTo>
                    <a:lnTo>
                      <a:pt x="19133" y="14164"/>
                    </a:lnTo>
                    <a:cubicBezTo>
                      <a:pt x="19233" y="14399"/>
                      <a:pt x="19308" y="14636"/>
                      <a:pt x="19358" y="14921"/>
                    </a:cubicBezTo>
                    <a:cubicBezTo>
                      <a:pt x="19533" y="15820"/>
                      <a:pt x="19656" y="16768"/>
                      <a:pt x="19781" y="17716"/>
                    </a:cubicBezTo>
                    <a:cubicBezTo>
                      <a:pt x="19756" y="17716"/>
                      <a:pt x="19732" y="17525"/>
                      <a:pt x="19682" y="17337"/>
                    </a:cubicBezTo>
                    <a:cubicBezTo>
                      <a:pt x="19706" y="17479"/>
                      <a:pt x="19732" y="17621"/>
                      <a:pt x="19732" y="17762"/>
                    </a:cubicBezTo>
                    <a:cubicBezTo>
                      <a:pt x="19732" y="17724"/>
                      <a:pt x="19734" y="17708"/>
                      <a:pt x="19737" y="17708"/>
                    </a:cubicBezTo>
                    <a:cubicBezTo>
                      <a:pt x="19751" y="17708"/>
                      <a:pt x="19790" y="17990"/>
                      <a:pt x="19802" y="17990"/>
                    </a:cubicBezTo>
                    <a:cubicBezTo>
                      <a:pt x="19804" y="17990"/>
                      <a:pt x="19806" y="17978"/>
                      <a:pt x="19806" y="17953"/>
                    </a:cubicBezTo>
                    <a:cubicBezTo>
                      <a:pt x="19955" y="18615"/>
                      <a:pt x="19955" y="19516"/>
                      <a:pt x="20080" y="20083"/>
                    </a:cubicBezTo>
                    <a:cubicBezTo>
                      <a:pt x="20106" y="20083"/>
                      <a:pt x="20454" y="20369"/>
                      <a:pt x="20828" y="20606"/>
                    </a:cubicBezTo>
                    <a:cubicBezTo>
                      <a:pt x="21160" y="20876"/>
                      <a:pt x="21491" y="21103"/>
                      <a:pt x="21565" y="21124"/>
                    </a:cubicBezTo>
                    <a:cubicBezTo>
                      <a:pt x="21562" y="21064"/>
                      <a:pt x="21557" y="21002"/>
                      <a:pt x="21550" y="20936"/>
                    </a:cubicBezTo>
                    <a:lnTo>
                      <a:pt x="21500" y="20936"/>
                    </a:lnTo>
                    <a:cubicBezTo>
                      <a:pt x="21451" y="20462"/>
                      <a:pt x="21525" y="20794"/>
                      <a:pt x="21500" y="20320"/>
                    </a:cubicBezTo>
                    <a:cubicBezTo>
                      <a:pt x="21550" y="20320"/>
                      <a:pt x="21575" y="20747"/>
                      <a:pt x="21600" y="21126"/>
                    </a:cubicBezTo>
                    <a:cubicBezTo>
                      <a:pt x="21600" y="20841"/>
                      <a:pt x="21600" y="20557"/>
                      <a:pt x="21550" y="20274"/>
                    </a:cubicBezTo>
                    <a:cubicBezTo>
                      <a:pt x="21550" y="19941"/>
                      <a:pt x="21600" y="20274"/>
                      <a:pt x="21575" y="19895"/>
                    </a:cubicBezTo>
                    <a:cubicBezTo>
                      <a:pt x="21525" y="19563"/>
                      <a:pt x="21500" y="19231"/>
                      <a:pt x="21500" y="18900"/>
                    </a:cubicBezTo>
                    <a:cubicBezTo>
                      <a:pt x="21451" y="18095"/>
                      <a:pt x="21301" y="17716"/>
                      <a:pt x="21251" y="16958"/>
                    </a:cubicBezTo>
                    <a:lnTo>
                      <a:pt x="21276" y="17052"/>
                    </a:lnTo>
                    <a:cubicBezTo>
                      <a:pt x="21276" y="16768"/>
                      <a:pt x="21176" y="16294"/>
                      <a:pt x="21126" y="15820"/>
                    </a:cubicBezTo>
                    <a:cubicBezTo>
                      <a:pt x="21126" y="15902"/>
                      <a:pt x="21126" y="15985"/>
                      <a:pt x="21117" y="15985"/>
                    </a:cubicBezTo>
                    <a:cubicBezTo>
                      <a:pt x="21110" y="15985"/>
                      <a:pt x="21097" y="15941"/>
                      <a:pt x="21077" y="15820"/>
                    </a:cubicBezTo>
                    <a:cubicBezTo>
                      <a:pt x="21027" y="15300"/>
                      <a:pt x="20952" y="14968"/>
                      <a:pt x="20902" y="14542"/>
                    </a:cubicBezTo>
                    <a:lnTo>
                      <a:pt x="20852" y="14399"/>
                    </a:lnTo>
                    <a:cubicBezTo>
                      <a:pt x="20828" y="14305"/>
                      <a:pt x="20802" y="14210"/>
                      <a:pt x="20802" y="14210"/>
                    </a:cubicBezTo>
                    <a:cubicBezTo>
                      <a:pt x="20478" y="12410"/>
                      <a:pt x="20030" y="10705"/>
                      <a:pt x="19482" y="9141"/>
                    </a:cubicBezTo>
                    <a:cubicBezTo>
                      <a:pt x="19159" y="8194"/>
                      <a:pt x="18785" y="7295"/>
                      <a:pt x="18386" y="6489"/>
                    </a:cubicBezTo>
                    <a:cubicBezTo>
                      <a:pt x="18087" y="5873"/>
                      <a:pt x="17788" y="5352"/>
                      <a:pt x="17490" y="4879"/>
                    </a:cubicBezTo>
                    <a:lnTo>
                      <a:pt x="17514" y="4879"/>
                    </a:lnTo>
                    <a:cubicBezTo>
                      <a:pt x="17140" y="4311"/>
                      <a:pt x="16766" y="3789"/>
                      <a:pt x="16368" y="3315"/>
                    </a:cubicBezTo>
                    <a:cubicBezTo>
                      <a:pt x="15870" y="2700"/>
                      <a:pt x="15371" y="2226"/>
                      <a:pt x="14824" y="1800"/>
                    </a:cubicBezTo>
                    <a:cubicBezTo>
                      <a:pt x="13852" y="994"/>
                      <a:pt x="12831" y="520"/>
                      <a:pt x="11809" y="284"/>
                    </a:cubicBezTo>
                    <a:cubicBezTo>
                      <a:pt x="11534" y="142"/>
                      <a:pt x="11261" y="47"/>
                      <a:pt x="10987" y="0"/>
                    </a:cubicBezTo>
                    <a:close/>
                    <a:moveTo>
                      <a:pt x="21565" y="21124"/>
                    </a:moveTo>
                    <a:cubicBezTo>
                      <a:pt x="21575" y="21281"/>
                      <a:pt x="21575" y="21429"/>
                      <a:pt x="21575" y="21600"/>
                    </a:cubicBezTo>
                    <a:cubicBezTo>
                      <a:pt x="21575" y="21458"/>
                      <a:pt x="21575" y="21268"/>
                      <a:pt x="21575" y="21126"/>
                    </a:cubicBezTo>
                    <a:cubicBezTo>
                      <a:pt x="21572" y="21126"/>
                      <a:pt x="21569" y="21126"/>
                      <a:pt x="21565" y="2112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64" name="Google Shape;33;p3"/>
              <p:cNvSpPr/>
              <p:nvPr/>
            </p:nvSpPr>
            <p:spPr>
              <a:xfrm rot="2860966">
                <a:off x="200753" y="722782"/>
                <a:ext cx="12701" cy="191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0911" y="5942"/>
                      <a:pt x="0" y="13731"/>
                      <a:pt x="0" y="21600"/>
                    </a:cubicBezTo>
                    <a:cubicBezTo>
                      <a:pt x="10911" y="15738"/>
                      <a:pt x="16256" y="7869"/>
                      <a:pt x="216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65" name="Google Shape;35;p3"/>
              <p:cNvSpPr/>
              <p:nvPr/>
            </p:nvSpPr>
            <p:spPr>
              <a:xfrm rot="2860966">
                <a:off x="153961" y="595689"/>
                <a:ext cx="1131947" cy="589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fill="norm" stroke="1" extrusionOk="0">
                    <a:moveTo>
                      <a:pt x="11638" y="4434"/>
                    </a:moveTo>
                    <a:cubicBezTo>
                      <a:pt x="11644" y="4441"/>
                      <a:pt x="11652" y="4447"/>
                      <a:pt x="11659" y="4447"/>
                    </a:cubicBezTo>
                    <a:cubicBezTo>
                      <a:pt x="11651" y="4441"/>
                      <a:pt x="11644" y="4439"/>
                      <a:pt x="11638" y="4434"/>
                    </a:cubicBezTo>
                    <a:close/>
                    <a:moveTo>
                      <a:pt x="6262" y="6773"/>
                    </a:moveTo>
                    <a:cubicBezTo>
                      <a:pt x="6255" y="6783"/>
                      <a:pt x="6248" y="6791"/>
                      <a:pt x="6243" y="6799"/>
                    </a:cubicBezTo>
                    <a:cubicBezTo>
                      <a:pt x="6251" y="6791"/>
                      <a:pt x="6258" y="6781"/>
                      <a:pt x="6262" y="6773"/>
                    </a:cubicBezTo>
                    <a:close/>
                    <a:moveTo>
                      <a:pt x="15821" y="7687"/>
                    </a:moveTo>
                    <a:cubicBezTo>
                      <a:pt x="15821" y="7695"/>
                      <a:pt x="15823" y="7700"/>
                      <a:pt x="15830" y="7700"/>
                    </a:cubicBezTo>
                    <a:cubicBezTo>
                      <a:pt x="15826" y="7695"/>
                      <a:pt x="15823" y="7692"/>
                      <a:pt x="15821" y="7687"/>
                    </a:cubicBezTo>
                    <a:close/>
                    <a:moveTo>
                      <a:pt x="1916" y="9974"/>
                    </a:moveTo>
                    <a:lnTo>
                      <a:pt x="1884" y="10102"/>
                    </a:lnTo>
                    <a:cubicBezTo>
                      <a:pt x="1893" y="10060"/>
                      <a:pt x="1904" y="10021"/>
                      <a:pt x="1915" y="9979"/>
                    </a:cubicBezTo>
                    <a:cubicBezTo>
                      <a:pt x="1915" y="9977"/>
                      <a:pt x="1916" y="9977"/>
                      <a:pt x="1916" y="9974"/>
                    </a:cubicBezTo>
                    <a:close/>
                    <a:moveTo>
                      <a:pt x="3515" y="13090"/>
                    </a:moveTo>
                    <a:cubicBezTo>
                      <a:pt x="3514" y="13092"/>
                      <a:pt x="3514" y="13095"/>
                      <a:pt x="3513" y="13098"/>
                    </a:cubicBezTo>
                    <a:cubicBezTo>
                      <a:pt x="3515" y="13092"/>
                      <a:pt x="3517" y="13090"/>
                      <a:pt x="3515" y="13090"/>
                    </a:cubicBezTo>
                    <a:close/>
                    <a:moveTo>
                      <a:pt x="3513" y="13098"/>
                    </a:moveTo>
                    <a:cubicBezTo>
                      <a:pt x="3509" y="13105"/>
                      <a:pt x="3502" y="13121"/>
                      <a:pt x="3502" y="13152"/>
                    </a:cubicBezTo>
                    <a:cubicBezTo>
                      <a:pt x="3505" y="13134"/>
                      <a:pt x="3509" y="13116"/>
                      <a:pt x="3513" y="13098"/>
                    </a:cubicBezTo>
                    <a:close/>
                    <a:moveTo>
                      <a:pt x="2038" y="19873"/>
                    </a:moveTo>
                    <a:cubicBezTo>
                      <a:pt x="2041" y="19873"/>
                      <a:pt x="2043" y="19878"/>
                      <a:pt x="2047" y="19886"/>
                    </a:cubicBezTo>
                    <a:lnTo>
                      <a:pt x="2030" y="20131"/>
                    </a:lnTo>
                    <a:cubicBezTo>
                      <a:pt x="2034" y="19964"/>
                      <a:pt x="2027" y="19873"/>
                      <a:pt x="2038" y="19873"/>
                    </a:cubicBezTo>
                    <a:close/>
                    <a:moveTo>
                      <a:pt x="10833" y="0"/>
                    </a:moveTo>
                    <a:cubicBezTo>
                      <a:pt x="10966" y="0"/>
                      <a:pt x="10900" y="63"/>
                      <a:pt x="10801" y="63"/>
                    </a:cubicBezTo>
                    <a:cubicBezTo>
                      <a:pt x="10668" y="42"/>
                      <a:pt x="10580" y="36"/>
                      <a:pt x="10522" y="36"/>
                    </a:cubicBezTo>
                    <a:cubicBezTo>
                      <a:pt x="10404" y="36"/>
                      <a:pt x="10404" y="63"/>
                      <a:pt x="10404" y="63"/>
                    </a:cubicBezTo>
                    <a:cubicBezTo>
                      <a:pt x="10404" y="63"/>
                      <a:pt x="10371" y="128"/>
                      <a:pt x="9975" y="190"/>
                    </a:cubicBezTo>
                    <a:cubicBezTo>
                      <a:pt x="9743" y="190"/>
                      <a:pt x="9380" y="255"/>
                      <a:pt x="8918" y="380"/>
                    </a:cubicBezTo>
                    <a:cubicBezTo>
                      <a:pt x="8687" y="445"/>
                      <a:pt x="8423" y="573"/>
                      <a:pt x="8159" y="636"/>
                    </a:cubicBezTo>
                    <a:lnTo>
                      <a:pt x="7365" y="1081"/>
                    </a:lnTo>
                    <a:lnTo>
                      <a:pt x="6639" y="1652"/>
                    </a:lnTo>
                    <a:cubicBezTo>
                      <a:pt x="6375" y="1842"/>
                      <a:pt x="6176" y="2032"/>
                      <a:pt x="5979" y="2225"/>
                    </a:cubicBezTo>
                    <a:cubicBezTo>
                      <a:pt x="5781" y="2415"/>
                      <a:pt x="5616" y="2605"/>
                      <a:pt x="5450" y="2795"/>
                    </a:cubicBezTo>
                    <a:lnTo>
                      <a:pt x="5086" y="3241"/>
                    </a:lnTo>
                    <a:cubicBezTo>
                      <a:pt x="4760" y="3868"/>
                      <a:pt x="4303" y="4374"/>
                      <a:pt x="4038" y="5001"/>
                    </a:cubicBezTo>
                    <a:cubicBezTo>
                      <a:pt x="3618" y="5749"/>
                      <a:pt x="3230" y="6497"/>
                      <a:pt x="2873" y="7307"/>
                    </a:cubicBezTo>
                    <a:cubicBezTo>
                      <a:pt x="2775" y="7625"/>
                      <a:pt x="2642" y="7877"/>
                      <a:pt x="2543" y="8133"/>
                    </a:cubicBezTo>
                    <a:cubicBezTo>
                      <a:pt x="2412" y="8450"/>
                      <a:pt x="2313" y="8703"/>
                      <a:pt x="2247" y="8958"/>
                    </a:cubicBezTo>
                    <a:cubicBezTo>
                      <a:pt x="2099" y="9300"/>
                      <a:pt x="2004" y="9638"/>
                      <a:pt x="1915" y="9979"/>
                    </a:cubicBezTo>
                    <a:cubicBezTo>
                      <a:pt x="1717" y="10800"/>
                      <a:pt x="1685" y="10610"/>
                      <a:pt x="1487" y="11183"/>
                    </a:cubicBezTo>
                    <a:cubicBezTo>
                      <a:pt x="1586" y="11183"/>
                      <a:pt x="1453" y="11881"/>
                      <a:pt x="1420" y="12134"/>
                    </a:cubicBezTo>
                    <a:cubicBezTo>
                      <a:pt x="1322" y="12517"/>
                      <a:pt x="1189" y="13405"/>
                      <a:pt x="1058" y="14041"/>
                    </a:cubicBezTo>
                    <a:lnTo>
                      <a:pt x="1024" y="14041"/>
                    </a:lnTo>
                    <a:cubicBezTo>
                      <a:pt x="959" y="14548"/>
                      <a:pt x="760" y="15630"/>
                      <a:pt x="693" y="15947"/>
                    </a:cubicBezTo>
                    <a:cubicBezTo>
                      <a:pt x="628" y="16328"/>
                      <a:pt x="496" y="16963"/>
                      <a:pt x="397" y="17536"/>
                    </a:cubicBezTo>
                    <a:cubicBezTo>
                      <a:pt x="298" y="18169"/>
                      <a:pt x="232" y="18805"/>
                      <a:pt x="199" y="19441"/>
                    </a:cubicBezTo>
                    <a:lnTo>
                      <a:pt x="0" y="20266"/>
                    </a:lnTo>
                    <a:lnTo>
                      <a:pt x="0" y="20394"/>
                    </a:lnTo>
                    <a:cubicBezTo>
                      <a:pt x="232" y="20712"/>
                      <a:pt x="496" y="20902"/>
                      <a:pt x="794" y="21030"/>
                    </a:cubicBezTo>
                    <a:cubicBezTo>
                      <a:pt x="956" y="21134"/>
                      <a:pt x="1142" y="21207"/>
                      <a:pt x="1320" y="21207"/>
                    </a:cubicBezTo>
                    <a:cubicBezTo>
                      <a:pt x="1575" y="21207"/>
                      <a:pt x="1813" y="21058"/>
                      <a:pt x="1949" y="20649"/>
                    </a:cubicBezTo>
                    <a:lnTo>
                      <a:pt x="1982" y="20649"/>
                    </a:lnTo>
                    <a:lnTo>
                      <a:pt x="2015" y="20394"/>
                    </a:lnTo>
                    <a:cubicBezTo>
                      <a:pt x="2020" y="20339"/>
                      <a:pt x="2023" y="20287"/>
                      <a:pt x="2026" y="20240"/>
                    </a:cubicBezTo>
                    <a:cubicBezTo>
                      <a:pt x="2031" y="20196"/>
                      <a:pt x="2037" y="20178"/>
                      <a:pt x="2041" y="20178"/>
                    </a:cubicBezTo>
                    <a:cubicBezTo>
                      <a:pt x="2053" y="20178"/>
                      <a:pt x="2060" y="20313"/>
                      <a:pt x="2081" y="20394"/>
                    </a:cubicBezTo>
                    <a:cubicBezTo>
                      <a:pt x="2081" y="20266"/>
                      <a:pt x="2114" y="20141"/>
                      <a:pt x="2148" y="20014"/>
                    </a:cubicBezTo>
                    <a:cubicBezTo>
                      <a:pt x="2148" y="20001"/>
                      <a:pt x="2146" y="19995"/>
                      <a:pt x="2144" y="19995"/>
                    </a:cubicBezTo>
                    <a:cubicBezTo>
                      <a:pt x="2134" y="19995"/>
                      <a:pt x="2108" y="20089"/>
                      <a:pt x="2081" y="20141"/>
                    </a:cubicBezTo>
                    <a:cubicBezTo>
                      <a:pt x="2081" y="19886"/>
                      <a:pt x="2081" y="19631"/>
                      <a:pt x="2114" y="19441"/>
                    </a:cubicBezTo>
                    <a:cubicBezTo>
                      <a:pt x="2180" y="19123"/>
                      <a:pt x="2213" y="19441"/>
                      <a:pt x="2247" y="19060"/>
                    </a:cubicBezTo>
                    <a:cubicBezTo>
                      <a:pt x="2543" y="16963"/>
                      <a:pt x="2972" y="14994"/>
                      <a:pt x="3502" y="13087"/>
                    </a:cubicBezTo>
                    <a:cubicBezTo>
                      <a:pt x="3509" y="13087"/>
                      <a:pt x="3513" y="13087"/>
                      <a:pt x="3515" y="13090"/>
                    </a:cubicBezTo>
                    <a:cubicBezTo>
                      <a:pt x="3580" y="12801"/>
                      <a:pt x="3671" y="12566"/>
                      <a:pt x="3732" y="12389"/>
                    </a:cubicBezTo>
                    <a:cubicBezTo>
                      <a:pt x="3798" y="12134"/>
                      <a:pt x="3865" y="11816"/>
                      <a:pt x="3964" y="11563"/>
                    </a:cubicBezTo>
                    <a:cubicBezTo>
                      <a:pt x="3996" y="11501"/>
                      <a:pt x="4030" y="11436"/>
                      <a:pt x="4096" y="11436"/>
                    </a:cubicBezTo>
                    <a:cubicBezTo>
                      <a:pt x="4096" y="11308"/>
                      <a:pt x="4161" y="11118"/>
                      <a:pt x="4195" y="10990"/>
                    </a:cubicBezTo>
                    <a:lnTo>
                      <a:pt x="4360" y="10610"/>
                    </a:lnTo>
                    <a:cubicBezTo>
                      <a:pt x="4393" y="10420"/>
                      <a:pt x="4459" y="10292"/>
                      <a:pt x="4526" y="10102"/>
                    </a:cubicBezTo>
                    <a:cubicBezTo>
                      <a:pt x="4657" y="9784"/>
                      <a:pt x="4790" y="9529"/>
                      <a:pt x="4921" y="9214"/>
                    </a:cubicBezTo>
                    <a:cubicBezTo>
                      <a:pt x="4987" y="9021"/>
                      <a:pt x="5086" y="8896"/>
                      <a:pt x="5086" y="8831"/>
                    </a:cubicBezTo>
                    <a:lnTo>
                      <a:pt x="5054" y="8703"/>
                    </a:lnTo>
                    <a:cubicBezTo>
                      <a:pt x="5153" y="8482"/>
                      <a:pt x="5177" y="8482"/>
                      <a:pt x="5207" y="8482"/>
                    </a:cubicBezTo>
                    <a:cubicBezTo>
                      <a:pt x="5235" y="8482"/>
                      <a:pt x="5268" y="8482"/>
                      <a:pt x="5384" y="8260"/>
                    </a:cubicBezTo>
                    <a:cubicBezTo>
                      <a:pt x="5384" y="7942"/>
                      <a:pt x="5747" y="7625"/>
                      <a:pt x="5781" y="7434"/>
                    </a:cubicBezTo>
                    <a:cubicBezTo>
                      <a:pt x="5781" y="7434"/>
                      <a:pt x="5865" y="7351"/>
                      <a:pt x="5899" y="7351"/>
                    </a:cubicBezTo>
                    <a:cubicBezTo>
                      <a:pt x="5907" y="7351"/>
                      <a:pt x="5912" y="7356"/>
                      <a:pt x="5912" y="7369"/>
                    </a:cubicBezTo>
                    <a:cubicBezTo>
                      <a:pt x="5912" y="7179"/>
                      <a:pt x="6045" y="7117"/>
                      <a:pt x="6077" y="6989"/>
                    </a:cubicBezTo>
                    <a:cubicBezTo>
                      <a:pt x="6099" y="6947"/>
                      <a:pt x="6103" y="6932"/>
                      <a:pt x="6098" y="6932"/>
                    </a:cubicBezTo>
                    <a:cubicBezTo>
                      <a:pt x="6088" y="6932"/>
                      <a:pt x="6045" y="6989"/>
                      <a:pt x="6045" y="6989"/>
                    </a:cubicBezTo>
                    <a:lnTo>
                      <a:pt x="6176" y="6734"/>
                    </a:lnTo>
                    <a:cubicBezTo>
                      <a:pt x="6195" y="6715"/>
                      <a:pt x="6216" y="6708"/>
                      <a:pt x="6232" y="6708"/>
                    </a:cubicBezTo>
                    <a:cubicBezTo>
                      <a:pt x="6263" y="6708"/>
                      <a:pt x="6282" y="6739"/>
                      <a:pt x="6262" y="6773"/>
                    </a:cubicBezTo>
                    <a:cubicBezTo>
                      <a:pt x="6370" y="6640"/>
                      <a:pt x="6589" y="6398"/>
                      <a:pt x="6837" y="6098"/>
                    </a:cubicBezTo>
                    <a:cubicBezTo>
                      <a:pt x="7168" y="5780"/>
                      <a:pt x="7498" y="5465"/>
                      <a:pt x="7861" y="5210"/>
                    </a:cubicBezTo>
                    <a:cubicBezTo>
                      <a:pt x="7960" y="5147"/>
                      <a:pt x="8026" y="5082"/>
                      <a:pt x="8125" y="5020"/>
                    </a:cubicBezTo>
                    <a:lnTo>
                      <a:pt x="8389" y="4892"/>
                    </a:lnTo>
                    <a:cubicBezTo>
                      <a:pt x="8554" y="4764"/>
                      <a:pt x="8753" y="4702"/>
                      <a:pt x="8918" y="4637"/>
                    </a:cubicBezTo>
                    <a:lnTo>
                      <a:pt x="9149" y="4574"/>
                    </a:lnTo>
                    <a:lnTo>
                      <a:pt x="9348" y="4512"/>
                    </a:lnTo>
                    <a:cubicBezTo>
                      <a:pt x="9479" y="4512"/>
                      <a:pt x="9578" y="4447"/>
                      <a:pt x="9644" y="4447"/>
                    </a:cubicBezTo>
                    <a:cubicBezTo>
                      <a:pt x="9612" y="4384"/>
                      <a:pt x="9545" y="4384"/>
                      <a:pt x="9479" y="4384"/>
                    </a:cubicBezTo>
                    <a:cubicBezTo>
                      <a:pt x="9413" y="4384"/>
                      <a:pt x="9348" y="4384"/>
                      <a:pt x="9314" y="4322"/>
                    </a:cubicBezTo>
                    <a:cubicBezTo>
                      <a:pt x="9396" y="4256"/>
                      <a:pt x="9455" y="4256"/>
                      <a:pt x="9499" y="4256"/>
                    </a:cubicBezTo>
                    <a:cubicBezTo>
                      <a:pt x="9545" y="4256"/>
                      <a:pt x="9578" y="4256"/>
                      <a:pt x="9612" y="4194"/>
                    </a:cubicBezTo>
                    <a:cubicBezTo>
                      <a:pt x="9644" y="4288"/>
                      <a:pt x="9727" y="4288"/>
                      <a:pt x="9818" y="4288"/>
                    </a:cubicBezTo>
                    <a:cubicBezTo>
                      <a:pt x="9908" y="4288"/>
                      <a:pt x="10007" y="4288"/>
                      <a:pt x="10074" y="4384"/>
                    </a:cubicBezTo>
                    <a:lnTo>
                      <a:pt x="10107" y="4322"/>
                    </a:lnTo>
                    <a:lnTo>
                      <a:pt x="10206" y="4384"/>
                    </a:lnTo>
                    <a:cubicBezTo>
                      <a:pt x="10338" y="4322"/>
                      <a:pt x="10470" y="4322"/>
                      <a:pt x="10602" y="4322"/>
                    </a:cubicBezTo>
                    <a:cubicBezTo>
                      <a:pt x="10702" y="4322"/>
                      <a:pt x="10833" y="4384"/>
                      <a:pt x="10966" y="4384"/>
                    </a:cubicBezTo>
                    <a:lnTo>
                      <a:pt x="11361" y="4384"/>
                    </a:lnTo>
                    <a:cubicBezTo>
                      <a:pt x="11453" y="4384"/>
                      <a:pt x="11545" y="4384"/>
                      <a:pt x="11638" y="4434"/>
                    </a:cubicBezTo>
                    <a:cubicBezTo>
                      <a:pt x="11606" y="4402"/>
                      <a:pt x="11579" y="4322"/>
                      <a:pt x="11659" y="4322"/>
                    </a:cubicBezTo>
                    <a:cubicBezTo>
                      <a:pt x="11659" y="4384"/>
                      <a:pt x="11726" y="4384"/>
                      <a:pt x="11791" y="4384"/>
                    </a:cubicBezTo>
                    <a:cubicBezTo>
                      <a:pt x="11857" y="4384"/>
                      <a:pt x="11923" y="4384"/>
                      <a:pt x="11956" y="4447"/>
                    </a:cubicBezTo>
                    <a:cubicBezTo>
                      <a:pt x="12022" y="4447"/>
                      <a:pt x="12162" y="4533"/>
                      <a:pt x="12228" y="4533"/>
                    </a:cubicBezTo>
                    <a:cubicBezTo>
                      <a:pt x="12259" y="4533"/>
                      <a:pt x="12274" y="4514"/>
                      <a:pt x="12258" y="4460"/>
                    </a:cubicBezTo>
                    <a:cubicBezTo>
                      <a:pt x="12304" y="4582"/>
                      <a:pt x="12545" y="4702"/>
                      <a:pt x="12385" y="4702"/>
                    </a:cubicBezTo>
                    <a:cubicBezTo>
                      <a:pt x="12451" y="4764"/>
                      <a:pt x="12518" y="4830"/>
                      <a:pt x="12617" y="4830"/>
                    </a:cubicBezTo>
                    <a:lnTo>
                      <a:pt x="12518" y="4702"/>
                    </a:lnTo>
                    <a:cubicBezTo>
                      <a:pt x="12782" y="4830"/>
                      <a:pt x="12915" y="5082"/>
                      <a:pt x="13145" y="5082"/>
                    </a:cubicBezTo>
                    <a:lnTo>
                      <a:pt x="13046" y="4955"/>
                    </a:lnTo>
                    <a:cubicBezTo>
                      <a:pt x="13211" y="5020"/>
                      <a:pt x="13344" y="5147"/>
                      <a:pt x="13410" y="5337"/>
                    </a:cubicBezTo>
                    <a:lnTo>
                      <a:pt x="13211" y="5272"/>
                    </a:lnTo>
                    <a:lnTo>
                      <a:pt x="13574" y="5528"/>
                    </a:lnTo>
                    <a:cubicBezTo>
                      <a:pt x="13674" y="5590"/>
                      <a:pt x="13773" y="5655"/>
                      <a:pt x="13904" y="5718"/>
                    </a:cubicBezTo>
                    <a:lnTo>
                      <a:pt x="13806" y="5655"/>
                    </a:lnTo>
                    <a:cubicBezTo>
                      <a:pt x="14202" y="5845"/>
                      <a:pt x="14533" y="6163"/>
                      <a:pt x="14896" y="6481"/>
                    </a:cubicBezTo>
                    <a:cubicBezTo>
                      <a:pt x="15325" y="6989"/>
                      <a:pt x="15754" y="7497"/>
                      <a:pt x="15887" y="7625"/>
                    </a:cubicBezTo>
                    <a:lnTo>
                      <a:pt x="15821" y="7369"/>
                    </a:lnTo>
                    <a:lnTo>
                      <a:pt x="16052" y="7559"/>
                    </a:lnTo>
                    <a:cubicBezTo>
                      <a:pt x="16024" y="7559"/>
                      <a:pt x="15873" y="7700"/>
                      <a:pt x="15831" y="7700"/>
                    </a:cubicBezTo>
                    <a:cubicBezTo>
                      <a:pt x="15831" y="7700"/>
                      <a:pt x="15830" y="7700"/>
                      <a:pt x="15830" y="7700"/>
                    </a:cubicBezTo>
                    <a:cubicBezTo>
                      <a:pt x="16354" y="8461"/>
                      <a:pt x="16813" y="9344"/>
                      <a:pt x="17241" y="10292"/>
                    </a:cubicBezTo>
                    <a:cubicBezTo>
                      <a:pt x="17670" y="11308"/>
                      <a:pt x="18033" y="12389"/>
                      <a:pt x="18331" y="13470"/>
                    </a:cubicBezTo>
                    <a:cubicBezTo>
                      <a:pt x="18364" y="13660"/>
                      <a:pt x="18347" y="13707"/>
                      <a:pt x="18323" y="13707"/>
                    </a:cubicBezTo>
                    <a:cubicBezTo>
                      <a:pt x="18297" y="13707"/>
                      <a:pt x="18265" y="13660"/>
                      <a:pt x="18265" y="13660"/>
                    </a:cubicBezTo>
                    <a:cubicBezTo>
                      <a:pt x="18364" y="14041"/>
                      <a:pt x="18364" y="13788"/>
                      <a:pt x="18430" y="14168"/>
                    </a:cubicBezTo>
                    <a:cubicBezTo>
                      <a:pt x="18430" y="14189"/>
                      <a:pt x="18426" y="14197"/>
                      <a:pt x="18420" y="14197"/>
                    </a:cubicBezTo>
                    <a:cubicBezTo>
                      <a:pt x="18408" y="14197"/>
                      <a:pt x="18385" y="14168"/>
                      <a:pt x="18364" y="14168"/>
                    </a:cubicBezTo>
                    <a:cubicBezTo>
                      <a:pt x="18430" y="14296"/>
                      <a:pt x="18430" y="14486"/>
                      <a:pt x="18462" y="14486"/>
                    </a:cubicBezTo>
                    <a:cubicBezTo>
                      <a:pt x="18430" y="14231"/>
                      <a:pt x="18529" y="14296"/>
                      <a:pt x="18561" y="14168"/>
                    </a:cubicBezTo>
                    <a:lnTo>
                      <a:pt x="18595" y="14358"/>
                    </a:lnTo>
                    <a:cubicBezTo>
                      <a:pt x="18628" y="14486"/>
                      <a:pt x="18662" y="14614"/>
                      <a:pt x="18662" y="14614"/>
                    </a:cubicBezTo>
                    <a:lnTo>
                      <a:pt x="18595" y="14614"/>
                    </a:lnTo>
                    <a:cubicBezTo>
                      <a:pt x="18628" y="14739"/>
                      <a:pt x="18793" y="14804"/>
                      <a:pt x="18859" y="15312"/>
                    </a:cubicBezTo>
                    <a:cubicBezTo>
                      <a:pt x="19024" y="16137"/>
                      <a:pt x="19156" y="17026"/>
                      <a:pt x="19288" y="17917"/>
                    </a:cubicBezTo>
                    <a:cubicBezTo>
                      <a:pt x="19256" y="17917"/>
                      <a:pt x="19222" y="17726"/>
                      <a:pt x="19190" y="17599"/>
                    </a:cubicBezTo>
                    <a:cubicBezTo>
                      <a:pt x="19190" y="17726"/>
                      <a:pt x="19222" y="17854"/>
                      <a:pt x="19222" y="17979"/>
                    </a:cubicBezTo>
                    <a:cubicBezTo>
                      <a:pt x="19222" y="17937"/>
                      <a:pt x="19225" y="17919"/>
                      <a:pt x="19228" y="17919"/>
                    </a:cubicBezTo>
                    <a:cubicBezTo>
                      <a:pt x="19241" y="17919"/>
                      <a:pt x="19275" y="18206"/>
                      <a:pt x="19286" y="18206"/>
                    </a:cubicBezTo>
                    <a:cubicBezTo>
                      <a:pt x="19287" y="18206"/>
                      <a:pt x="19288" y="18195"/>
                      <a:pt x="19288" y="18169"/>
                    </a:cubicBezTo>
                    <a:cubicBezTo>
                      <a:pt x="19420" y="18805"/>
                      <a:pt x="19520" y="19506"/>
                      <a:pt x="19585" y="20204"/>
                    </a:cubicBezTo>
                    <a:cubicBezTo>
                      <a:pt x="19619" y="20204"/>
                      <a:pt x="20115" y="20394"/>
                      <a:pt x="20544" y="20584"/>
                    </a:cubicBezTo>
                    <a:cubicBezTo>
                      <a:pt x="21006" y="20839"/>
                      <a:pt x="21469" y="21092"/>
                      <a:pt x="21534" y="21092"/>
                    </a:cubicBezTo>
                    <a:cubicBezTo>
                      <a:pt x="21534" y="21285"/>
                      <a:pt x="21534" y="21410"/>
                      <a:pt x="21534" y="21600"/>
                    </a:cubicBezTo>
                    <a:cubicBezTo>
                      <a:pt x="21568" y="21347"/>
                      <a:pt x="21568" y="21157"/>
                      <a:pt x="21534" y="20902"/>
                    </a:cubicBezTo>
                    <a:lnTo>
                      <a:pt x="21469" y="20902"/>
                    </a:lnTo>
                    <a:cubicBezTo>
                      <a:pt x="21402" y="20394"/>
                      <a:pt x="21501" y="20774"/>
                      <a:pt x="21469" y="20266"/>
                    </a:cubicBezTo>
                    <a:cubicBezTo>
                      <a:pt x="21501" y="20266"/>
                      <a:pt x="21534" y="20712"/>
                      <a:pt x="21568" y="21092"/>
                    </a:cubicBezTo>
                    <a:cubicBezTo>
                      <a:pt x="21568" y="20712"/>
                      <a:pt x="21568" y="20331"/>
                      <a:pt x="21534" y="20204"/>
                    </a:cubicBezTo>
                    <a:cubicBezTo>
                      <a:pt x="21534" y="19886"/>
                      <a:pt x="21600" y="20204"/>
                      <a:pt x="21568" y="19823"/>
                    </a:cubicBezTo>
                    <a:cubicBezTo>
                      <a:pt x="21501" y="19506"/>
                      <a:pt x="21469" y="19188"/>
                      <a:pt x="21469" y="18805"/>
                    </a:cubicBezTo>
                    <a:cubicBezTo>
                      <a:pt x="21435" y="18044"/>
                      <a:pt x="21270" y="17661"/>
                      <a:pt x="21205" y="16901"/>
                    </a:cubicBezTo>
                    <a:lnTo>
                      <a:pt x="21237" y="16963"/>
                    </a:lnTo>
                    <a:cubicBezTo>
                      <a:pt x="21237" y="16708"/>
                      <a:pt x="21138" y="16137"/>
                      <a:pt x="21072" y="15757"/>
                    </a:cubicBezTo>
                    <a:cubicBezTo>
                      <a:pt x="21072" y="15830"/>
                      <a:pt x="21072" y="15903"/>
                      <a:pt x="21065" y="15903"/>
                    </a:cubicBezTo>
                    <a:cubicBezTo>
                      <a:pt x="21061" y="15903"/>
                      <a:pt x="21053" y="15864"/>
                      <a:pt x="21039" y="15757"/>
                    </a:cubicBezTo>
                    <a:cubicBezTo>
                      <a:pt x="21006" y="15502"/>
                      <a:pt x="20973" y="15249"/>
                      <a:pt x="20939" y="15056"/>
                    </a:cubicBezTo>
                    <a:cubicBezTo>
                      <a:pt x="20907" y="14866"/>
                      <a:pt x="20874" y="14676"/>
                      <a:pt x="20840" y="14421"/>
                    </a:cubicBezTo>
                    <a:lnTo>
                      <a:pt x="20741" y="14106"/>
                    </a:lnTo>
                    <a:cubicBezTo>
                      <a:pt x="20345" y="12326"/>
                      <a:pt x="19883" y="10672"/>
                      <a:pt x="19288" y="9148"/>
                    </a:cubicBezTo>
                    <a:cubicBezTo>
                      <a:pt x="18694" y="7625"/>
                      <a:pt x="18033" y="6226"/>
                      <a:pt x="17274" y="5020"/>
                    </a:cubicBezTo>
                    <a:lnTo>
                      <a:pt x="17307" y="5020"/>
                    </a:lnTo>
                    <a:cubicBezTo>
                      <a:pt x="16514" y="3686"/>
                      <a:pt x="15623" y="2667"/>
                      <a:pt x="14664" y="1842"/>
                    </a:cubicBezTo>
                    <a:cubicBezTo>
                      <a:pt x="13707" y="953"/>
                      <a:pt x="12683" y="445"/>
                      <a:pt x="11659" y="255"/>
                    </a:cubicBezTo>
                    <a:cubicBezTo>
                      <a:pt x="11395" y="63"/>
                      <a:pt x="11097" y="0"/>
                      <a:pt x="108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67" name="Google Shape;36;p3"/>
            <p:cNvSpPr/>
            <p:nvPr/>
          </p:nvSpPr>
          <p:spPr>
            <a:xfrm rot="2860966">
              <a:off x="306185" y="871384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0800" y="3551"/>
                    <a:pt x="0" y="10800"/>
                    <a:pt x="0" y="21600"/>
                  </a:cubicBezTo>
                  <a:cubicBezTo>
                    <a:pt x="10800" y="14351"/>
                    <a:pt x="16090" y="7249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69" name="Google Shape;38;p3"/>
          <p:cNvSpPr/>
          <p:nvPr/>
        </p:nvSpPr>
        <p:spPr>
          <a:xfrm>
            <a:off x="8517101" y="345186"/>
            <a:ext cx="679972" cy="4655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0" name="Google Shape;39;p3"/>
          <p:cNvSpPr/>
          <p:nvPr/>
        </p:nvSpPr>
        <p:spPr>
          <a:xfrm>
            <a:off x="7336300" y="247264"/>
            <a:ext cx="611781" cy="4333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05" y="9482"/>
                </a:moveTo>
                <a:lnTo>
                  <a:pt x="11670" y="9675"/>
                </a:lnTo>
                <a:lnTo>
                  <a:pt x="11708" y="9519"/>
                </a:lnTo>
                <a:cubicBezTo>
                  <a:pt x="11708" y="9502"/>
                  <a:pt x="11707" y="9491"/>
                  <a:pt x="11705" y="9482"/>
                </a:cubicBezTo>
                <a:close/>
                <a:moveTo>
                  <a:pt x="2872" y="9600"/>
                </a:moveTo>
                <a:cubicBezTo>
                  <a:pt x="2878" y="9600"/>
                  <a:pt x="2885" y="9607"/>
                  <a:pt x="2891" y="9624"/>
                </a:cubicBezTo>
                <a:lnTo>
                  <a:pt x="2652" y="10102"/>
                </a:lnTo>
                <a:cubicBezTo>
                  <a:pt x="2793" y="9815"/>
                  <a:pt x="2841" y="9600"/>
                  <a:pt x="2872" y="9600"/>
                </a:cubicBezTo>
                <a:close/>
                <a:moveTo>
                  <a:pt x="21562" y="14697"/>
                </a:moveTo>
                <a:cubicBezTo>
                  <a:pt x="21561" y="14717"/>
                  <a:pt x="21561" y="14736"/>
                  <a:pt x="21559" y="14757"/>
                </a:cubicBezTo>
                <a:cubicBezTo>
                  <a:pt x="21561" y="14738"/>
                  <a:pt x="21562" y="14717"/>
                  <a:pt x="21562" y="14697"/>
                </a:cubicBezTo>
                <a:close/>
                <a:moveTo>
                  <a:pt x="15380" y="15317"/>
                </a:moveTo>
                <a:cubicBezTo>
                  <a:pt x="15378" y="15319"/>
                  <a:pt x="15377" y="15321"/>
                  <a:pt x="15375" y="15323"/>
                </a:cubicBezTo>
                <a:cubicBezTo>
                  <a:pt x="15377" y="15321"/>
                  <a:pt x="15378" y="15319"/>
                  <a:pt x="15380" y="15317"/>
                </a:cubicBezTo>
                <a:close/>
                <a:moveTo>
                  <a:pt x="6557" y="0"/>
                </a:moveTo>
                <a:cubicBezTo>
                  <a:pt x="6410" y="54"/>
                  <a:pt x="6261" y="105"/>
                  <a:pt x="6076" y="105"/>
                </a:cubicBezTo>
                <a:lnTo>
                  <a:pt x="5929" y="157"/>
                </a:lnTo>
                <a:lnTo>
                  <a:pt x="5632" y="210"/>
                </a:lnTo>
                <a:cubicBezTo>
                  <a:pt x="5409" y="210"/>
                  <a:pt x="5224" y="313"/>
                  <a:pt x="4966" y="313"/>
                </a:cubicBezTo>
                <a:lnTo>
                  <a:pt x="4817" y="575"/>
                </a:lnTo>
                <a:lnTo>
                  <a:pt x="4853" y="418"/>
                </a:lnTo>
                <a:cubicBezTo>
                  <a:pt x="4595" y="890"/>
                  <a:pt x="4224" y="1413"/>
                  <a:pt x="3854" y="1936"/>
                </a:cubicBezTo>
                <a:lnTo>
                  <a:pt x="3002" y="3399"/>
                </a:lnTo>
                <a:lnTo>
                  <a:pt x="2631" y="3976"/>
                </a:lnTo>
                <a:lnTo>
                  <a:pt x="2260" y="4602"/>
                </a:lnTo>
                <a:lnTo>
                  <a:pt x="1593" y="5753"/>
                </a:lnTo>
                <a:cubicBezTo>
                  <a:pt x="1223" y="6382"/>
                  <a:pt x="890" y="7061"/>
                  <a:pt x="594" y="7793"/>
                </a:cubicBezTo>
                <a:lnTo>
                  <a:pt x="296" y="8159"/>
                </a:lnTo>
                <a:lnTo>
                  <a:pt x="38" y="8526"/>
                </a:lnTo>
                <a:lnTo>
                  <a:pt x="0" y="8682"/>
                </a:lnTo>
                <a:cubicBezTo>
                  <a:pt x="185" y="9152"/>
                  <a:pt x="445" y="9624"/>
                  <a:pt x="741" y="10042"/>
                </a:cubicBezTo>
                <a:cubicBezTo>
                  <a:pt x="1053" y="10415"/>
                  <a:pt x="1426" y="10720"/>
                  <a:pt x="1812" y="10720"/>
                </a:cubicBezTo>
                <a:cubicBezTo>
                  <a:pt x="2023" y="10720"/>
                  <a:pt x="2236" y="10630"/>
                  <a:pt x="2446" y="10409"/>
                </a:cubicBezTo>
                <a:lnTo>
                  <a:pt x="2482" y="10460"/>
                </a:lnTo>
                <a:lnTo>
                  <a:pt x="2631" y="10147"/>
                </a:lnTo>
                <a:cubicBezTo>
                  <a:pt x="2711" y="10014"/>
                  <a:pt x="2748" y="9963"/>
                  <a:pt x="2760" y="9963"/>
                </a:cubicBezTo>
                <a:cubicBezTo>
                  <a:pt x="2783" y="9963"/>
                  <a:pt x="2728" y="10117"/>
                  <a:pt x="2705" y="10250"/>
                </a:cubicBezTo>
                <a:cubicBezTo>
                  <a:pt x="2780" y="10093"/>
                  <a:pt x="2853" y="9937"/>
                  <a:pt x="2927" y="9832"/>
                </a:cubicBezTo>
                <a:cubicBezTo>
                  <a:pt x="2927" y="9800"/>
                  <a:pt x="2924" y="9787"/>
                  <a:pt x="2918" y="9787"/>
                </a:cubicBezTo>
                <a:cubicBezTo>
                  <a:pt x="2904" y="9787"/>
                  <a:pt x="2878" y="9849"/>
                  <a:pt x="2853" y="9885"/>
                </a:cubicBezTo>
                <a:cubicBezTo>
                  <a:pt x="2927" y="9624"/>
                  <a:pt x="3038" y="9362"/>
                  <a:pt x="3149" y="9101"/>
                </a:cubicBezTo>
                <a:cubicBezTo>
                  <a:pt x="3248" y="8940"/>
                  <a:pt x="3281" y="8931"/>
                  <a:pt x="3308" y="8931"/>
                </a:cubicBezTo>
                <a:cubicBezTo>
                  <a:pt x="3313" y="8931"/>
                  <a:pt x="3317" y="8931"/>
                  <a:pt x="3321" y="8931"/>
                </a:cubicBezTo>
                <a:cubicBezTo>
                  <a:pt x="3354" y="8931"/>
                  <a:pt x="3390" y="8918"/>
                  <a:pt x="3519" y="8682"/>
                </a:cubicBezTo>
                <a:lnTo>
                  <a:pt x="3779" y="8159"/>
                </a:lnTo>
                <a:lnTo>
                  <a:pt x="3928" y="7898"/>
                </a:lnTo>
                <a:lnTo>
                  <a:pt x="4001" y="7741"/>
                </a:lnTo>
                <a:lnTo>
                  <a:pt x="4075" y="7687"/>
                </a:lnTo>
                <a:lnTo>
                  <a:pt x="4186" y="7636"/>
                </a:lnTo>
                <a:cubicBezTo>
                  <a:pt x="4224" y="7585"/>
                  <a:pt x="4224" y="7585"/>
                  <a:pt x="4261" y="7585"/>
                </a:cubicBezTo>
                <a:lnTo>
                  <a:pt x="4261" y="7636"/>
                </a:lnTo>
                <a:lnTo>
                  <a:pt x="4224" y="7687"/>
                </a:lnTo>
                <a:cubicBezTo>
                  <a:pt x="4236" y="7670"/>
                  <a:pt x="4241" y="7666"/>
                  <a:pt x="4243" y="7666"/>
                </a:cubicBezTo>
                <a:cubicBezTo>
                  <a:pt x="4244" y="7666"/>
                  <a:pt x="4236" y="7687"/>
                  <a:pt x="4261" y="7687"/>
                </a:cubicBezTo>
                <a:cubicBezTo>
                  <a:pt x="4261" y="7793"/>
                  <a:pt x="4186" y="7898"/>
                  <a:pt x="4186" y="7949"/>
                </a:cubicBezTo>
                <a:cubicBezTo>
                  <a:pt x="4186" y="7949"/>
                  <a:pt x="4186" y="7898"/>
                  <a:pt x="4224" y="7898"/>
                </a:cubicBezTo>
                <a:lnTo>
                  <a:pt x="4224" y="7949"/>
                </a:lnTo>
                <a:cubicBezTo>
                  <a:pt x="4186" y="8421"/>
                  <a:pt x="4186" y="8788"/>
                  <a:pt x="4186" y="8788"/>
                </a:cubicBezTo>
                <a:lnTo>
                  <a:pt x="4299" y="8890"/>
                </a:lnTo>
                <a:cubicBezTo>
                  <a:pt x="4224" y="10773"/>
                  <a:pt x="4150" y="9519"/>
                  <a:pt x="4113" y="11245"/>
                </a:cubicBezTo>
                <a:cubicBezTo>
                  <a:pt x="4150" y="11453"/>
                  <a:pt x="4150" y="11663"/>
                  <a:pt x="4150" y="11873"/>
                </a:cubicBezTo>
                <a:cubicBezTo>
                  <a:pt x="4150" y="12135"/>
                  <a:pt x="4150" y="12448"/>
                  <a:pt x="4113" y="12761"/>
                </a:cubicBezTo>
                <a:cubicBezTo>
                  <a:pt x="4261" y="12971"/>
                  <a:pt x="4446" y="13179"/>
                  <a:pt x="4557" y="13233"/>
                </a:cubicBezTo>
                <a:cubicBezTo>
                  <a:pt x="4557" y="13233"/>
                  <a:pt x="4706" y="13494"/>
                  <a:pt x="4668" y="13494"/>
                </a:cubicBezTo>
                <a:cubicBezTo>
                  <a:pt x="4780" y="13494"/>
                  <a:pt x="4891" y="13702"/>
                  <a:pt x="5038" y="13859"/>
                </a:cubicBezTo>
                <a:cubicBezTo>
                  <a:pt x="5076" y="13859"/>
                  <a:pt x="5038" y="13756"/>
                  <a:pt x="5002" y="13702"/>
                </a:cubicBezTo>
                <a:lnTo>
                  <a:pt x="5113" y="13859"/>
                </a:lnTo>
                <a:lnTo>
                  <a:pt x="5262" y="14018"/>
                </a:lnTo>
                <a:cubicBezTo>
                  <a:pt x="5333" y="14118"/>
                  <a:pt x="5359" y="14176"/>
                  <a:pt x="5338" y="14176"/>
                </a:cubicBezTo>
                <a:cubicBezTo>
                  <a:pt x="5326" y="14176"/>
                  <a:pt x="5301" y="14159"/>
                  <a:pt x="5262" y="14121"/>
                </a:cubicBezTo>
                <a:cubicBezTo>
                  <a:pt x="5373" y="14226"/>
                  <a:pt x="5520" y="14331"/>
                  <a:pt x="5705" y="14487"/>
                </a:cubicBezTo>
                <a:lnTo>
                  <a:pt x="6485" y="15272"/>
                </a:lnTo>
                <a:cubicBezTo>
                  <a:pt x="6817" y="15062"/>
                  <a:pt x="7188" y="14749"/>
                  <a:pt x="7595" y="14436"/>
                </a:cubicBezTo>
                <a:cubicBezTo>
                  <a:pt x="8040" y="14018"/>
                  <a:pt x="8485" y="13546"/>
                  <a:pt x="8892" y="13076"/>
                </a:cubicBezTo>
                <a:cubicBezTo>
                  <a:pt x="9114" y="12815"/>
                  <a:pt x="9374" y="12553"/>
                  <a:pt x="9559" y="12291"/>
                </a:cubicBezTo>
                <a:lnTo>
                  <a:pt x="10189" y="11453"/>
                </a:lnTo>
                <a:lnTo>
                  <a:pt x="10856" y="10617"/>
                </a:lnTo>
                <a:cubicBezTo>
                  <a:pt x="11040" y="10355"/>
                  <a:pt x="11225" y="10147"/>
                  <a:pt x="11411" y="9937"/>
                </a:cubicBezTo>
                <a:lnTo>
                  <a:pt x="11670" y="9624"/>
                </a:lnTo>
                <a:cubicBezTo>
                  <a:pt x="11670" y="9519"/>
                  <a:pt x="11670" y="9570"/>
                  <a:pt x="11634" y="9414"/>
                </a:cubicBezTo>
                <a:cubicBezTo>
                  <a:pt x="11616" y="9362"/>
                  <a:pt x="11625" y="9362"/>
                  <a:pt x="11638" y="9362"/>
                </a:cubicBezTo>
                <a:cubicBezTo>
                  <a:pt x="11652" y="9362"/>
                  <a:pt x="11670" y="9362"/>
                  <a:pt x="11670" y="9309"/>
                </a:cubicBezTo>
                <a:cubicBezTo>
                  <a:pt x="11670" y="9484"/>
                  <a:pt x="11696" y="9439"/>
                  <a:pt x="11705" y="9482"/>
                </a:cubicBezTo>
                <a:lnTo>
                  <a:pt x="11708" y="9467"/>
                </a:lnTo>
                <a:lnTo>
                  <a:pt x="11708" y="9570"/>
                </a:lnTo>
                <a:cubicBezTo>
                  <a:pt x="11745" y="9570"/>
                  <a:pt x="11745" y="9519"/>
                  <a:pt x="11781" y="9467"/>
                </a:cubicBezTo>
                <a:cubicBezTo>
                  <a:pt x="11819" y="9467"/>
                  <a:pt x="11781" y="9467"/>
                  <a:pt x="11781" y="9570"/>
                </a:cubicBezTo>
                <a:lnTo>
                  <a:pt x="11856" y="9570"/>
                </a:lnTo>
                <a:cubicBezTo>
                  <a:pt x="11848" y="9583"/>
                  <a:pt x="11847" y="9585"/>
                  <a:pt x="11850" y="9585"/>
                </a:cubicBezTo>
                <a:cubicBezTo>
                  <a:pt x="11859" y="9585"/>
                  <a:pt x="11901" y="9555"/>
                  <a:pt x="11936" y="9555"/>
                </a:cubicBezTo>
                <a:cubicBezTo>
                  <a:pt x="11948" y="9555"/>
                  <a:pt x="11959" y="9559"/>
                  <a:pt x="11967" y="9570"/>
                </a:cubicBezTo>
                <a:cubicBezTo>
                  <a:pt x="11967" y="9598"/>
                  <a:pt x="11957" y="9598"/>
                  <a:pt x="11953" y="9598"/>
                </a:cubicBezTo>
                <a:cubicBezTo>
                  <a:pt x="11948" y="9598"/>
                  <a:pt x="11948" y="9598"/>
                  <a:pt x="11967" y="9624"/>
                </a:cubicBezTo>
                <a:cubicBezTo>
                  <a:pt x="11967" y="9675"/>
                  <a:pt x="11967" y="9729"/>
                  <a:pt x="11967" y="9729"/>
                </a:cubicBezTo>
                <a:cubicBezTo>
                  <a:pt x="11967" y="9729"/>
                  <a:pt x="11967" y="9780"/>
                  <a:pt x="11967" y="9780"/>
                </a:cubicBezTo>
                <a:lnTo>
                  <a:pt x="11967" y="10093"/>
                </a:lnTo>
                <a:cubicBezTo>
                  <a:pt x="11967" y="10179"/>
                  <a:pt x="11967" y="10331"/>
                  <a:pt x="12006" y="10331"/>
                </a:cubicBezTo>
                <a:cubicBezTo>
                  <a:pt x="12015" y="10331"/>
                  <a:pt x="12027" y="10323"/>
                  <a:pt x="12041" y="10304"/>
                </a:cubicBezTo>
                <a:cubicBezTo>
                  <a:pt x="11985" y="10383"/>
                  <a:pt x="11906" y="10803"/>
                  <a:pt x="11872" y="10803"/>
                </a:cubicBezTo>
                <a:cubicBezTo>
                  <a:pt x="11862" y="10803"/>
                  <a:pt x="11856" y="10767"/>
                  <a:pt x="11856" y="10670"/>
                </a:cubicBezTo>
                <a:cubicBezTo>
                  <a:pt x="11819" y="10878"/>
                  <a:pt x="11819" y="11088"/>
                  <a:pt x="11781" y="11350"/>
                </a:cubicBezTo>
                <a:lnTo>
                  <a:pt x="11856" y="11035"/>
                </a:lnTo>
                <a:cubicBezTo>
                  <a:pt x="11745" y="11612"/>
                  <a:pt x="11708" y="12186"/>
                  <a:pt x="11670" y="12815"/>
                </a:cubicBezTo>
                <a:lnTo>
                  <a:pt x="11745" y="12499"/>
                </a:lnTo>
                <a:cubicBezTo>
                  <a:pt x="11745" y="12918"/>
                  <a:pt x="11670" y="13284"/>
                  <a:pt x="11523" y="13597"/>
                </a:cubicBezTo>
                <a:lnTo>
                  <a:pt x="11559" y="13076"/>
                </a:lnTo>
                <a:cubicBezTo>
                  <a:pt x="11449" y="13756"/>
                  <a:pt x="11374" y="14436"/>
                  <a:pt x="11338" y="15115"/>
                </a:cubicBezTo>
                <a:lnTo>
                  <a:pt x="11374" y="14905"/>
                </a:lnTo>
                <a:cubicBezTo>
                  <a:pt x="11374" y="15096"/>
                  <a:pt x="11347" y="15519"/>
                  <a:pt x="11309" y="16068"/>
                </a:cubicBezTo>
                <a:cubicBezTo>
                  <a:pt x="11294" y="16098"/>
                  <a:pt x="11278" y="16130"/>
                  <a:pt x="11263" y="16162"/>
                </a:cubicBezTo>
                <a:lnTo>
                  <a:pt x="11301" y="16181"/>
                </a:lnTo>
                <a:cubicBezTo>
                  <a:pt x="11278" y="16507"/>
                  <a:pt x="11253" y="16874"/>
                  <a:pt x="11225" y="17260"/>
                </a:cubicBezTo>
                <a:lnTo>
                  <a:pt x="13782" y="18619"/>
                </a:lnTo>
                <a:cubicBezTo>
                  <a:pt x="14412" y="17206"/>
                  <a:pt x="15153" y="15585"/>
                  <a:pt x="15339" y="15167"/>
                </a:cubicBezTo>
                <a:lnTo>
                  <a:pt x="15115" y="15377"/>
                </a:lnTo>
                <a:lnTo>
                  <a:pt x="15371" y="14811"/>
                </a:lnTo>
                <a:cubicBezTo>
                  <a:pt x="15346" y="14890"/>
                  <a:pt x="15406" y="15244"/>
                  <a:pt x="15380" y="15317"/>
                </a:cubicBezTo>
                <a:cubicBezTo>
                  <a:pt x="15823" y="14431"/>
                  <a:pt x="16340" y="13649"/>
                  <a:pt x="16858" y="12866"/>
                </a:cubicBezTo>
                <a:cubicBezTo>
                  <a:pt x="17043" y="12604"/>
                  <a:pt x="17228" y="12343"/>
                  <a:pt x="17414" y="12135"/>
                </a:cubicBezTo>
                <a:lnTo>
                  <a:pt x="17710" y="11768"/>
                </a:lnTo>
                <a:cubicBezTo>
                  <a:pt x="17783" y="11715"/>
                  <a:pt x="17821" y="11663"/>
                  <a:pt x="17895" y="11612"/>
                </a:cubicBezTo>
                <a:lnTo>
                  <a:pt x="17968" y="11507"/>
                </a:lnTo>
                <a:cubicBezTo>
                  <a:pt x="18081" y="11350"/>
                  <a:pt x="18228" y="11245"/>
                  <a:pt x="18377" y="11140"/>
                </a:cubicBezTo>
                <a:cubicBezTo>
                  <a:pt x="18413" y="11140"/>
                  <a:pt x="18488" y="11088"/>
                  <a:pt x="18524" y="11088"/>
                </a:cubicBezTo>
                <a:lnTo>
                  <a:pt x="18635" y="11088"/>
                </a:lnTo>
                <a:lnTo>
                  <a:pt x="18635" y="11350"/>
                </a:lnTo>
                <a:cubicBezTo>
                  <a:pt x="18598" y="11612"/>
                  <a:pt x="18524" y="11612"/>
                  <a:pt x="18524" y="11612"/>
                </a:cubicBezTo>
                <a:cubicBezTo>
                  <a:pt x="18524" y="11637"/>
                  <a:pt x="18533" y="11650"/>
                  <a:pt x="18542" y="11650"/>
                </a:cubicBezTo>
                <a:cubicBezTo>
                  <a:pt x="18553" y="11650"/>
                  <a:pt x="18562" y="11637"/>
                  <a:pt x="18562" y="11612"/>
                </a:cubicBezTo>
                <a:cubicBezTo>
                  <a:pt x="18598" y="11612"/>
                  <a:pt x="18598" y="11612"/>
                  <a:pt x="18598" y="11663"/>
                </a:cubicBezTo>
                <a:cubicBezTo>
                  <a:pt x="18598" y="11768"/>
                  <a:pt x="18524" y="11768"/>
                  <a:pt x="18524" y="11768"/>
                </a:cubicBezTo>
                <a:cubicBezTo>
                  <a:pt x="18524" y="11768"/>
                  <a:pt x="18524" y="11835"/>
                  <a:pt x="18544" y="11835"/>
                </a:cubicBezTo>
                <a:cubicBezTo>
                  <a:pt x="18548" y="11835"/>
                  <a:pt x="18554" y="11830"/>
                  <a:pt x="18562" y="11820"/>
                </a:cubicBezTo>
                <a:cubicBezTo>
                  <a:pt x="18598" y="11820"/>
                  <a:pt x="18673" y="11663"/>
                  <a:pt x="18747" y="11558"/>
                </a:cubicBezTo>
                <a:lnTo>
                  <a:pt x="18747" y="11820"/>
                </a:lnTo>
                <a:lnTo>
                  <a:pt x="18673" y="11820"/>
                </a:lnTo>
                <a:cubicBezTo>
                  <a:pt x="18673" y="11820"/>
                  <a:pt x="18709" y="11820"/>
                  <a:pt x="18784" y="11873"/>
                </a:cubicBezTo>
                <a:cubicBezTo>
                  <a:pt x="18784" y="11925"/>
                  <a:pt x="18820" y="11925"/>
                  <a:pt x="18820" y="11976"/>
                </a:cubicBezTo>
                <a:cubicBezTo>
                  <a:pt x="18820" y="12030"/>
                  <a:pt x="18820" y="12030"/>
                  <a:pt x="18820" y="12081"/>
                </a:cubicBezTo>
                <a:lnTo>
                  <a:pt x="18820" y="12238"/>
                </a:lnTo>
                <a:cubicBezTo>
                  <a:pt x="18820" y="12815"/>
                  <a:pt x="18820" y="13441"/>
                  <a:pt x="18784" y="14069"/>
                </a:cubicBezTo>
                <a:cubicBezTo>
                  <a:pt x="18784" y="14382"/>
                  <a:pt x="18747" y="14697"/>
                  <a:pt x="18747" y="15010"/>
                </a:cubicBezTo>
                <a:lnTo>
                  <a:pt x="18673" y="15952"/>
                </a:lnTo>
                <a:cubicBezTo>
                  <a:pt x="18635" y="15952"/>
                  <a:pt x="18598" y="15639"/>
                  <a:pt x="18598" y="15377"/>
                </a:cubicBezTo>
                <a:cubicBezTo>
                  <a:pt x="18598" y="15585"/>
                  <a:pt x="18598" y="15742"/>
                  <a:pt x="18562" y="15952"/>
                </a:cubicBezTo>
                <a:cubicBezTo>
                  <a:pt x="18573" y="15900"/>
                  <a:pt x="18582" y="15881"/>
                  <a:pt x="18586" y="15881"/>
                </a:cubicBezTo>
                <a:cubicBezTo>
                  <a:pt x="18611" y="15881"/>
                  <a:pt x="18579" y="16299"/>
                  <a:pt x="18589" y="16299"/>
                </a:cubicBezTo>
                <a:cubicBezTo>
                  <a:pt x="18591" y="16299"/>
                  <a:pt x="18594" y="16288"/>
                  <a:pt x="18598" y="16265"/>
                </a:cubicBezTo>
                <a:cubicBezTo>
                  <a:pt x="18709" y="17155"/>
                  <a:pt x="18488" y="18358"/>
                  <a:pt x="18562" y="19194"/>
                </a:cubicBezTo>
                <a:lnTo>
                  <a:pt x="19858" y="20189"/>
                </a:lnTo>
                <a:cubicBezTo>
                  <a:pt x="20266" y="20554"/>
                  <a:pt x="20710" y="20815"/>
                  <a:pt x="21155" y="21077"/>
                </a:cubicBezTo>
                <a:cubicBezTo>
                  <a:pt x="21155" y="21233"/>
                  <a:pt x="21155" y="21443"/>
                  <a:pt x="21117" y="21600"/>
                </a:cubicBezTo>
                <a:cubicBezTo>
                  <a:pt x="21191" y="21338"/>
                  <a:pt x="21191" y="21077"/>
                  <a:pt x="21191" y="20869"/>
                </a:cubicBezTo>
                <a:lnTo>
                  <a:pt x="21081" y="20815"/>
                </a:lnTo>
                <a:cubicBezTo>
                  <a:pt x="21081" y="20240"/>
                  <a:pt x="21155" y="20659"/>
                  <a:pt x="21155" y="20135"/>
                </a:cubicBezTo>
                <a:cubicBezTo>
                  <a:pt x="21229" y="20135"/>
                  <a:pt x="21229" y="20607"/>
                  <a:pt x="21229" y="21077"/>
                </a:cubicBezTo>
                <a:cubicBezTo>
                  <a:pt x="21266" y="20764"/>
                  <a:pt x="21266" y="20397"/>
                  <a:pt x="21229" y="20084"/>
                </a:cubicBezTo>
                <a:cubicBezTo>
                  <a:pt x="21243" y="19940"/>
                  <a:pt x="21258" y="19917"/>
                  <a:pt x="21275" y="19917"/>
                </a:cubicBezTo>
                <a:cubicBezTo>
                  <a:pt x="21283" y="19917"/>
                  <a:pt x="21290" y="19921"/>
                  <a:pt x="21299" y="19921"/>
                </a:cubicBezTo>
                <a:cubicBezTo>
                  <a:pt x="21321" y="19921"/>
                  <a:pt x="21345" y="19895"/>
                  <a:pt x="21377" y="19717"/>
                </a:cubicBezTo>
                <a:cubicBezTo>
                  <a:pt x="21340" y="19299"/>
                  <a:pt x="21340" y="18932"/>
                  <a:pt x="21377" y="18514"/>
                </a:cubicBezTo>
                <a:cubicBezTo>
                  <a:pt x="21488" y="17573"/>
                  <a:pt x="21340" y="17050"/>
                  <a:pt x="21451" y="16162"/>
                </a:cubicBezTo>
                <a:lnTo>
                  <a:pt x="21451" y="16265"/>
                </a:lnTo>
                <a:cubicBezTo>
                  <a:pt x="21523" y="15963"/>
                  <a:pt x="21526" y="15364"/>
                  <a:pt x="21559" y="14757"/>
                </a:cubicBezTo>
                <a:cubicBezTo>
                  <a:pt x="21551" y="14817"/>
                  <a:pt x="21535" y="14869"/>
                  <a:pt x="21519" y="14869"/>
                </a:cubicBezTo>
                <a:cubicBezTo>
                  <a:pt x="21503" y="14869"/>
                  <a:pt x="21488" y="14809"/>
                  <a:pt x="21488" y="14644"/>
                </a:cubicBezTo>
                <a:cubicBezTo>
                  <a:pt x="21562" y="14018"/>
                  <a:pt x="21526" y="13494"/>
                  <a:pt x="21600" y="13023"/>
                </a:cubicBezTo>
                <a:lnTo>
                  <a:pt x="21526" y="12499"/>
                </a:lnTo>
                <a:lnTo>
                  <a:pt x="21526" y="11925"/>
                </a:lnTo>
                <a:cubicBezTo>
                  <a:pt x="21526" y="11507"/>
                  <a:pt x="21526" y="11140"/>
                  <a:pt x="21488" y="10773"/>
                </a:cubicBezTo>
                <a:cubicBezTo>
                  <a:pt x="21415" y="9937"/>
                  <a:pt x="21340" y="8944"/>
                  <a:pt x="21229" y="7846"/>
                </a:cubicBezTo>
                <a:lnTo>
                  <a:pt x="20228" y="6956"/>
                </a:lnTo>
                <a:cubicBezTo>
                  <a:pt x="20081" y="6800"/>
                  <a:pt x="19896" y="6695"/>
                  <a:pt x="19710" y="6538"/>
                </a:cubicBezTo>
                <a:lnTo>
                  <a:pt x="19044" y="6066"/>
                </a:lnTo>
                <a:cubicBezTo>
                  <a:pt x="18598" y="6277"/>
                  <a:pt x="18191" y="6590"/>
                  <a:pt x="17746" y="6851"/>
                </a:cubicBezTo>
                <a:cubicBezTo>
                  <a:pt x="17525" y="7008"/>
                  <a:pt x="17301" y="7164"/>
                  <a:pt x="17116" y="7374"/>
                </a:cubicBezTo>
                <a:lnTo>
                  <a:pt x="16783" y="7636"/>
                </a:lnTo>
                <a:cubicBezTo>
                  <a:pt x="16672" y="7687"/>
                  <a:pt x="16562" y="7846"/>
                  <a:pt x="16449" y="7898"/>
                </a:cubicBezTo>
                <a:lnTo>
                  <a:pt x="16116" y="8211"/>
                </a:lnTo>
                <a:lnTo>
                  <a:pt x="15931" y="8472"/>
                </a:lnTo>
                <a:lnTo>
                  <a:pt x="15561" y="8839"/>
                </a:lnTo>
                <a:cubicBezTo>
                  <a:pt x="15339" y="9152"/>
                  <a:pt x="15115" y="9414"/>
                  <a:pt x="14930" y="9675"/>
                </a:cubicBezTo>
                <a:cubicBezTo>
                  <a:pt x="14904" y="9714"/>
                  <a:pt x="14877" y="9752"/>
                  <a:pt x="14850" y="9789"/>
                </a:cubicBezTo>
                <a:cubicBezTo>
                  <a:pt x="14892" y="8828"/>
                  <a:pt x="14882" y="7874"/>
                  <a:pt x="14819" y="6956"/>
                </a:cubicBezTo>
                <a:cubicBezTo>
                  <a:pt x="14857" y="6695"/>
                  <a:pt x="14857" y="6433"/>
                  <a:pt x="14819" y="6171"/>
                </a:cubicBezTo>
                <a:cubicBezTo>
                  <a:pt x="14819" y="5910"/>
                  <a:pt x="14783" y="5648"/>
                  <a:pt x="14745" y="5387"/>
                </a:cubicBezTo>
                <a:lnTo>
                  <a:pt x="14152" y="4655"/>
                </a:lnTo>
                <a:cubicBezTo>
                  <a:pt x="14227" y="4812"/>
                  <a:pt x="14263" y="4863"/>
                  <a:pt x="14227" y="4863"/>
                </a:cubicBezTo>
                <a:cubicBezTo>
                  <a:pt x="14190" y="4863"/>
                  <a:pt x="14152" y="4812"/>
                  <a:pt x="14078" y="4760"/>
                </a:cubicBezTo>
                <a:lnTo>
                  <a:pt x="13820" y="4394"/>
                </a:lnTo>
                <a:cubicBezTo>
                  <a:pt x="13560" y="4237"/>
                  <a:pt x="13560" y="4289"/>
                  <a:pt x="13524" y="4237"/>
                </a:cubicBezTo>
                <a:cubicBezTo>
                  <a:pt x="13486" y="4237"/>
                  <a:pt x="13449" y="4237"/>
                  <a:pt x="13375" y="4184"/>
                </a:cubicBezTo>
                <a:lnTo>
                  <a:pt x="13189" y="4132"/>
                </a:lnTo>
                <a:lnTo>
                  <a:pt x="12857" y="3922"/>
                </a:lnTo>
                <a:lnTo>
                  <a:pt x="12708" y="3871"/>
                </a:lnTo>
                <a:cubicBezTo>
                  <a:pt x="12486" y="3976"/>
                  <a:pt x="12226" y="4132"/>
                  <a:pt x="11892" y="4289"/>
                </a:cubicBezTo>
                <a:lnTo>
                  <a:pt x="11670" y="4445"/>
                </a:lnTo>
                <a:lnTo>
                  <a:pt x="11374" y="4655"/>
                </a:lnTo>
                <a:lnTo>
                  <a:pt x="10818" y="5074"/>
                </a:lnTo>
                <a:cubicBezTo>
                  <a:pt x="10448" y="5440"/>
                  <a:pt x="10004" y="5805"/>
                  <a:pt x="9633" y="6277"/>
                </a:cubicBezTo>
                <a:cubicBezTo>
                  <a:pt x="9374" y="6590"/>
                  <a:pt x="9114" y="6905"/>
                  <a:pt x="8854" y="7218"/>
                </a:cubicBezTo>
                <a:lnTo>
                  <a:pt x="8114" y="8159"/>
                </a:lnTo>
                <a:cubicBezTo>
                  <a:pt x="7929" y="8367"/>
                  <a:pt x="7966" y="8367"/>
                  <a:pt x="7891" y="8421"/>
                </a:cubicBezTo>
                <a:lnTo>
                  <a:pt x="7818" y="8526"/>
                </a:lnTo>
                <a:cubicBezTo>
                  <a:pt x="7706" y="8682"/>
                  <a:pt x="7595" y="8788"/>
                  <a:pt x="7484" y="8839"/>
                </a:cubicBezTo>
                <a:cubicBezTo>
                  <a:pt x="7448" y="8890"/>
                  <a:pt x="7373" y="8944"/>
                  <a:pt x="7299" y="8944"/>
                </a:cubicBezTo>
                <a:lnTo>
                  <a:pt x="7262" y="8996"/>
                </a:lnTo>
                <a:cubicBezTo>
                  <a:pt x="7262" y="8944"/>
                  <a:pt x="7262" y="8890"/>
                  <a:pt x="7262" y="8839"/>
                </a:cubicBezTo>
                <a:cubicBezTo>
                  <a:pt x="7262" y="8788"/>
                  <a:pt x="7262" y="8682"/>
                  <a:pt x="7262" y="8577"/>
                </a:cubicBezTo>
                <a:lnTo>
                  <a:pt x="7262" y="8526"/>
                </a:lnTo>
                <a:cubicBezTo>
                  <a:pt x="7262" y="8472"/>
                  <a:pt x="7262" y="8421"/>
                  <a:pt x="7262" y="8367"/>
                </a:cubicBezTo>
                <a:lnTo>
                  <a:pt x="7262" y="8054"/>
                </a:lnTo>
                <a:cubicBezTo>
                  <a:pt x="7262" y="7531"/>
                  <a:pt x="7337" y="7061"/>
                  <a:pt x="7337" y="6538"/>
                </a:cubicBezTo>
                <a:cubicBezTo>
                  <a:pt x="7373" y="6015"/>
                  <a:pt x="7410" y="5440"/>
                  <a:pt x="7448" y="4917"/>
                </a:cubicBezTo>
                <a:cubicBezTo>
                  <a:pt x="7521" y="3819"/>
                  <a:pt x="7558" y="2773"/>
                  <a:pt x="7633" y="1778"/>
                </a:cubicBezTo>
                <a:lnTo>
                  <a:pt x="7262" y="1308"/>
                </a:lnTo>
                <a:lnTo>
                  <a:pt x="7224" y="1254"/>
                </a:lnTo>
                <a:lnTo>
                  <a:pt x="7224" y="1203"/>
                </a:lnTo>
                <a:lnTo>
                  <a:pt x="7188" y="1152"/>
                </a:lnTo>
                <a:lnTo>
                  <a:pt x="7113" y="995"/>
                </a:lnTo>
                <a:lnTo>
                  <a:pt x="6928" y="733"/>
                </a:lnTo>
                <a:cubicBezTo>
                  <a:pt x="6670" y="418"/>
                  <a:pt x="6743" y="313"/>
                  <a:pt x="6595" y="105"/>
                </a:cubicBezTo>
                <a:lnTo>
                  <a:pt x="6557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1" name="Google Shape;40;p3"/>
          <p:cNvSpPr/>
          <p:nvPr/>
        </p:nvSpPr>
        <p:spPr>
          <a:xfrm>
            <a:off x="8070941" y="-264450"/>
            <a:ext cx="706172" cy="4774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9" y="4415"/>
                </a:moveTo>
                <a:cubicBezTo>
                  <a:pt x="19140" y="4452"/>
                  <a:pt x="19152" y="4489"/>
                  <a:pt x="19164" y="4526"/>
                </a:cubicBezTo>
                <a:cubicBezTo>
                  <a:pt x="19158" y="4491"/>
                  <a:pt x="19144" y="4452"/>
                  <a:pt x="19129" y="4415"/>
                </a:cubicBezTo>
                <a:close/>
                <a:moveTo>
                  <a:pt x="15645" y="11679"/>
                </a:moveTo>
                <a:cubicBezTo>
                  <a:pt x="15640" y="11712"/>
                  <a:pt x="15635" y="11745"/>
                  <a:pt x="15630" y="11774"/>
                </a:cubicBezTo>
                <a:cubicBezTo>
                  <a:pt x="15641" y="11757"/>
                  <a:pt x="15647" y="11722"/>
                  <a:pt x="15645" y="11679"/>
                </a:cubicBezTo>
                <a:close/>
                <a:moveTo>
                  <a:pt x="8405" y="18273"/>
                </a:moveTo>
                <a:cubicBezTo>
                  <a:pt x="8398" y="18287"/>
                  <a:pt x="8394" y="18297"/>
                  <a:pt x="8396" y="18297"/>
                </a:cubicBezTo>
                <a:cubicBezTo>
                  <a:pt x="8396" y="18297"/>
                  <a:pt x="8400" y="18291"/>
                  <a:pt x="8409" y="18277"/>
                </a:cubicBezTo>
                <a:cubicBezTo>
                  <a:pt x="8409" y="18277"/>
                  <a:pt x="8408" y="18275"/>
                  <a:pt x="8405" y="18273"/>
                </a:cubicBezTo>
                <a:close/>
                <a:moveTo>
                  <a:pt x="17106" y="0"/>
                </a:moveTo>
                <a:lnTo>
                  <a:pt x="16015" y="95"/>
                </a:lnTo>
                <a:cubicBezTo>
                  <a:pt x="15887" y="95"/>
                  <a:pt x="15790" y="142"/>
                  <a:pt x="15662" y="142"/>
                </a:cubicBezTo>
                <a:lnTo>
                  <a:pt x="15341" y="284"/>
                </a:lnTo>
                <a:lnTo>
                  <a:pt x="14989" y="428"/>
                </a:lnTo>
                <a:lnTo>
                  <a:pt x="14474" y="570"/>
                </a:lnTo>
                <a:cubicBezTo>
                  <a:pt x="14411" y="855"/>
                  <a:pt x="14346" y="1187"/>
                  <a:pt x="14314" y="1472"/>
                </a:cubicBezTo>
                <a:cubicBezTo>
                  <a:pt x="14250" y="1756"/>
                  <a:pt x="14186" y="2089"/>
                  <a:pt x="14154" y="2373"/>
                </a:cubicBezTo>
                <a:cubicBezTo>
                  <a:pt x="14090" y="3038"/>
                  <a:pt x="13994" y="3655"/>
                  <a:pt x="13929" y="4319"/>
                </a:cubicBezTo>
                <a:cubicBezTo>
                  <a:pt x="13896" y="4605"/>
                  <a:pt x="13833" y="4938"/>
                  <a:pt x="13800" y="5269"/>
                </a:cubicBezTo>
                <a:cubicBezTo>
                  <a:pt x="13769" y="5555"/>
                  <a:pt x="13736" y="5886"/>
                  <a:pt x="13736" y="6219"/>
                </a:cubicBezTo>
                <a:cubicBezTo>
                  <a:pt x="13704" y="6503"/>
                  <a:pt x="13673" y="6931"/>
                  <a:pt x="13640" y="7264"/>
                </a:cubicBezTo>
                <a:cubicBezTo>
                  <a:pt x="13577" y="7833"/>
                  <a:pt x="13544" y="8450"/>
                  <a:pt x="13512" y="8925"/>
                </a:cubicBezTo>
                <a:cubicBezTo>
                  <a:pt x="13512" y="9162"/>
                  <a:pt x="13448" y="9400"/>
                  <a:pt x="13448" y="9590"/>
                </a:cubicBezTo>
                <a:cubicBezTo>
                  <a:pt x="13448" y="9684"/>
                  <a:pt x="13448" y="9732"/>
                  <a:pt x="13416" y="9828"/>
                </a:cubicBezTo>
                <a:cubicBezTo>
                  <a:pt x="13416" y="9921"/>
                  <a:pt x="13383" y="10017"/>
                  <a:pt x="13383" y="10112"/>
                </a:cubicBezTo>
                <a:cubicBezTo>
                  <a:pt x="13383" y="10207"/>
                  <a:pt x="13352" y="10303"/>
                  <a:pt x="13352" y="10349"/>
                </a:cubicBezTo>
                <a:cubicBezTo>
                  <a:pt x="13319" y="10303"/>
                  <a:pt x="13256" y="10254"/>
                  <a:pt x="13223" y="10207"/>
                </a:cubicBezTo>
                <a:lnTo>
                  <a:pt x="13062" y="10017"/>
                </a:lnTo>
                <a:lnTo>
                  <a:pt x="12067" y="8498"/>
                </a:lnTo>
                <a:cubicBezTo>
                  <a:pt x="11746" y="7975"/>
                  <a:pt x="11425" y="7502"/>
                  <a:pt x="11105" y="7073"/>
                </a:cubicBezTo>
                <a:lnTo>
                  <a:pt x="10624" y="6361"/>
                </a:lnTo>
                <a:cubicBezTo>
                  <a:pt x="10367" y="6028"/>
                  <a:pt x="10109" y="5649"/>
                  <a:pt x="9885" y="5411"/>
                </a:cubicBezTo>
                <a:cubicBezTo>
                  <a:pt x="9564" y="4938"/>
                  <a:pt x="9147" y="4415"/>
                  <a:pt x="8730" y="3940"/>
                </a:cubicBezTo>
                <a:cubicBezTo>
                  <a:pt x="8634" y="3940"/>
                  <a:pt x="8569" y="3940"/>
                  <a:pt x="8505" y="3988"/>
                </a:cubicBezTo>
                <a:lnTo>
                  <a:pt x="8313" y="3988"/>
                </a:lnTo>
                <a:cubicBezTo>
                  <a:pt x="8537" y="3988"/>
                  <a:pt x="8473" y="4084"/>
                  <a:pt x="8313" y="4130"/>
                </a:cubicBezTo>
                <a:cubicBezTo>
                  <a:pt x="7510" y="4273"/>
                  <a:pt x="7798" y="4226"/>
                  <a:pt x="7638" y="4273"/>
                </a:cubicBezTo>
                <a:cubicBezTo>
                  <a:pt x="7638" y="4273"/>
                  <a:pt x="7575" y="4319"/>
                  <a:pt x="7510" y="4415"/>
                </a:cubicBezTo>
                <a:lnTo>
                  <a:pt x="7221" y="4652"/>
                </a:lnTo>
                <a:cubicBezTo>
                  <a:pt x="7060" y="4747"/>
                  <a:pt x="6932" y="4890"/>
                  <a:pt x="6676" y="5080"/>
                </a:cubicBezTo>
                <a:cubicBezTo>
                  <a:pt x="6611" y="5460"/>
                  <a:pt x="6515" y="5793"/>
                  <a:pt x="6451" y="6266"/>
                </a:cubicBezTo>
                <a:cubicBezTo>
                  <a:pt x="6419" y="6503"/>
                  <a:pt x="6355" y="6741"/>
                  <a:pt x="6322" y="6978"/>
                </a:cubicBezTo>
                <a:cubicBezTo>
                  <a:pt x="6259" y="7216"/>
                  <a:pt x="6226" y="7453"/>
                  <a:pt x="6194" y="7739"/>
                </a:cubicBezTo>
                <a:cubicBezTo>
                  <a:pt x="6161" y="7975"/>
                  <a:pt x="6130" y="8261"/>
                  <a:pt x="6098" y="8545"/>
                </a:cubicBezTo>
                <a:cubicBezTo>
                  <a:pt x="6098" y="8687"/>
                  <a:pt x="6065" y="8829"/>
                  <a:pt x="6065" y="8973"/>
                </a:cubicBezTo>
                <a:cubicBezTo>
                  <a:pt x="6065" y="9067"/>
                  <a:pt x="6065" y="9162"/>
                  <a:pt x="6034" y="9257"/>
                </a:cubicBezTo>
                <a:cubicBezTo>
                  <a:pt x="6002" y="9637"/>
                  <a:pt x="6002" y="10017"/>
                  <a:pt x="5969" y="10396"/>
                </a:cubicBezTo>
                <a:cubicBezTo>
                  <a:pt x="5938" y="11157"/>
                  <a:pt x="5938" y="11963"/>
                  <a:pt x="5969" y="12722"/>
                </a:cubicBezTo>
                <a:lnTo>
                  <a:pt x="5969" y="13246"/>
                </a:lnTo>
                <a:cubicBezTo>
                  <a:pt x="5969" y="13292"/>
                  <a:pt x="5969" y="13388"/>
                  <a:pt x="5969" y="13435"/>
                </a:cubicBezTo>
                <a:cubicBezTo>
                  <a:pt x="6002" y="13577"/>
                  <a:pt x="6002" y="13721"/>
                  <a:pt x="6034" y="13863"/>
                </a:cubicBezTo>
                <a:lnTo>
                  <a:pt x="6098" y="14005"/>
                </a:lnTo>
                <a:lnTo>
                  <a:pt x="6130" y="14052"/>
                </a:lnTo>
                <a:cubicBezTo>
                  <a:pt x="6114" y="14077"/>
                  <a:pt x="6098" y="14089"/>
                  <a:pt x="6082" y="14089"/>
                </a:cubicBezTo>
                <a:cubicBezTo>
                  <a:pt x="6065" y="14089"/>
                  <a:pt x="6049" y="14077"/>
                  <a:pt x="6034" y="14052"/>
                </a:cubicBezTo>
                <a:cubicBezTo>
                  <a:pt x="5969" y="14052"/>
                  <a:pt x="5905" y="14005"/>
                  <a:pt x="5842" y="13958"/>
                </a:cubicBezTo>
                <a:lnTo>
                  <a:pt x="5809" y="13958"/>
                </a:lnTo>
                <a:lnTo>
                  <a:pt x="5809" y="13909"/>
                </a:lnTo>
                <a:cubicBezTo>
                  <a:pt x="5744" y="13909"/>
                  <a:pt x="5681" y="13814"/>
                  <a:pt x="5616" y="13767"/>
                </a:cubicBezTo>
                <a:cubicBezTo>
                  <a:pt x="5584" y="13721"/>
                  <a:pt x="5520" y="13672"/>
                  <a:pt x="5488" y="13625"/>
                </a:cubicBezTo>
                <a:lnTo>
                  <a:pt x="5391" y="13530"/>
                </a:lnTo>
                <a:lnTo>
                  <a:pt x="5327" y="13435"/>
                </a:lnTo>
                <a:lnTo>
                  <a:pt x="5166" y="13246"/>
                </a:lnTo>
                <a:cubicBezTo>
                  <a:pt x="4943" y="13008"/>
                  <a:pt x="4749" y="12722"/>
                  <a:pt x="4526" y="12485"/>
                </a:cubicBezTo>
                <a:lnTo>
                  <a:pt x="3531" y="11299"/>
                </a:lnTo>
                <a:lnTo>
                  <a:pt x="2663" y="10207"/>
                </a:lnTo>
                <a:cubicBezTo>
                  <a:pt x="2407" y="9921"/>
                  <a:pt x="2215" y="9732"/>
                  <a:pt x="2086" y="9542"/>
                </a:cubicBezTo>
                <a:lnTo>
                  <a:pt x="2215" y="9732"/>
                </a:lnTo>
                <a:lnTo>
                  <a:pt x="2086" y="9590"/>
                </a:lnTo>
                <a:cubicBezTo>
                  <a:pt x="1796" y="9732"/>
                  <a:pt x="1508" y="9732"/>
                  <a:pt x="1219" y="9732"/>
                </a:cubicBezTo>
                <a:cubicBezTo>
                  <a:pt x="1283" y="9828"/>
                  <a:pt x="1059" y="9921"/>
                  <a:pt x="866" y="9921"/>
                </a:cubicBezTo>
                <a:lnTo>
                  <a:pt x="834" y="9921"/>
                </a:lnTo>
                <a:lnTo>
                  <a:pt x="770" y="9970"/>
                </a:lnTo>
                <a:cubicBezTo>
                  <a:pt x="705" y="10112"/>
                  <a:pt x="609" y="10254"/>
                  <a:pt x="482" y="10491"/>
                </a:cubicBezTo>
                <a:lnTo>
                  <a:pt x="417" y="10634"/>
                </a:lnTo>
                <a:cubicBezTo>
                  <a:pt x="353" y="10729"/>
                  <a:pt x="321" y="10776"/>
                  <a:pt x="288" y="10871"/>
                </a:cubicBezTo>
                <a:lnTo>
                  <a:pt x="63" y="11251"/>
                </a:lnTo>
                <a:lnTo>
                  <a:pt x="63" y="11821"/>
                </a:lnTo>
                <a:lnTo>
                  <a:pt x="0" y="11726"/>
                </a:lnTo>
                <a:cubicBezTo>
                  <a:pt x="32" y="12296"/>
                  <a:pt x="96" y="13055"/>
                  <a:pt x="96" y="13767"/>
                </a:cubicBezTo>
                <a:cubicBezTo>
                  <a:pt x="96" y="14100"/>
                  <a:pt x="128" y="14431"/>
                  <a:pt x="161" y="14813"/>
                </a:cubicBezTo>
                <a:cubicBezTo>
                  <a:pt x="192" y="15097"/>
                  <a:pt x="224" y="15381"/>
                  <a:pt x="257" y="15572"/>
                </a:cubicBezTo>
                <a:cubicBezTo>
                  <a:pt x="257" y="15809"/>
                  <a:pt x="288" y="16047"/>
                  <a:pt x="321" y="16331"/>
                </a:cubicBezTo>
                <a:cubicBezTo>
                  <a:pt x="321" y="16426"/>
                  <a:pt x="321" y="16522"/>
                  <a:pt x="353" y="16615"/>
                </a:cubicBezTo>
                <a:cubicBezTo>
                  <a:pt x="353" y="16710"/>
                  <a:pt x="353" y="16759"/>
                  <a:pt x="384" y="16853"/>
                </a:cubicBezTo>
                <a:cubicBezTo>
                  <a:pt x="417" y="17232"/>
                  <a:pt x="482" y="17614"/>
                  <a:pt x="513" y="18040"/>
                </a:cubicBezTo>
                <a:cubicBezTo>
                  <a:pt x="578" y="18419"/>
                  <a:pt x="674" y="18848"/>
                  <a:pt x="738" y="19227"/>
                </a:cubicBezTo>
                <a:cubicBezTo>
                  <a:pt x="834" y="19607"/>
                  <a:pt x="930" y="19986"/>
                  <a:pt x="1059" y="20415"/>
                </a:cubicBezTo>
                <a:lnTo>
                  <a:pt x="1059" y="20557"/>
                </a:lnTo>
                <a:cubicBezTo>
                  <a:pt x="1059" y="20650"/>
                  <a:pt x="1059" y="20794"/>
                  <a:pt x="1091" y="20936"/>
                </a:cubicBezTo>
                <a:lnTo>
                  <a:pt x="1187" y="21458"/>
                </a:lnTo>
                <a:lnTo>
                  <a:pt x="1251" y="21600"/>
                </a:lnTo>
                <a:lnTo>
                  <a:pt x="1604" y="21600"/>
                </a:lnTo>
                <a:cubicBezTo>
                  <a:pt x="1829" y="21600"/>
                  <a:pt x="2086" y="21553"/>
                  <a:pt x="2342" y="21458"/>
                </a:cubicBezTo>
                <a:cubicBezTo>
                  <a:pt x="2856" y="21220"/>
                  <a:pt x="3337" y="20650"/>
                  <a:pt x="3273" y="19749"/>
                </a:cubicBezTo>
                <a:lnTo>
                  <a:pt x="3337" y="19749"/>
                </a:lnTo>
                <a:cubicBezTo>
                  <a:pt x="3337" y="19749"/>
                  <a:pt x="3241" y="19465"/>
                  <a:pt x="3241" y="19465"/>
                </a:cubicBezTo>
                <a:cubicBezTo>
                  <a:pt x="3177" y="19036"/>
                  <a:pt x="3049" y="18848"/>
                  <a:pt x="3112" y="18848"/>
                </a:cubicBezTo>
                <a:lnTo>
                  <a:pt x="3241" y="19416"/>
                </a:lnTo>
                <a:cubicBezTo>
                  <a:pt x="3216" y="19249"/>
                  <a:pt x="3211" y="19190"/>
                  <a:pt x="3219" y="19190"/>
                </a:cubicBezTo>
                <a:cubicBezTo>
                  <a:pt x="3232" y="19190"/>
                  <a:pt x="3279" y="19330"/>
                  <a:pt x="3337" y="19416"/>
                </a:cubicBezTo>
                <a:cubicBezTo>
                  <a:pt x="3273" y="19227"/>
                  <a:pt x="3273" y="19085"/>
                  <a:pt x="3241" y="18941"/>
                </a:cubicBezTo>
                <a:cubicBezTo>
                  <a:pt x="3233" y="18920"/>
                  <a:pt x="3229" y="18910"/>
                  <a:pt x="3228" y="18910"/>
                </a:cubicBezTo>
                <a:cubicBezTo>
                  <a:pt x="3223" y="18910"/>
                  <a:pt x="3241" y="19011"/>
                  <a:pt x="3241" y="19085"/>
                </a:cubicBezTo>
                <a:cubicBezTo>
                  <a:pt x="3145" y="18848"/>
                  <a:pt x="3049" y="18562"/>
                  <a:pt x="2985" y="18324"/>
                </a:cubicBezTo>
                <a:cubicBezTo>
                  <a:pt x="2920" y="17898"/>
                  <a:pt x="3081" y="18231"/>
                  <a:pt x="2985" y="17707"/>
                </a:cubicBezTo>
                <a:cubicBezTo>
                  <a:pt x="2920" y="17281"/>
                  <a:pt x="2856" y="16901"/>
                  <a:pt x="2792" y="16473"/>
                </a:cubicBezTo>
                <a:lnTo>
                  <a:pt x="2695" y="15809"/>
                </a:lnTo>
                <a:lnTo>
                  <a:pt x="2695" y="15618"/>
                </a:lnTo>
                <a:cubicBezTo>
                  <a:pt x="2695" y="15523"/>
                  <a:pt x="2695" y="15476"/>
                  <a:pt x="2728" y="15430"/>
                </a:cubicBezTo>
                <a:lnTo>
                  <a:pt x="2728" y="15334"/>
                </a:lnTo>
                <a:lnTo>
                  <a:pt x="2760" y="15334"/>
                </a:lnTo>
                <a:cubicBezTo>
                  <a:pt x="2792" y="15381"/>
                  <a:pt x="2760" y="15381"/>
                  <a:pt x="2792" y="15430"/>
                </a:cubicBezTo>
                <a:lnTo>
                  <a:pt x="2824" y="15430"/>
                </a:lnTo>
                <a:cubicBezTo>
                  <a:pt x="2824" y="15461"/>
                  <a:pt x="2824" y="15492"/>
                  <a:pt x="2824" y="15523"/>
                </a:cubicBezTo>
                <a:lnTo>
                  <a:pt x="2920" y="15667"/>
                </a:lnTo>
                <a:lnTo>
                  <a:pt x="3402" y="16189"/>
                </a:lnTo>
                <a:cubicBezTo>
                  <a:pt x="3466" y="16284"/>
                  <a:pt x="3562" y="16378"/>
                  <a:pt x="3658" y="16473"/>
                </a:cubicBezTo>
                <a:cubicBezTo>
                  <a:pt x="3723" y="16568"/>
                  <a:pt x="3787" y="16615"/>
                  <a:pt x="3948" y="16806"/>
                </a:cubicBezTo>
                <a:lnTo>
                  <a:pt x="4782" y="17660"/>
                </a:lnTo>
                <a:cubicBezTo>
                  <a:pt x="5295" y="18135"/>
                  <a:pt x="5648" y="18419"/>
                  <a:pt x="5648" y="18419"/>
                </a:cubicBezTo>
                <a:lnTo>
                  <a:pt x="5713" y="18277"/>
                </a:lnTo>
                <a:cubicBezTo>
                  <a:pt x="5938" y="18419"/>
                  <a:pt x="6130" y="18610"/>
                  <a:pt x="6322" y="18848"/>
                </a:cubicBezTo>
                <a:cubicBezTo>
                  <a:pt x="6355" y="18941"/>
                  <a:pt x="6419" y="18990"/>
                  <a:pt x="6451" y="19036"/>
                </a:cubicBezTo>
                <a:lnTo>
                  <a:pt x="6611" y="19179"/>
                </a:lnTo>
                <a:lnTo>
                  <a:pt x="6868" y="19323"/>
                </a:lnTo>
                <a:cubicBezTo>
                  <a:pt x="7093" y="19369"/>
                  <a:pt x="7318" y="19465"/>
                  <a:pt x="7542" y="19654"/>
                </a:cubicBezTo>
                <a:cubicBezTo>
                  <a:pt x="7638" y="19511"/>
                  <a:pt x="7735" y="19369"/>
                  <a:pt x="7831" y="19227"/>
                </a:cubicBezTo>
                <a:lnTo>
                  <a:pt x="7927" y="19085"/>
                </a:lnTo>
                <a:cubicBezTo>
                  <a:pt x="7927" y="19036"/>
                  <a:pt x="7959" y="18990"/>
                  <a:pt x="7959" y="18941"/>
                </a:cubicBezTo>
                <a:cubicBezTo>
                  <a:pt x="7959" y="18941"/>
                  <a:pt x="8087" y="18791"/>
                  <a:pt x="8114" y="18791"/>
                </a:cubicBezTo>
                <a:cubicBezTo>
                  <a:pt x="8118" y="18791"/>
                  <a:pt x="8119" y="18795"/>
                  <a:pt x="8119" y="18799"/>
                </a:cubicBezTo>
                <a:cubicBezTo>
                  <a:pt x="8119" y="18657"/>
                  <a:pt x="8248" y="18562"/>
                  <a:pt x="8344" y="18419"/>
                </a:cubicBezTo>
                <a:cubicBezTo>
                  <a:pt x="8364" y="18375"/>
                  <a:pt x="8369" y="18357"/>
                  <a:pt x="8364" y="18357"/>
                </a:cubicBezTo>
                <a:cubicBezTo>
                  <a:pt x="8354" y="18357"/>
                  <a:pt x="8302" y="18435"/>
                  <a:pt x="8280" y="18468"/>
                </a:cubicBezTo>
                <a:lnTo>
                  <a:pt x="8376" y="18277"/>
                </a:lnTo>
                <a:cubicBezTo>
                  <a:pt x="8376" y="18262"/>
                  <a:pt x="8380" y="18256"/>
                  <a:pt x="8385" y="18256"/>
                </a:cubicBezTo>
                <a:cubicBezTo>
                  <a:pt x="8392" y="18256"/>
                  <a:pt x="8401" y="18266"/>
                  <a:pt x="8405" y="18273"/>
                </a:cubicBezTo>
                <a:cubicBezTo>
                  <a:pt x="8414" y="18254"/>
                  <a:pt x="8427" y="18221"/>
                  <a:pt x="8441" y="18182"/>
                </a:cubicBezTo>
                <a:cubicBezTo>
                  <a:pt x="8505" y="17993"/>
                  <a:pt x="8666" y="17707"/>
                  <a:pt x="9308" y="16522"/>
                </a:cubicBezTo>
                <a:cubicBezTo>
                  <a:pt x="9243" y="16284"/>
                  <a:pt x="9179" y="16093"/>
                  <a:pt x="9114" y="15856"/>
                </a:cubicBezTo>
                <a:lnTo>
                  <a:pt x="9018" y="15572"/>
                </a:lnTo>
                <a:cubicBezTo>
                  <a:pt x="8987" y="15476"/>
                  <a:pt x="8954" y="15334"/>
                  <a:pt x="8954" y="15239"/>
                </a:cubicBezTo>
                <a:cubicBezTo>
                  <a:pt x="8891" y="14906"/>
                  <a:pt x="8826" y="14527"/>
                  <a:pt x="8793" y="14147"/>
                </a:cubicBezTo>
                <a:cubicBezTo>
                  <a:pt x="8762" y="13958"/>
                  <a:pt x="8730" y="13767"/>
                  <a:pt x="8697" y="13577"/>
                </a:cubicBezTo>
                <a:lnTo>
                  <a:pt x="8666" y="13008"/>
                </a:lnTo>
                <a:lnTo>
                  <a:pt x="8634" y="12771"/>
                </a:lnTo>
                <a:lnTo>
                  <a:pt x="8634" y="12391"/>
                </a:lnTo>
                <a:cubicBezTo>
                  <a:pt x="8634" y="11726"/>
                  <a:pt x="8634" y="11109"/>
                  <a:pt x="8666" y="10445"/>
                </a:cubicBezTo>
                <a:cubicBezTo>
                  <a:pt x="8666" y="10159"/>
                  <a:pt x="8697" y="9874"/>
                  <a:pt x="8697" y="9590"/>
                </a:cubicBezTo>
                <a:lnTo>
                  <a:pt x="8697" y="9495"/>
                </a:lnTo>
                <a:cubicBezTo>
                  <a:pt x="8681" y="9448"/>
                  <a:pt x="8681" y="9448"/>
                  <a:pt x="8673" y="9448"/>
                </a:cubicBezTo>
                <a:cubicBezTo>
                  <a:pt x="8666" y="9448"/>
                  <a:pt x="8650" y="9448"/>
                  <a:pt x="8601" y="9400"/>
                </a:cubicBezTo>
                <a:cubicBezTo>
                  <a:pt x="8505" y="9304"/>
                  <a:pt x="8633" y="9353"/>
                  <a:pt x="8601" y="9257"/>
                </a:cubicBezTo>
                <a:cubicBezTo>
                  <a:pt x="8634" y="9353"/>
                  <a:pt x="8666" y="9353"/>
                  <a:pt x="8666" y="9353"/>
                </a:cubicBezTo>
                <a:cubicBezTo>
                  <a:pt x="8666" y="9353"/>
                  <a:pt x="8666" y="9353"/>
                  <a:pt x="8730" y="9542"/>
                </a:cubicBezTo>
                <a:lnTo>
                  <a:pt x="8697" y="9353"/>
                </a:lnTo>
                <a:lnTo>
                  <a:pt x="8730" y="9448"/>
                </a:lnTo>
                <a:cubicBezTo>
                  <a:pt x="8730" y="9448"/>
                  <a:pt x="8730" y="9400"/>
                  <a:pt x="8730" y="9400"/>
                </a:cubicBezTo>
                <a:cubicBezTo>
                  <a:pt x="8730" y="9343"/>
                  <a:pt x="8730" y="9324"/>
                  <a:pt x="8731" y="9324"/>
                </a:cubicBezTo>
                <a:cubicBezTo>
                  <a:pt x="8734" y="9324"/>
                  <a:pt x="8742" y="9370"/>
                  <a:pt x="8762" y="9400"/>
                </a:cubicBezTo>
                <a:cubicBezTo>
                  <a:pt x="8762" y="9400"/>
                  <a:pt x="8762" y="9353"/>
                  <a:pt x="8793" y="9304"/>
                </a:cubicBezTo>
                <a:lnTo>
                  <a:pt x="8826" y="9304"/>
                </a:lnTo>
                <a:cubicBezTo>
                  <a:pt x="8826" y="9304"/>
                  <a:pt x="8826" y="9257"/>
                  <a:pt x="8891" y="9257"/>
                </a:cubicBezTo>
                <a:cubicBezTo>
                  <a:pt x="8922" y="9257"/>
                  <a:pt x="8891" y="9257"/>
                  <a:pt x="8891" y="9304"/>
                </a:cubicBezTo>
                <a:lnTo>
                  <a:pt x="8987" y="9448"/>
                </a:lnTo>
                <a:cubicBezTo>
                  <a:pt x="9083" y="9542"/>
                  <a:pt x="9179" y="9637"/>
                  <a:pt x="9179" y="9732"/>
                </a:cubicBezTo>
                <a:cubicBezTo>
                  <a:pt x="9280" y="9845"/>
                  <a:pt x="9524" y="10256"/>
                  <a:pt x="9604" y="10256"/>
                </a:cubicBezTo>
                <a:cubicBezTo>
                  <a:pt x="9625" y="10256"/>
                  <a:pt x="9635" y="10229"/>
                  <a:pt x="9629" y="10159"/>
                </a:cubicBezTo>
                <a:cubicBezTo>
                  <a:pt x="9654" y="10273"/>
                  <a:pt x="9846" y="10665"/>
                  <a:pt x="9803" y="10665"/>
                </a:cubicBezTo>
                <a:cubicBezTo>
                  <a:pt x="9793" y="10665"/>
                  <a:pt x="9768" y="10641"/>
                  <a:pt x="9725" y="10587"/>
                </a:cubicBezTo>
                <a:cubicBezTo>
                  <a:pt x="9821" y="10729"/>
                  <a:pt x="9917" y="10920"/>
                  <a:pt x="10046" y="11062"/>
                </a:cubicBezTo>
                <a:lnTo>
                  <a:pt x="9917" y="10776"/>
                </a:lnTo>
                <a:cubicBezTo>
                  <a:pt x="10174" y="11251"/>
                  <a:pt x="10463" y="11679"/>
                  <a:pt x="10784" y="12058"/>
                </a:cubicBezTo>
                <a:lnTo>
                  <a:pt x="10655" y="11821"/>
                </a:lnTo>
                <a:cubicBezTo>
                  <a:pt x="10880" y="12154"/>
                  <a:pt x="11105" y="12485"/>
                  <a:pt x="11105" y="12722"/>
                </a:cubicBezTo>
                <a:lnTo>
                  <a:pt x="11137" y="12771"/>
                </a:lnTo>
                <a:lnTo>
                  <a:pt x="11586" y="13435"/>
                </a:lnTo>
                <a:cubicBezTo>
                  <a:pt x="11842" y="13814"/>
                  <a:pt x="12132" y="14194"/>
                  <a:pt x="12420" y="14575"/>
                </a:cubicBezTo>
                <a:lnTo>
                  <a:pt x="12228" y="14242"/>
                </a:lnTo>
                <a:cubicBezTo>
                  <a:pt x="12388" y="14431"/>
                  <a:pt x="12709" y="14859"/>
                  <a:pt x="13095" y="15334"/>
                </a:cubicBezTo>
                <a:cubicBezTo>
                  <a:pt x="13319" y="15286"/>
                  <a:pt x="13512" y="15239"/>
                  <a:pt x="13673" y="15192"/>
                </a:cubicBezTo>
                <a:cubicBezTo>
                  <a:pt x="13833" y="15192"/>
                  <a:pt x="14057" y="15144"/>
                  <a:pt x="14250" y="15097"/>
                </a:cubicBezTo>
                <a:cubicBezTo>
                  <a:pt x="14411" y="15001"/>
                  <a:pt x="14572" y="14859"/>
                  <a:pt x="14732" y="14717"/>
                </a:cubicBezTo>
                <a:lnTo>
                  <a:pt x="14989" y="14527"/>
                </a:lnTo>
                <a:cubicBezTo>
                  <a:pt x="15052" y="14431"/>
                  <a:pt x="15116" y="14384"/>
                  <a:pt x="15245" y="14289"/>
                </a:cubicBezTo>
                <a:cubicBezTo>
                  <a:pt x="15373" y="13388"/>
                  <a:pt x="15502" y="12485"/>
                  <a:pt x="15598" y="11583"/>
                </a:cubicBezTo>
                <a:cubicBezTo>
                  <a:pt x="15598" y="11583"/>
                  <a:pt x="15566" y="11726"/>
                  <a:pt x="15533" y="11868"/>
                </a:cubicBezTo>
                <a:lnTo>
                  <a:pt x="15470" y="12105"/>
                </a:lnTo>
                <a:lnTo>
                  <a:pt x="15470" y="11963"/>
                </a:lnTo>
                <a:cubicBezTo>
                  <a:pt x="15470" y="11821"/>
                  <a:pt x="15470" y="11679"/>
                  <a:pt x="15502" y="11583"/>
                </a:cubicBezTo>
                <a:cubicBezTo>
                  <a:pt x="15502" y="11299"/>
                  <a:pt x="15533" y="11013"/>
                  <a:pt x="15533" y="11013"/>
                </a:cubicBezTo>
                <a:cubicBezTo>
                  <a:pt x="15533" y="11091"/>
                  <a:pt x="15640" y="11484"/>
                  <a:pt x="15645" y="11679"/>
                </a:cubicBezTo>
                <a:cubicBezTo>
                  <a:pt x="15673" y="11494"/>
                  <a:pt x="15705" y="11247"/>
                  <a:pt x="15758" y="10966"/>
                </a:cubicBezTo>
                <a:cubicBezTo>
                  <a:pt x="15758" y="10776"/>
                  <a:pt x="15790" y="10587"/>
                  <a:pt x="15823" y="10396"/>
                </a:cubicBezTo>
                <a:cubicBezTo>
                  <a:pt x="15823" y="10207"/>
                  <a:pt x="15855" y="10112"/>
                  <a:pt x="15855" y="9970"/>
                </a:cubicBezTo>
                <a:cubicBezTo>
                  <a:pt x="15919" y="9448"/>
                  <a:pt x="15984" y="8782"/>
                  <a:pt x="16048" y="8023"/>
                </a:cubicBezTo>
                <a:cubicBezTo>
                  <a:pt x="16080" y="7548"/>
                  <a:pt x="16111" y="7027"/>
                  <a:pt x="16176" y="6503"/>
                </a:cubicBezTo>
                <a:cubicBezTo>
                  <a:pt x="16176" y="6266"/>
                  <a:pt x="16207" y="6077"/>
                  <a:pt x="16240" y="5839"/>
                </a:cubicBezTo>
                <a:cubicBezTo>
                  <a:pt x="16240" y="5697"/>
                  <a:pt x="16272" y="5507"/>
                  <a:pt x="16305" y="5364"/>
                </a:cubicBezTo>
                <a:cubicBezTo>
                  <a:pt x="16305" y="5269"/>
                  <a:pt x="16336" y="5222"/>
                  <a:pt x="16368" y="5174"/>
                </a:cubicBezTo>
                <a:cubicBezTo>
                  <a:pt x="16368" y="5222"/>
                  <a:pt x="16401" y="5269"/>
                  <a:pt x="16401" y="5318"/>
                </a:cubicBezTo>
                <a:cubicBezTo>
                  <a:pt x="16432" y="5460"/>
                  <a:pt x="16465" y="5649"/>
                  <a:pt x="16465" y="5793"/>
                </a:cubicBezTo>
                <a:cubicBezTo>
                  <a:pt x="16489" y="5793"/>
                  <a:pt x="16476" y="5651"/>
                  <a:pt x="16498" y="5651"/>
                </a:cubicBezTo>
                <a:cubicBezTo>
                  <a:pt x="16505" y="5651"/>
                  <a:pt x="16514" y="5664"/>
                  <a:pt x="16528" y="5697"/>
                </a:cubicBezTo>
                <a:cubicBezTo>
                  <a:pt x="16528" y="5793"/>
                  <a:pt x="16528" y="5839"/>
                  <a:pt x="16528" y="5886"/>
                </a:cubicBezTo>
                <a:cubicBezTo>
                  <a:pt x="16528" y="5886"/>
                  <a:pt x="16547" y="5966"/>
                  <a:pt x="16556" y="5966"/>
                </a:cubicBezTo>
                <a:cubicBezTo>
                  <a:pt x="16559" y="5966"/>
                  <a:pt x="16561" y="5958"/>
                  <a:pt x="16561" y="5935"/>
                </a:cubicBezTo>
                <a:cubicBezTo>
                  <a:pt x="16528" y="5744"/>
                  <a:pt x="16528" y="5555"/>
                  <a:pt x="16497" y="5318"/>
                </a:cubicBezTo>
                <a:lnTo>
                  <a:pt x="16593" y="5555"/>
                </a:lnTo>
                <a:lnTo>
                  <a:pt x="16593" y="5697"/>
                </a:lnTo>
                <a:cubicBezTo>
                  <a:pt x="16593" y="5697"/>
                  <a:pt x="16616" y="5592"/>
                  <a:pt x="16664" y="5592"/>
                </a:cubicBezTo>
                <a:cubicBezTo>
                  <a:pt x="16672" y="5592"/>
                  <a:pt x="16680" y="5594"/>
                  <a:pt x="16689" y="5602"/>
                </a:cubicBezTo>
                <a:cubicBezTo>
                  <a:pt x="16722" y="5602"/>
                  <a:pt x="16722" y="5649"/>
                  <a:pt x="16753" y="5697"/>
                </a:cubicBezTo>
                <a:cubicBezTo>
                  <a:pt x="16818" y="5935"/>
                  <a:pt x="16914" y="6124"/>
                  <a:pt x="17010" y="6314"/>
                </a:cubicBezTo>
                <a:cubicBezTo>
                  <a:pt x="17203" y="6789"/>
                  <a:pt x="17396" y="7216"/>
                  <a:pt x="17588" y="7691"/>
                </a:cubicBezTo>
                <a:cubicBezTo>
                  <a:pt x="17556" y="7691"/>
                  <a:pt x="17460" y="7502"/>
                  <a:pt x="17331" y="7311"/>
                </a:cubicBezTo>
                <a:cubicBezTo>
                  <a:pt x="17396" y="7453"/>
                  <a:pt x="17460" y="7595"/>
                  <a:pt x="17523" y="7786"/>
                </a:cubicBezTo>
                <a:cubicBezTo>
                  <a:pt x="17513" y="7733"/>
                  <a:pt x="17513" y="7714"/>
                  <a:pt x="17519" y="7714"/>
                </a:cubicBezTo>
                <a:cubicBezTo>
                  <a:pt x="17547" y="7714"/>
                  <a:pt x="17682" y="8010"/>
                  <a:pt x="17693" y="8010"/>
                </a:cubicBezTo>
                <a:cubicBezTo>
                  <a:pt x="17696" y="8010"/>
                  <a:pt x="17693" y="8000"/>
                  <a:pt x="17684" y="7975"/>
                </a:cubicBezTo>
                <a:cubicBezTo>
                  <a:pt x="18134" y="8594"/>
                  <a:pt x="18455" y="9637"/>
                  <a:pt x="18839" y="10254"/>
                </a:cubicBezTo>
                <a:cubicBezTo>
                  <a:pt x="18968" y="10207"/>
                  <a:pt x="21279" y="9921"/>
                  <a:pt x="21375" y="9828"/>
                </a:cubicBezTo>
                <a:cubicBezTo>
                  <a:pt x="21471" y="10017"/>
                  <a:pt x="21568" y="10254"/>
                  <a:pt x="21600" y="10303"/>
                </a:cubicBezTo>
                <a:cubicBezTo>
                  <a:pt x="21536" y="10065"/>
                  <a:pt x="21439" y="9828"/>
                  <a:pt x="21310" y="9590"/>
                </a:cubicBezTo>
                <a:lnTo>
                  <a:pt x="21214" y="9637"/>
                </a:lnTo>
                <a:cubicBezTo>
                  <a:pt x="20991" y="9162"/>
                  <a:pt x="21214" y="9495"/>
                  <a:pt x="20991" y="9020"/>
                </a:cubicBezTo>
                <a:cubicBezTo>
                  <a:pt x="20996" y="9010"/>
                  <a:pt x="21004" y="9006"/>
                  <a:pt x="21012" y="9006"/>
                </a:cubicBezTo>
                <a:cubicBezTo>
                  <a:pt x="21091" y="9006"/>
                  <a:pt x="21266" y="9388"/>
                  <a:pt x="21439" y="9732"/>
                </a:cubicBezTo>
                <a:cubicBezTo>
                  <a:pt x="21279" y="9400"/>
                  <a:pt x="21150" y="9020"/>
                  <a:pt x="21022" y="8925"/>
                </a:cubicBezTo>
                <a:cubicBezTo>
                  <a:pt x="20893" y="8545"/>
                  <a:pt x="21118" y="8925"/>
                  <a:pt x="20958" y="8450"/>
                </a:cubicBezTo>
                <a:cubicBezTo>
                  <a:pt x="20766" y="8165"/>
                  <a:pt x="20605" y="7881"/>
                  <a:pt x="20476" y="7548"/>
                </a:cubicBezTo>
                <a:cubicBezTo>
                  <a:pt x="20188" y="6694"/>
                  <a:pt x="19867" y="6410"/>
                  <a:pt x="19610" y="5602"/>
                </a:cubicBezTo>
                <a:lnTo>
                  <a:pt x="19642" y="5697"/>
                </a:lnTo>
                <a:cubicBezTo>
                  <a:pt x="19583" y="5433"/>
                  <a:pt x="19329" y="5002"/>
                  <a:pt x="19164" y="4526"/>
                </a:cubicBezTo>
                <a:cubicBezTo>
                  <a:pt x="19173" y="4568"/>
                  <a:pt x="19173" y="4600"/>
                  <a:pt x="19162" y="4600"/>
                </a:cubicBezTo>
                <a:cubicBezTo>
                  <a:pt x="19148" y="4600"/>
                  <a:pt x="19117" y="4551"/>
                  <a:pt x="19064" y="4415"/>
                </a:cubicBezTo>
                <a:cubicBezTo>
                  <a:pt x="18615" y="3371"/>
                  <a:pt x="18294" y="2706"/>
                  <a:pt x="17973" y="1851"/>
                </a:cubicBezTo>
                <a:lnTo>
                  <a:pt x="17621" y="1283"/>
                </a:lnTo>
                <a:lnTo>
                  <a:pt x="17106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2" name="Google Shape;41;p3"/>
          <p:cNvSpPr/>
          <p:nvPr/>
        </p:nvSpPr>
        <p:spPr>
          <a:xfrm>
            <a:off x="7986118" y="856423"/>
            <a:ext cx="686253" cy="5718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6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6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6" y="5588"/>
                  <a:pt x="4326" y="5827"/>
                </a:cubicBezTo>
                <a:lnTo>
                  <a:pt x="4326" y="7967"/>
                </a:lnTo>
                <a:cubicBezTo>
                  <a:pt x="4293" y="8560"/>
                  <a:pt x="4359" y="9036"/>
                  <a:pt x="4326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7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79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7" y="10146"/>
                  <a:pt x="18527" y="10265"/>
                </a:cubicBezTo>
                <a:lnTo>
                  <a:pt x="17274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3" name="Google Shape;42;p3"/>
          <p:cNvSpPr/>
          <p:nvPr/>
        </p:nvSpPr>
        <p:spPr>
          <a:xfrm flipH="1">
            <a:off x="556874" y="4224261"/>
            <a:ext cx="679973" cy="4655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4" name="Google Shape;43;p3"/>
          <p:cNvSpPr/>
          <p:nvPr/>
        </p:nvSpPr>
        <p:spPr>
          <a:xfrm flipH="1">
            <a:off x="1557867" y="4026365"/>
            <a:ext cx="611781" cy="4333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05" y="9482"/>
                </a:moveTo>
                <a:lnTo>
                  <a:pt x="11670" y="9675"/>
                </a:lnTo>
                <a:lnTo>
                  <a:pt x="11708" y="9519"/>
                </a:lnTo>
                <a:cubicBezTo>
                  <a:pt x="11708" y="9502"/>
                  <a:pt x="11707" y="9491"/>
                  <a:pt x="11705" y="9482"/>
                </a:cubicBezTo>
                <a:close/>
                <a:moveTo>
                  <a:pt x="2872" y="9600"/>
                </a:moveTo>
                <a:cubicBezTo>
                  <a:pt x="2878" y="9600"/>
                  <a:pt x="2885" y="9607"/>
                  <a:pt x="2891" y="9624"/>
                </a:cubicBezTo>
                <a:lnTo>
                  <a:pt x="2652" y="10102"/>
                </a:lnTo>
                <a:cubicBezTo>
                  <a:pt x="2793" y="9815"/>
                  <a:pt x="2841" y="9600"/>
                  <a:pt x="2872" y="9600"/>
                </a:cubicBezTo>
                <a:close/>
                <a:moveTo>
                  <a:pt x="21562" y="14697"/>
                </a:moveTo>
                <a:cubicBezTo>
                  <a:pt x="21561" y="14717"/>
                  <a:pt x="21561" y="14736"/>
                  <a:pt x="21559" y="14757"/>
                </a:cubicBezTo>
                <a:cubicBezTo>
                  <a:pt x="21561" y="14738"/>
                  <a:pt x="21562" y="14717"/>
                  <a:pt x="21562" y="14697"/>
                </a:cubicBezTo>
                <a:close/>
                <a:moveTo>
                  <a:pt x="15380" y="15317"/>
                </a:moveTo>
                <a:cubicBezTo>
                  <a:pt x="15378" y="15319"/>
                  <a:pt x="15377" y="15321"/>
                  <a:pt x="15375" y="15323"/>
                </a:cubicBezTo>
                <a:cubicBezTo>
                  <a:pt x="15377" y="15321"/>
                  <a:pt x="15378" y="15319"/>
                  <a:pt x="15380" y="15317"/>
                </a:cubicBezTo>
                <a:close/>
                <a:moveTo>
                  <a:pt x="6557" y="0"/>
                </a:moveTo>
                <a:cubicBezTo>
                  <a:pt x="6410" y="54"/>
                  <a:pt x="6261" y="105"/>
                  <a:pt x="6076" y="105"/>
                </a:cubicBezTo>
                <a:lnTo>
                  <a:pt x="5929" y="157"/>
                </a:lnTo>
                <a:lnTo>
                  <a:pt x="5632" y="210"/>
                </a:lnTo>
                <a:cubicBezTo>
                  <a:pt x="5409" y="210"/>
                  <a:pt x="5224" y="313"/>
                  <a:pt x="4966" y="313"/>
                </a:cubicBezTo>
                <a:lnTo>
                  <a:pt x="4817" y="575"/>
                </a:lnTo>
                <a:lnTo>
                  <a:pt x="4853" y="418"/>
                </a:lnTo>
                <a:cubicBezTo>
                  <a:pt x="4595" y="890"/>
                  <a:pt x="4224" y="1413"/>
                  <a:pt x="3854" y="1936"/>
                </a:cubicBezTo>
                <a:lnTo>
                  <a:pt x="3002" y="3399"/>
                </a:lnTo>
                <a:lnTo>
                  <a:pt x="2631" y="3976"/>
                </a:lnTo>
                <a:lnTo>
                  <a:pt x="2260" y="4602"/>
                </a:lnTo>
                <a:lnTo>
                  <a:pt x="1593" y="5753"/>
                </a:lnTo>
                <a:cubicBezTo>
                  <a:pt x="1223" y="6382"/>
                  <a:pt x="890" y="7061"/>
                  <a:pt x="594" y="7793"/>
                </a:cubicBezTo>
                <a:lnTo>
                  <a:pt x="296" y="8159"/>
                </a:lnTo>
                <a:lnTo>
                  <a:pt x="38" y="8526"/>
                </a:lnTo>
                <a:lnTo>
                  <a:pt x="0" y="8682"/>
                </a:lnTo>
                <a:cubicBezTo>
                  <a:pt x="185" y="9152"/>
                  <a:pt x="445" y="9624"/>
                  <a:pt x="741" y="10042"/>
                </a:cubicBezTo>
                <a:cubicBezTo>
                  <a:pt x="1053" y="10415"/>
                  <a:pt x="1426" y="10720"/>
                  <a:pt x="1812" y="10720"/>
                </a:cubicBezTo>
                <a:cubicBezTo>
                  <a:pt x="2023" y="10720"/>
                  <a:pt x="2236" y="10630"/>
                  <a:pt x="2446" y="10409"/>
                </a:cubicBezTo>
                <a:lnTo>
                  <a:pt x="2482" y="10460"/>
                </a:lnTo>
                <a:lnTo>
                  <a:pt x="2631" y="10147"/>
                </a:lnTo>
                <a:cubicBezTo>
                  <a:pt x="2711" y="10014"/>
                  <a:pt x="2748" y="9963"/>
                  <a:pt x="2760" y="9963"/>
                </a:cubicBezTo>
                <a:cubicBezTo>
                  <a:pt x="2783" y="9963"/>
                  <a:pt x="2728" y="10117"/>
                  <a:pt x="2705" y="10250"/>
                </a:cubicBezTo>
                <a:cubicBezTo>
                  <a:pt x="2780" y="10093"/>
                  <a:pt x="2853" y="9937"/>
                  <a:pt x="2927" y="9832"/>
                </a:cubicBezTo>
                <a:cubicBezTo>
                  <a:pt x="2927" y="9800"/>
                  <a:pt x="2924" y="9787"/>
                  <a:pt x="2918" y="9787"/>
                </a:cubicBezTo>
                <a:cubicBezTo>
                  <a:pt x="2904" y="9787"/>
                  <a:pt x="2878" y="9849"/>
                  <a:pt x="2853" y="9885"/>
                </a:cubicBezTo>
                <a:cubicBezTo>
                  <a:pt x="2927" y="9624"/>
                  <a:pt x="3038" y="9362"/>
                  <a:pt x="3149" y="9101"/>
                </a:cubicBezTo>
                <a:cubicBezTo>
                  <a:pt x="3248" y="8940"/>
                  <a:pt x="3281" y="8931"/>
                  <a:pt x="3308" y="8931"/>
                </a:cubicBezTo>
                <a:cubicBezTo>
                  <a:pt x="3313" y="8931"/>
                  <a:pt x="3317" y="8931"/>
                  <a:pt x="3321" y="8931"/>
                </a:cubicBezTo>
                <a:cubicBezTo>
                  <a:pt x="3354" y="8931"/>
                  <a:pt x="3390" y="8918"/>
                  <a:pt x="3519" y="8682"/>
                </a:cubicBezTo>
                <a:lnTo>
                  <a:pt x="3779" y="8159"/>
                </a:lnTo>
                <a:lnTo>
                  <a:pt x="3928" y="7898"/>
                </a:lnTo>
                <a:lnTo>
                  <a:pt x="4001" y="7741"/>
                </a:lnTo>
                <a:lnTo>
                  <a:pt x="4075" y="7687"/>
                </a:lnTo>
                <a:lnTo>
                  <a:pt x="4186" y="7636"/>
                </a:lnTo>
                <a:cubicBezTo>
                  <a:pt x="4224" y="7585"/>
                  <a:pt x="4224" y="7585"/>
                  <a:pt x="4261" y="7585"/>
                </a:cubicBezTo>
                <a:lnTo>
                  <a:pt x="4261" y="7636"/>
                </a:lnTo>
                <a:lnTo>
                  <a:pt x="4224" y="7687"/>
                </a:lnTo>
                <a:cubicBezTo>
                  <a:pt x="4236" y="7670"/>
                  <a:pt x="4241" y="7666"/>
                  <a:pt x="4243" y="7666"/>
                </a:cubicBezTo>
                <a:cubicBezTo>
                  <a:pt x="4244" y="7666"/>
                  <a:pt x="4236" y="7687"/>
                  <a:pt x="4261" y="7687"/>
                </a:cubicBezTo>
                <a:cubicBezTo>
                  <a:pt x="4261" y="7793"/>
                  <a:pt x="4186" y="7898"/>
                  <a:pt x="4186" y="7949"/>
                </a:cubicBezTo>
                <a:cubicBezTo>
                  <a:pt x="4186" y="7949"/>
                  <a:pt x="4186" y="7898"/>
                  <a:pt x="4224" y="7898"/>
                </a:cubicBezTo>
                <a:lnTo>
                  <a:pt x="4224" y="7949"/>
                </a:lnTo>
                <a:cubicBezTo>
                  <a:pt x="4186" y="8421"/>
                  <a:pt x="4186" y="8788"/>
                  <a:pt x="4186" y="8788"/>
                </a:cubicBezTo>
                <a:lnTo>
                  <a:pt x="4299" y="8890"/>
                </a:lnTo>
                <a:cubicBezTo>
                  <a:pt x="4224" y="10773"/>
                  <a:pt x="4150" y="9519"/>
                  <a:pt x="4113" y="11245"/>
                </a:cubicBezTo>
                <a:cubicBezTo>
                  <a:pt x="4150" y="11453"/>
                  <a:pt x="4150" y="11663"/>
                  <a:pt x="4150" y="11873"/>
                </a:cubicBezTo>
                <a:cubicBezTo>
                  <a:pt x="4150" y="12135"/>
                  <a:pt x="4150" y="12448"/>
                  <a:pt x="4113" y="12761"/>
                </a:cubicBezTo>
                <a:cubicBezTo>
                  <a:pt x="4261" y="12971"/>
                  <a:pt x="4446" y="13179"/>
                  <a:pt x="4557" y="13233"/>
                </a:cubicBezTo>
                <a:cubicBezTo>
                  <a:pt x="4557" y="13233"/>
                  <a:pt x="4706" y="13494"/>
                  <a:pt x="4668" y="13494"/>
                </a:cubicBezTo>
                <a:cubicBezTo>
                  <a:pt x="4780" y="13494"/>
                  <a:pt x="4891" y="13702"/>
                  <a:pt x="5038" y="13859"/>
                </a:cubicBezTo>
                <a:cubicBezTo>
                  <a:pt x="5076" y="13859"/>
                  <a:pt x="5038" y="13756"/>
                  <a:pt x="5002" y="13702"/>
                </a:cubicBezTo>
                <a:lnTo>
                  <a:pt x="5113" y="13859"/>
                </a:lnTo>
                <a:lnTo>
                  <a:pt x="5262" y="14018"/>
                </a:lnTo>
                <a:cubicBezTo>
                  <a:pt x="5333" y="14118"/>
                  <a:pt x="5359" y="14176"/>
                  <a:pt x="5338" y="14176"/>
                </a:cubicBezTo>
                <a:cubicBezTo>
                  <a:pt x="5326" y="14176"/>
                  <a:pt x="5301" y="14159"/>
                  <a:pt x="5262" y="14121"/>
                </a:cubicBezTo>
                <a:cubicBezTo>
                  <a:pt x="5373" y="14226"/>
                  <a:pt x="5520" y="14331"/>
                  <a:pt x="5705" y="14487"/>
                </a:cubicBezTo>
                <a:lnTo>
                  <a:pt x="6485" y="15272"/>
                </a:lnTo>
                <a:cubicBezTo>
                  <a:pt x="6817" y="15062"/>
                  <a:pt x="7188" y="14749"/>
                  <a:pt x="7595" y="14436"/>
                </a:cubicBezTo>
                <a:cubicBezTo>
                  <a:pt x="8040" y="14018"/>
                  <a:pt x="8485" y="13546"/>
                  <a:pt x="8892" y="13076"/>
                </a:cubicBezTo>
                <a:cubicBezTo>
                  <a:pt x="9114" y="12815"/>
                  <a:pt x="9374" y="12553"/>
                  <a:pt x="9559" y="12291"/>
                </a:cubicBezTo>
                <a:lnTo>
                  <a:pt x="10189" y="11453"/>
                </a:lnTo>
                <a:lnTo>
                  <a:pt x="10856" y="10617"/>
                </a:lnTo>
                <a:cubicBezTo>
                  <a:pt x="11040" y="10355"/>
                  <a:pt x="11225" y="10147"/>
                  <a:pt x="11411" y="9937"/>
                </a:cubicBezTo>
                <a:lnTo>
                  <a:pt x="11670" y="9624"/>
                </a:lnTo>
                <a:cubicBezTo>
                  <a:pt x="11670" y="9519"/>
                  <a:pt x="11670" y="9570"/>
                  <a:pt x="11634" y="9414"/>
                </a:cubicBezTo>
                <a:cubicBezTo>
                  <a:pt x="11616" y="9362"/>
                  <a:pt x="11625" y="9362"/>
                  <a:pt x="11638" y="9362"/>
                </a:cubicBezTo>
                <a:cubicBezTo>
                  <a:pt x="11652" y="9362"/>
                  <a:pt x="11670" y="9362"/>
                  <a:pt x="11670" y="9309"/>
                </a:cubicBezTo>
                <a:cubicBezTo>
                  <a:pt x="11670" y="9484"/>
                  <a:pt x="11696" y="9439"/>
                  <a:pt x="11705" y="9482"/>
                </a:cubicBezTo>
                <a:lnTo>
                  <a:pt x="11708" y="9467"/>
                </a:lnTo>
                <a:lnTo>
                  <a:pt x="11708" y="9570"/>
                </a:lnTo>
                <a:cubicBezTo>
                  <a:pt x="11745" y="9570"/>
                  <a:pt x="11745" y="9519"/>
                  <a:pt x="11781" y="9467"/>
                </a:cubicBezTo>
                <a:cubicBezTo>
                  <a:pt x="11819" y="9467"/>
                  <a:pt x="11781" y="9467"/>
                  <a:pt x="11781" y="9570"/>
                </a:cubicBezTo>
                <a:lnTo>
                  <a:pt x="11856" y="9570"/>
                </a:lnTo>
                <a:cubicBezTo>
                  <a:pt x="11848" y="9583"/>
                  <a:pt x="11847" y="9585"/>
                  <a:pt x="11850" y="9585"/>
                </a:cubicBezTo>
                <a:cubicBezTo>
                  <a:pt x="11859" y="9585"/>
                  <a:pt x="11901" y="9555"/>
                  <a:pt x="11936" y="9555"/>
                </a:cubicBezTo>
                <a:cubicBezTo>
                  <a:pt x="11948" y="9555"/>
                  <a:pt x="11959" y="9559"/>
                  <a:pt x="11967" y="9570"/>
                </a:cubicBezTo>
                <a:cubicBezTo>
                  <a:pt x="11967" y="9598"/>
                  <a:pt x="11957" y="9598"/>
                  <a:pt x="11953" y="9598"/>
                </a:cubicBezTo>
                <a:cubicBezTo>
                  <a:pt x="11948" y="9598"/>
                  <a:pt x="11948" y="9598"/>
                  <a:pt x="11967" y="9624"/>
                </a:cubicBezTo>
                <a:cubicBezTo>
                  <a:pt x="11967" y="9675"/>
                  <a:pt x="11967" y="9729"/>
                  <a:pt x="11967" y="9729"/>
                </a:cubicBezTo>
                <a:cubicBezTo>
                  <a:pt x="11967" y="9729"/>
                  <a:pt x="11967" y="9780"/>
                  <a:pt x="11967" y="9780"/>
                </a:cubicBezTo>
                <a:lnTo>
                  <a:pt x="11967" y="10093"/>
                </a:lnTo>
                <a:cubicBezTo>
                  <a:pt x="11967" y="10179"/>
                  <a:pt x="11967" y="10331"/>
                  <a:pt x="12006" y="10331"/>
                </a:cubicBezTo>
                <a:cubicBezTo>
                  <a:pt x="12015" y="10331"/>
                  <a:pt x="12027" y="10323"/>
                  <a:pt x="12041" y="10304"/>
                </a:cubicBezTo>
                <a:cubicBezTo>
                  <a:pt x="11985" y="10383"/>
                  <a:pt x="11906" y="10803"/>
                  <a:pt x="11872" y="10803"/>
                </a:cubicBezTo>
                <a:cubicBezTo>
                  <a:pt x="11862" y="10803"/>
                  <a:pt x="11856" y="10767"/>
                  <a:pt x="11856" y="10670"/>
                </a:cubicBezTo>
                <a:cubicBezTo>
                  <a:pt x="11819" y="10878"/>
                  <a:pt x="11819" y="11088"/>
                  <a:pt x="11781" y="11350"/>
                </a:cubicBezTo>
                <a:lnTo>
                  <a:pt x="11856" y="11035"/>
                </a:lnTo>
                <a:cubicBezTo>
                  <a:pt x="11745" y="11612"/>
                  <a:pt x="11708" y="12186"/>
                  <a:pt x="11670" y="12815"/>
                </a:cubicBezTo>
                <a:lnTo>
                  <a:pt x="11745" y="12499"/>
                </a:lnTo>
                <a:cubicBezTo>
                  <a:pt x="11745" y="12918"/>
                  <a:pt x="11670" y="13284"/>
                  <a:pt x="11523" y="13597"/>
                </a:cubicBezTo>
                <a:lnTo>
                  <a:pt x="11559" y="13076"/>
                </a:lnTo>
                <a:cubicBezTo>
                  <a:pt x="11449" y="13756"/>
                  <a:pt x="11374" y="14436"/>
                  <a:pt x="11338" y="15115"/>
                </a:cubicBezTo>
                <a:lnTo>
                  <a:pt x="11374" y="14905"/>
                </a:lnTo>
                <a:cubicBezTo>
                  <a:pt x="11374" y="15096"/>
                  <a:pt x="11347" y="15519"/>
                  <a:pt x="11309" y="16068"/>
                </a:cubicBezTo>
                <a:cubicBezTo>
                  <a:pt x="11294" y="16098"/>
                  <a:pt x="11278" y="16130"/>
                  <a:pt x="11263" y="16162"/>
                </a:cubicBezTo>
                <a:lnTo>
                  <a:pt x="11301" y="16181"/>
                </a:lnTo>
                <a:cubicBezTo>
                  <a:pt x="11278" y="16507"/>
                  <a:pt x="11253" y="16874"/>
                  <a:pt x="11225" y="17260"/>
                </a:cubicBezTo>
                <a:lnTo>
                  <a:pt x="13782" y="18619"/>
                </a:lnTo>
                <a:cubicBezTo>
                  <a:pt x="14412" y="17206"/>
                  <a:pt x="15153" y="15585"/>
                  <a:pt x="15339" y="15167"/>
                </a:cubicBezTo>
                <a:lnTo>
                  <a:pt x="15115" y="15377"/>
                </a:lnTo>
                <a:lnTo>
                  <a:pt x="15371" y="14811"/>
                </a:lnTo>
                <a:cubicBezTo>
                  <a:pt x="15346" y="14890"/>
                  <a:pt x="15406" y="15244"/>
                  <a:pt x="15380" y="15317"/>
                </a:cubicBezTo>
                <a:cubicBezTo>
                  <a:pt x="15823" y="14431"/>
                  <a:pt x="16340" y="13649"/>
                  <a:pt x="16858" y="12866"/>
                </a:cubicBezTo>
                <a:cubicBezTo>
                  <a:pt x="17043" y="12604"/>
                  <a:pt x="17228" y="12343"/>
                  <a:pt x="17414" y="12135"/>
                </a:cubicBezTo>
                <a:lnTo>
                  <a:pt x="17710" y="11768"/>
                </a:lnTo>
                <a:cubicBezTo>
                  <a:pt x="17783" y="11715"/>
                  <a:pt x="17821" y="11663"/>
                  <a:pt x="17895" y="11612"/>
                </a:cubicBezTo>
                <a:lnTo>
                  <a:pt x="17968" y="11507"/>
                </a:lnTo>
                <a:cubicBezTo>
                  <a:pt x="18081" y="11350"/>
                  <a:pt x="18228" y="11245"/>
                  <a:pt x="18377" y="11140"/>
                </a:cubicBezTo>
                <a:cubicBezTo>
                  <a:pt x="18413" y="11140"/>
                  <a:pt x="18488" y="11088"/>
                  <a:pt x="18524" y="11088"/>
                </a:cubicBezTo>
                <a:lnTo>
                  <a:pt x="18635" y="11088"/>
                </a:lnTo>
                <a:lnTo>
                  <a:pt x="18635" y="11350"/>
                </a:lnTo>
                <a:cubicBezTo>
                  <a:pt x="18598" y="11612"/>
                  <a:pt x="18524" y="11612"/>
                  <a:pt x="18524" y="11612"/>
                </a:cubicBezTo>
                <a:cubicBezTo>
                  <a:pt x="18524" y="11637"/>
                  <a:pt x="18533" y="11650"/>
                  <a:pt x="18542" y="11650"/>
                </a:cubicBezTo>
                <a:cubicBezTo>
                  <a:pt x="18553" y="11650"/>
                  <a:pt x="18562" y="11637"/>
                  <a:pt x="18562" y="11612"/>
                </a:cubicBezTo>
                <a:cubicBezTo>
                  <a:pt x="18598" y="11612"/>
                  <a:pt x="18598" y="11612"/>
                  <a:pt x="18598" y="11663"/>
                </a:cubicBezTo>
                <a:cubicBezTo>
                  <a:pt x="18598" y="11768"/>
                  <a:pt x="18524" y="11768"/>
                  <a:pt x="18524" y="11768"/>
                </a:cubicBezTo>
                <a:cubicBezTo>
                  <a:pt x="18524" y="11768"/>
                  <a:pt x="18524" y="11835"/>
                  <a:pt x="18544" y="11835"/>
                </a:cubicBezTo>
                <a:cubicBezTo>
                  <a:pt x="18548" y="11835"/>
                  <a:pt x="18554" y="11830"/>
                  <a:pt x="18562" y="11820"/>
                </a:cubicBezTo>
                <a:cubicBezTo>
                  <a:pt x="18598" y="11820"/>
                  <a:pt x="18673" y="11663"/>
                  <a:pt x="18747" y="11558"/>
                </a:cubicBezTo>
                <a:lnTo>
                  <a:pt x="18747" y="11820"/>
                </a:lnTo>
                <a:lnTo>
                  <a:pt x="18673" y="11820"/>
                </a:lnTo>
                <a:cubicBezTo>
                  <a:pt x="18673" y="11820"/>
                  <a:pt x="18709" y="11820"/>
                  <a:pt x="18784" y="11873"/>
                </a:cubicBezTo>
                <a:cubicBezTo>
                  <a:pt x="18784" y="11925"/>
                  <a:pt x="18820" y="11925"/>
                  <a:pt x="18820" y="11976"/>
                </a:cubicBezTo>
                <a:cubicBezTo>
                  <a:pt x="18820" y="12030"/>
                  <a:pt x="18820" y="12030"/>
                  <a:pt x="18820" y="12081"/>
                </a:cubicBezTo>
                <a:lnTo>
                  <a:pt x="18820" y="12238"/>
                </a:lnTo>
                <a:cubicBezTo>
                  <a:pt x="18820" y="12815"/>
                  <a:pt x="18820" y="13441"/>
                  <a:pt x="18784" y="14069"/>
                </a:cubicBezTo>
                <a:cubicBezTo>
                  <a:pt x="18784" y="14382"/>
                  <a:pt x="18747" y="14697"/>
                  <a:pt x="18747" y="15010"/>
                </a:cubicBezTo>
                <a:lnTo>
                  <a:pt x="18673" y="15952"/>
                </a:lnTo>
                <a:cubicBezTo>
                  <a:pt x="18635" y="15952"/>
                  <a:pt x="18598" y="15639"/>
                  <a:pt x="18598" y="15377"/>
                </a:cubicBezTo>
                <a:cubicBezTo>
                  <a:pt x="18598" y="15585"/>
                  <a:pt x="18598" y="15742"/>
                  <a:pt x="18562" y="15952"/>
                </a:cubicBezTo>
                <a:cubicBezTo>
                  <a:pt x="18573" y="15900"/>
                  <a:pt x="18582" y="15881"/>
                  <a:pt x="18586" y="15881"/>
                </a:cubicBezTo>
                <a:cubicBezTo>
                  <a:pt x="18611" y="15881"/>
                  <a:pt x="18579" y="16299"/>
                  <a:pt x="18589" y="16299"/>
                </a:cubicBezTo>
                <a:cubicBezTo>
                  <a:pt x="18591" y="16299"/>
                  <a:pt x="18594" y="16288"/>
                  <a:pt x="18598" y="16265"/>
                </a:cubicBezTo>
                <a:cubicBezTo>
                  <a:pt x="18709" y="17155"/>
                  <a:pt x="18488" y="18358"/>
                  <a:pt x="18562" y="19194"/>
                </a:cubicBezTo>
                <a:lnTo>
                  <a:pt x="19858" y="20189"/>
                </a:lnTo>
                <a:cubicBezTo>
                  <a:pt x="20266" y="20554"/>
                  <a:pt x="20710" y="20815"/>
                  <a:pt x="21155" y="21077"/>
                </a:cubicBezTo>
                <a:cubicBezTo>
                  <a:pt x="21155" y="21233"/>
                  <a:pt x="21155" y="21443"/>
                  <a:pt x="21117" y="21600"/>
                </a:cubicBezTo>
                <a:cubicBezTo>
                  <a:pt x="21191" y="21338"/>
                  <a:pt x="21191" y="21077"/>
                  <a:pt x="21191" y="20869"/>
                </a:cubicBezTo>
                <a:lnTo>
                  <a:pt x="21081" y="20815"/>
                </a:lnTo>
                <a:cubicBezTo>
                  <a:pt x="21081" y="20240"/>
                  <a:pt x="21155" y="20659"/>
                  <a:pt x="21155" y="20135"/>
                </a:cubicBezTo>
                <a:cubicBezTo>
                  <a:pt x="21229" y="20135"/>
                  <a:pt x="21229" y="20607"/>
                  <a:pt x="21229" y="21077"/>
                </a:cubicBezTo>
                <a:cubicBezTo>
                  <a:pt x="21266" y="20764"/>
                  <a:pt x="21266" y="20397"/>
                  <a:pt x="21229" y="20084"/>
                </a:cubicBezTo>
                <a:cubicBezTo>
                  <a:pt x="21243" y="19940"/>
                  <a:pt x="21258" y="19917"/>
                  <a:pt x="21275" y="19917"/>
                </a:cubicBezTo>
                <a:cubicBezTo>
                  <a:pt x="21283" y="19917"/>
                  <a:pt x="21290" y="19921"/>
                  <a:pt x="21299" y="19921"/>
                </a:cubicBezTo>
                <a:cubicBezTo>
                  <a:pt x="21321" y="19921"/>
                  <a:pt x="21345" y="19895"/>
                  <a:pt x="21377" y="19717"/>
                </a:cubicBezTo>
                <a:cubicBezTo>
                  <a:pt x="21340" y="19299"/>
                  <a:pt x="21340" y="18932"/>
                  <a:pt x="21377" y="18514"/>
                </a:cubicBezTo>
                <a:cubicBezTo>
                  <a:pt x="21488" y="17573"/>
                  <a:pt x="21340" y="17050"/>
                  <a:pt x="21451" y="16162"/>
                </a:cubicBezTo>
                <a:lnTo>
                  <a:pt x="21451" y="16265"/>
                </a:lnTo>
                <a:cubicBezTo>
                  <a:pt x="21523" y="15963"/>
                  <a:pt x="21526" y="15364"/>
                  <a:pt x="21559" y="14757"/>
                </a:cubicBezTo>
                <a:cubicBezTo>
                  <a:pt x="21551" y="14817"/>
                  <a:pt x="21535" y="14869"/>
                  <a:pt x="21519" y="14869"/>
                </a:cubicBezTo>
                <a:cubicBezTo>
                  <a:pt x="21503" y="14869"/>
                  <a:pt x="21488" y="14809"/>
                  <a:pt x="21488" y="14644"/>
                </a:cubicBezTo>
                <a:cubicBezTo>
                  <a:pt x="21562" y="14018"/>
                  <a:pt x="21526" y="13494"/>
                  <a:pt x="21600" y="13023"/>
                </a:cubicBezTo>
                <a:lnTo>
                  <a:pt x="21526" y="12499"/>
                </a:lnTo>
                <a:lnTo>
                  <a:pt x="21526" y="11925"/>
                </a:lnTo>
                <a:cubicBezTo>
                  <a:pt x="21526" y="11507"/>
                  <a:pt x="21526" y="11140"/>
                  <a:pt x="21488" y="10773"/>
                </a:cubicBezTo>
                <a:cubicBezTo>
                  <a:pt x="21415" y="9937"/>
                  <a:pt x="21340" y="8944"/>
                  <a:pt x="21229" y="7846"/>
                </a:cubicBezTo>
                <a:lnTo>
                  <a:pt x="20228" y="6956"/>
                </a:lnTo>
                <a:cubicBezTo>
                  <a:pt x="20081" y="6800"/>
                  <a:pt x="19896" y="6695"/>
                  <a:pt x="19710" y="6538"/>
                </a:cubicBezTo>
                <a:lnTo>
                  <a:pt x="19044" y="6066"/>
                </a:lnTo>
                <a:cubicBezTo>
                  <a:pt x="18598" y="6277"/>
                  <a:pt x="18191" y="6590"/>
                  <a:pt x="17746" y="6851"/>
                </a:cubicBezTo>
                <a:cubicBezTo>
                  <a:pt x="17525" y="7008"/>
                  <a:pt x="17301" y="7164"/>
                  <a:pt x="17116" y="7374"/>
                </a:cubicBezTo>
                <a:lnTo>
                  <a:pt x="16783" y="7636"/>
                </a:lnTo>
                <a:cubicBezTo>
                  <a:pt x="16672" y="7687"/>
                  <a:pt x="16562" y="7846"/>
                  <a:pt x="16449" y="7898"/>
                </a:cubicBezTo>
                <a:lnTo>
                  <a:pt x="16116" y="8211"/>
                </a:lnTo>
                <a:lnTo>
                  <a:pt x="15931" y="8472"/>
                </a:lnTo>
                <a:lnTo>
                  <a:pt x="15561" y="8839"/>
                </a:lnTo>
                <a:cubicBezTo>
                  <a:pt x="15339" y="9152"/>
                  <a:pt x="15115" y="9414"/>
                  <a:pt x="14930" y="9675"/>
                </a:cubicBezTo>
                <a:cubicBezTo>
                  <a:pt x="14904" y="9714"/>
                  <a:pt x="14877" y="9752"/>
                  <a:pt x="14850" y="9789"/>
                </a:cubicBezTo>
                <a:cubicBezTo>
                  <a:pt x="14892" y="8828"/>
                  <a:pt x="14882" y="7874"/>
                  <a:pt x="14819" y="6956"/>
                </a:cubicBezTo>
                <a:cubicBezTo>
                  <a:pt x="14857" y="6695"/>
                  <a:pt x="14857" y="6433"/>
                  <a:pt x="14819" y="6171"/>
                </a:cubicBezTo>
                <a:cubicBezTo>
                  <a:pt x="14819" y="5910"/>
                  <a:pt x="14783" y="5648"/>
                  <a:pt x="14745" y="5387"/>
                </a:cubicBezTo>
                <a:lnTo>
                  <a:pt x="14152" y="4655"/>
                </a:lnTo>
                <a:cubicBezTo>
                  <a:pt x="14227" y="4812"/>
                  <a:pt x="14263" y="4863"/>
                  <a:pt x="14227" y="4863"/>
                </a:cubicBezTo>
                <a:cubicBezTo>
                  <a:pt x="14190" y="4863"/>
                  <a:pt x="14152" y="4812"/>
                  <a:pt x="14078" y="4760"/>
                </a:cubicBezTo>
                <a:lnTo>
                  <a:pt x="13820" y="4394"/>
                </a:lnTo>
                <a:cubicBezTo>
                  <a:pt x="13560" y="4237"/>
                  <a:pt x="13560" y="4289"/>
                  <a:pt x="13524" y="4237"/>
                </a:cubicBezTo>
                <a:cubicBezTo>
                  <a:pt x="13486" y="4237"/>
                  <a:pt x="13449" y="4237"/>
                  <a:pt x="13375" y="4184"/>
                </a:cubicBezTo>
                <a:lnTo>
                  <a:pt x="13189" y="4132"/>
                </a:lnTo>
                <a:lnTo>
                  <a:pt x="12857" y="3922"/>
                </a:lnTo>
                <a:lnTo>
                  <a:pt x="12708" y="3871"/>
                </a:lnTo>
                <a:cubicBezTo>
                  <a:pt x="12486" y="3976"/>
                  <a:pt x="12226" y="4132"/>
                  <a:pt x="11892" y="4289"/>
                </a:cubicBezTo>
                <a:lnTo>
                  <a:pt x="11670" y="4445"/>
                </a:lnTo>
                <a:lnTo>
                  <a:pt x="11374" y="4655"/>
                </a:lnTo>
                <a:lnTo>
                  <a:pt x="10818" y="5074"/>
                </a:lnTo>
                <a:cubicBezTo>
                  <a:pt x="10448" y="5440"/>
                  <a:pt x="10004" y="5805"/>
                  <a:pt x="9633" y="6277"/>
                </a:cubicBezTo>
                <a:cubicBezTo>
                  <a:pt x="9374" y="6590"/>
                  <a:pt x="9114" y="6905"/>
                  <a:pt x="8854" y="7218"/>
                </a:cubicBezTo>
                <a:lnTo>
                  <a:pt x="8114" y="8159"/>
                </a:lnTo>
                <a:cubicBezTo>
                  <a:pt x="7929" y="8367"/>
                  <a:pt x="7966" y="8367"/>
                  <a:pt x="7891" y="8421"/>
                </a:cubicBezTo>
                <a:lnTo>
                  <a:pt x="7818" y="8526"/>
                </a:lnTo>
                <a:cubicBezTo>
                  <a:pt x="7706" y="8682"/>
                  <a:pt x="7595" y="8788"/>
                  <a:pt x="7484" y="8839"/>
                </a:cubicBezTo>
                <a:cubicBezTo>
                  <a:pt x="7448" y="8890"/>
                  <a:pt x="7373" y="8944"/>
                  <a:pt x="7299" y="8944"/>
                </a:cubicBezTo>
                <a:lnTo>
                  <a:pt x="7262" y="8996"/>
                </a:lnTo>
                <a:cubicBezTo>
                  <a:pt x="7262" y="8944"/>
                  <a:pt x="7262" y="8890"/>
                  <a:pt x="7262" y="8839"/>
                </a:cubicBezTo>
                <a:cubicBezTo>
                  <a:pt x="7262" y="8788"/>
                  <a:pt x="7262" y="8682"/>
                  <a:pt x="7262" y="8577"/>
                </a:cubicBezTo>
                <a:lnTo>
                  <a:pt x="7262" y="8526"/>
                </a:lnTo>
                <a:cubicBezTo>
                  <a:pt x="7262" y="8472"/>
                  <a:pt x="7262" y="8421"/>
                  <a:pt x="7262" y="8367"/>
                </a:cubicBezTo>
                <a:lnTo>
                  <a:pt x="7262" y="8054"/>
                </a:lnTo>
                <a:cubicBezTo>
                  <a:pt x="7262" y="7531"/>
                  <a:pt x="7337" y="7061"/>
                  <a:pt x="7337" y="6538"/>
                </a:cubicBezTo>
                <a:cubicBezTo>
                  <a:pt x="7373" y="6015"/>
                  <a:pt x="7410" y="5440"/>
                  <a:pt x="7448" y="4917"/>
                </a:cubicBezTo>
                <a:cubicBezTo>
                  <a:pt x="7521" y="3819"/>
                  <a:pt x="7558" y="2773"/>
                  <a:pt x="7633" y="1778"/>
                </a:cubicBezTo>
                <a:lnTo>
                  <a:pt x="7262" y="1308"/>
                </a:lnTo>
                <a:lnTo>
                  <a:pt x="7224" y="1254"/>
                </a:lnTo>
                <a:lnTo>
                  <a:pt x="7224" y="1203"/>
                </a:lnTo>
                <a:lnTo>
                  <a:pt x="7188" y="1152"/>
                </a:lnTo>
                <a:lnTo>
                  <a:pt x="7113" y="995"/>
                </a:lnTo>
                <a:lnTo>
                  <a:pt x="6928" y="733"/>
                </a:lnTo>
                <a:cubicBezTo>
                  <a:pt x="6670" y="418"/>
                  <a:pt x="6743" y="313"/>
                  <a:pt x="6595" y="105"/>
                </a:cubicBezTo>
                <a:lnTo>
                  <a:pt x="6557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5" name="Google Shape;44;p3"/>
          <p:cNvSpPr/>
          <p:nvPr/>
        </p:nvSpPr>
        <p:spPr>
          <a:xfrm flipH="1">
            <a:off x="1433353" y="4783023"/>
            <a:ext cx="686252" cy="5718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6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6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6" y="5588"/>
                  <a:pt x="4326" y="5827"/>
                </a:cubicBezTo>
                <a:lnTo>
                  <a:pt x="4326" y="7967"/>
                </a:lnTo>
                <a:cubicBezTo>
                  <a:pt x="4293" y="8560"/>
                  <a:pt x="4359" y="9036"/>
                  <a:pt x="4326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7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79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7" y="10146"/>
                  <a:pt x="18527" y="10265"/>
                </a:cubicBezTo>
                <a:lnTo>
                  <a:pt x="17274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87" name="Google Shape;45;p3"/>
          <p:cNvGrpSpPr/>
          <p:nvPr/>
        </p:nvGrpSpPr>
        <p:grpSpPr>
          <a:xfrm>
            <a:off x="175279" y="1084004"/>
            <a:ext cx="1112519" cy="1115123"/>
            <a:chOff x="0" y="0"/>
            <a:chExt cx="1112518" cy="1115121"/>
          </a:xfrm>
        </p:grpSpPr>
        <p:sp>
          <p:nvSpPr>
            <p:cNvPr id="76" name="Google Shape;46;p3"/>
            <p:cNvSpPr/>
            <p:nvPr/>
          </p:nvSpPr>
          <p:spPr>
            <a:xfrm rot="4108899">
              <a:off x="1015205" y="518571"/>
              <a:ext cx="1" cy="151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" name="Google Shape;47;p3"/>
            <p:cNvSpPr/>
            <p:nvPr/>
          </p:nvSpPr>
          <p:spPr>
            <a:xfrm rot="4108899">
              <a:off x="909618" y="269307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8" name="Google Shape;48;p3"/>
            <p:cNvSpPr/>
            <p:nvPr/>
          </p:nvSpPr>
          <p:spPr>
            <a:xfrm rot="4108899">
              <a:off x="820871" y="-4021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9" name="Google Shape;49;p3"/>
            <p:cNvSpPr/>
            <p:nvPr/>
          </p:nvSpPr>
          <p:spPr>
            <a:xfrm rot="4108899">
              <a:off x="379213" y="245124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0" name="Google Shape;51;p3"/>
            <p:cNvSpPr/>
            <p:nvPr/>
          </p:nvSpPr>
          <p:spPr>
            <a:xfrm rot="4108899">
              <a:off x="239829" y="253418"/>
              <a:ext cx="201298" cy="2183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1" name="Google Shape;52;p3"/>
            <p:cNvSpPr/>
            <p:nvPr/>
          </p:nvSpPr>
          <p:spPr>
            <a:xfrm rot="4108899">
              <a:off x="717954" y="746328"/>
              <a:ext cx="187861" cy="198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2" name="Google Shape;54;p3"/>
            <p:cNvSpPr/>
            <p:nvPr/>
          </p:nvSpPr>
          <p:spPr>
            <a:xfrm rot="4108899">
              <a:off x="493611" y="458319"/>
              <a:ext cx="204359" cy="213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3" name="Google Shape;55;p3"/>
            <p:cNvSpPr/>
            <p:nvPr/>
          </p:nvSpPr>
          <p:spPr>
            <a:xfrm rot="4108899">
              <a:off x="298364" y="864833"/>
              <a:ext cx="197315" cy="231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4" name="Google Shape;56;p3"/>
            <p:cNvSpPr/>
            <p:nvPr/>
          </p:nvSpPr>
          <p:spPr>
            <a:xfrm rot="4108899">
              <a:off x="35243" y="650607"/>
              <a:ext cx="194736" cy="208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5" name="Google Shape;57;p3"/>
            <p:cNvSpPr/>
            <p:nvPr/>
          </p:nvSpPr>
          <p:spPr>
            <a:xfrm rot="4108899">
              <a:off x="754336" y="47929"/>
              <a:ext cx="167972" cy="202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6" name="Google Shape;58;p3"/>
            <p:cNvSpPr/>
            <p:nvPr/>
          </p:nvSpPr>
          <p:spPr>
            <a:xfrm rot="4108899">
              <a:off x="887885" y="367819"/>
              <a:ext cx="164231" cy="2416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99" name="Google Shape;59;p3"/>
          <p:cNvGrpSpPr/>
          <p:nvPr/>
        </p:nvGrpSpPr>
        <p:grpSpPr>
          <a:xfrm>
            <a:off x="7712654" y="2713629"/>
            <a:ext cx="1112519" cy="1115123"/>
            <a:chOff x="0" y="0"/>
            <a:chExt cx="1112518" cy="1115121"/>
          </a:xfrm>
        </p:grpSpPr>
        <p:sp>
          <p:nvSpPr>
            <p:cNvPr id="88" name="Google Shape;60;p3"/>
            <p:cNvSpPr/>
            <p:nvPr/>
          </p:nvSpPr>
          <p:spPr>
            <a:xfrm rot="4108899">
              <a:off x="1015205" y="518571"/>
              <a:ext cx="1" cy="151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9" name="Google Shape;61;p3"/>
            <p:cNvSpPr/>
            <p:nvPr/>
          </p:nvSpPr>
          <p:spPr>
            <a:xfrm rot="4108899">
              <a:off x="909618" y="269307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0" name="Google Shape;62;p3"/>
            <p:cNvSpPr/>
            <p:nvPr/>
          </p:nvSpPr>
          <p:spPr>
            <a:xfrm rot="4108899">
              <a:off x="820871" y="-4021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1" name="Google Shape;63;p3"/>
            <p:cNvSpPr/>
            <p:nvPr/>
          </p:nvSpPr>
          <p:spPr>
            <a:xfrm rot="4108899">
              <a:off x="379213" y="245124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2" name="Google Shape;65;p3"/>
            <p:cNvSpPr/>
            <p:nvPr/>
          </p:nvSpPr>
          <p:spPr>
            <a:xfrm rot="4108899">
              <a:off x="239829" y="253418"/>
              <a:ext cx="201298" cy="2183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3" name="Google Shape;66;p3"/>
            <p:cNvSpPr/>
            <p:nvPr/>
          </p:nvSpPr>
          <p:spPr>
            <a:xfrm rot="4108899">
              <a:off x="717954" y="746328"/>
              <a:ext cx="187861" cy="198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4" name="Google Shape;68;p3"/>
            <p:cNvSpPr/>
            <p:nvPr/>
          </p:nvSpPr>
          <p:spPr>
            <a:xfrm rot="4108899">
              <a:off x="493611" y="458319"/>
              <a:ext cx="204359" cy="213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5" name="Google Shape;69;p3"/>
            <p:cNvSpPr/>
            <p:nvPr/>
          </p:nvSpPr>
          <p:spPr>
            <a:xfrm rot="4108899">
              <a:off x="298364" y="864833"/>
              <a:ext cx="197315" cy="231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6" name="Google Shape;70;p3"/>
            <p:cNvSpPr/>
            <p:nvPr/>
          </p:nvSpPr>
          <p:spPr>
            <a:xfrm rot="4108899">
              <a:off x="35243" y="650607"/>
              <a:ext cx="194736" cy="208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" name="Google Shape;71;p3"/>
            <p:cNvSpPr/>
            <p:nvPr/>
          </p:nvSpPr>
          <p:spPr>
            <a:xfrm rot="4108899">
              <a:off x="754336" y="47929"/>
              <a:ext cx="167972" cy="202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" name="Google Shape;72;p3"/>
            <p:cNvSpPr/>
            <p:nvPr/>
          </p:nvSpPr>
          <p:spPr>
            <a:xfrm rot="4108899">
              <a:off x="887885" y="367819"/>
              <a:ext cx="164231" cy="2416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10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Title Text"/>
          <p:cNvSpPr txBox="1"/>
          <p:nvPr>
            <p:ph type="title"/>
          </p:nvPr>
        </p:nvSpPr>
        <p:spPr>
          <a:xfrm>
            <a:off x="6105525" y="2912524"/>
            <a:ext cx="2437801" cy="1998301"/>
          </a:xfrm>
          <a:prstGeom prst="rect">
            <a:avLst/>
          </a:prstGeom>
        </p:spPr>
        <p:txBody>
          <a:bodyPr/>
          <a:lstStyle>
            <a:lvl1pPr algn="r">
              <a:defRPr sz="2800"/>
            </a:lvl1pPr>
          </a:lstStyle>
          <a:p>
            <a:pPr/>
            <a:r>
              <a:t>Title Text</a:t>
            </a:r>
          </a:p>
        </p:txBody>
      </p:sp>
      <p:sp>
        <p:nvSpPr>
          <p:cNvPr id="671" name="Google Shape;699;p21"/>
          <p:cNvSpPr/>
          <p:nvPr/>
        </p:nvSpPr>
        <p:spPr>
          <a:xfrm>
            <a:off x="-791962" y="4150185"/>
            <a:ext cx="1708834" cy="15130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57" h="21600" fill="norm" stroke="1" extrusionOk="0">
                <a:moveTo>
                  <a:pt x="9631" y="0"/>
                </a:moveTo>
                <a:cubicBezTo>
                  <a:pt x="5135" y="0"/>
                  <a:pt x="-3101" y="3783"/>
                  <a:pt x="1213" y="14678"/>
                </a:cubicBezTo>
                <a:cubicBezTo>
                  <a:pt x="1213" y="14678"/>
                  <a:pt x="7371" y="21600"/>
                  <a:pt x="11789" y="21600"/>
                </a:cubicBezTo>
                <a:cubicBezTo>
                  <a:pt x="13033" y="21600"/>
                  <a:pt x="14140" y="21050"/>
                  <a:pt x="14931" y="19645"/>
                </a:cubicBezTo>
                <a:cubicBezTo>
                  <a:pt x="18499" y="13244"/>
                  <a:pt x="13938" y="2867"/>
                  <a:pt x="12100" y="715"/>
                </a:cubicBezTo>
                <a:cubicBezTo>
                  <a:pt x="11726" y="258"/>
                  <a:pt x="10806" y="0"/>
                  <a:pt x="9631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72" name="Google Shape;700;p21"/>
          <p:cNvSpPr/>
          <p:nvPr/>
        </p:nvSpPr>
        <p:spPr>
          <a:xfrm>
            <a:off x="8009139" y="2578560"/>
            <a:ext cx="1708833" cy="15130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57" h="21600" fill="norm" stroke="1" extrusionOk="0">
                <a:moveTo>
                  <a:pt x="9631" y="0"/>
                </a:moveTo>
                <a:cubicBezTo>
                  <a:pt x="5135" y="0"/>
                  <a:pt x="-3101" y="3783"/>
                  <a:pt x="1213" y="14678"/>
                </a:cubicBezTo>
                <a:cubicBezTo>
                  <a:pt x="1213" y="14678"/>
                  <a:pt x="7371" y="21600"/>
                  <a:pt x="11789" y="21600"/>
                </a:cubicBezTo>
                <a:cubicBezTo>
                  <a:pt x="13033" y="21600"/>
                  <a:pt x="14140" y="21050"/>
                  <a:pt x="14931" y="19645"/>
                </a:cubicBezTo>
                <a:cubicBezTo>
                  <a:pt x="18499" y="13244"/>
                  <a:pt x="13938" y="2867"/>
                  <a:pt x="12100" y="715"/>
                </a:cubicBezTo>
                <a:cubicBezTo>
                  <a:pt x="11726" y="258"/>
                  <a:pt x="10806" y="0"/>
                  <a:pt x="9631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73" name="Google Shape;701;p21"/>
          <p:cNvSpPr/>
          <p:nvPr/>
        </p:nvSpPr>
        <p:spPr>
          <a:xfrm>
            <a:off x="-1401562" y="1006935"/>
            <a:ext cx="1708834" cy="15130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57" h="21600" fill="norm" stroke="1" extrusionOk="0">
                <a:moveTo>
                  <a:pt x="9631" y="0"/>
                </a:moveTo>
                <a:cubicBezTo>
                  <a:pt x="5135" y="0"/>
                  <a:pt x="-3101" y="3783"/>
                  <a:pt x="1213" y="14678"/>
                </a:cubicBezTo>
                <a:cubicBezTo>
                  <a:pt x="1213" y="14678"/>
                  <a:pt x="7371" y="21600"/>
                  <a:pt x="11789" y="21600"/>
                </a:cubicBezTo>
                <a:cubicBezTo>
                  <a:pt x="13033" y="21600"/>
                  <a:pt x="14140" y="21050"/>
                  <a:pt x="14931" y="19645"/>
                </a:cubicBezTo>
                <a:cubicBezTo>
                  <a:pt x="18499" y="13244"/>
                  <a:pt x="13938" y="2867"/>
                  <a:pt x="12100" y="715"/>
                </a:cubicBezTo>
                <a:cubicBezTo>
                  <a:pt x="11726" y="258"/>
                  <a:pt x="10806" y="0"/>
                  <a:pt x="9631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681" name="Google Shape;702;p21"/>
          <p:cNvGrpSpPr/>
          <p:nvPr/>
        </p:nvGrpSpPr>
        <p:grpSpPr>
          <a:xfrm>
            <a:off x="-444279" y="1320620"/>
            <a:ext cx="1541145" cy="1193488"/>
            <a:chOff x="0" y="0"/>
            <a:chExt cx="1541144" cy="1193487"/>
          </a:xfrm>
        </p:grpSpPr>
        <p:sp>
          <p:nvSpPr>
            <p:cNvPr id="674" name="Google Shape;703;p21"/>
            <p:cNvSpPr/>
            <p:nvPr/>
          </p:nvSpPr>
          <p:spPr>
            <a:xfrm rot="1364604">
              <a:off x="96965" y="657066"/>
              <a:ext cx="12701" cy="23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7297" y="7200"/>
                    <a:pt x="0" y="14400"/>
                    <a:pt x="0" y="21600"/>
                  </a:cubicBezTo>
                  <a:cubicBezTo>
                    <a:pt x="14303" y="14400"/>
                    <a:pt x="21600" y="7200"/>
                    <a:pt x="21600" y="0"/>
                  </a:cubicBezTo>
                  <a:close/>
                </a:path>
              </a:pathLst>
            </a:custGeom>
            <a:solidFill>
              <a:srgbClr val="344A9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678" name="Google Shape;705;p21"/>
            <p:cNvGrpSpPr/>
            <p:nvPr/>
          </p:nvGrpSpPr>
          <p:grpSpPr>
            <a:xfrm>
              <a:off x="0" y="-1"/>
              <a:ext cx="1541145" cy="1193489"/>
              <a:chOff x="0" y="0"/>
              <a:chExt cx="1541144" cy="1193487"/>
            </a:xfrm>
          </p:grpSpPr>
          <p:sp>
            <p:nvSpPr>
              <p:cNvPr id="675" name="Google Shape;706;p21"/>
              <p:cNvSpPr/>
              <p:nvPr/>
            </p:nvSpPr>
            <p:spPr>
              <a:xfrm rot="1364604">
                <a:off x="85975" y="236671"/>
                <a:ext cx="1369195" cy="720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872" y="3453"/>
                    </a:moveTo>
                    <a:cubicBezTo>
                      <a:pt x="11877" y="3457"/>
                      <a:pt x="11881" y="3459"/>
                      <a:pt x="11884" y="3459"/>
                    </a:cubicBezTo>
                    <a:cubicBezTo>
                      <a:pt x="11880" y="3457"/>
                      <a:pt x="11876" y="3455"/>
                      <a:pt x="11872" y="3453"/>
                    </a:cubicBezTo>
                    <a:close/>
                    <a:moveTo>
                      <a:pt x="16318" y="6821"/>
                    </a:moveTo>
                    <a:cubicBezTo>
                      <a:pt x="16318" y="6826"/>
                      <a:pt x="16321" y="6830"/>
                      <a:pt x="16326" y="6832"/>
                    </a:cubicBezTo>
                    <a:cubicBezTo>
                      <a:pt x="16323" y="6828"/>
                      <a:pt x="16321" y="6825"/>
                      <a:pt x="16318" y="6821"/>
                    </a:cubicBezTo>
                    <a:close/>
                    <a:moveTo>
                      <a:pt x="1557" y="19650"/>
                    </a:moveTo>
                    <a:cubicBezTo>
                      <a:pt x="1561" y="19650"/>
                      <a:pt x="1565" y="19652"/>
                      <a:pt x="1570" y="19658"/>
                    </a:cubicBezTo>
                    <a:lnTo>
                      <a:pt x="1540" y="19938"/>
                    </a:lnTo>
                    <a:cubicBezTo>
                      <a:pt x="1552" y="19757"/>
                      <a:pt x="1535" y="19650"/>
                      <a:pt x="1557" y="19650"/>
                    </a:cubicBezTo>
                    <a:close/>
                    <a:moveTo>
                      <a:pt x="10987" y="0"/>
                    </a:moveTo>
                    <a:cubicBezTo>
                      <a:pt x="11136" y="47"/>
                      <a:pt x="11086" y="95"/>
                      <a:pt x="10961" y="95"/>
                    </a:cubicBezTo>
                    <a:cubicBezTo>
                      <a:pt x="10775" y="47"/>
                      <a:pt x="10675" y="35"/>
                      <a:pt x="10622" y="35"/>
                    </a:cubicBezTo>
                    <a:cubicBezTo>
                      <a:pt x="10569" y="35"/>
                      <a:pt x="10563" y="47"/>
                      <a:pt x="10563" y="47"/>
                    </a:cubicBezTo>
                    <a:lnTo>
                      <a:pt x="10140" y="47"/>
                    </a:lnTo>
                    <a:cubicBezTo>
                      <a:pt x="9218" y="47"/>
                      <a:pt x="8321" y="332"/>
                      <a:pt x="7474" y="899"/>
                    </a:cubicBezTo>
                    <a:cubicBezTo>
                      <a:pt x="6652" y="1468"/>
                      <a:pt x="5880" y="2226"/>
                      <a:pt x="5182" y="3173"/>
                    </a:cubicBezTo>
                    <a:cubicBezTo>
                      <a:pt x="4859" y="3740"/>
                      <a:pt x="4412" y="4356"/>
                      <a:pt x="4137" y="4923"/>
                    </a:cubicBezTo>
                    <a:cubicBezTo>
                      <a:pt x="3960" y="5255"/>
                      <a:pt x="3441" y="6211"/>
                      <a:pt x="2990" y="7295"/>
                    </a:cubicBezTo>
                    <a:cubicBezTo>
                      <a:pt x="2591" y="8147"/>
                      <a:pt x="2242" y="9046"/>
                      <a:pt x="1943" y="10043"/>
                    </a:cubicBezTo>
                    <a:lnTo>
                      <a:pt x="1993" y="9899"/>
                    </a:lnTo>
                    <a:cubicBezTo>
                      <a:pt x="1868" y="10326"/>
                      <a:pt x="1719" y="10751"/>
                      <a:pt x="1544" y="11084"/>
                    </a:cubicBezTo>
                    <a:cubicBezTo>
                      <a:pt x="1645" y="11084"/>
                      <a:pt x="1494" y="11748"/>
                      <a:pt x="1420" y="11985"/>
                    </a:cubicBezTo>
                    <a:cubicBezTo>
                      <a:pt x="1370" y="12173"/>
                      <a:pt x="1295" y="12505"/>
                      <a:pt x="1245" y="12884"/>
                    </a:cubicBezTo>
                    <a:cubicBezTo>
                      <a:pt x="1171" y="13216"/>
                      <a:pt x="1096" y="13641"/>
                      <a:pt x="1021" y="13927"/>
                    </a:cubicBezTo>
                    <a:lnTo>
                      <a:pt x="997" y="13878"/>
                    </a:lnTo>
                    <a:cubicBezTo>
                      <a:pt x="921" y="14447"/>
                      <a:pt x="698" y="15488"/>
                      <a:pt x="648" y="15869"/>
                    </a:cubicBezTo>
                    <a:cubicBezTo>
                      <a:pt x="398" y="17052"/>
                      <a:pt x="225" y="18236"/>
                      <a:pt x="149" y="19516"/>
                    </a:cubicBezTo>
                    <a:cubicBezTo>
                      <a:pt x="149" y="19516"/>
                      <a:pt x="100" y="19705"/>
                      <a:pt x="75" y="19895"/>
                    </a:cubicBezTo>
                    <a:lnTo>
                      <a:pt x="25" y="20178"/>
                    </a:lnTo>
                    <a:lnTo>
                      <a:pt x="0" y="20320"/>
                    </a:lnTo>
                    <a:lnTo>
                      <a:pt x="0" y="20462"/>
                    </a:lnTo>
                    <a:cubicBezTo>
                      <a:pt x="199" y="20699"/>
                      <a:pt x="398" y="20889"/>
                      <a:pt x="623" y="20984"/>
                    </a:cubicBezTo>
                    <a:cubicBezTo>
                      <a:pt x="706" y="21045"/>
                      <a:pt x="793" y="21074"/>
                      <a:pt x="877" y="21074"/>
                    </a:cubicBezTo>
                    <a:cubicBezTo>
                      <a:pt x="1126" y="21074"/>
                      <a:pt x="1365" y="20825"/>
                      <a:pt x="1494" y="20369"/>
                    </a:cubicBezTo>
                    <a:lnTo>
                      <a:pt x="1520" y="20415"/>
                    </a:lnTo>
                    <a:cubicBezTo>
                      <a:pt x="1520" y="20369"/>
                      <a:pt x="1520" y="20320"/>
                      <a:pt x="1520" y="20274"/>
                    </a:cubicBezTo>
                    <a:lnTo>
                      <a:pt x="1520" y="20132"/>
                    </a:lnTo>
                    <a:cubicBezTo>
                      <a:pt x="1523" y="20112"/>
                      <a:pt x="1525" y="20093"/>
                      <a:pt x="1527" y="20075"/>
                    </a:cubicBezTo>
                    <a:cubicBezTo>
                      <a:pt x="1541" y="19978"/>
                      <a:pt x="1551" y="19941"/>
                      <a:pt x="1557" y="19941"/>
                    </a:cubicBezTo>
                    <a:cubicBezTo>
                      <a:pt x="1570" y="19941"/>
                      <a:pt x="1570" y="20089"/>
                      <a:pt x="1570" y="20178"/>
                    </a:cubicBezTo>
                    <a:cubicBezTo>
                      <a:pt x="1595" y="20037"/>
                      <a:pt x="1595" y="19895"/>
                      <a:pt x="1619" y="19753"/>
                    </a:cubicBezTo>
                    <a:cubicBezTo>
                      <a:pt x="1619" y="19743"/>
                      <a:pt x="1618" y="19739"/>
                      <a:pt x="1617" y="19739"/>
                    </a:cubicBezTo>
                    <a:cubicBezTo>
                      <a:pt x="1611" y="19739"/>
                      <a:pt x="1595" y="19809"/>
                      <a:pt x="1595" y="19846"/>
                    </a:cubicBezTo>
                    <a:cubicBezTo>
                      <a:pt x="1570" y="19609"/>
                      <a:pt x="1595" y="19421"/>
                      <a:pt x="1619" y="19184"/>
                    </a:cubicBezTo>
                    <a:cubicBezTo>
                      <a:pt x="1669" y="18805"/>
                      <a:pt x="1669" y="19184"/>
                      <a:pt x="1719" y="18757"/>
                    </a:cubicBezTo>
                    <a:cubicBezTo>
                      <a:pt x="2018" y="16578"/>
                      <a:pt x="2467" y="14494"/>
                      <a:pt x="3064" y="12600"/>
                    </a:cubicBezTo>
                    <a:cubicBezTo>
                      <a:pt x="3089" y="12600"/>
                      <a:pt x="3064" y="12600"/>
                      <a:pt x="3064" y="12647"/>
                    </a:cubicBezTo>
                    <a:cubicBezTo>
                      <a:pt x="3139" y="12363"/>
                      <a:pt x="3214" y="12078"/>
                      <a:pt x="3314" y="11794"/>
                    </a:cubicBezTo>
                    <a:cubicBezTo>
                      <a:pt x="3388" y="11511"/>
                      <a:pt x="3488" y="11274"/>
                      <a:pt x="3563" y="10988"/>
                    </a:cubicBezTo>
                    <a:cubicBezTo>
                      <a:pt x="3587" y="10895"/>
                      <a:pt x="3637" y="10847"/>
                      <a:pt x="3688" y="10800"/>
                    </a:cubicBezTo>
                    <a:cubicBezTo>
                      <a:pt x="3662" y="10800"/>
                      <a:pt x="3737" y="10658"/>
                      <a:pt x="3812" y="10373"/>
                    </a:cubicBezTo>
                    <a:cubicBezTo>
                      <a:pt x="3911" y="10136"/>
                      <a:pt x="4036" y="9757"/>
                      <a:pt x="4185" y="9427"/>
                    </a:cubicBezTo>
                    <a:cubicBezTo>
                      <a:pt x="4335" y="9095"/>
                      <a:pt x="4484" y="8763"/>
                      <a:pt x="4609" y="8479"/>
                    </a:cubicBezTo>
                    <a:cubicBezTo>
                      <a:pt x="4709" y="8242"/>
                      <a:pt x="4808" y="8100"/>
                      <a:pt x="4808" y="8052"/>
                    </a:cubicBezTo>
                    <a:lnTo>
                      <a:pt x="4784" y="7959"/>
                    </a:lnTo>
                    <a:cubicBezTo>
                      <a:pt x="5033" y="7485"/>
                      <a:pt x="4908" y="7910"/>
                      <a:pt x="5107" y="7436"/>
                    </a:cubicBezTo>
                    <a:cubicBezTo>
                      <a:pt x="5157" y="7248"/>
                      <a:pt x="5232" y="7104"/>
                      <a:pt x="5331" y="6962"/>
                    </a:cubicBezTo>
                    <a:cubicBezTo>
                      <a:pt x="5431" y="6869"/>
                      <a:pt x="5506" y="6725"/>
                      <a:pt x="5580" y="6537"/>
                    </a:cubicBezTo>
                    <a:cubicBezTo>
                      <a:pt x="5580" y="6537"/>
                      <a:pt x="5672" y="6432"/>
                      <a:pt x="5698" y="6432"/>
                    </a:cubicBezTo>
                    <a:cubicBezTo>
                      <a:pt x="5703" y="6432"/>
                      <a:pt x="5705" y="6436"/>
                      <a:pt x="5705" y="6442"/>
                    </a:cubicBezTo>
                    <a:cubicBezTo>
                      <a:pt x="5705" y="6300"/>
                      <a:pt x="5830" y="6205"/>
                      <a:pt x="5904" y="6063"/>
                    </a:cubicBezTo>
                    <a:cubicBezTo>
                      <a:pt x="5904" y="6048"/>
                      <a:pt x="5899" y="6042"/>
                      <a:pt x="5891" y="6042"/>
                    </a:cubicBezTo>
                    <a:cubicBezTo>
                      <a:pt x="5874" y="6042"/>
                      <a:pt x="5846" y="6063"/>
                      <a:pt x="5830" y="6063"/>
                    </a:cubicBezTo>
                    <a:lnTo>
                      <a:pt x="5904" y="5921"/>
                    </a:lnTo>
                    <a:lnTo>
                      <a:pt x="6004" y="5780"/>
                    </a:lnTo>
                    <a:cubicBezTo>
                      <a:pt x="6032" y="5762"/>
                      <a:pt x="6052" y="5751"/>
                      <a:pt x="6064" y="5751"/>
                    </a:cubicBezTo>
                    <a:cubicBezTo>
                      <a:pt x="6087" y="5751"/>
                      <a:pt x="6086" y="5784"/>
                      <a:pt x="6054" y="5873"/>
                    </a:cubicBezTo>
                    <a:lnTo>
                      <a:pt x="6303" y="5494"/>
                    </a:lnTo>
                    <a:lnTo>
                      <a:pt x="6702" y="5020"/>
                    </a:lnTo>
                    <a:cubicBezTo>
                      <a:pt x="7050" y="4642"/>
                      <a:pt x="7424" y="4311"/>
                      <a:pt x="7798" y="4026"/>
                    </a:cubicBezTo>
                    <a:cubicBezTo>
                      <a:pt x="8146" y="3742"/>
                      <a:pt x="8520" y="3552"/>
                      <a:pt x="8919" y="3410"/>
                    </a:cubicBezTo>
                    <a:cubicBezTo>
                      <a:pt x="9069" y="3315"/>
                      <a:pt x="9218" y="3315"/>
                      <a:pt x="9368" y="3269"/>
                    </a:cubicBezTo>
                    <a:lnTo>
                      <a:pt x="9666" y="3222"/>
                    </a:lnTo>
                    <a:cubicBezTo>
                      <a:pt x="9592" y="3173"/>
                      <a:pt x="9417" y="3222"/>
                      <a:pt x="9342" y="3127"/>
                    </a:cubicBezTo>
                    <a:cubicBezTo>
                      <a:pt x="9417" y="3078"/>
                      <a:pt x="9473" y="3078"/>
                      <a:pt x="9520" y="3078"/>
                    </a:cubicBezTo>
                    <a:cubicBezTo>
                      <a:pt x="9567" y="3078"/>
                      <a:pt x="9604" y="3078"/>
                      <a:pt x="9642" y="3032"/>
                    </a:cubicBezTo>
                    <a:cubicBezTo>
                      <a:pt x="9692" y="3127"/>
                      <a:pt x="9766" y="3127"/>
                      <a:pt x="9865" y="3127"/>
                    </a:cubicBezTo>
                    <a:cubicBezTo>
                      <a:pt x="9941" y="3127"/>
                      <a:pt x="10040" y="3173"/>
                      <a:pt x="10115" y="3222"/>
                    </a:cubicBezTo>
                    <a:lnTo>
                      <a:pt x="10165" y="3127"/>
                    </a:lnTo>
                    <a:lnTo>
                      <a:pt x="10239" y="3222"/>
                    </a:lnTo>
                    <a:lnTo>
                      <a:pt x="10713" y="3222"/>
                    </a:lnTo>
                    <a:lnTo>
                      <a:pt x="11086" y="3315"/>
                    </a:lnTo>
                    <a:cubicBezTo>
                      <a:pt x="11356" y="3315"/>
                      <a:pt x="11625" y="3362"/>
                      <a:pt x="11872" y="3453"/>
                    </a:cubicBezTo>
                    <a:cubicBezTo>
                      <a:pt x="11842" y="3436"/>
                      <a:pt x="11797" y="3364"/>
                      <a:pt x="11884" y="3364"/>
                    </a:cubicBezTo>
                    <a:cubicBezTo>
                      <a:pt x="11884" y="3459"/>
                      <a:pt x="12158" y="3364"/>
                      <a:pt x="12208" y="3505"/>
                    </a:cubicBezTo>
                    <a:cubicBezTo>
                      <a:pt x="12274" y="3505"/>
                      <a:pt x="12429" y="3589"/>
                      <a:pt x="12496" y="3589"/>
                    </a:cubicBezTo>
                    <a:cubicBezTo>
                      <a:pt x="12528" y="3589"/>
                      <a:pt x="12540" y="3568"/>
                      <a:pt x="12507" y="3505"/>
                    </a:cubicBezTo>
                    <a:cubicBezTo>
                      <a:pt x="12556" y="3552"/>
                      <a:pt x="12631" y="3601"/>
                      <a:pt x="12681" y="3647"/>
                    </a:cubicBezTo>
                    <a:cubicBezTo>
                      <a:pt x="12731" y="3694"/>
                      <a:pt x="12756" y="3694"/>
                      <a:pt x="12681" y="3694"/>
                    </a:cubicBezTo>
                    <a:cubicBezTo>
                      <a:pt x="12756" y="3742"/>
                      <a:pt x="12831" y="3789"/>
                      <a:pt x="12930" y="3838"/>
                    </a:cubicBezTo>
                    <a:lnTo>
                      <a:pt x="12805" y="3742"/>
                    </a:lnTo>
                    <a:cubicBezTo>
                      <a:pt x="12955" y="3789"/>
                      <a:pt x="13080" y="3884"/>
                      <a:pt x="13179" y="3931"/>
                    </a:cubicBezTo>
                    <a:cubicBezTo>
                      <a:pt x="13304" y="4026"/>
                      <a:pt x="13404" y="4075"/>
                      <a:pt x="13503" y="4075"/>
                    </a:cubicBezTo>
                    <a:lnTo>
                      <a:pt x="13404" y="3979"/>
                    </a:lnTo>
                    <a:cubicBezTo>
                      <a:pt x="13577" y="4075"/>
                      <a:pt x="13728" y="4168"/>
                      <a:pt x="13778" y="4311"/>
                    </a:cubicBezTo>
                    <a:lnTo>
                      <a:pt x="13702" y="4263"/>
                    </a:lnTo>
                    <a:lnTo>
                      <a:pt x="13603" y="4263"/>
                    </a:lnTo>
                    <a:cubicBezTo>
                      <a:pt x="13752" y="4311"/>
                      <a:pt x="13852" y="4405"/>
                      <a:pt x="13977" y="4500"/>
                    </a:cubicBezTo>
                    <a:cubicBezTo>
                      <a:pt x="14101" y="4595"/>
                      <a:pt x="14200" y="4642"/>
                      <a:pt x="14325" y="4737"/>
                    </a:cubicBezTo>
                    <a:lnTo>
                      <a:pt x="14200" y="4690"/>
                    </a:lnTo>
                    <a:cubicBezTo>
                      <a:pt x="14275" y="4737"/>
                      <a:pt x="14450" y="4832"/>
                      <a:pt x="14649" y="5020"/>
                    </a:cubicBezTo>
                    <a:cubicBezTo>
                      <a:pt x="14749" y="5069"/>
                      <a:pt x="14874" y="5211"/>
                      <a:pt x="14973" y="5306"/>
                    </a:cubicBezTo>
                    <a:cubicBezTo>
                      <a:pt x="15097" y="5399"/>
                      <a:pt x="15197" y="5494"/>
                      <a:pt x="15322" y="5636"/>
                    </a:cubicBezTo>
                    <a:cubicBezTo>
                      <a:pt x="15546" y="5873"/>
                      <a:pt x="15770" y="6110"/>
                      <a:pt x="15970" y="6347"/>
                    </a:cubicBezTo>
                    <a:cubicBezTo>
                      <a:pt x="16144" y="6537"/>
                      <a:pt x="16268" y="6725"/>
                      <a:pt x="16368" y="6821"/>
                    </a:cubicBezTo>
                    <a:lnTo>
                      <a:pt x="16268" y="6584"/>
                    </a:lnTo>
                    <a:lnTo>
                      <a:pt x="16393" y="6679"/>
                    </a:lnTo>
                    <a:cubicBezTo>
                      <a:pt x="16440" y="6724"/>
                      <a:pt x="16464" y="6768"/>
                      <a:pt x="16508" y="6811"/>
                    </a:cubicBezTo>
                    <a:cubicBezTo>
                      <a:pt x="16502" y="6809"/>
                      <a:pt x="16494" y="6807"/>
                      <a:pt x="16484" y="6807"/>
                    </a:cubicBezTo>
                    <a:cubicBezTo>
                      <a:pt x="16443" y="6807"/>
                      <a:pt x="16373" y="6834"/>
                      <a:pt x="16338" y="6834"/>
                    </a:cubicBezTo>
                    <a:cubicBezTo>
                      <a:pt x="16333" y="6834"/>
                      <a:pt x="16329" y="6834"/>
                      <a:pt x="16326" y="6832"/>
                    </a:cubicBezTo>
                    <a:cubicBezTo>
                      <a:pt x="16871" y="7683"/>
                      <a:pt x="17341" y="8625"/>
                      <a:pt x="17763" y="9664"/>
                    </a:cubicBezTo>
                    <a:cubicBezTo>
                      <a:pt x="18186" y="10658"/>
                      <a:pt x="18560" y="11794"/>
                      <a:pt x="18835" y="12979"/>
                    </a:cubicBezTo>
                    <a:cubicBezTo>
                      <a:pt x="18868" y="13148"/>
                      <a:pt x="18867" y="13195"/>
                      <a:pt x="18852" y="13195"/>
                    </a:cubicBezTo>
                    <a:cubicBezTo>
                      <a:pt x="18836" y="13195"/>
                      <a:pt x="18798" y="13121"/>
                      <a:pt x="18785" y="13121"/>
                    </a:cubicBezTo>
                    <a:cubicBezTo>
                      <a:pt x="18909" y="13546"/>
                      <a:pt x="18884" y="13263"/>
                      <a:pt x="18960" y="13641"/>
                    </a:cubicBezTo>
                    <a:cubicBezTo>
                      <a:pt x="18967" y="13686"/>
                      <a:pt x="18968" y="13703"/>
                      <a:pt x="18964" y="13703"/>
                    </a:cubicBezTo>
                    <a:cubicBezTo>
                      <a:pt x="18954" y="13703"/>
                      <a:pt x="18926" y="13628"/>
                      <a:pt x="18909" y="13595"/>
                    </a:cubicBezTo>
                    <a:cubicBezTo>
                      <a:pt x="18960" y="13783"/>
                      <a:pt x="18984" y="13927"/>
                      <a:pt x="19009" y="13927"/>
                    </a:cubicBezTo>
                    <a:cubicBezTo>
                      <a:pt x="18960" y="13690"/>
                      <a:pt x="19034" y="13783"/>
                      <a:pt x="19059" y="13641"/>
                    </a:cubicBezTo>
                    <a:lnTo>
                      <a:pt x="19109" y="13927"/>
                    </a:lnTo>
                    <a:cubicBezTo>
                      <a:pt x="19133" y="14020"/>
                      <a:pt x="19159" y="14164"/>
                      <a:pt x="19159" y="14164"/>
                    </a:cubicBezTo>
                    <a:lnTo>
                      <a:pt x="19133" y="14164"/>
                    </a:lnTo>
                    <a:cubicBezTo>
                      <a:pt x="19233" y="14399"/>
                      <a:pt x="19308" y="14636"/>
                      <a:pt x="19358" y="14921"/>
                    </a:cubicBezTo>
                    <a:cubicBezTo>
                      <a:pt x="19533" y="15820"/>
                      <a:pt x="19656" y="16768"/>
                      <a:pt x="19781" y="17716"/>
                    </a:cubicBezTo>
                    <a:cubicBezTo>
                      <a:pt x="19756" y="17716"/>
                      <a:pt x="19732" y="17525"/>
                      <a:pt x="19682" y="17337"/>
                    </a:cubicBezTo>
                    <a:cubicBezTo>
                      <a:pt x="19706" y="17479"/>
                      <a:pt x="19732" y="17621"/>
                      <a:pt x="19732" y="17762"/>
                    </a:cubicBezTo>
                    <a:cubicBezTo>
                      <a:pt x="19732" y="17724"/>
                      <a:pt x="19734" y="17708"/>
                      <a:pt x="19737" y="17708"/>
                    </a:cubicBezTo>
                    <a:cubicBezTo>
                      <a:pt x="19751" y="17708"/>
                      <a:pt x="19790" y="17990"/>
                      <a:pt x="19802" y="17990"/>
                    </a:cubicBezTo>
                    <a:cubicBezTo>
                      <a:pt x="19804" y="17990"/>
                      <a:pt x="19806" y="17978"/>
                      <a:pt x="19806" y="17953"/>
                    </a:cubicBezTo>
                    <a:cubicBezTo>
                      <a:pt x="19955" y="18615"/>
                      <a:pt x="19955" y="19516"/>
                      <a:pt x="20080" y="20083"/>
                    </a:cubicBezTo>
                    <a:cubicBezTo>
                      <a:pt x="20106" y="20083"/>
                      <a:pt x="20454" y="20369"/>
                      <a:pt x="20828" y="20606"/>
                    </a:cubicBezTo>
                    <a:cubicBezTo>
                      <a:pt x="21160" y="20876"/>
                      <a:pt x="21491" y="21103"/>
                      <a:pt x="21565" y="21124"/>
                    </a:cubicBezTo>
                    <a:cubicBezTo>
                      <a:pt x="21562" y="21064"/>
                      <a:pt x="21557" y="21002"/>
                      <a:pt x="21550" y="20936"/>
                    </a:cubicBezTo>
                    <a:lnTo>
                      <a:pt x="21500" y="20936"/>
                    </a:lnTo>
                    <a:cubicBezTo>
                      <a:pt x="21451" y="20462"/>
                      <a:pt x="21525" y="20794"/>
                      <a:pt x="21500" y="20320"/>
                    </a:cubicBezTo>
                    <a:cubicBezTo>
                      <a:pt x="21550" y="20320"/>
                      <a:pt x="21575" y="20747"/>
                      <a:pt x="21600" y="21126"/>
                    </a:cubicBezTo>
                    <a:cubicBezTo>
                      <a:pt x="21600" y="20841"/>
                      <a:pt x="21600" y="20557"/>
                      <a:pt x="21550" y="20274"/>
                    </a:cubicBezTo>
                    <a:cubicBezTo>
                      <a:pt x="21550" y="19941"/>
                      <a:pt x="21600" y="20274"/>
                      <a:pt x="21575" y="19895"/>
                    </a:cubicBezTo>
                    <a:cubicBezTo>
                      <a:pt x="21525" y="19563"/>
                      <a:pt x="21500" y="19231"/>
                      <a:pt x="21500" y="18900"/>
                    </a:cubicBezTo>
                    <a:cubicBezTo>
                      <a:pt x="21451" y="18095"/>
                      <a:pt x="21301" y="17716"/>
                      <a:pt x="21251" y="16958"/>
                    </a:cubicBezTo>
                    <a:lnTo>
                      <a:pt x="21276" y="17052"/>
                    </a:lnTo>
                    <a:cubicBezTo>
                      <a:pt x="21276" y="16768"/>
                      <a:pt x="21176" y="16294"/>
                      <a:pt x="21126" y="15820"/>
                    </a:cubicBezTo>
                    <a:cubicBezTo>
                      <a:pt x="21126" y="15902"/>
                      <a:pt x="21126" y="15985"/>
                      <a:pt x="21117" y="15985"/>
                    </a:cubicBezTo>
                    <a:cubicBezTo>
                      <a:pt x="21110" y="15985"/>
                      <a:pt x="21097" y="15941"/>
                      <a:pt x="21077" y="15820"/>
                    </a:cubicBezTo>
                    <a:cubicBezTo>
                      <a:pt x="21027" y="15300"/>
                      <a:pt x="20952" y="14968"/>
                      <a:pt x="20902" y="14542"/>
                    </a:cubicBezTo>
                    <a:lnTo>
                      <a:pt x="20852" y="14399"/>
                    </a:lnTo>
                    <a:cubicBezTo>
                      <a:pt x="20828" y="14305"/>
                      <a:pt x="20802" y="14210"/>
                      <a:pt x="20802" y="14210"/>
                    </a:cubicBezTo>
                    <a:cubicBezTo>
                      <a:pt x="20478" y="12410"/>
                      <a:pt x="20030" y="10705"/>
                      <a:pt x="19482" y="9141"/>
                    </a:cubicBezTo>
                    <a:cubicBezTo>
                      <a:pt x="19159" y="8194"/>
                      <a:pt x="18785" y="7295"/>
                      <a:pt x="18386" y="6489"/>
                    </a:cubicBezTo>
                    <a:cubicBezTo>
                      <a:pt x="18087" y="5873"/>
                      <a:pt x="17788" y="5352"/>
                      <a:pt x="17490" y="4879"/>
                    </a:cubicBezTo>
                    <a:lnTo>
                      <a:pt x="17514" y="4879"/>
                    </a:lnTo>
                    <a:cubicBezTo>
                      <a:pt x="17140" y="4311"/>
                      <a:pt x="16766" y="3789"/>
                      <a:pt x="16368" y="3315"/>
                    </a:cubicBezTo>
                    <a:cubicBezTo>
                      <a:pt x="15870" y="2700"/>
                      <a:pt x="15371" y="2226"/>
                      <a:pt x="14824" y="1800"/>
                    </a:cubicBezTo>
                    <a:cubicBezTo>
                      <a:pt x="13852" y="994"/>
                      <a:pt x="12831" y="520"/>
                      <a:pt x="11809" y="284"/>
                    </a:cubicBezTo>
                    <a:cubicBezTo>
                      <a:pt x="11534" y="142"/>
                      <a:pt x="11261" y="47"/>
                      <a:pt x="10987" y="0"/>
                    </a:cubicBezTo>
                    <a:close/>
                    <a:moveTo>
                      <a:pt x="21565" y="21124"/>
                    </a:moveTo>
                    <a:cubicBezTo>
                      <a:pt x="21575" y="21281"/>
                      <a:pt x="21575" y="21429"/>
                      <a:pt x="21575" y="21600"/>
                    </a:cubicBezTo>
                    <a:cubicBezTo>
                      <a:pt x="21575" y="21458"/>
                      <a:pt x="21575" y="21268"/>
                      <a:pt x="21575" y="21126"/>
                    </a:cubicBezTo>
                    <a:cubicBezTo>
                      <a:pt x="21572" y="21126"/>
                      <a:pt x="21569" y="21126"/>
                      <a:pt x="21565" y="2112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676" name="Google Shape;707;p21"/>
              <p:cNvSpPr/>
              <p:nvPr/>
            </p:nvSpPr>
            <p:spPr>
              <a:xfrm rot="1364604">
                <a:off x="241826" y="741468"/>
                <a:ext cx="12701" cy="174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0911" y="5942"/>
                      <a:pt x="0" y="13731"/>
                      <a:pt x="0" y="21600"/>
                    </a:cubicBezTo>
                    <a:cubicBezTo>
                      <a:pt x="10911" y="15738"/>
                      <a:pt x="16256" y="7869"/>
                      <a:pt x="216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677" name="Google Shape;709;p21"/>
              <p:cNvSpPr/>
              <p:nvPr/>
            </p:nvSpPr>
            <p:spPr>
              <a:xfrm rot="1364604">
                <a:off x="216836" y="415124"/>
                <a:ext cx="1031696" cy="5369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fill="norm" stroke="1" extrusionOk="0">
                    <a:moveTo>
                      <a:pt x="11638" y="4434"/>
                    </a:moveTo>
                    <a:cubicBezTo>
                      <a:pt x="11644" y="4441"/>
                      <a:pt x="11652" y="4447"/>
                      <a:pt x="11659" y="4447"/>
                    </a:cubicBezTo>
                    <a:cubicBezTo>
                      <a:pt x="11651" y="4441"/>
                      <a:pt x="11644" y="4439"/>
                      <a:pt x="11638" y="4434"/>
                    </a:cubicBezTo>
                    <a:close/>
                    <a:moveTo>
                      <a:pt x="6262" y="6773"/>
                    </a:moveTo>
                    <a:cubicBezTo>
                      <a:pt x="6255" y="6783"/>
                      <a:pt x="6248" y="6791"/>
                      <a:pt x="6243" y="6799"/>
                    </a:cubicBezTo>
                    <a:cubicBezTo>
                      <a:pt x="6251" y="6791"/>
                      <a:pt x="6258" y="6781"/>
                      <a:pt x="6262" y="6773"/>
                    </a:cubicBezTo>
                    <a:close/>
                    <a:moveTo>
                      <a:pt x="15821" y="7687"/>
                    </a:moveTo>
                    <a:cubicBezTo>
                      <a:pt x="15821" y="7695"/>
                      <a:pt x="15823" y="7700"/>
                      <a:pt x="15830" y="7700"/>
                    </a:cubicBezTo>
                    <a:cubicBezTo>
                      <a:pt x="15826" y="7695"/>
                      <a:pt x="15823" y="7692"/>
                      <a:pt x="15821" y="7687"/>
                    </a:cubicBezTo>
                    <a:close/>
                    <a:moveTo>
                      <a:pt x="1916" y="9974"/>
                    </a:moveTo>
                    <a:lnTo>
                      <a:pt x="1884" y="10102"/>
                    </a:lnTo>
                    <a:cubicBezTo>
                      <a:pt x="1893" y="10060"/>
                      <a:pt x="1904" y="10021"/>
                      <a:pt x="1915" y="9979"/>
                    </a:cubicBezTo>
                    <a:cubicBezTo>
                      <a:pt x="1915" y="9977"/>
                      <a:pt x="1916" y="9977"/>
                      <a:pt x="1916" y="9974"/>
                    </a:cubicBezTo>
                    <a:close/>
                    <a:moveTo>
                      <a:pt x="3515" y="13090"/>
                    </a:moveTo>
                    <a:cubicBezTo>
                      <a:pt x="3514" y="13092"/>
                      <a:pt x="3514" y="13095"/>
                      <a:pt x="3513" y="13098"/>
                    </a:cubicBezTo>
                    <a:cubicBezTo>
                      <a:pt x="3515" y="13092"/>
                      <a:pt x="3517" y="13090"/>
                      <a:pt x="3515" y="13090"/>
                    </a:cubicBezTo>
                    <a:close/>
                    <a:moveTo>
                      <a:pt x="3513" y="13098"/>
                    </a:moveTo>
                    <a:cubicBezTo>
                      <a:pt x="3509" y="13105"/>
                      <a:pt x="3502" y="13121"/>
                      <a:pt x="3502" y="13152"/>
                    </a:cubicBezTo>
                    <a:cubicBezTo>
                      <a:pt x="3505" y="13134"/>
                      <a:pt x="3509" y="13116"/>
                      <a:pt x="3513" y="13098"/>
                    </a:cubicBezTo>
                    <a:close/>
                    <a:moveTo>
                      <a:pt x="2038" y="19873"/>
                    </a:moveTo>
                    <a:cubicBezTo>
                      <a:pt x="2041" y="19873"/>
                      <a:pt x="2043" y="19878"/>
                      <a:pt x="2047" y="19886"/>
                    </a:cubicBezTo>
                    <a:lnTo>
                      <a:pt x="2030" y="20131"/>
                    </a:lnTo>
                    <a:cubicBezTo>
                      <a:pt x="2034" y="19964"/>
                      <a:pt x="2027" y="19873"/>
                      <a:pt x="2038" y="19873"/>
                    </a:cubicBezTo>
                    <a:close/>
                    <a:moveTo>
                      <a:pt x="10833" y="0"/>
                    </a:moveTo>
                    <a:cubicBezTo>
                      <a:pt x="10966" y="0"/>
                      <a:pt x="10900" y="63"/>
                      <a:pt x="10801" y="63"/>
                    </a:cubicBezTo>
                    <a:cubicBezTo>
                      <a:pt x="10668" y="42"/>
                      <a:pt x="10580" y="36"/>
                      <a:pt x="10522" y="36"/>
                    </a:cubicBezTo>
                    <a:cubicBezTo>
                      <a:pt x="10404" y="36"/>
                      <a:pt x="10404" y="63"/>
                      <a:pt x="10404" y="63"/>
                    </a:cubicBezTo>
                    <a:cubicBezTo>
                      <a:pt x="10404" y="63"/>
                      <a:pt x="10371" y="128"/>
                      <a:pt x="9975" y="190"/>
                    </a:cubicBezTo>
                    <a:cubicBezTo>
                      <a:pt x="9743" y="190"/>
                      <a:pt x="9380" y="255"/>
                      <a:pt x="8918" y="380"/>
                    </a:cubicBezTo>
                    <a:cubicBezTo>
                      <a:pt x="8687" y="445"/>
                      <a:pt x="8423" y="573"/>
                      <a:pt x="8159" y="636"/>
                    </a:cubicBezTo>
                    <a:lnTo>
                      <a:pt x="7365" y="1081"/>
                    </a:lnTo>
                    <a:lnTo>
                      <a:pt x="6639" y="1652"/>
                    </a:lnTo>
                    <a:cubicBezTo>
                      <a:pt x="6375" y="1842"/>
                      <a:pt x="6176" y="2032"/>
                      <a:pt x="5979" y="2225"/>
                    </a:cubicBezTo>
                    <a:cubicBezTo>
                      <a:pt x="5781" y="2415"/>
                      <a:pt x="5616" y="2605"/>
                      <a:pt x="5450" y="2795"/>
                    </a:cubicBezTo>
                    <a:lnTo>
                      <a:pt x="5086" y="3241"/>
                    </a:lnTo>
                    <a:cubicBezTo>
                      <a:pt x="4760" y="3868"/>
                      <a:pt x="4303" y="4374"/>
                      <a:pt x="4038" y="5001"/>
                    </a:cubicBezTo>
                    <a:cubicBezTo>
                      <a:pt x="3618" y="5749"/>
                      <a:pt x="3230" y="6497"/>
                      <a:pt x="2873" y="7307"/>
                    </a:cubicBezTo>
                    <a:cubicBezTo>
                      <a:pt x="2775" y="7625"/>
                      <a:pt x="2642" y="7877"/>
                      <a:pt x="2543" y="8133"/>
                    </a:cubicBezTo>
                    <a:cubicBezTo>
                      <a:pt x="2412" y="8450"/>
                      <a:pt x="2313" y="8703"/>
                      <a:pt x="2247" y="8958"/>
                    </a:cubicBezTo>
                    <a:cubicBezTo>
                      <a:pt x="2099" y="9300"/>
                      <a:pt x="2004" y="9638"/>
                      <a:pt x="1915" y="9979"/>
                    </a:cubicBezTo>
                    <a:cubicBezTo>
                      <a:pt x="1717" y="10800"/>
                      <a:pt x="1685" y="10610"/>
                      <a:pt x="1487" y="11183"/>
                    </a:cubicBezTo>
                    <a:cubicBezTo>
                      <a:pt x="1586" y="11183"/>
                      <a:pt x="1453" y="11881"/>
                      <a:pt x="1420" y="12134"/>
                    </a:cubicBezTo>
                    <a:cubicBezTo>
                      <a:pt x="1322" y="12517"/>
                      <a:pt x="1189" y="13405"/>
                      <a:pt x="1058" y="14041"/>
                    </a:cubicBezTo>
                    <a:lnTo>
                      <a:pt x="1024" y="14041"/>
                    </a:lnTo>
                    <a:cubicBezTo>
                      <a:pt x="959" y="14548"/>
                      <a:pt x="760" y="15630"/>
                      <a:pt x="693" y="15947"/>
                    </a:cubicBezTo>
                    <a:cubicBezTo>
                      <a:pt x="628" y="16328"/>
                      <a:pt x="496" y="16963"/>
                      <a:pt x="397" y="17536"/>
                    </a:cubicBezTo>
                    <a:cubicBezTo>
                      <a:pt x="298" y="18169"/>
                      <a:pt x="232" y="18805"/>
                      <a:pt x="199" y="19441"/>
                    </a:cubicBezTo>
                    <a:lnTo>
                      <a:pt x="0" y="20266"/>
                    </a:lnTo>
                    <a:lnTo>
                      <a:pt x="0" y="20394"/>
                    </a:lnTo>
                    <a:cubicBezTo>
                      <a:pt x="232" y="20712"/>
                      <a:pt x="496" y="20902"/>
                      <a:pt x="794" y="21030"/>
                    </a:cubicBezTo>
                    <a:cubicBezTo>
                      <a:pt x="956" y="21134"/>
                      <a:pt x="1142" y="21207"/>
                      <a:pt x="1320" y="21207"/>
                    </a:cubicBezTo>
                    <a:cubicBezTo>
                      <a:pt x="1575" y="21207"/>
                      <a:pt x="1813" y="21058"/>
                      <a:pt x="1949" y="20649"/>
                    </a:cubicBezTo>
                    <a:lnTo>
                      <a:pt x="1982" y="20649"/>
                    </a:lnTo>
                    <a:lnTo>
                      <a:pt x="2015" y="20394"/>
                    </a:lnTo>
                    <a:cubicBezTo>
                      <a:pt x="2020" y="20339"/>
                      <a:pt x="2023" y="20287"/>
                      <a:pt x="2026" y="20240"/>
                    </a:cubicBezTo>
                    <a:cubicBezTo>
                      <a:pt x="2031" y="20196"/>
                      <a:pt x="2037" y="20178"/>
                      <a:pt x="2041" y="20178"/>
                    </a:cubicBezTo>
                    <a:cubicBezTo>
                      <a:pt x="2053" y="20178"/>
                      <a:pt x="2060" y="20313"/>
                      <a:pt x="2081" y="20394"/>
                    </a:cubicBezTo>
                    <a:cubicBezTo>
                      <a:pt x="2081" y="20266"/>
                      <a:pt x="2114" y="20141"/>
                      <a:pt x="2148" y="20014"/>
                    </a:cubicBezTo>
                    <a:cubicBezTo>
                      <a:pt x="2148" y="20001"/>
                      <a:pt x="2146" y="19995"/>
                      <a:pt x="2144" y="19995"/>
                    </a:cubicBezTo>
                    <a:cubicBezTo>
                      <a:pt x="2134" y="19995"/>
                      <a:pt x="2108" y="20089"/>
                      <a:pt x="2081" y="20141"/>
                    </a:cubicBezTo>
                    <a:cubicBezTo>
                      <a:pt x="2081" y="19886"/>
                      <a:pt x="2081" y="19631"/>
                      <a:pt x="2114" y="19441"/>
                    </a:cubicBezTo>
                    <a:cubicBezTo>
                      <a:pt x="2180" y="19123"/>
                      <a:pt x="2213" y="19441"/>
                      <a:pt x="2247" y="19060"/>
                    </a:cubicBezTo>
                    <a:cubicBezTo>
                      <a:pt x="2543" y="16963"/>
                      <a:pt x="2972" y="14994"/>
                      <a:pt x="3502" y="13087"/>
                    </a:cubicBezTo>
                    <a:cubicBezTo>
                      <a:pt x="3509" y="13087"/>
                      <a:pt x="3513" y="13087"/>
                      <a:pt x="3515" y="13090"/>
                    </a:cubicBezTo>
                    <a:cubicBezTo>
                      <a:pt x="3580" y="12801"/>
                      <a:pt x="3671" y="12566"/>
                      <a:pt x="3732" y="12389"/>
                    </a:cubicBezTo>
                    <a:cubicBezTo>
                      <a:pt x="3798" y="12134"/>
                      <a:pt x="3865" y="11816"/>
                      <a:pt x="3964" y="11563"/>
                    </a:cubicBezTo>
                    <a:cubicBezTo>
                      <a:pt x="3996" y="11501"/>
                      <a:pt x="4030" y="11436"/>
                      <a:pt x="4096" y="11436"/>
                    </a:cubicBezTo>
                    <a:cubicBezTo>
                      <a:pt x="4096" y="11308"/>
                      <a:pt x="4161" y="11118"/>
                      <a:pt x="4195" y="10990"/>
                    </a:cubicBezTo>
                    <a:lnTo>
                      <a:pt x="4360" y="10610"/>
                    </a:lnTo>
                    <a:cubicBezTo>
                      <a:pt x="4393" y="10420"/>
                      <a:pt x="4459" y="10292"/>
                      <a:pt x="4526" y="10102"/>
                    </a:cubicBezTo>
                    <a:cubicBezTo>
                      <a:pt x="4657" y="9784"/>
                      <a:pt x="4790" y="9529"/>
                      <a:pt x="4921" y="9214"/>
                    </a:cubicBezTo>
                    <a:cubicBezTo>
                      <a:pt x="4987" y="9021"/>
                      <a:pt x="5086" y="8896"/>
                      <a:pt x="5086" y="8831"/>
                    </a:cubicBezTo>
                    <a:lnTo>
                      <a:pt x="5054" y="8703"/>
                    </a:lnTo>
                    <a:cubicBezTo>
                      <a:pt x="5153" y="8482"/>
                      <a:pt x="5177" y="8482"/>
                      <a:pt x="5207" y="8482"/>
                    </a:cubicBezTo>
                    <a:cubicBezTo>
                      <a:pt x="5235" y="8482"/>
                      <a:pt x="5268" y="8482"/>
                      <a:pt x="5384" y="8260"/>
                    </a:cubicBezTo>
                    <a:cubicBezTo>
                      <a:pt x="5384" y="7942"/>
                      <a:pt x="5747" y="7625"/>
                      <a:pt x="5781" y="7434"/>
                    </a:cubicBezTo>
                    <a:cubicBezTo>
                      <a:pt x="5781" y="7434"/>
                      <a:pt x="5865" y="7351"/>
                      <a:pt x="5899" y="7351"/>
                    </a:cubicBezTo>
                    <a:cubicBezTo>
                      <a:pt x="5907" y="7351"/>
                      <a:pt x="5912" y="7356"/>
                      <a:pt x="5912" y="7369"/>
                    </a:cubicBezTo>
                    <a:cubicBezTo>
                      <a:pt x="5912" y="7179"/>
                      <a:pt x="6045" y="7117"/>
                      <a:pt x="6077" y="6989"/>
                    </a:cubicBezTo>
                    <a:cubicBezTo>
                      <a:pt x="6099" y="6947"/>
                      <a:pt x="6103" y="6932"/>
                      <a:pt x="6098" y="6932"/>
                    </a:cubicBezTo>
                    <a:cubicBezTo>
                      <a:pt x="6088" y="6932"/>
                      <a:pt x="6045" y="6989"/>
                      <a:pt x="6045" y="6989"/>
                    </a:cubicBezTo>
                    <a:lnTo>
                      <a:pt x="6176" y="6734"/>
                    </a:lnTo>
                    <a:cubicBezTo>
                      <a:pt x="6195" y="6715"/>
                      <a:pt x="6216" y="6708"/>
                      <a:pt x="6232" y="6708"/>
                    </a:cubicBezTo>
                    <a:cubicBezTo>
                      <a:pt x="6263" y="6708"/>
                      <a:pt x="6282" y="6739"/>
                      <a:pt x="6262" y="6773"/>
                    </a:cubicBezTo>
                    <a:cubicBezTo>
                      <a:pt x="6370" y="6640"/>
                      <a:pt x="6589" y="6398"/>
                      <a:pt x="6837" y="6098"/>
                    </a:cubicBezTo>
                    <a:cubicBezTo>
                      <a:pt x="7168" y="5780"/>
                      <a:pt x="7498" y="5465"/>
                      <a:pt x="7861" y="5210"/>
                    </a:cubicBezTo>
                    <a:cubicBezTo>
                      <a:pt x="7960" y="5147"/>
                      <a:pt x="8026" y="5082"/>
                      <a:pt x="8125" y="5020"/>
                    </a:cubicBezTo>
                    <a:lnTo>
                      <a:pt x="8389" y="4892"/>
                    </a:lnTo>
                    <a:cubicBezTo>
                      <a:pt x="8554" y="4764"/>
                      <a:pt x="8753" y="4702"/>
                      <a:pt x="8918" y="4637"/>
                    </a:cubicBezTo>
                    <a:lnTo>
                      <a:pt x="9149" y="4574"/>
                    </a:lnTo>
                    <a:lnTo>
                      <a:pt x="9348" y="4512"/>
                    </a:lnTo>
                    <a:cubicBezTo>
                      <a:pt x="9479" y="4512"/>
                      <a:pt x="9578" y="4447"/>
                      <a:pt x="9644" y="4447"/>
                    </a:cubicBezTo>
                    <a:cubicBezTo>
                      <a:pt x="9612" y="4384"/>
                      <a:pt x="9545" y="4384"/>
                      <a:pt x="9479" y="4384"/>
                    </a:cubicBezTo>
                    <a:cubicBezTo>
                      <a:pt x="9413" y="4384"/>
                      <a:pt x="9348" y="4384"/>
                      <a:pt x="9314" y="4322"/>
                    </a:cubicBezTo>
                    <a:cubicBezTo>
                      <a:pt x="9396" y="4256"/>
                      <a:pt x="9455" y="4256"/>
                      <a:pt x="9499" y="4256"/>
                    </a:cubicBezTo>
                    <a:cubicBezTo>
                      <a:pt x="9545" y="4256"/>
                      <a:pt x="9578" y="4256"/>
                      <a:pt x="9612" y="4194"/>
                    </a:cubicBezTo>
                    <a:cubicBezTo>
                      <a:pt x="9644" y="4288"/>
                      <a:pt x="9727" y="4288"/>
                      <a:pt x="9818" y="4288"/>
                    </a:cubicBezTo>
                    <a:cubicBezTo>
                      <a:pt x="9908" y="4288"/>
                      <a:pt x="10007" y="4288"/>
                      <a:pt x="10074" y="4384"/>
                    </a:cubicBezTo>
                    <a:lnTo>
                      <a:pt x="10107" y="4322"/>
                    </a:lnTo>
                    <a:lnTo>
                      <a:pt x="10206" y="4384"/>
                    </a:lnTo>
                    <a:cubicBezTo>
                      <a:pt x="10338" y="4322"/>
                      <a:pt x="10470" y="4322"/>
                      <a:pt x="10602" y="4322"/>
                    </a:cubicBezTo>
                    <a:cubicBezTo>
                      <a:pt x="10702" y="4322"/>
                      <a:pt x="10833" y="4384"/>
                      <a:pt x="10966" y="4384"/>
                    </a:cubicBezTo>
                    <a:lnTo>
                      <a:pt x="11361" y="4384"/>
                    </a:lnTo>
                    <a:cubicBezTo>
                      <a:pt x="11453" y="4384"/>
                      <a:pt x="11545" y="4384"/>
                      <a:pt x="11638" y="4434"/>
                    </a:cubicBezTo>
                    <a:cubicBezTo>
                      <a:pt x="11606" y="4402"/>
                      <a:pt x="11579" y="4322"/>
                      <a:pt x="11659" y="4322"/>
                    </a:cubicBezTo>
                    <a:cubicBezTo>
                      <a:pt x="11659" y="4384"/>
                      <a:pt x="11726" y="4384"/>
                      <a:pt x="11791" y="4384"/>
                    </a:cubicBezTo>
                    <a:cubicBezTo>
                      <a:pt x="11857" y="4384"/>
                      <a:pt x="11923" y="4384"/>
                      <a:pt x="11956" y="4447"/>
                    </a:cubicBezTo>
                    <a:cubicBezTo>
                      <a:pt x="12022" y="4447"/>
                      <a:pt x="12162" y="4533"/>
                      <a:pt x="12228" y="4533"/>
                    </a:cubicBezTo>
                    <a:cubicBezTo>
                      <a:pt x="12259" y="4533"/>
                      <a:pt x="12274" y="4514"/>
                      <a:pt x="12258" y="4460"/>
                    </a:cubicBezTo>
                    <a:cubicBezTo>
                      <a:pt x="12304" y="4582"/>
                      <a:pt x="12545" y="4702"/>
                      <a:pt x="12385" y="4702"/>
                    </a:cubicBezTo>
                    <a:cubicBezTo>
                      <a:pt x="12451" y="4764"/>
                      <a:pt x="12518" y="4830"/>
                      <a:pt x="12617" y="4830"/>
                    </a:cubicBezTo>
                    <a:lnTo>
                      <a:pt x="12518" y="4702"/>
                    </a:lnTo>
                    <a:cubicBezTo>
                      <a:pt x="12782" y="4830"/>
                      <a:pt x="12915" y="5082"/>
                      <a:pt x="13145" y="5082"/>
                    </a:cubicBezTo>
                    <a:lnTo>
                      <a:pt x="13046" y="4955"/>
                    </a:lnTo>
                    <a:cubicBezTo>
                      <a:pt x="13211" y="5020"/>
                      <a:pt x="13344" y="5147"/>
                      <a:pt x="13410" y="5337"/>
                    </a:cubicBezTo>
                    <a:lnTo>
                      <a:pt x="13211" y="5272"/>
                    </a:lnTo>
                    <a:lnTo>
                      <a:pt x="13574" y="5528"/>
                    </a:lnTo>
                    <a:cubicBezTo>
                      <a:pt x="13674" y="5590"/>
                      <a:pt x="13773" y="5655"/>
                      <a:pt x="13904" y="5718"/>
                    </a:cubicBezTo>
                    <a:lnTo>
                      <a:pt x="13806" y="5655"/>
                    </a:lnTo>
                    <a:cubicBezTo>
                      <a:pt x="14202" y="5845"/>
                      <a:pt x="14533" y="6163"/>
                      <a:pt x="14896" y="6481"/>
                    </a:cubicBezTo>
                    <a:cubicBezTo>
                      <a:pt x="15325" y="6989"/>
                      <a:pt x="15754" y="7497"/>
                      <a:pt x="15887" y="7625"/>
                    </a:cubicBezTo>
                    <a:lnTo>
                      <a:pt x="15821" y="7369"/>
                    </a:lnTo>
                    <a:lnTo>
                      <a:pt x="16052" y="7559"/>
                    </a:lnTo>
                    <a:cubicBezTo>
                      <a:pt x="16024" y="7559"/>
                      <a:pt x="15873" y="7700"/>
                      <a:pt x="15831" y="7700"/>
                    </a:cubicBezTo>
                    <a:cubicBezTo>
                      <a:pt x="15831" y="7700"/>
                      <a:pt x="15830" y="7700"/>
                      <a:pt x="15830" y="7700"/>
                    </a:cubicBezTo>
                    <a:cubicBezTo>
                      <a:pt x="16354" y="8461"/>
                      <a:pt x="16813" y="9344"/>
                      <a:pt x="17241" y="10292"/>
                    </a:cubicBezTo>
                    <a:cubicBezTo>
                      <a:pt x="17670" y="11308"/>
                      <a:pt x="18033" y="12389"/>
                      <a:pt x="18331" y="13470"/>
                    </a:cubicBezTo>
                    <a:cubicBezTo>
                      <a:pt x="18364" y="13660"/>
                      <a:pt x="18347" y="13707"/>
                      <a:pt x="18323" y="13707"/>
                    </a:cubicBezTo>
                    <a:cubicBezTo>
                      <a:pt x="18297" y="13707"/>
                      <a:pt x="18265" y="13660"/>
                      <a:pt x="18265" y="13660"/>
                    </a:cubicBezTo>
                    <a:cubicBezTo>
                      <a:pt x="18364" y="14041"/>
                      <a:pt x="18364" y="13788"/>
                      <a:pt x="18430" y="14168"/>
                    </a:cubicBezTo>
                    <a:cubicBezTo>
                      <a:pt x="18430" y="14189"/>
                      <a:pt x="18426" y="14197"/>
                      <a:pt x="18420" y="14197"/>
                    </a:cubicBezTo>
                    <a:cubicBezTo>
                      <a:pt x="18408" y="14197"/>
                      <a:pt x="18385" y="14168"/>
                      <a:pt x="18364" y="14168"/>
                    </a:cubicBezTo>
                    <a:cubicBezTo>
                      <a:pt x="18430" y="14296"/>
                      <a:pt x="18430" y="14486"/>
                      <a:pt x="18462" y="14486"/>
                    </a:cubicBezTo>
                    <a:cubicBezTo>
                      <a:pt x="18430" y="14231"/>
                      <a:pt x="18529" y="14296"/>
                      <a:pt x="18561" y="14168"/>
                    </a:cubicBezTo>
                    <a:lnTo>
                      <a:pt x="18595" y="14358"/>
                    </a:lnTo>
                    <a:cubicBezTo>
                      <a:pt x="18628" y="14486"/>
                      <a:pt x="18662" y="14614"/>
                      <a:pt x="18662" y="14614"/>
                    </a:cubicBezTo>
                    <a:lnTo>
                      <a:pt x="18595" y="14614"/>
                    </a:lnTo>
                    <a:cubicBezTo>
                      <a:pt x="18628" y="14739"/>
                      <a:pt x="18793" y="14804"/>
                      <a:pt x="18859" y="15312"/>
                    </a:cubicBezTo>
                    <a:cubicBezTo>
                      <a:pt x="19024" y="16137"/>
                      <a:pt x="19156" y="17026"/>
                      <a:pt x="19288" y="17917"/>
                    </a:cubicBezTo>
                    <a:cubicBezTo>
                      <a:pt x="19256" y="17917"/>
                      <a:pt x="19222" y="17726"/>
                      <a:pt x="19190" y="17599"/>
                    </a:cubicBezTo>
                    <a:cubicBezTo>
                      <a:pt x="19190" y="17726"/>
                      <a:pt x="19222" y="17854"/>
                      <a:pt x="19222" y="17979"/>
                    </a:cubicBezTo>
                    <a:cubicBezTo>
                      <a:pt x="19222" y="17937"/>
                      <a:pt x="19225" y="17919"/>
                      <a:pt x="19228" y="17919"/>
                    </a:cubicBezTo>
                    <a:cubicBezTo>
                      <a:pt x="19241" y="17919"/>
                      <a:pt x="19275" y="18206"/>
                      <a:pt x="19286" y="18206"/>
                    </a:cubicBezTo>
                    <a:cubicBezTo>
                      <a:pt x="19287" y="18206"/>
                      <a:pt x="19288" y="18195"/>
                      <a:pt x="19288" y="18169"/>
                    </a:cubicBezTo>
                    <a:cubicBezTo>
                      <a:pt x="19420" y="18805"/>
                      <a:pt x="19520" y="19506"/>
                      <a:pt x="19585" y="20204"/>
                    </a:cubicBezTo>
                    <a:cubicBezTo>
                      <a:pt x="19619" y="20204"/>
                      <a:pt x="20115" y="20394"/>
                      <a:pt x="20544" y="20584"/>
                    </a:cubicBezTo>
                    <a:cubicBezTo>
                      <a:pt x="21006" y="20839"/>
                      <a:pt x="21469" y="21092"/>
                      <a:pt x="21534" y="21092"/>
                    </a:cubicBezTo>
                    <a:cubicBezTo>
                      <a:pt x="21534" y="21285"/>
                      <a:pt x="21534" y="21410"/>
                      <a:pt x="21534" y="21600"/>
                    </a:cubicBezTo>
                    <a:cubicBezTo>
                      <a:pt x="21568" y="21347"/>
                      <a:pt x="21568" y="21157"/>
                      <a:pt x="21534" y="20902"/>
                    </a:cubicBezTo>
                    <a:lnTo>
                      <a:pt x="21469" y="20902"/>
                    </a:lnTo>
                    <a:cubicBezTo>
                      <a:pt x="21402" y="20394"/>
                      <a:pt x="21501" y="20774"/>
                      <a:pt x="21469" y="20266"/>
                    </a:cubicBezTo>
                    <a:cubicBezTo>
                      <a:pt x="21501" y="20266"/>
                      <a:pt x="21534" y="20712"/>
                      <a:pt x="21568" y="21092"/>
                    </a:cubicBezTo>
                    <a:cubicBezTo>
                      <a:pt x="21568" y="20712"/>
                      <a:pt x="21568" y="20331"/>
                      <a:pt x="21534" y="20204"/>
                    </a:cubicBezTo>
                    <a:cubicBezTo>
                      <a:pt x="21534" y="19886"/>
                      <a:pt x="21600" y="20204"/>
                      <a:pt x="21568" y="19823"/>
                    </a:cubicBezTo>
                    <a:cubicBezTo>
                      <a:pt x="21501" y="19506"/>
                      <a:pt x="21469" y="19188"/>
                      <a:pt x="21469" y="18805"/>
                    </a:cubicBezTo>
                    <a:cubicBezTo>
                      <a:pt x="21435" y="18044"/>
                      <a:pt x="21270" y="17661"/>
                      <a:pt x="21205" y="16901"/>
                    </a:cubicBezTo>
                    <a:lnTo>
                      <a:pt x="21237" y="16963"/>
                    </a:lnTo>
                    <a:cubicBezTo>
                      <a:pt x="21237" y="16708"/>
                      <a:pt x="21138" y="16137"/>
                      <a:pt x="21072" y="15757"/>
                    </a:cubicBezTo>
                    <a:cubicBezTo>
                      <a:pt x="21072" y="15830"/>
                      <a:pt x="21072" y="15903"/>
                      <a:pt x="21065" y="15903"/>
                    </a:cubicBezTo>
                    <a:cubicBezTo>
                      <a:pt x="21061" y="15903"/>
                      <a:pt x="21053" y="15864"/>
                      <a:pt x="21039" y="15757"/>
                    </a:cubicBezTo>
                    <a:cubicBezTo>
                      <a:pt x="21006" y="15502"/>
                      <a:pt x="20973" y="15249"/>
                      <a:pt x="20939" y="15056"/>
                    </a:cubicBezTo>
                    <a:cubicBezTo>
                      <a:pt x="20907" y="14866"/>
                      <a:pt x="20874" y="14676"/>
                      <a:pt x="20840" y="14421"/>
                    </a:cubicBezTo>
                    <a:lnTo>
                      <a:pt x="20741" y="14106"/>
                    </a:lnTo>
                    <a:cubicBezTo>
                      <a:pt x="20345" y="12326"/>
                      <a:pt x="19883" y="10672"/>
                      <a:pt x="19288" y="9148"/>
                    </a:cubicBezTo>
                    <a:cubicBezTo>
                      <a:pt x="18694" y="7625"/>
                      <a:pt x="18033" y="6226"/>
                      <a:pt x="17274" y="5020"/>
                    </a:cubicBezTo>
                    <a:lnTo>
                      <a:pt x="17307" y="5020"/>
                    </a:lnTo>
                    <a:cubicBezTo>
                      <a:pt x="16514" y="3686"/>
                      <a:pt x="15623" y="2667"/>
                      <a:pt x="14664" y="1842"/>
                    </a:cubicBezTo>
                    <a:cubicBezTo>
                      <a:pt x="13707" y="953"/>
                      <a:pt x="12683" y="445"/>
                      <a:pt x="11659" y="255"/>
                    </a:cubicBezTo>
                    <a:cubicBezTo>
                      <a:pt x="11395" y="63"/>
                      <a:pt x="11097" y="0"/>
                      <a:pt x="108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679" name="Google Shape;710;p21"/>
            <p:cNvSpPr/>
            <p:nvPr/>
          </p:nvSpPr>
          <p:spPr>
            <a:xfrm rot="1364604">
              <a:off x="384839" y="823471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0800" y="3551"/>
                    <a:pt x="0" y="10800"/>
                    <a:pt x="0" y="21600"/>
                  </a:cubicBezTo>
                  <a:cubicBezTo>
                    <a:pt x="10800" y="14351"/>
                    <a:pt x="16090" y="7249"/>
                    <a:pt x="2160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80" name="Google Shape;712;p21"/>
            <p:cNvSpPr/>
            <p:nvPr/>
          </p:nvSpPr>
          <p:spPr>
            <a:xfrm rot="1364604">
              <a:off x="338892" y="617554"/>
              <a:ext cx="693339" cy="323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450" y="14782"/>
                  </a:moveTo>
                  <a:cubicBezTo>
                    <a:pt x="4448" y="14782"/>
                    <a:pt x="4448" y="14787"/>
                    <a:pt x="4448" y="14791"/>
                  </a:cubicBezTo>
                  <a:cubicBezTo>
                    <a:pt x="4450" y="14787"/>
                    <a:pt x="4452" y="14782"/>
                    <a:pt x="4450" y="14782"/>
                  </a:cubicBezTo>
                  <a:close/>
                  <a:moveTo>
                    <a:pt x="4448" y="14791"/>
                  </a:moveTo>
                  <a:cubicBezTo>
                    <a:pt x="4442" y="14804"/>
                    <a:pt x="4430" y="14830"/>
                    <a:pt x="4430" y="14886"/>
                  </a:cubicBezTo>
                  <a:cubicBezTo>
                    <a:pt x="4434" y="14852"/>
                    <a:pt x="4440" y="14821"/>
                    <a:pt x="4448" y="14791"/>
                  </a:cubicBezTo>
                  <a:close/>
                  <a:moveTo>
                    <a:pt x="2953" y="20587"/>
                  </a:moveTo>
                  <a:lnTo>
                    <a:pt x="2927" y="20804"/>
                  </a:lnTo>
                  <a:cubicBezTo>
                    <a:pt x="2931" y="20678"/>
                    <a:pt x="2921" y="20587"/>
                    <a:pt x="2953" y="20587"/>
                  </a:cubicBezTo>
                  <a:close/>
                  <a:moveTo>
                    <a:pt x="10431" y="0"/>
                  </a:moveTo>
                  <a:cubicBezTo>
                    <a:pt x="10578" y="0"/>
                    <a:pt x="10530" y="104"/>
                    <a:pt x="10431" y="208"/>
                  </a:cubicBezTo>
                  <a:cubicBezTo>
                    <a:pt x="9743" y="316"/>
                    <a:pt x="10382" y="316"/>
                    <a:pt x="9693" y="528"/>
                  </a:cubicBezTo>
                  <a:lnTo>
                    <a:pt x="9299" y="632"/>
                  </a:lnTo>
                  <a:lnTo>
                    <a:pt x="8807" y="948"/>
                  </a:lnTo>
                  <a:cubicBezTo>
                    <a:pt x="8365" y="1056"/>
                    <a:pt x="7921" y="1372"/>
                    <a:pt x="7429" y="1688"/>
                  </a:cubicBezTo>
                  <a:cubicBezTo>
                    <a:pt x="7234" y="1792"/>
                    <a:pt x="6988" y="2004"/>
                    <a:pt x="6790" y="2108"/>
                  </a:cubicBezTo>
                  <a:cubicBezTo>
                    <a:pt x="6544" y="2320"/>
                    <a:pt x="6348" y="2428"/>
                    <a:pt x="6150" y="2636"/>
                  </a:cubicBezTo>
                  <a:cubicBezTo>
                    <a:pt x="5805" y="3060"/>
                    <a:pt x="5463" y="3376"/>
                    <a:pt x="5315" y="3480"/>
                  </a:cubicBezTo>
                  <a:cubicBezTo>
                    <a:pt x="5069" y="4117"/>
                    <a:pt x="4577" y="4536"/>
                    <a:pt x="4331" y="5173"/>
                  </a:cubicBezTo>
                  <a:lnTo>
                    <a:pt x="4331" y="5065"/>
                  </a:lnTo>
                  <a:cubicBezTo>
                    <a:pt x="4232" y="5277"/>
                    <a:pt x="4085" y="5593"/>
                    <a:pt x="3839" y="5909"/>
                  </a:cubicBezTo>
                  <a:lnTo>
                    <a:pt x="2461" y="8865"/>
                  </a:lnTo>
                  <a:cubicBezTo>
                    <a:pt x="2314" y="9289"/>
                    <a:pt x="2215" y="9605"/>
                    <a:pt x="2116" y="10029"/>
                  </a:cubicBezTo>
                  <a:lnTo>
                    <a:pt x="2166" y="9921"/>
                  </a:lnTo>
                  <a:cubicBezTo>
                    <a:pt x="1969" y="10765"/>
                    <a:pt x="1870" y="10449"/>
                    <a:pt x="1674" y="10977"/>
                  </a:cubicBezTo>
                  <a:cubicBezTo>
                    <a:pt x="1822" y="11086"/>
                    <a:pt x="1674" y="11822"/>
                    <a:pt x="1624" y="12034"/>
                  </a:cubicBezTo>
                  <a:cubicBezTo>
                    <a:pt x="1527" y="12458"/>
                    <a:pt x="1428" y="13302"/>
                    <a:pt x="1281" y="14038"/>
                  </a:cubicBezTo>
                  <a:lnTo>
                    <a:pt x="1230" y="13934"/>
                  </a:lnTo>
                  <a:cubicBezTo>
                    <a:pt x="1182" y="14462"/>
                    <a:pt x="936" y="15518"/>
                    <a:pt x="886" y="15834"/>
                  </a:cubicBezTo>
                  <a:cubicBezTo>
                    <a:pt x="789" y="16258"/>
                    <a:pt x="641" y="16787"/>
                    <a:pt x="543" y="17419"/>
                  </a:cubicBezTo>
                  <a:cubicBezTo>
                    <a:pt x="395" y="18051"/>
                    <a:pt x="297" y="18687"/>
                    <a:pt x="297" y="19319"/>
                  </a:cubicBezTo>
                  <a:lnTo>
                    <a:pt x="0" y="19951"/>
                  </a:lnTo>
                  <a:lnTo>
                    <a:pt x="0" y="20059"/>
                  </a:lnTo>
                  <a:cubicBezTo>
                    <a:pt x="345" y="20479"/>
                    <a:pt x="738" y="20903"/>
                    <a:pt x="1182" y="21115"/>
                  </a:cubicBezTo>
                  <a:cubicBezTo>
                    <a:pt x="1551" y="21379"/>
                    <a:pt x="1979" y="21600"/>
                    <a:pt x="2332" y="21600"/>
                  </a:cubicBezTo>
                  <a:cubicBezTo>
                    <a:pt x="2542" y="21600"/>
                    <a:pt x="2725" y="21522"/>
                    <a:pt x="2854" y="21323"/>
                  </a:cubicBezTo>
                  <a:lnTo>
                    <a:pt x="2903" y="21323"/>
                  </a:lnTo>
                  <a:lnTo>
                    <a:pt x="2903" y="21007"/>
                  </a:lnTo>
                  <a:cubicBezTo>
                    <a:pt x="2919" y="20942"/>
                    <a:pt x="2935" y="20916"/>
                    <a:pt x="2947" y="20916"/>
                  </a:cubicBezTo>
                  <a:cubicBezTo>
                    <a:pt x="2979" y="20916"/>
                    <a:pt x="3002" y="21042"/>
                    <a:pt x="3002" y="21115"/>
                  </a:cubicBezTo>
                  <a:cubicBezTo>
                    <a:pt x="3002" y="21007"/>
                    <a:pt x="3052" y="20903"/>
                    <a:pt x="3100" y="20795"/>
                  </a:cubicBezTo>
                  <a:cubicBezTo>
                    <a:pt x="3100" y="20765"/>
                    <a:pt x="3096" y="20752"/>
                    <a:pt x="3088" y="20752"/>
                  </a:cubicBezTo>
                  <a:cubicBezTo>
                    <a:pt x="3072" y="20752"/>
                    <a:pt x="3036" y="20829"/>
                    <a:pt x="3002" y="20903"/>
                  </a:cubicBezTo>
                  <a:cubicBezTo>
                    <a:pt x="3002" y="20691"/>
                    <a:pt x="3002" y="20375"/>
                    <a:pt x="3002" y="20163"/>
                  </a:cubicBezTo>
                  <a:cubicBezTo>
                    <a:pt x="3052" y="20059"/>
                    <a:pt x="3088" y="20059"/>
                    <a:pt x="3119" y="20059"/>
                  </a:cubicBezTo>
                  <a:cubicBezTo>
                    <a:pt x="3149" y="20059"/>
                    <a:pt x="3175" y="20059"/>
                    <a:pt x="3199" y="19951"/>
                  </a:cubicBezTo>
                  <a:cubicBezTo>
                    <a:pt x="3544" y="18159"/>
                    <a:pt x="3938" y="16362"/>
                    <a:pt x="4430" y="14778"/>
                  </a:cubicBezTo>
                  <a:cubicBezTo>
                    <a:pt x="4442" y="14778"/>
                    <a:pt x="4448" y="14778"/>
                    <a:pt x="4450" y="14782"/>
                  </a:cubicBezTo>
                  <a:cubicBezTo>
                    <a:pt x="4553" y="14302"/>
                    <a:pt x="4730" y="13908"/>
                    <a:pt x="4823" y="13510"/>
                  </a:cubicBezTo>
                  <a:lnTo>
                    <a:pt x="4970" y="13510"/>
                  </a:lnTo>
                  <a:cubicBezTo>
                    <a:pt x="4920" y="13510"/>
                    <a:pt x="5166" y="12986"/>
                    <a:pt x="5364" y="12458"/>
                  </a:cubicBezTo>
                  <a:cubicBezTo>
                    <a:pt x="5463" y="12138"/>
                    <a:pt x="5610" y="11930"/>
                    <a:pt x="5709" y="11718"/>
                  </a:cubicBezTo>
                  <a:lnTo>
                    <a:pt x="5955" y="11402"/>
                  </a:lnTo>
                  <a:lnTo>
                    <a:pt x="5904" y="11190"/>
                  </a:lnTo>
                  <a:cubicBezTo>
                    <a:pt x="5971" y="11047"/>
                    <a:pt x="6009" y="11012"/>
                    <a:pt x="6035" y="11012"/>
                  </a:cubicBezTo>
                  <a:cubicBezTo>
                    <a:pt x="6064" y="11012"/>
                    <a:pt x="6080" y="11047"/>
                    <a:pt x="6102" y="11047"/>
                  </a:cubicBezTo>
                  <a:cubicBezTo>
                    <a:pt x="6124" y="11047"/>
                    <a:pt x="6150" y="11012"/>
                    <a:pt x="6201" y="10874"/>
                  </a:cubicBezTo>
                  <a:cubicBezTo>
                    <a:pt x="6150" y="10449"/>
                    <a:pt x="6544" y="10345"/>
                    <a:pt x="6544" y="10133"/>
                  </a:cubicBezTo>
                  <a:cubicBezTo>
                    <a:pt x="6544" y="10133"/>
                    <a:pt x="6588" y="10086"/>
                    <a:pt x="6632" y="10086"/>
                  </a:cubicBezTo>
                  <a:cubicBezTo>
                    <a:pt x="6653" y="10086"/>
                    <a:pt x="6675" y="10099"/>
                    <a:pt x="6691" y="10133"/>
                  </a:cubicBezTo>
                  <a:cubicBezTo>
                    <a:pt x="6691" y="9921"/>
                    <a:pt x="6741" y="9921"/>
                    <a:pt x="6790" y="9817"/>
                  </a:cubicBezTo>
                  <a:cubicBezTo>
                    <a:pt x="6806" y="9783"/>
                    <a:pt x="6812" y="9770"/>
                    <a:pt x="6810" y="9770"/>
                  </a:cubicBezTo>
                  <a:cubicBezTo>
                    <a:pt x="6806" y="9770"/>
                    <a:pt x="6774" y="9817"/>
                    <a:pt x="6741" y="9817"/>
                  </a:cubicBezTo>
                  <a:lnTo>
                    <a:pt x="6889" y="9605"/>
                  </a:lnTo>
                  <a:cubicBezTo>
                    <a:pt x="6937" y="9605"/>
                    <a:pt x="6988" y="9605"/>
                    <a:pt x="6937" y="9709"/>
                  </a:cubicBezTo>
                  <a:cubicBezTo>
                    <a:pt x="7086" y="9501"/>
                    <a:pt x="7282" y="9393"/>
                    <a:pt x="7480" y="9185"/>
                  </a:cubicBezTo>
                  <a:cubicBezTo>
                    <a:pt x="7726" y="8865"/>
                    <a:pt x="8020" y="8657"/>
                    <a:pt x="8315" y="8445"/>
                  </a:cubicBezTo>
                  <a:cubicBezTo>
                    <a:pt x="8462" y="8337"/>
                    <a:pt x="8611" y="8337"/>
                    <a:pt x="8759" y="8233"/>
                  </a:cubicBezTo>
                  <a:cubicBezTo>
                    <a:pt x="8906" y="8129"/>
                    <a:pt x="9053" y="8021"/>
                    <a:pt x="9200" y="7917"/>
                  </a:cubicBezTo>
                  <a:cubicBezTo>
                    <a:pt x="9497" y="7809"/>
                    <a:pt x="9693" y="7705"/>
                    <a:pt x="9840" y="7705"/>
                  </a:cubicBezTo>
                  <a:cubicBezTo>
                    <a:pt x="9791" y="7601"/>
                    <a:pt x="9731" y="7601"/>
                    <a:pt x="9674" y="7601"/>
                  </a:cubicBezTo>
                  <a:cubicBezTo>
                    <a:pt x="9620" y="7601"/>
                    <a:pt x="9570" y="7601"/>
                    <a:pt x="9545" y="7493"/>
                  </a:cubicBezTo>
                  <a:cubicBezTo>
                    <a:pt x="9594" y="7389"/>
                    <a:pt x="9644" y="7389"/>
                    <a:pt x="9680" y="7389"/>
                  </a:cubicBezTo>
                  <a:cubicBezTo>
                    <a:pt x="9717" y="7389"/>
                    <a:pt x="9743" y="7389"/>
                    <a:pt x="9743" y="7285"/>
                  </a:cubicBezTo>
                  <a:cubicBezTo>
                    <a:pt x="9791" y="7441"/>
                    <a:pt x="9866" y="7441"/>
                    <a:pt x="9945" y="7441"/>
                  </a:cubicBezTo>
                  <a:cubicBezTo>
                    <a:pt x="10025" y="7441"/>
                    <a:pt x="10112" y="7441"/>
                    <a:pt x="10185" y="7601"/>
                  </a:cubicBezTo>
                  <a:lnTo>
                    <a:pt x="10185" y="7389"/>
                  </a:lnTo>
                  <a:lnTo>
                    <a:pt x="10235" y="7493"/>
                  </a:lnTo>
                  <a:cubicBezTo>
                    <a:pt x="10530" y="7285"/>
                    <a:pt x="10578" y="7285"/>
                    <a:pt x="10578" y="7285"/>
                  </a:cubicBezTo>
                  <a:lnTo>
                    <a:pt x="10923" y="7285"/>
                  </a:lnTo>
                  <a:cubicBezTo>
                    <a:pt x="11133" y="7285"/>
                    <a:pt x="11272" y="7051"/>
                    <a:pt x="11431" y="7051"/>
                  </a:cubicBezTo>
                  <a:cubicBezTo>
                    <a:pt x="11458" y="7051"/>
                    <a:pt x="11486" y="7056"/>
                    <a:pt x="11514" y="7073"/>
                  </a:cubicBezTo>
                  <a:cubicBezTo>
                    <a:pt x="11514" y="7073"/>
                    <a:pt x="11415" y="6861"/>
                    <a:pt x="11514" y="6861"/>
                  </a:cubicBezTo>
                  <a:cubicBezTo>
                    <a:pt x="11514" y="6883"/>
                    <a:pt x="11524" y="6891"/>
                    <a:pt x="11538" y="6891"/>
                  </a:cubicBezTo>
                  <a:cubicBezTo>
                    <a:pt x="11567" y="6891"/>
                    <a:pt x="11613" y="6870"/>
                    <a:pt x="11649" y="6870"/>
                  </a:cubicBezTo>
                  <a:cubicBezTo>
                    <a:pt x="11684" y="6870"/>
                    <a:pt x="11710" y="6887"/>
                    <a:pt x="11710" y="6965"/>
                  </a:cubicBezTo>
                  <a:cubicBezTo>
                    <a:pt x="11724" y="6995"/>
                    <a:pt x="11748" y="7008"/>
                    <a:pt x="11774" y="7008"/>
                  </a:cubicBezTo>
                  <a:cubicBezTo>
                    <a:pt x="11843" y="7008"/>
                    <a:pt x="11932" y="6922"/>
                    <a:pt x="11911" y="6783"/>
                  </a:cubicBezTo>
                  <a:cubicBezTo>
                    <a:pt x="11944" y="6861"/>
                    <a:pt x="12095" y="6870"/>
                    <a:pt x="12006" y="6965"/>
                  </a:cubicBezTo>
                  <a:cubicBezTo>
                    <a:pt x="12039" y="6965"/>
                    <a:pt x="12093" y="7012"/>
                    <a:pt x="12125" y="7012"/>
                  </a:cubicBezTo>
                  <a:cubicBezTo>
                    <a:pt x="12141" y="7012"/>
                    <a:pt x="12154" y="6999"/>
                    <a:pt x="12154" y="6965"/>
                  </a:cubicBezTo>
                  <a:lnTo>
                    <a:pt x="12103" y="6861"/>
                  </a:lnTo>
                  <a:cubicBezTo>
                    <a:pt x="12273" y="6861"/>
                    <a:pt x="12369" y="7095"/>
                    <a:pt x="12517" y="7095"/>
                  </a:cubicBezTo>
                  <a:cubicBezTo>
                    <a:pt x="12541" y="7095"/>
                    <a:pt x="12567" y="7086"/>
                    <a:pt x="12595" y="7073"/>
                  </a:cubicBezTo>
                  <a:lnTo>
                    <a:pt x="12496" y="6861"/>
                  </a:lnTo>
                  <a:cubicBezTo>
                    <a:pt x="12646" y="6861"/>
                    <a:pt x="12743" y="7073"/>
                    <a:pt x="12743" y="7285"/>
                  </a:cubicBezTo>
                  <a:lnTo>
                    <a:pt x="12646" y="7285"/>
                  </a:lnTo>
                  <a:cubicBezTo>
                    <a:pt x="12793" y="7389"/>
                    <a:pt x="12989" y="7493"/>
                    <a:pt x="13186" y="7493"/>
                  </a:cubicBezTo>
                  <a:lnTo>
                    <a:pt x="13087" y="7493"/>
                  </a:lnTo>
                  <a:cubicBezTo>
                    <a:pt x="13235" y="7493"/>
                    <a:pt x="13334" y="7601"/>
                    <a:pt x="13481" y="7601"/>
                  </a:cubicBezTo>
                  <a:cubicBezTo>
                    <a:pt x="13628" y="7705"/>
                    <a:pt x="13826" y="7809"/>
                    <a:pt x="14023" y="8021"/>
                  </a:cubicBezTo>
                  <a:cubicBezTo>
                    <a:pt x="14417" y="8233"/>
                    <a:pt x="14760" y="8657"/>
                    <a:pt x="14909" y="8761"/>
                  </a:cubicBezTo>
                  <a:lnTo>
                    <a:pt x="14859" y="8445"/>
                  </a:lnTo>
                  <a:lnTo>
                    <a:pt x="15105" y="8549"/>
                  </a:lnTo>
                  <a:cubicBezTo>
                    <a:pt x="15105" y="8549"/>
                    <a:pt x="14917" y="8874"/>
                    <a:pt x="14869" y="8882"/>
                  </a:cubicBezTo>
                  <a:lnTo>
                    <a:pt x="14859" y="8865"/>
                  </a:lnTo>
                  <a:cubicBezTo>
                    <a:pt x="14859" y="8878"/>
                    <a:pt x="14863" y="8882"/>
                    <a:pt x="14867" y="8882"/>
                  </a:cubicBezTo>
                  <a:cubicBezTo>
                    <a:pt x="14869" y="8882"/>
                    <a:pt x="14869" y="8882"/>
                    <a:pt x="14869" y="8882"/>
                  </a:cubicBezTo>
                  <a:lnTo>
                    <a:pt x="15056" y="9185"/>
                  </a:lnTo>
                  <a:lnTo>
                    <a:pt x="15351" y="9605"/>
                  </a:lnTo>
                  <a:cubicBezTo>
                    <a:pt x="15645" y="10029"/>
                    <a:pt x="15891" y="10449"/>
                    <a:pt x="16137" y="10977"/>
                  </a:cubicBezTo>
                  <a:cubicBezTo>
                    <a:pt x="16531" y="11718"/>
                    <a:pt x="16926" y="12666"/>
                    <a:pt x="17221" y="13618"/>
                  </a:cubicBezTo>
                  <a:cubicBezTo>
                    <a:pt x="17249" y="13808"/>
                    <a:pt x="17209" y="13847"/>
                    <a:pt x="17170" y="13847"/>
                  </a:cubicBezTo>
                  <a:cubicBezTo>
                    <a:pt x="17146" y="13847"/>
                    <a:pt x="17122" y="13830"/>
                    <a:pt x="17122" y="13830"/>
                  </a:cubicBezTo>
                  <a:cubicBezTo>
                    <a:pt x="17170" y="13986"/>
                    <a:pt x="17196" y="13986"/>
                    <a:pt x="17221" y="13986"/>
                  </a:cubicBezTo>
                  <a:cubicBezTo>
                    <a:pt x="17245" y="13986"/>
                    <a:pt x="17269" y="13986"/>
                    <a:pt x="17320" y="14146"/>
                  </a:cubicBezTo>
                  <a:cubicBezTo>
                    <a:pt x="17320" y="14181"/>
                    <a:pt x="17313" y="14194"/>
                    <a:pt x="17303" y="14194"/>
                  </a:cubicBezTo>
                  <a:cubicBezTo>
                    <a:pt x="17285" y="14194"/>
                    <a:pt x="17253" y="14146"/>
                    <a:pt x="17221" y="14146"/>
                  </a:cubicBezTo>
                  <a:cubicBezTo>
                    <a:pt x="17221" y="14146"/>
                    <a:pt x="17320" y="14462"/>
                    <a:pt x="17320" y="14462"/>
                  </a:cubicBezTo>
                  <a:cubicBezTo>
                    <a:pt x="17368" y="14358"/>
                    <a:pt x="17416" y="14146"/>
                    <a:pt x="17467" y="14038"/>
                  </a:cubicBezTo>
                  <a:lnTo>
                    <a:pt x="17566" y="14358"/>
                  </a:lnTo>
                  <a:lnTo>
                    <a:pt x="17515" y="14462"/>
                  </a:lnTo>
                  <a:cubicBezTo>
                    <a:pt x="17515" y="14566"/>
                    <a:pt x="17761" y="14462"/>
                    <a:pt x="17812" y="14886"/>
                  </a:cubicBezTo>
                  <a:cubicBezTo>
                    <a:pt x="17909" y="15414"/>
                    <a:pt x="18007" y="15622"/>
                    <a:pt x="18056" y="16046"/>
                  </a:cubicBezTo>
                  <a:cubicBezTo>
                    <a:pt x="18155" y="16362"/>
                    <a:pt x="18205" y="16678"/>
                    <a:pt x="18253" y="17103"/>
                  </a:cubicBezTo>
                  <a:cubicBezTo>
                    <a:pt x="18253" y="17103"/>
                    <a:pt x="18205" y="16994"/>
                    <a:pt x="18155" y="16890"/>
                  </a:cubicBezTo>
                  <a:cubicBezTo>
                    <a:pt x="18155" y="16994"/>
                    <a:pt x="18155" y="17103"/>
                    <a:pt x="18155" y="17206"/>
                  </a:cubicBezTo>
                  <a:cubicBezTo>
                    <a:pt x="18165" y="17163"/>
                    <a:pt x="18175" y="17146"/>
                    <a:pt x="18185" y="17146"/>
                  </a:cubicBezTo>
                  <a:cubicBezTo>
                    <a:pt x="18217" y="17146"/>
                    <a:pt x="18245" y="17328"/>
                    <a:pt x="18251" y="17328"/>
                  </a:cubicBezTo>
                  <a:cubicBezTo>
                    <a:pt x="18253" y="17328"/>
                    <a:pt x="18253" y="17323"/>
                    <a:pt x="18253" y="17315"/>
                  </a:cubicBezTo>
                  <a:cubicBezTo>
                    <a:pt x="18352" y="17522"/>
                    <a:pt x="18451" y="17735"/>
                    <a:pt x="18451" y="18051"/>
                  </a:cubicBezTo>
                  <a:cubicBezTo>
                    <a:pt x="18451" y="18366"/>
                    <a:pt x="18500" y="18687"/>
                    <a:pt x="18598" y="18895"/>
                  </a:cubicBezTo>
                  <a:cubicBezTo>
                    <a:pt x="19040" y="18895"/>
                    <a:pt x="19532" y="19003"/>
                    <a:pt x="19976" y="19215"/>
                  </a:cubicBezTo>
                  <a:cubicBezTo>
                    <a:pt x="20664" y="19423"/>
                    <a:pt x="21303" y="19847"/>
                    <a:pt x="21402" y="19847"/>
                  </a:cubicBezTo>
                  <a:cubicBezTo>
                    <a:pt x="21402" y="20059"/>
                    <a:pt x="21402" y="20267"/>
                    <a:pt x="21402" y="20479"/>
                  </a:cubicBezTo>
                  <a:cubicBezTo>
                    <a:pt x="21451" y="20267"/>
                    <a:pt x="21451" y="19951"/>
                    <a:pt x="21451" y="19635"/>
                  </a:cubicBezTo>
                  <a:lnTo>
                    <a:pt x="21354" y="19635"/>
                  </a:lnTo>
                  <a:cubicBezTo>
                    <a:pt x="21303" y="19003"/>
                    <a:pt x="21402" y="19531"/>
                    <a:pt x="21402" y="18895"/>
                  </a:cubicBezTo>
                  <a:cubicBezTo>
                    <a:pt x="21451" y="18895"/>
                    <a:pt x="21501" y="19423"/>
                    <a:pt x="21501" y="19951"/>
                  </a:cubicBezTo>
                  <a:cubicBezTo>
                    <a:pt x="21501" y="19423"/>
                    <a:pt x="21550" y="19003"/>
                    <a:pt x="21451" y="18791"/>
                  </a:cubicBezTo>
                  <a:cubicBezTo>
                    <a:pt x="21451" y="18579"/>
                    <a:pt x="21477" y="18579"/>
                    <a:pt x="21507" y="18579"/>
                  </a:cubicBezTo>
                  <a:cubicBezTo>
                    <a:pt x="21537" y="18579"/>
                    <a:pt x="21574" y="18579"/>
                    <a:pt x="21600" y="18366"/>
                  </a:cubicBezTo>
                  <a:cubicBezTo>
                    <a:pt x="21501" y="17947"/>
                    <a:pt x="21451" y="17522"/>
                    <a:pt x="21451" y="17103"/>
                  </a:cubicBezTo>
                  <a:cubicBezTo>
                    <a:pt x="21451" y="16890"/>
                    <a:pt x="21402" y="16678"/>
                    <a:pt x="21402" y="16466"/>
                  </a:cubicBezTo>
                  <a:cubicBezTo>
                    <a:pt x="21354" y="16258"/>
                    <a:pt x="21303" y="16150"/>
                    <a:pt x="21303" y="15938"/>
                  </a:cubicBezTo>
                  <a:cubicBezTo>
                    <a:pt x="21205" y="15622"/>
                    <a:pt x="21108" y="15306"/>
                    <a:pt x="21108" y="14886"/>
                  </a:cubicBezTo>
                  <a:lnTo>
                    <a:pt x="21156" y="14990"/>
                  </a:lnTo>
                  <a:cubicBezTo>
                    <a:pt x="21156" y="14674"/>
                    <a:pt x="20959" y="14146"/>
                    <a:pt x="20910" y="13618"/>
                  </a:cubicBezTo>
                  <a:cubicBezTo>
                    <a:pt x="20910" y="13735"/>
                    <a:pt x="20910" y="13817"/>
                    <a:pt x="20902" y="13817"/>
                  </a:cubicBezTo>
                  <a:cubicBezTo>
                    <a:pt x="20896" y="13817"/>
                    <a:pt x="20884" y="13761"/>
                    <a:pt x="20862" y="13618"/>
                  </a:cubicBezTo>
                  <a:cubicBezTo>
                    <a:pt x="20763" y="13090"/>
                    <a:pt x="20664" y="12774"/>
                    <a:pt x="20616" y="12350"/>
                  </a:cubicBezTo>
                  <a:lnTo>
                    <a:pt x="20418" y="12034"/>
                  </a:lnTo>
                  <a:cubicBezTo>
                    <a:pt x="19976" y="10345"/>
                    <a:pt x="19434" y="8761"/>
                    <a:pt x="18794" y="7389"/>
                  </a:cubicBezTo>
                  <a:cubicBezTo>
                    <a:pt x="18598" y="6965"/>
                    <a:pt x="18401" y="6545"/>
                    <a:pt x="18155" y="6121"/>
                  </a:cubicBezTo>
                  <a:lnTo>
                    <a:pt x="17566" y="5065"/>
                  </a:lnTo>
                  <a:cubicBezTo>
                    <a:pt x="17221" y="4536"/>
                    <a:pt x="16876" y="4008"/>
                    <a:pt x="16729" y="3692"/>
                  </a:cubicBezTo>
                  <a:cubicBezTo>
                    <a:pt x="15891" y="2532"/>
                    <a:pt x="15056" y="1688"/>
                    <a:pt x="14171" y="948"/>
                  </a:cubicBezTo>
                  <a:lnTo>
                    <a:pt x="13382" y="420"/>
                  </a:lnTo>
                  <a:lnTo>
                    <a:pt x="12547" y="104"/>
                  </a:lnTo>
                  <a:cubicBezTo>
                    <a:pt x="12325" y="52"/>
                    <a:pt x="12091" y="26"/>
                    <a:pt x="11857" y="26"/>
                  </a:cubicBezTo>
                  <a:cubicBezTo>
                    <a:pt x="11625" y="26"/>
                    <a:pt x="11391" y="52"/>
                    <a:pt x="11169" y="104"/>
                  </a:cubicBezTo>
                  <a:cubicBezTo>
                    <a:pt x="10923" y="0"/>
                    <a:pt x="10677" y="0"/>
                    <a:pt x="1043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693" name="Google Shape;713;p21"/>
          <p:cNvGrpSpPr/>
          <p:nvPr/>
        </p:nvGrpSpPr>
        <p:grpSpPr>
          <a:xfrm>
            <a:off x="8424059" y="2154397"/>
            <a:ext cx="602036" cy="758121"/>
            <a:chOff x="0" y="0"/>
            <a:chExt cx="602034" cy="758120"/>
          </a:xfrm>
        </p:grpSpPr>
        <p:sp>
          <p:nvSpPr>
            <p:cNvPr id="682" name="Google Shape;714;p21"/>
            <p:cNvSpPr/>
            <p:nvPr/>
          </p:nvSpPr>
          <p:spPr>
            <a:xfrm>
              <a:off x="384420" y="57731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83" name="Google Shape;715;p21"/>
            <p:cNvSpPr/>
            <p:nvPr/>
          </p:nvSpPr>
          <p:spPr>
            <a:xfrm>
              <a:off x="197393" y="62098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84" name="Google Shape;716;p21"/>
            <p:cNvSpPr/>
            <p:nvPr/>
          </p:nvSpPr>
          <p:spPr>
            <a:xfrm>
              <a:off x="0" y="49921"/>
              <a:ext cx="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85" name="Google Shape;717;p21"/>
            <p:cNvSpPr/>
            <p:nvPr/>
          </p:nvSpPr>
          <p:spPr>
            <a:xfrm>
              <a:off x="42998" y="39110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86" name="Google Shape;719;p21"/>
            <p:cNvSpPr/>
            <p:nvPr/>
          </p:nvSpPr>
          <p:spPr>
            <a:xfrm>
              <a:off x="39833" y="379237"/>
              <a:ext cx="138532" cy="150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87" name="Google Shape;720;p21"/>
            <p:cNvSpPr/>
            <p:nvPr/>
          </p:nvSpPr>
          <p:spPr>
            <a:xfrm>
              <a:off x="472750" y="206127"/>
              <a:ext cx="129285" cy="136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88" name="Google Shape;722;p21"/>
            <p:cNvSpPr/>
            <p:nvPr/>
          </p:nvSpPr>
          <p:spPr>
            <a:xfrm>
              <a:off x="232990" y="268469"/>
              <a:ext cx="140639" cy="147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89" name="Google Shape;723;p21"/>
            <p:cNvSpPr/>
            <p:nvPr/>
          </p:nvSpPr>
          <p:spPr>
            <a:xfrm>
              <a:off x="451279" y="494407"/>
              <a:ext cx="135790" cy="159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90" name="Google Shape;724;p21"/>
            <p:cNvSpPr/>
            <p:nvPr/>
          </p:nvSpPr>
          <p:spPr>
            <a:xfrm>
              <a:off x="240706" y="614760"/>
              <a:ext cx="134016" cy="143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91" name="Google Shape;725;p21"/>
            <p:cNvSpPr/>
            <p:nvPr/>
          </p:nvSpPr>
          <p:spPr>
            <a:xfrm>
              <a:off x="40259" y="12141"/>
              <a:ext cx="115597" cy="1391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692" name="Google Shape;726;p21"/>
            <p:cNvSpPr/>
            <p:nvPr/>
          </p:nvSpPr>
          <p:spPr>
            <a:xfrm>
              <a:off x="292203" y="0"/>
              <a:ext cx="113023" cy="166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694" name="Google Shape;727;p21"/>
          <p:cNvSpPr/>
          <p:nvPr/>
        </p:nvSpPr>
        <p:spPr>
          <a:xfrm>
            <a:off x="6051699" y="4423592"/>
            <a:ext cx="675546" cy="462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95" name="Google Shape;728;p21"/>
          <p:cNvSpPr/>
          <p:nvPr/>
        </p:nvSpPr>
        <p:spPr>
          <a:xfrm>
            <a:off x="429799" y="4398824"/>
            <a:ext cx="722732" cy="5119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05" y="9482"/>
                </a:moveTo>
                <a:lnTo>
                  <a:pt x="11670" y="9675"/>
                </a:lnTo>
                <a:lnTo>
                  <a:pt x="11708" y="9519"/>
                </a:lnTo>
                <a:cubicBezTo>
                  <a:pt x="11708" y="9502"/>
                  <a:pt x="11707" y="9491"/>
                  <a:pt x="11705" y="9482"/>
                </a:cubicBezTo>
                <a:close/>
                <a:moveTo>
                  <a:pt x="2872" y="9600"/>
                </a:moveTo>
                <a:cubicBezTo>
                  <a:pt x="2878" y="9600"/>
                  <a:pt x="2885" y="9607"/>
                  <a:pt x="2891" y="9624"/>
                </a:cubicBezTo>
                <a:lnTo>
                  <a:pt x="2652" y="10102"/>
                </a:lnTo>
                <a:cubicBezTo>
                  <a:pt x="2793" y="9815"/>
                  <a:pt x="2841" y="9600"/>
                  <a:pt x="2872" y="9600"/>
                </a:cubicBezTo>
                <a:close/>
                <a:moveTo>
                  <a:pt x="21562" y="14697"/>
                </a:moveTo>
                <a:cubicBezTo>
                  <a:pt x="21561" y="14717"/>
                  <a:pt x="21561" y="14736"/>
                  <a:pt x="21559" y="14757"/>
                </a:cubicBezTo>
                <a:cubicBezTo>
                  <a:pt x="21561" y="14738"/>
                  <a:pt x="21562" y="14717"/>
                  <a:pt x="21562" y="14697"/>
                </a:cubicBezTo>
                <a:close/>
                <a:moveTo>
                  <a:pt x="15380" y="15317"/>
                </a:moveTo>
                <a:cubicBezTo>
                  <a:pt x="15378" y="15319"/>
                  <a:pt x="15377" y="15321"/>
                  <a:pt x="15375" y="15323"/>
                </a:cubicBezTo>
                <a:cubicBezTo>
                  <a:pt x="15377" y="15321"/>
                  <a:pt x="15378" y="15319"/>
                  <a:pt x="15380" y="15317"/>
                </a:cubicBezTo>
                <a:close/>
                <a:moveTo>
                  <a:pt x="6557" y="0"/>
                </a:moveTo>
                <a:cubicBezTo>
                  <a:pt x="6410" y="54"/>
                  <a:pt x="6261" y="105"/>
                  <a:pt x="6076" y="105"/>
                </a:cubicBezTo>
                <a:lnTo>
                  <a:pt x="5929" y="157"/>
                </a:lnTo>
                <a:lnTo>
                  <a:pt x="5632" y="210"/>
                </a:lnTo>
                <a:cubicBezTo>
                  <a:pt x="5409" y="210"/>
                  <a:pt x="5224" y="313"/>
                  <a:pt x="4966" y="313"/>
                </a:cubicBezTo>
                <a:lnTo>
                  <a:pt x="4817" y="575"/>
                </a:lnTo>
                <a:lnTo>
                  <a:pt x="4853" y="418"/>
                </a:lnTo>
                <a:cubicBezTo>
                  <a:pt x="4595" y="890"/>
                  <a:pt x="4224" y="1413"/>
                  <a:pt x="3854" y="1936"/>
                </a:cubicBezTo>
                <a:lnTo>
                  <a:pt x="3002" y="3399"/>
                </a:lnTo>
                <a:lnTo>
                  <a:pt x="2631" y="3976"/>
                </a:lnTo>
                <a:lnTo>
                  <a:pt x="2260" y="4602"/>
                </a:lnTo>
                <a:lnTo>
                  <a:pt x="1593" y="5753"/>
                </a:lnTo>
                <a:cubicBezTo>
                  <a:pt x="1223" y="6382"/>
                  <a:pt x="890" y="7061"/>
                  <a:pt x="594" y="7793"/>
                </a:cubicBezTo>
                <a:lnTo>
                  <a:pt x="296" y="8159"/>
                </a:lnTo>
                <a:lnTo>
                  <a:pt x="38" y="8526"/>
                </a:lnTo>
                <a:lnTo>
                  <a:pt x="0" y="8682"/>
                </a:lnTo>
                <a:cubicBezTo>
                  <a:pt x="185" y="9152"/>
                  <a:pt x="445" y="9624"/>
                  <a:pt x="741" y="10042"/>
                </a:cubicBezTo>
                <a:cubicBezTo>
                  <a:pt x="1053" y="10415"/>
                  <a:pt x="1426" y="10720"/>
                  <a:pt x="1812" y="10720"/>
                </a:cubicBezTo>
                <a:cubicBezTo>
                  <a:pt x="2023" y="10720"/>
                  <a:pt x="2236" y="10630"/>
                  <a:pt x="2446" y="10409"/>
                </a:cubicBezTo>
                <a:lnTo>
                  <a:pt x="2482" y="10460"/>
                </a:lnTo>
                <a:lnTo>
                  <a:pt x="2631" y="10147"/>
                </a:lnTo>
                <a:cubicBezTo>
                  <a:pt x="2711" y="10014"/>
                  <a:pt x="2748" y="9963"/>
                  <a:pt x="2760" y="9963"/>
                </a:cubicBezTo>
                <a:cubicBezTo>
                  <a:pt x="2783" y="9963"/>
                  <a:pt x="2728" y="10117"/>
                  <a:pt x="2705" y="10250"/>
                </a:cubicBezTo>
                <a:cubicBezTo>
                  <a:pt x="2780" y="10093"/>
                  <a:pt x="2853" y="9937"/>
                  <a:pt x="2927" y="9832"/>
                </a:cubicBezTo>
                <a:cubicBezTo>
                  <a:pt x="2927" y="9800"/>
                  <a:pt x="2924" y="9787"/>
                  <a:pt x="2918" y="9787"/>
                </a:cubicBezTo>
                <a:cubicBezTo>
                  <a:pt x="2904" y="9787"/>
                  <a:pt x="2878" y="9849"/>
                  <a:pt x="2853" y="9885"/>
                </a:cubicBezTo>
                <a:cubicBezTo>
                  <a:pt x="2927" y="9624"/>
                  <a:pt x="3038" y="9362"/>
                  <a:pt x="3149" y="9101"/>
                </a:cubicBezTo>
                <a:cubicBezTo>
                  <a:pt x="3248" y="8940"/>
                  <a:pt x="3281" y="8931"/>
                  <a:pt x="3308" y="8931"/>
                </a:cubicBezTo>
                <a:cubicBezTo>
                  <a:pt x="3313" y="8931"/>
                  <a:pt x="3317" y="8931"/>
                  <a:pt x="3321" y="8931"/>
                </a:cubicBezTo>
                <a:cubicBezTo>
                  <a:pt x="3354" y="8931"/>
                  <a:pt x="3390" y="8918"/>
                  <a:pt x="3519" y="8682"/>
                </a:cubicBezTo>
                <a:lnTo>
                  <a:pt x="3779" y="8159"/>
                </a:lnTo>
                <a:lnTo>
                  <a:pt x="3928" y="7898"/>
                </a:lnTo>
                <a:lnTo>
                  <a:pt x="4001" y="7741"/>
                </a:lnTo>
                <a:lnTo>
                  <a:pt x="4075" y="7687"/>
                </a:lnTo>
                <a:lnTo>
                  <a:pt x="4186" y="7636"/>
                </a:lnTo>
                <a:cubicBezTo>
                  <a:pt x="4224" y="7585"/>
                  <a:pt x="4224" y="7585"/>
                  <a:pt x="4261" y="7585"/>
                </a:cubicBezTo>
                <a:lnTo>
                  <a:pt x="4261" y="7636"/>
                </a:lnTo>
                <a:lnTo>
                  <a:pt x="4224" y="7687"/>
                </a:lnTo>
                <a:cubicBezTo>
                  <a:pt x="4236" y="7670"/>
                  <a:pt x="4241" y="7666"/>
                  <a:pt x="4243" y="7666"/>
                </a:cubicBezTo>
                <a:cubicBezTo>
                  <a:pt x="4244" y="7666"/>
                  <a:pt x="4236" y="7687"/>
                  <a:pt x="4261" y="7687"/>
                </a:cubicBezTo>
                <a:cubicBezTo>
                  <a:pt x="4261" y="7793"/>
                  <a:pt x="4186" y="7898"/>
                  <a:pt x="4186" y="7949"/>
                </a:cubicBezTo>
                <a:cubicBezTo>
                  <a:pt x="4186" y="7949"/>
                  <a:pt x="4186" y="7898"/>
                  <a:pt x="4224" y="7898"/>
                </a:cubicBezTo>
                <a:lnTo>
                  <a:pt x="4224" y="7949"/>
                </a:lnTo>
                <a:cubicBezTo>
                  <a:pt x="4186" y="8421"/>
                  <a:pt x="4186" y="8788"/>
                  <a:pt x="4186" y="8788"/>
                </a:cubicBezTo>
                <a:lnTo>
                  <a:pt x="4299" y="8890"/>
                </a:lnTo>
                <a:cubicBezTo>
                  <a:pt x="4224" y="10773"/>
                  <a:pt x="4150" y="9519"/>
                  <a:pt x="4113" y="11245"/>
                </a:cubicBezTo>
                <a:cubicBezTo>
                  <a:pt x="4150" y="11453"/>
                  <a:pt x="4150" y="11663"/>
                  <a:pt x="4150" y="11873"/>
                </a:cubicBezTo>
                <a:cubicBezTo>
                  <a:pt x="4150" y="12135"/>
                  <a:pt x="4150" y="12448"/>
                  <a:pt x="4113" y="12761"/>
                </a:cubicBezTo>
                <a:cubicBezTo>
                  <a:pt x="4261" y="12971"/>
                  <a:pt x="4446" y="13179"/>
                  <a:pt x="4557" y="13233"/>
                </a:cubicBezTo>
                <a:cubicBezTo>
                  <a:pt x="4557" y="13233"/>
                  <a:pt x="4706" y="13494"/>
                  <a:pt x="4668" y="13494"/>
                </a:cubicBezTo>
                <a:cubicBezTo>
                  <a:pt x="4780" y="13494"/>
                  <a:pt x="4891" y="13702"/>
                  <a:pt x="5038" y="13859"/>
                </a:cubicBezTo>
                <a:cubicBezTo>
                  <a:pt x="5076" y="13859"/>
                  <a:pt x="5038" y="13756"/>
                  <a:pt x="5002" y="13702"/>
                </a:cubicBezTo>
                <a:lnTo>
                  <a:pt x="5113" y="13859"/>
                </a:lnTo>
                <a:lnTo>
                  <a:pt x="5262" y="14018"/>
                </a:lnTo>
                <a:cubicBezTo>
                  <a:pt x="5333" y="14118"/>
                  <a:pt x="5359" y="14176"/>
                  <a:pt x="5338" y="14176"/>
                </a:cubicBezTo>
                <a:cubicBezTo>
                  <a:pt x="5326" y="14176"/>
                  <a:pt x="5301" y="14159"/>
                  <a:pt x="5262" y="14121"/>
                </a:cubicBezTo>
                <a:cubicBezTo>
                  <a:pt x="5373" y="14226"/>
                  <a:pt x="5520" y="14331"/>
                  <a:pt x="5705" y="14487"/>
                </a:cubicBezTo>
                <a:lnTo>
                  <a:pt x="6485" y="15272"/>
                </a:lnTo>
                <a:cubicBezTo>
                  <a:pt x="6817" y="15062"/>
                  <a:pt x="7188" y="14749"/>
                  <a:pt x="7595" y="14436"/>
                </a:cubicBezTo>
                <a:cubicBezTo>
                  <a:pt x="8040" y="14018"/>
                  <a:pt x="8485" y="13546"/>
                  <a:pt x="8892" y="13076"/>
                </a:cubicBezTo>
                <a:cubicBezTo>
                  <a:pt x="9114" y="12815"/>
                  <a:pt x="9374" y="12553"/>
                  <a:pt x="9559" y="12291"/>
                </a:cubicBezTo>
                <a:lnTo>
                  <a:pt x="10189" y="11453"/>
                </a:lnTo>
                <a:lnTo>
                  <a:pt x="10856" y="10617"/>
                </a:lnTo>
                <a:cubicBezTo>
                  <a:pt x="11040" y="10355"/>
                  <a:pt x="11225" y="10147"/>
                  <a:pt x="11411" y="9937"/>
                </a:cubicBezTo>
                <a:lnTo>
                  <a:pt x="11670" y="9624"/>
                </a:lnTo>
                <a:cubicBezTo>
                  <a:pt x="11670" y="9519"/>
                  <a:pt x="11670" y="9570"/>
                  <a:pt x="11634" y="9414"/>
                </a:cubicBezTo>
                <a:cubicBezTo>
                  <a:pt x="11616" y="9362"/>
                  <a:pt x="11625" y="9362"/>
                  <a:pt x="11638" y="9362"/>
                </a:cubicBezTo>
                <a:cubicBezTo>
                  <a:pt x="11652" y="9362"/>
                  <a:pt x="11670" y="9362"/>
                  <a:pt x="11670" y="9309"/>
                </a:cubicBezTo>
                <a:cubicBezTo>
                  <a:pt x="11670" y="9484"/>
                  <a:pt x="11696" y="9439"/>
                  <a:pt x="11705" y="9482"/>
                </a:cubicBezTo>
                <a:lnTo>
                  <a:pt x="11708" y="9467"/>
                </a:lnTo>
                <a:lnTo>
                  <a:pt x="11708" y="9570"/>
                </a:lnTo>
                <a:cubicBezTo>
                  <a:pt x="11745" y="9570"/>
                  <a:pt x="11745" y="9519"/>
                  <a:pt x="11781" y="9467"/>
                </a:cubicBezTo>
                <a:cubicBezTo>
                  <a:pt x="11819" y="9467"/>
                  <a:pt x="11781" y="9467"/>
                  <a:pt x="11781" y="9570"/>
                </a:cubicBezTo>
                <a:lnTo>
                  <a:pt x="11856" y="9570"/>
                </a:lnTo>
                <a:cubicBezTo>
                  <a:pt x="11848" y="9583"/>
                  <a:pt x="11847" y="9585"/>
                  <a:pt x="11850" y="9585"/>
                </a:cubicBezTo>
                <a:cubicBezTo>
                  <a:pt x="11859" y="9585"/>
                  <a:pt x="11901" y="9555"/>
                  <a:pt x="11936" y="9555"/>
                </a:cubicBezTo>
                <a:cubicBezTo>
                  <a:pt x="11948" y="9555"/>
                  <a:pt x="11959" y="9559"/>
                  <a:pt x="11967" y="9570"/>
                </a:cubicBezTo>
                <a:cubicBezTo>
                  <a:pt x="11967" y="9598"/>
                  <a:pt x="11957" y="9598"/>
                  <a:pt x="11953" y="9598"/>
                </a:cubicBezTo>
                <a:cubicBezTo>
                  <a:pt x="11948" y="9598"/>
                  <a:pt x="11948" y="9598"/>
                  <a:pt x="11967" y="9624"/>
                </a:cubicBezTo>
                <a:cubicBezTo>
                  <a:pt x="11967" y="9675"/>
                  <a:pt x="11967" y="9729"/>
                  <a:pt x="11967" y="9729"/>
                </a:cubicBezTo>
                <a:cubicBezTo>
                  <a:pt x="11967" y="9729"/>
                  <a:pt x="11967" y="9780"/>
                  <a:pt x="11967" y="9780"/>
                </a:cubicBezTo>
                <a:lnTo>
                  <a:pt x="11967" y="10093"/>
                </a:lnTo>
                <a:cubicBezTo>
                  <a:pt x="11967" y="10179"/>
                  <a:pt x="11967" y="10331"/>
                  <a:pt x="12006" y="10331"/>
                </a:cubicBezTo>
                <a:cubicBezTo>
                  <a:pt x="12015" y="10331"/>
                  <a:pt x="12027" y="10323"/>
                  <a:pt x="12041" y="10304"/>
                </a:cubicBezTo>
                <a:cubicBezTo>
                  <a:pt x="11985" y="10383"/>
                  <a:pt x="11906" y="10803"/>
                  <a:pt x="11872" y="10803"/>
                </a:cubicBezTo>
                <a:cubicBezTo>
                  <a:pt x="11862" y="10803"/>
                  <a:pt x="11856" y="10767"/>
                  <a:pt x="11856" y="10670"/>
                </a:cubicBezTo>
                <a:cubicBezTo>
                  <a:pt x="11819" y="10878"/>
                  <a:pt x="11819" y="11088"/>
                  <a:pt x="11781" y="11350"/>
                </a:cubicBezTo>
                <a:lnTo>
                  <a:pt x="11856" y="11035"/>
                </a:lnTo>
                <a:cubicBezTo>
                  <a:pt x="11745" y="11612"/>
                  <a:pt x="11708" y="12186"/>
                  <a:pt x="11670" y="12815"/>
                </a:cubicBezTo>
                <a:lnTo>
                  <a:pt x="11745" y="12499"/>
                </a:lnTo>
                <a:cubicBezTo>
                  <a:pt x="11745" y="12918"/>
                  <a:pt x="11670" y="13284"/>
                  <a:pt x="11523" y="13597"/>
                </a:cubicBezTo>
                <a:lnTo>
                  <a:pt x="11559" y="13076"/>
                </a:lnTo>
                <a:cubicBezTo>
                  <a:pt x="11449" y="13756"/>
                  <a:pt x="11374" y="14436"/>
                  <a:pt x="11338" y="15115"/>
                </a:cubicBezTo>
                <a:lnTo>
                  <a:pt x="11374" y="14905"/>
                </a:lnTo>
                <a:cubicBezTo>
                  <a:pt x="11374" y="15096"/>
                  <a:pt x="11347" y="15519"/>
                  <a:pt x="11309" y="16068"/>
                </a:cubicBezTo>
                <a:cubicBezTo>
                  <a:pt x="11294" y="16098"/>
                  <a:pt x="11278" y="16130"/>
                  <a:pt x="11263" y="16162"/>
                </a:cubicBezTo>
                <a:lnTo>
                  <a:pt x="11301" y="16181"/>
                </a:lnTo>
                <a:cubicBezTo>
                  <a:pt x="11278" y="16507"/>
                  <a:pt x="11253" y="16874"/>
                  <a:pt x="11225" y="17260"/>
                </a:cubicBezTo>
                <a:lnTo>
                  <a:pt x="13782" y="18619"/>
                </a:lnTo>
                <a:cubicBezTo>
                  <a:pt x="14412" y="17206"/>
                  <a:pt x="15153" y="15585"/>
                  <a:pt x="15339" y="15167"/>
                </a:cubicBezTo>
                <a:lnTo>
                  <a:pt x="15115" y="15377"/>
                </a:lnTo>
                <a:lnTo>
                  <a:pt x="15371" y="14811"/>
                </a:lnTo>
                <a:cubicBezTo>
                  <a:pt x="15346" y="14890"/>
                  <a:pt x="15406" y="15244"/>
                  <a:pt x="15380" y="15317"/>
                </a:cubicBezTo>
                <a:cubicBezTo>
                  <a:pt x="15823" y="14431"/>
                  <a:pt x="16340" y="13649"/>
                  <a:pt x="16858" y="12866"/>
                </a:cubicBezTo>
                <a:cubicBezTo>
                  <a:pt x="17043" y="12604"/>
                  <a:pt x="17228" y="12343"/>
                  <a:pt x="17414" y="12135"/>
                </a:cubicBezTo>
                <a:lnTo>
                  <a:pt x="17710" y="11768"/>
                </a:lnTo>
                <a:cubicBezTo>
                  <a:pt x="17783" y="11715"/>
                  <a:pt x="17821" y="11663"/>
                  <a:pt x="17895" y="11612"/>
                </a:cubicBezTo>
                <a:lnTo>
                  <a:pt x="17968" y="11507"/>
                </a:lnTo>
                <a:cubicBezTo>
                  <a:pt x="18081" y="11350"/>
                  <a:pt x="18228" y="11245"/>
                  <a:pt x="18377" y="11140"/>
                </a:cubicBezTo>
                <a:cubicBezTo>
                  <a:pt x="18413" y="11140"/>
                  <a:pt x="18488" y="11088"/>
                  <a:pt x="18524" y="11088"/>
                </a:cubicBezTo>
                <a:lnTo>
                  <a:pt x="18635" y="11088"/>
                </a:lnTo>
                <a:lnTo>
                  <a:pt x="18635" y="11350"/>
                </a:lnTo>
                <a:cubicBezTo>
                  <a:pt x="18598" y="11612"/>
                  <a:pt x="18524" y="11612"/>
                  <a:pt x="18524" y="11612"/>
                </a:cubicBezTo>
                <a:cubicBezTo>
                  <a:pt x="18524" y="11637"/>
                  <a:pt x="18533" y="11650"/>
                  <a:pt x="18542" y="11650"/>
                </a:cubicBezTo>
                <a:cubicBezTo>
                  <a:pt x="18553" y="11650"/>
                  <a:pt x="18562" y="11637"/>
                  <a:pt x="18562" y="11612"/>
                </a:cubicBezTo>
                <a:cubicBezTo>
                  <a:pt x="18598" y="11612"/>
                  <a:pt x="18598" y="11612"/>
                  <a:pt x="18598" y="11663"/>
                </a:cubicBezTo>
                <a:cubicBezTo>
                  <a:pt x="18598" y="11768"/>
                  <a:pt x="18524" y="11768"/>
                  <a:pt x="18524" y="11768"/>
                </a:cubicBezTo>
                <a:cubicBezTo>
                  <a:pt x="18524" y="11768"/>
                  <a:pt x="18524" y="11835"/>
                  <a:pt x="18544" y="11835"/>
                </a:cubicBezTo>
                <a:cubicBezTo>
                  <a:pt x="18548" y="11835"/>
                  <a:pt x="18554" y="11830"/>
                  <a:pt x="18562" y="11820"/>
                </a:cubicBezTo>
                <a:cubicBezTo>
                  <a:pt x="18598" y="11820"/>
                  <a:pt x="18673" y="11663"/>
                  <a:pt x="18747" y="11558"/>
                </a:cubicBezTo>
                <a:lnTo>
                  <a:pt x="18747" y="11820"/>
                </a:lnTo>
                <a:lnTo>
                  <a:pt x="18673" y="11820"/>
                </a:lnTo>
                <a:cubicBezTo>
                  <a:pt x="18673" y="11820"/>
                  <a:pt x="18709" y="11820"/>
                  <a:pt x="18784" y="11873"/>
                </a:cubicBezTo>
                <a:cubicBezTo>
                  <a:pt x="18784" y="11925"/>
                  <a:pt x="18820" y="11925"/>
                  <a:pt x="18820" y="11976"/>
                </a:cubicBezTo>
                <a:cubicBezTo>
                  <a:pt x="18820" y="12030"/>
                  <a:pt x="18820" y="12030"/>
                  <a:pt x="18820" y="12081"/>
                </a:cubicBezTo>
                <a:lnTo>
                  <a:pt x="18820" y="12238"/>
                </a:lnTo>
                <a:cubicBezTo>
                  <a:pt x="18820" y="12815"/>
                  <a:pt x="18820" y="13441"/>
                  <a:pt x="18784" y="14069"/>
                </a:cubicBezTo>
                <a:cubicBezTo>
                  <a:pt x="18784" y="14382"/>
                  <a:pt x="18747" y="14697"/>
                  <a:pt x="18747" y="15010"/>
                </a:cubicBezTo>
                <a:lnTo>
                  <a:pt x="18673" y="15952"/>
                </a:lnTo>
                <a:cubicBezTo>
                  <a:pt x="18635" y="15952"/>
                  <a:pt x="18598" y="15639"/>
                  <a:pt x="18598" y="15377"/>
                </a:cubicBezTo>
                <a:cubicBezTo>
                  <a:pt x="18598" y="15585"/>
                  <a:pt x="18598" y="15742"/>
                  <a:pt x="18562" y="15952"/>
                </a:cubicBezTo>
                <a:cubicBezTo>
                  <a:pt x="18573" y="15900"/>
                  <a:pt x="18582" y="15881"/>
                  <a:pt x="18586" y="15881"/>
                </a:cubicBezTo>
                <a:cubicBezTo>
                  <a:pt x="18611" y="15881"/>
                  <a:pt x="18579" y="16299"/>
                  <a:pt x="18589" y="16299"/>
                </a:cubicBezTo>
                <a:cubicBezTo>
                  <a:pt x="18591" y="16299"/>
                  <a:pt x="18594" y="16288"/>
                  <a:pt x="18598" y="16265"/>
                </a:cubicBezTo>
                <a:cubicBezTo>
                  <a:pt x="18709" y="17155"/>
                  <a:pt x="18488" y="18358"/>
                  <a:pt x="18562" y="19194"/>
                </a:cubicBezTo>
                <a:lnTo>
                  <a:pt x="19858" y="20189"/>
                </a:lnTo>
                <a:cubicBezTo>
                  <a:pt x="20266" y="20554"/>
                  <a:pt x="20710" y="20815"/>
                  <a:pt x="21155" y="21077"/>
                </a:cubicBezTo>
                <a:cubicBezTo>
                  <a:pt x="21155" y="21233"/>
                  <a:pt x="21155" y="21443"/>
                  <a:pt x="21117" y="21600"/>
                </a:cubicBezTo>
                <a:cubicBezTo>
                  <a:pt x="21191" y="21338"/>
                  <a:pt x="21191" y="21077"/>
                  <a:pt x="21191" y="20869"/>
                </a:cubicBezTo>
                <a:lnTo>
                  <a:pt x="21081" y="20815"/>
                </a:lnTo>
                <a:cubicBezTo>
                  <a:pt x="21081" y="20240"/>
                  <a:pt x="21155" y="20659"/>
                  <a:pt x="21155" y="20135"/>
                </a:cubicBezTo>
                <a:cubicBezTo>
                  <a:pt x="21229" y="20135"/>
                  <a:pt x="21229" y="20607"/>
                  <a:pt x="21229" y="21077"/>
                </a:cubicBezTo>
                <a:cubicBezTo>
                  <a:pt x="21266" y="20764"/>
                  <a:pt x="21266" y="20397"/>
                  <a:pt x="21229" y="20084"/>
                </a:cubicBezTo>
                <a:cubicBezTo>
                  <a:pt x="21243" y="19940"/>
                  <a:pt x="21258" y="19917"/>
                  <a:pt x="21275" y="19917"/>
                </a:cubicBezTo>
                <a:cubicBezTo>
                  <a:pt x="21283" y="19917"/>
                  <a:pt x="21290" y="19921"/>
                  <a:pt x="21299" y="19921"/>
                </a:cubicBezTo>
                <a:cubicBezTo>
                  <a:pt x="21321" y="19921"/>
                  <a:pt x="21345" y="19895"/>
                  <a:pt x="21377" y="19717"/>
                </a:cubicBezTo>
                <a:cubicBezTo>
                  <a:pt x="21340" y="19299"/>
                  <a:pt x="21340" y="18932"/>
                  <a:pt x="21377" y="18514"/>
                </a:cubicBezTo>
                <a:cubicBezTo>
                  <a:pt x="21488" y="17573"/>
                  <a:pt x="21340" y="17050"/>
                  <a:pt x="21451" y="16162"/>
                </a:cubicBezTo>
                <a:lnTo>
                  <a:pt x="21451" y="16265"/>
                </a:lnTo>
                <a:cubicBezTo>
                  <a:pt x="21523" y="15963"/>
                  <a:pt x="21526" y="15364"/>
                  <a:pt x="21559" y="14757"/>
                </a:cubicBezTo>
                <a:cubicBezTo>
                  <a:pt x="21551" y="14817"/>
                  <a:pt x="21535" y="14869"/>
                  <a:pt x="21519" y="14869"/>
                </a:cubicBezTo>
                <a:cubicBezTo>
                  <a:pt x="21503" y="14869"/>
                  <a:pt x="21488" y="14809"/>
                  <a:pt x="21488" y="14644"/>
                </a:cubicBezTo>
                <a:cubicBezTo>
                  <a:pt x="21562" y="14018"/>
                  <a:pt x="21526" y="13494"/>
                  <a:pt x="21600" y="13023"/>
                </a:cubicBezTo>
                <a:lnTo>
                  <a:pt x="21526" y="12499"/>
                </a:lnTo>
                <a:lnTo>
                  <a:pt x="21526" y="11925"/>
                </a:lnTo>
                <a:cubicBezTo>
                  <a:pt x="21526" y="11507"/>
                  <a:pt x="21526" y="11140"/>
                  <a:pt x="21488" y="10773"/>
                </a:cubicBezTo>
                <a:cubicBezTo>
                  <a:pt x="21415" y="9937"/>
                  <a:pt x="21340" y="8944"/>
                  <a:pt x="21229" y="7846"/>
                </a:cubicBezTo>
                <a:lnTo>
                  <a:pt x="20228" y="6956"/>
                </a:lnTo>
                <a:cubicBezTo>
                  <a:pt x="20081" y="6800"/>
                  <a:pt x="19896" y="6695"/>
                  <a:pt x="19710" y="6538"/>
                </a:cubicBezTo>
                <a:lnTo>
                  <a:pt x="19044" y="6066"/>
                </a:lnTo>
                <a:cubicBezTo>
                  <a:pt x="18598" y="6277"/>
                  <a:pt x="18191" y="6590"/>
                  <a:pt x="17746" y="6851"/>
                </a:cubicBezTo>
                <a:cubicBezTo>
                  <a:pt x="17525" y="7008"/>
                  <a:pt x="17301" y="7164"/>
                  <a:pt x="17116" y="7374"/>
                </a:cubicBezTo>
                <a:lnTo>
                  <a:pt x="16783" y="7636"/>
                </a:lnTo>
                <a:cubicBezTo>
                  <a:pt x="16672" y="7687"/>
                  <a:pt x="16562" y="7846"/>
                  <a:pt x="16449" y="7898"/>
                </a:cubicBezTo>
                <a:lnTo>
                  <a:pt x="16116" y="8211"/>
                </a:lnTo>
                <a:lnTo>
                  <a:pt x="15931" y="8472"/>
                </a:lnTo>
                <a:lnTo>
                  <a:pt x="15561" y="8839"/>
                </a:lnTo>
                <a:cubicBezTo>
                  <a:pt x="15339" y="9152"/>
                  <a:pt x="15115" y="9414"/>
                  <a:pt x="14930" y="9675"/>
                </a:cubicBezTo>
                <a:cubicBezTo>
                  <a:pt x="14904" y="9714"/>
                  <a:pt x="14877" y="9752"/>
                  <a:pt x="14850" y="9789"/>
                </a:cubicBezTo>
                <a:cubicBezTo>
                  <a:pt x="14892" y="8828"/>
                  <a:pt x="14882" y="7874"/>
                  <a:pt x="14819" y="6956"/>
                </a:cubicBezTo>
                <a:cubicBezTo>
                  <a:pt x="14857" y="6695"/>
                  <a:pt x="14857" y="6433"/>
                  <a:pt x="14819" y="6171"/>
                </a:cubicBezTo>
                <a:cubicBezTo>
                  <a:pt x="14819" y="5910"/>
                  <a:pt x="14783" y="5648"/>
                  <a:pt x="14745" y="5387"/>
                </a:cubicBezTo>
                <a:lnTo>
                  <a:pt x="14152" y="4655"/>
                </a:lnTo>
                <a:cubicBezTo>
                  <a:pt x="14227" y="4812"/>
                  <a:pt x="14263" y="4863"/>
                  <a:pt x="14227" y="4863"/>
                </a:cubicBezTo>
                <a:cubicBezTo>
                  <a:pt x="14190" y="4863"/>
                  <a:pt x="14152" y="4812"/>
                  <a:pt x="14078" y="4760"/>
                </a:cubicBezTo>
                <a:lnTo>
                  <a:pt x="13820" y="4394"/>
                </a:lnTo>
                <a:cubicBezTo>
                  <a:pt x="13560" y="4237"/>
                  <a:pt x="13560" y="4289"/>
                  <a:pt x="13524" y="4237"/>
                </a:cubicBezTo>
                <a:cubicBezTo>
                  <a:pt x="13486" y="4237"/>
                  <a:pt x="13449" y="4237"/>
                  <a:pt x="13375" y="4184"/>
                </a:cubicBezTo>
                <a:lnTo>
                  <a:pt x="13189" y="4132"/>
                </a:lnTo>
                <a:lnTo>
                  <a:pt x="12857" y="3922"/>
                </a:lnTo>
                <a:lnTo>
                  <a:pt x="12708" y="3871"/>
                </a:lnTo>
                <a:cubicBezTo>
                  <a:pt x="12486" y="3976"/>
                  <a:pt x="12226" y="4132"/>
                  <a:pt x="11892" y="4289"/>
                </a:cubicBezTo>
                <a:lnTo>
                  <a:pt x="11670" y="4445"/>
                </a:lnTo>
                <a:lnTo>
                  <a:pt x="11374" y="4655"/>
                </a:lnTo>
                <a:lnTo>
                  <a:pt x="10818" y="5074"/>
                </a:lnTo>
                <a:cubicBezTo>
                  <a:pt x="10448" y="5440"/>
                  <a:pt x="10004" y="5805"/>
                  <a:pt x="9633" y="6277"/>
                </a:cubicBezTo>
                <a:cubicBezTo>
                  <a:pt x="9374" y="6590"/>
                  <a:pt x="9114" y="6905"/>
                  <a:pt x="8854" y="7218"/>
                </a:cubicBezTo>
                <a:lnTo>
                  <a:pt x="8114" y="8159"/>
                </a:lnTo>
                <a:cubicBezTo>
                  <a:pt x="7929" y="8367"/>
                  <a:pt x="7966" y="8367"/>
                  <a:pt x="7891" y="8421"/>
                </a:cubicBezTo>
                <a:lnTo>
                  <a:pt x="7818" y="8526"/>
                </a:lnTo>
                <a:cubicBezTo>
                  <a:pt x="7706" y="8682"/>
                  <a:pt x="7595" y="8788"/>
                  <a:pt x="7484" y="8839"/>
                </a:cubicBezTo>
                <a:cubicBezTo>
                  <a:pt x="7448" y="8890"/>
                  <a:pt x="7373" y="8944"/>
                  <a:pt x="7299" y="8944"/>
                </a:cubicBezTo>
                <a:lnTo>
                  <a:pt x="7262" y="8996"/>
                </a:lnTo>
                <a:cubicBezTo>
                  <a:pt x="7262" y="8944"/>
                  <a:pt x="7262" y="8890"/>
                  <a:pt x="7262" y="8839"/>
                </a:cubicBezTo>
                <a:cubicBezTo>
                  <a:pt x="7262" y="8788"/>
                  <a:pt x="7262" y="8682"/>
                  <a:pt x="7262" y="8577"/>
                </a:cubicBezTo>
                <a:lnTo>
                  <a:pt x="7262" y="8526"/>
                </a:lnTo>
                <a:cubicBezTo>
                  <a:pt x="7262" y="8472"/>
                  <a:pt x="7262" y="8421"/>
                  <a:pt x="7262" y="8367"/>
                </a:cubicBezTo>
                <a:lnTo>
                  <a:pt x="7262" y="8054"/>
                </a:lnTo>
                <a:cubicBezTo>
                  <a:pt x="7262" y="7531"/>
                  <a:pt x="7337" y="7061"/>
                  <a:pt x="7337" y="6538"/>
                </a:cubicBezTo>
                <a:cubicBezTo>
                  <a:pt x="7373" y="6015"/>
                  <a:pt x="7410" y="5440"/>
                  <a:pt x="7448" y="4917"/>
                </a:cubicBezTo>
                <a:cubicBezTo>
                  <a:pt x="7521" y="3819"/>
                  <a:pt x="7558" y="2773"/>
                  <a:pt x="7633" y="1778"/>
                </a:cubicBezTo>
                <a:lnTo>
                  <a:pt x="7262" y="1308"/>
                </a:lnTo>
                <a:lnTo>
                  <a:pt x="7224" y="1254"/>
                </a:lnTo>
                <a:lnTo>
                  <a:pt x="7224" y="1203"/>
                </a:lnTo>
                <a:lnTo>
                  <a:pt x="7188" y="1152"/>
                </a:lnTo>
                <a:lnTo>
                  <a:pt x="7113" y="995"/>
                </a:lnTo>
                <a:lnTo>
                  <a:pt x="6928" y="733"/>
                </a:lnTo>
                <a:cubicBezTo>
                  <a:pt x="6670" y="418"/>
                  <a:pt x="6743" y="313"/>
                  <a:pt x="6595" y="105"/>
                </a:cubicBezTo>
                <a:lnTo>
                  <a:pt x="6557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96" name="Google Shape;729;p21"/>
          <p:cNvSpPr/>
          <p:nvPr/>
        </p:nvSpPr>
        <p:spPr>
          <a:xfrm>
            <a:off x="1096916" y="3683299"/>
            <a:ext cx="675519" cy="456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9" y="4415"/>
                </a:moveTo>
                <a:cubicBezTo>
                  <a:pt x="19140" y="4452"/>
                  <a:pt x="19152" y="4489"/>
                  <a:pt x="19164" y="4526"/>
                </a:cubicBezTo>
                <a:cubicBezTo>
                  <a:pt x="19158" y="4491"/>
                  <a:pt x="19144" y="4452"/>
                  <a:pt x="19129" y="4415"/>
                </a:cubicBezTo>
                <a:close/>
                <a:moveTo>
                  <a:pt x="15645" y="11679"/>
                </a:moveTo>
                <a:cubicBezTo>
                  <a:pt x="15640" y="11712"/>
                  <a:pt x="15635" y="11745"/>
                  <a:pt x="15630" y="11774"/>
                </a:cubicBezTo>
                <a:cubicBezTo>
                  <a:pt x="15641" y="11757"/>
                  <a:pt x="15647" y="11722"/>
                  <a:pt x="15645" y="11679"/>
                </a:cubicBezTo>
                <a:close/>
                <a:moveTo>
                  <a:pt x="8405" y="18273"/>
                </a:moveTo>
                <a:cubicBezTo>
                  <a:pt x="8398" y="18287"/>
                  <a:pt x="8394" y="18297"/>
                  <a:pt x="8396" y="18297"/>
                </a:cubicBezTo>
                <a:cubicBezTo>
                  <a:pt x="8396" y="18297"/>
                  <a:pt x="8400" y="18291"/>
                  <a:pt x="8409" y="18277"/>
                </a:cubicBezTo>
                <a:cubicBezTo>
                  <a:pt x="8409" y="18277"/>
                  <a:pt x="8408" y="18275"/>
                  <a:pt x="8405" y="18273"/>
                </a:cubicBezTo>
                <a:close/>
                <a:moveTo>
                  <a:pt x="17106" y="0"/>
                </a:moveTo>
                <a:lnTo>
                  <a:pt x="16015" y="95"/>
                </a:lnTo>
                <a:cubicBezTo>
                  <a:pt x="15887" y="95"/>
                  <a:pt x="15790" y="142"/>
                  <a:pt x="15662" y="142"/>
                </a:cubicBezTo>
                <a:lnTo>
                  <a:pt x="15341" y="284"/>
                </a:lnTo>
                <a:lnTo>
                  <a:pt x="14989" y="428"/>
                </a:lnTo>
                <a:lnTo>
                  <a:pt x="14474" y="570"/>
                </a:lnTo>
                <a:cubicBezTo>
                  <a:pt x="14411" y="855"/>
                  <a:pt x="14346" y="1187"/>
                  <a:pt x="14314" y="1472"/>
                </a:cubicBezTo>
                <a:cubicBezTo>
                  <a:pt x="14250" y="1756"/>
                  <a:pt x="14186" y="2089"/>
                  <a:pt x="14154" y="2373"/>
                </a:cubicBezTo>
                <a:cubicBezTo>
                  <a:pt x="14090" y="3038"/>
                  <a:pt x="13994" y="3655"/>
                  <a:pt x="13929" y="4319"/>
                </a:cubicBezTo>
                <a:cubicBezTo>
                  <a:pt x="13896" y="4605"/>
                  <a:pt x="13833" y="4938"/>
                  <a:pt x="13800" y="5269"/>
                </a:cubicBezTo>
                <a:cubicBezTo>
                  <a:pt x="13769" y="5555"/>
                  <a:pt x="13736" y="5886"/>
                  <a:pt x="13736" y="6219"/>
                </a:cubicBezTo>
                <a:cubicBezTo>
                  <a:pt x="13704" y="6503"/>
                  <a:pt x="13673" y="6931"/>
                  <a:pt x="13640" y="7264"/>
                </a:cubicBezTo>
                <a:cubicBezTo>
                  <a:pt x="13577" y="7833"/>
                  <a:pt x="13544" y="8450"/>
                  <a:pt x="13512" y="8925"/>
                </a:cubicBezTo>
                <a:cubicBezTo>
                  <a:pt x="13512" y="9162"/>
                  <a:pt x="13448" y="9400"/>
                  <a:pt x="13448" y="9590"/>
                </a:cubicBezTo>
                <a:cubicBezTo>
                  <a:pt x="13448" y="9684"/>
                  <a:pt x="13448" y="9732"/>
                  <a:pt x="13416" y="9828"/>
                </a:cubicBezTo>
                <a:cubicBezTo>
                  <a:pt x="13416" y="9921"/>
                  <a:pt x="13383" y="10017"/>
                  <a:pt x="13383" y="10112"/>
                </a:cubicBezTo>
                <a:cubicBezTo>
                  <a:pt x="13383" y="10207"/>
                  <a:pt x="13352" y="10303"/>
                  <a:pt x="13352" y="10349"/>
                </a:cubicBezTo>
                <a:cubicBezTo>
                  <a:pt x="13319" y="10303"/>
                  <a:pt x="13256" y="10254"/>
                  <a:pt x="13223" y="10207"/>
                </a:cubicBezTo>
                <a:lnTo>
                  <a:pt x="13062" y="10017"/>
                </a:lnTo>
                <a:lnTo>
                  <a:pt x="12067" y="8498"/>
                </a:lnTo>
                <a:cubicBezTo>
                  <a:pt x="11746" y="7975"/>
                  <a:pt x="11425" y="7502"/>
                  <a:pt x="11105" y="7073"/>
                </a:cubicBezTo>
                <a:lnTo>
                  <a:pt x="10624" y="6361"/>
                </a:lnTo>
                <a:cubicBezTo>
                  <a:pt x="10367" y="6028"/>
                  <a:pt x="10109" y="5649"/>
                  <a:pt x="9885" y="5411"/>
                </a:cubicBezTo>
                <a:cubicBezTo>
                  <a:pt x="9564" y="4938"/>
                  <a:pt x="9147" y="4415"/>
                  <a:pt x="8730" y="3940"/>
                </a:cubicBezTo>
                <a:cubicBezTo>
                  <a:pt x="8634" y="3940"/>
                  <a:pt x="8569" y="3940"/>
                  <a:pt x="8505" y="3988"/>
                </a:cubicBezTo>
                <a:lnTo>
                  <a:pt x="8313" y="3988"/>
                </a:lnTo>
                <a:cubicBezTo>
                  <a:pt x="8537" y="3988"/>
                  <a:pt x="8473" y="4084"/>
                  <a:pt x="8313" y="4130"/>
                </a:cubicBezTo>
                <a:cubicBezTo>
                  <a:pt x="7510" y="4273"/>
                  <a:pt x="7798" y="4226"/>
                  <a:pt x="7638" y="4273"/>
                </a:cubicBezTo>
                <a:cubicBezTo>
                  <a:pt x="7638" y="4273"/>
                  <a:pt x="7575" y="4319"/>
                  <a:pt x="7510" y="4415"/>
                </a:cubicBezTo>
                <a:lnTo>
                  <a:pt x="7221" y="4652"/>
                </a:lnTo>
                <a:cubicBezTo>
                  <a:pt x="7060" y="4747"/>
                  <a:pt x="6932" y="4890"/>
                  <a:pt x="6676" y="5080"/>
                </a:cubicBezTo>
                <a:cubicBezTo>
                  <a:pt x="6611" y="5460"/>
                  <a:pt x="6515" y="5793"/>
                  <a:pt x="6451" y="6266"/>
                </a:cubicBezTo>
                <a:cubicBezTo>
                  <a:pt x="6419" y="6503"/>
                  <a:pt x="6355" y="6741"/>
                  <a:pt x="6322" y="6978"/>
                </a:cubicBezTo>
                <a:cubicBezTo>
                  <a:pt x="6259" y="7216"/>
                  <a:pt x="6226" y="7453"/>
                  <a:pt x="6194" y="7739"/>
                </a:cubicBezTo>
                <a:cubicBezTo>
                  <a:pt x="6161" y="7975"/>
                  <a:pt x="6130" y="8261"/>
                  <a:pt x="6098" y="8545"/>
                </a:cubicBezTo>
                <a:cubicBezTo>
                  <a:pt x="6098" y="8687"/>
                  <a:pt x="6065" y="8829"/>
                  <a:pt x="6065" y="8973"/>
                </a:cubicBezTo>
                <a:cubicBezTo>
                  <a:pt x="6065" y="9067"/>
                  <a:pt x="6065" y="9162"/>
                  <a:pt x="6034" y="9257"/>
                </a:cubicBezTo>
                <a:cubicBezTo>
                  <a:pt x="6002" y="9637"/>
                  <a:pt x="6002" y="10017"/>
                  <a:pt x="5969" y="10396"/>
                </a:cubicBezTo>
                <a:cubicBezTo>
                  <a:pt x="5938" y="11157"/>
                  <a:pt x="5938" y="11963"/>
                  <a:pt x="5969" y="12722"/>
                </a:cubicBezTo>
                <a:lnTo>
                  <a:pt x="5969" y="13246"/>
                </a:lnTo>
                <a:cubicBezTo>
                  <a:pt x="5969" y="13292"/>
                  <a:pt x="5969" y="13388"/>
                  <a:pt x="5969" y="13435"/>
                </a:cubicBezTo>
                <a:cubicBezTo>
                  <a:pt x="6002" y="13577"/>
                  <a:pt x="6002" y="13721"/>
                  <a:pt x="6034" y="13863"/>
                </a:cubicBezTo>
                <a:lnTo>
                  <a:pt x="6098" y="14005"/>
                </a:lnTo>
                <a:lnTo>
                  <a:pt x="6130" y="14052"/>
                </a:lnTo>
                <a:cubicBezTo>
                  <a:pt x="6114" y="14077"/>
                  <a:pt x="6098" y="14089"/>
                  <a:pt x="6082" y="14089"/>
                </a:cubicBezTo>
                <a:cubicBezTo>
                  <a:pt x="6065" y="14089"/>
                  <a:pt x="6049" y="14077"/>
                  <a:pt x="6034" y="14052"/>
                </a:cubicBezTo>
                <a:cubicBezTo>
                  <a:pt x="5969" y="14052"/>
                  <a:pt x="5905" y="14005"/>
                  <a:pt x="5842" y="13958"/>
                </a:cubicBezTo>
                <a:lnTo>
                  <a:pt x="5809" y="13958"/>
                </a:lnTo>
                <a:lnTo>
                  <a:pt x="5809" y="13909"/>
                </a:lnTo>
                <a:cubicBezTo>
                  <a:pt x="5744" y="13909"/>
                  <a:pt x="5681" y="13814"/>
                  <a:pt x="5616" y="13767"/>
                </a:cubicBezTo>
                <a:cubicBezTo>
                  <a:pt x="5584" y="13721"/>
                  <a:pt x="5520" y="13672"/>
                  <a:pt x="5488" y="13625"/>
                </a:cubicBezTo>
                <a:lnTo>
                  <a:pt x="5391" y="13530"/>
                </a:lnTo>
                <a:lnTo>
                  <a:pt x="5327" y="13435"/>
                </a:lnTo>
                <a:lnTo>
                  <a:pt x="5166" y="13246"/>
                </a:lnTo>
                <a:cubicBezTo>
                  <a:pt x="4943" y="13008"/>
                  <a:pt x="4749" y="12722"/>
                  <a:pt x="4526" y="12485"/>
                </a:cubicBezTo>
                <a:lnTo>
                  <a:pt x="3531" y="11299"/>
                </a:lnTo>
                <a:lnTo>
                  <a:pt x="2663" y="10207"/>
                </a:lnTo>
                <a:cubicBezTo>
                  <a:pt x="2407" y="9921"/>
                  <a:pt x="2215" y="9732"/>
                  <a:pt x="2086" y="9542"/>
                </a:cubicBezTo>
                <a:lnTo>
                  <a:pt x="2215" y="9732"/>
                </a:lnTo>
                <a:lnTo>
                  <a:pt x="2086" y="9590"/>
                </a:lnTo>
                <a:cubicBezTo>
                  <a:pt x="1796" y="9732"/>
                  <a:pt x="1508" y="9732"/>
                  <a:pt x="1219" y="9732"/>
                </a:cubicBezTo>
                <a:cubicBezTo>
                  <a:pt x="1283" y="9828"/>
                  <a:pt x="1059" y="9921"/>
                  <a:pt x="866" y="9921"/>
                </a:cubicBezTo>
                <a:lnTo>
                  <a:pt x="834" y="9921"/>
                </a:lnTo>
                <a:lnTo>
                  <a:pt x="770" y="9970"/>
                </a:lnTo>
                <a:cubicBezTo>
                  <a:pt x="705" y="10112"/>
                  <a:pt x="609" y="10254"/>
                  <a:pt x="482" y="10491"/>
                </a:cubicBezTo>
                <a:lnTo>
                  <a:pt x="417" y="10634"/>
                </a:lnTo>
                <a:cubicBezTo>
                  <a:pt x="353" y="10729"/>
                  <a:pt x="321" y="10776"/>
                  <a:pt x="288" y="10871"/>
                </a:cubicBezTo>
                <a:lnTo>
                  <a:pt x="63" y="11251"/>
                </a:lnTo>
                <a:lnTo>
                  <a:pt x="63" y="11821"/>
                </a:lnTo>
                <a:lnTo>
                  <a:pt x="0" y="11726"/>
                </a:lnTo>
                <a:cubicBezTo>
                  <a:pt x="32" y="12296"/>
                  <a:pt x="96" y="13055"/>
                  <a:pt x="96" y="13767"/>
                </a:cubicBezTo>
                <a:cubicBezTo>
                  <a:pt x="96" y="14100"/>
                  <a:pt x="128" y="14431"/>
                  <a:pt x="161" y="14813"/>
                </a:cubicBezTo>
                <a:cubicBezTo>
                  <a:pt x="192" y="15097"/>
                  <a:pt x="224" y="15381"/>
                  <a:pt x="257" y="15572"/>
                </a:cubicBezTo>
                <a:cubicBezTo>
                  <a:pt x="257" y="15809"/>
                  <a:pt x="288" y="16047"/>
                  <a:pt x="321" y="16331"/>
                </a:cubicBezTo>
                <a:cubicBezTo>
                  <a:pt x="321" y="16426"/>
                  <a:pt x="321" y="16522"/>
                  <a:pt x="353" y="16615"/>
                </a:cubicBezTo>
                <a:cubicBezTo>
                  <a:pt x="353" y="16710"/>
                  <a:pt x="353" y="16759"/>
                  <a:pt x="384" y="16853"/>
                </a:cubicBezTo>
                <a:cubicBezTo>
                  <a:pt x="417" y="17232"/>
                  <a:pt x="482" y="17614"/>
                  <a:pt x="513" y="18040"/>
                </a:cubicBezTo>
                <a:cubicBezTo>
                  <a:pt x="578" y="18419"/>
                  <a:pt x="674" y="18848"/>
                  <a:pt x="738" y="19227"/>
                </a:cubicBezTo>
                <a:cubicBezTo>
                  <a:pt x="834" y="19607"/>
                  <a:pt x="930" y="19986"/>
                  <a:pt x="1059" y="20415"/>
                </a:cubicBezTo>
                <a:lnTo>
                  <a:pt x="1059" y="20557"/>
                </a:lnTo>
                <a:cubicBezTo>
                  <a:pt x="1059" y="20650"/>
                  <a:pt x="1059" y="20794"/>
                  <a:pt x="1091" y="20936"/>
                </a:cubicBezTo>
                <a:lnTo>
                  <a:pt x="1187" y="21458"/>
                </a:lnTo>
                <a:lnTo>
                  <a:pt x="1251" y="21600"/>
                </a:lnTo>
                <a:lnTo>
                  <a:pt x="1604" y="21600"/>
                </a:lnTo>
                <a:cubicBezTo>
                  <a:pt x="1829" y="21600"/>
                  <a:pt x="2086" y="21553"/>
                  <a:pt x="2342" y="21458"/>
                </a:cubicBezTo>
                <a:cubicBezTo>
                  <a:pt x="2856" y="21220"/>
                  <a:pt x="3337" y="20650"/>
                  <a:pt x="3273" y="19749"/>
                </a:cubicBezTo>
                <a:lnTo>
                  <a:pt x="3337" y="19749"/>
                </a:lnTo>
                <a:cubicBezTo>
                  <a:pt x="3337" y="19749"/>
                  <a:pt x="3241" y="19465"/>
                  <a:pt x="3241" y="19465"/>
                </a:cubicBezTo>
                <a:cubicBezTo>
                  <a:pt x="3177" y="19036"/>
                  <a:pt x="3049" y="18848"/>
                  <a:pt x="3112" y="18848"/>
                </a:cubicBezTo>
                <a:lnTo>
                  <a:pt x="3241" y="19416"/>
                </a:lnTo>
                <a:cubicBezTo>
                  <a:pt x="3216" y="19249"/>
                  <a:pt x="3211" y="19190"/>
                  <a:pt x="3219" y="19190"/>
                </a:cubicBezTo>
                <a:cubicBezTo>
                  <a:pt x="3232" y="19190"/>
                  <a:pt x="3279" y="19330"/>
                  <a:pt x="3337" y="19416"/>
                </a:cubicBezTo>
                <a:cubicBezTo>
                  <a:pt x="3273" y="19227"/>
                  <a:pt x="3273" y="19085"/>
                  <a:pt x="3241" y="18941"/>
                </a:cubicBezTo>
                <a:cubicBezTo>
                  <a:pt x="3233" y="18920"/>
                  <a:pt x="3229" y="18910"/>
                  <a:pt x="3228" y="18910"/>
                </a:cubicBezTo>
                <a:cubicBezTo>
                  <a:pt x="3223" y="18910"/>
                  <a:pt x="3241" y="19011"/>
                  <a:pt x="3241" y="19085"/>
                </a:cubicBezTo>
                <a:cubicBezTo>
                  <a:pt x="3145" y="18848"/>
                  <a:pt x="3049" y="18562"/>
                  <a:pt x="2985" y="18324"/>
                </a:cubicBezTo>
                <a:cubicBezTo>
                  <a:pt x="2920" y="17898"/>
                  <a:pt x="3081" y="18231"/>
                  <a:pt x="2985" y="17707"/>
                </a:cubicBezTo>
                <a:cubicBezTo>
                  <a:pt x="2920" y="17281"/>
                  <a:pt x="2856" y="16901"/>
                  <a:pt x="2792" y="16473"/>
                </a:cubicBezTo>
                <a:lnTo>
                  <a:pt x="2695" y="15809"/>
                </a:lnTo>
                <a:lnTo>
                  <a:pt x="2695" y="15618"/>
                </a:lnTo>
                <a:cubicBezTo>
                  <a:pt x="2695" y="15523"/>
                  <a:pt x="2695" y="15476"/>
                  <a:pt x="2728" y="15430"/>
                </a:cubicBezTo>
                <a:lnTo>
                  <a:pt x="2728" y="15334"/>
                </a:lnTo>
                <a:lnTo>
                  <a:pt x="2760" y="15334"/>
                </a:lnTo>
                <a:cubicBezTo>
                  <a:pt x="2792" y="15381"/>
                  <a:pt x="2760" y="15381"/>
                  <a:pt x="2792" y="15430"/>
                </a:cubicBezTo>
                <a:lnTo>
                  <a:pt x="2824" y="15430"/>
                </a:lnTo>
                <a:cubicBezTo>
                  <a:pt x="2824" y="15461"/>
                  <a:pt x="2824" y="15492"/>
                  <a:pt x="2824" y="15523"/>
                </a:cubicBezTo>
                <a:lnTo>
                  <a:pt x="2920" y="15667"/>
                </a:lnTo>
                <a:lnTo>
                  <a:pt x="3402" y="16189"/>
                </a:lnTo>
                <a:cubicBezTo>
                  <a:pt x="3466" y="16284"/>
                  <a:pt x="3562" y="16378"/>
                  <a:pt x="3658" y="16473"/>
                </a:cubicBezTo>
                <a:cubicBezTo>
                  <a:pt x="3723" y="16568"/>
                  <a:pt x="3787" y="16615"/>
                  <a:pt x="3948" y="16806"/>
                </a:cubicBezTo>
                <a:lnTo>
                  <a:pt x="4782" y="17660"/>
                </a:lnTo>
                <a:cubicBezTo>
                  <a:pt x="5295" y="18135"/>
                  <a:pt x="5648" y="18419"/>
                  <a:pt x="5648" y="18419"/>
                </a:cubicBezTo>
                <a:lnTo>
                  <a:pt x="5713" y="18277"/>
                </a:lnTo>
                <a:cubicBezTo>
                  <a:pt x="5938" y="18419"/>
                  <a:pt x="6130" y="18610"/>
                  <a:pt x="6322" y="18848"/>
                </a:cubicBezTo>
                <a:cubicBezTo>
                  <a:pt x="6355" y="18941"/>
                  <a:pt x="6419" y="18990"/>
                  <a:pt x="6451" y="19036"/>
                </a:cubicBezTo>
                <a:lnTo>
                  <a:pt x="6611" y="19179"/>
                </a:lnTo>
                <a:lnTo>
                  <a:pt x="6868" y="19323"/>
                </a:lnTo>
                <a:cubicBezTo>
                  <a:pt x="7093" y="19369"/>
                  <a:pt x="7318" y="19465"/>
                  <a:pt x="7542" y="19654"/>
                </a:cubicBezTo>
                <a:cubicBezTo>
                  <a:pt x="7638" y="19511"/>
                  <a:pt x="7735" y="19369"/>
                  <a:pt x="7831" y="19227"/>
                </a:cubicBezTo>
                <a:lnTo>
                  <a:pt x="7927" y="19085"/>
                </a:lnTo>
                <a:cubicBezTo>
                  <a:pt x="7927" y="19036"/>
                  <a:pt x="7959" y="18990"/>
                  <a:pt x="7959" y="18941"/>
                </a:cubicBezTo>
                <a:cubicBezTo>
                  <a:pt x="7959" y="18941"/>
                  <a:pt x="8087" y="18791"/>
                  <a:pt x="8114" y="18791"/>
                </a:cubicBezTo>
                <a:cubicBezTo>
                  <a:pt x="8118" y="18791"/>
                  <a:pt x="8119" y="18795"/>
                  <a:pt x="8119" y="18799"/>
                </a:cubicBezTo>
                <a:cubicBezTo>
                  <a:pt x="8119" y="18657"/>
                  <a:pt x="8248" y="18562"/>
                  <a:pt x="8344" y="18419"/>
                </a:cubicBezTo>
                <a:cubicBezTo>
                  <a:pt x="8364" y="18375"/>
                  <a:pt x="8369" y="18357"/>
                  <a:pt x="8364" y="18357"/>
                </a:cubicBezTo>
                <a:cubicBezTo>
                  <a:pt x="8354" y="18357"/>
                  <a:pt x="8302" y="18435"/>
                  <a:pt x="8280" y="18468"/>
                </a:cubicBezTo>
                <a:lnTo>
                  <a:pt x="8376" y="18277"/>
                </a:lnTo>
                <a:cubicBezTo>
                  <a:pt x="8376" y="18262"/>
                  <a:pt x="8380" y="18256"/>
                  <a:pt x="8385" y="18256"/>
                </a:cubicBezTo>
                <a:cubicBezTo>
                  <a:pt x="8392" y="18256"/>
                  <a:pt x="8401" y="18266"/>
                  <a:pt x="8405" y="18273"/>
                </a:cubicBezTo>
                <a:cubicBezTo>
                  <a:pt x="8414" y="18254"/>
                  <a:pt x="8427" y="18221"/>
                  <a:pt x="8441" y="18182"/>
                </a:cubicBezTo>
                <a:cubicBezTo>
                  <a:pt x="8505" y="17993"/>
                  <a:pt x="8666" y="17707"/>
                  <a:pt x="9308" y="16522"/>
                </a:cubicBezTo>
                <a:cubicBezTo>
                  <a:pt x="9243" y="16284"/>
                  <a:pt x="9179" y="16093"/>
                  <a:pt x="9114" y="15856"/>
                </a:cubicBezTo>
                <a:lnTo>
                  <a:pt x="9018" y="15572"/>
                </a:lnTo>
                <a:cubicBezTo>
                  <a:pt x="8987" y="15476"/>
                  <a:pt x="8954" y="15334"/>
                  <a:pt x="8954" y="15239"/>
                </a:cubicBezTo>
                <a:cubicBezTo>
                  <a:pt x="8891" y="14906"/>
                  <a:pt x="8826" y="14527"/>
                  <a:pt x="8793" y="14147"/>
                </a:cubicBezTo>
                <a:cubicBezTo>
                  <a:pt x="8762" y="13958"/>
                  <a:pt x="8730" y="13767"/>
                  <a:pt x="8697" y="13577"/>
                </a:cubicBezTo>
                <a:lnTo>
                  <a:pt x="8666" y="13008"/>
                </a:lnTo>
                <a:lnTo>
                  <a:pt x="8634" y="12771"/>
                </a:lnTo>
                <a:lnTo>
                  <a:pt x="8634" y="12391"/>
                </a:lnTo>
                <a:cubicBezTo>
                  <a:pt x="8634" y="11726"/>
                  <a:pt x="8634" y="11109"/>
                  <a:pt x="8666" y="10445"/>
                </a:cubicBezTo>
                <a:cubicBezTo>
                  <a:pt x="8666" y="10159"/>
                  <a:pt x="8697" y="9874"/>
                  <a:pt x="8697" y="9590"/>
                </a:cubicBezTo>
                <a:lnTo>
                  <a:pt x="8697" y="9495"/>
                </a:lnTo>
                <a:cubicBezTo>
                  <a:pt x="8681" y="9448"/>
                  <a:pt x="8681" y="9448"/>
                  <a:pt x="8673" y="9448"/>
                </a:cubicBezTo>
                <a:cubicBezTo>
                  <a:pt x="8666" y="9448"/>
                  <a:pt x="8650" y="9448"/>
                  <a:pt x="8601" y="9400"/>
                </a:cubicBezTo>
                <a:cubicBezTo>
                  <a:pt x="8505" y="9304"/>
                  <a:pt x="8633" y="9353"/>
                  <a:pt x="8601" y="9257"/>
                </a:cubicBezTo>
                <a:cubicBezTo>
                  <a:pt x="8634" y="9353"/>
                  <a:pt x="8666" y="9353"/>
                  <a:pt x="8666" y="9353"/>
                </a:cubicBezTo>
                <a:cubicBezTo>
                  <a:pt x="8666" y="9353"/>
                  <a:pt x="8666" y="9353"/>
                  <a:pt x="8730" y="9542"/>
                </a:cubicBezTo>
                <a:lnTo>
                  <a:pt x="8697" y="9353"/>
                </a:lnTo>
                <a:lnTo>
                  <a:pt x="8730" y="9448"/>
                </a:lnTo>
                <a:cubicBezTo>
                  <a:pt x="8730" y="9448"/>
                  <a:pt x="8730" y="9400"/>
                  <a:pt x="8730" y="9400"/>
                </a:cubicBezTo>
                <a:cubicBezTo>
                  <a:pt x="8730" y="9343"/>
                  <a:pt x="8730" y="9324"/>
                  <a:pt x="8731" y="9324"/>
                </a:cubicBezTo>
                <a:cubicBezTo>
                  <a:pt x="8734" y="9324"/>
                  <a:pt x="8742" y="9370"/>
                  <a:pt x="8762" y="9400"/>
                </a:cubicBezTo>
                <a:cubicBezTo>
                  <a:pt x="8762" y="9400"/>
                  <a:pt x="8762" y="9353"/>
                  <a:pt x="8793" y="9304"/>
                </a:cubicBezTo>
                <a:lnTo>
                  <a:pt x="8826" y="9304"/>
                </a:lnTo>
                <a:cubicBezTo>
                  <a:pt x="8826" y="9304"/>
                  <a:pt x="8826" y="9257"/>
                  <a:pt x="8891" y="9257"/>
                </a:cubicBezTo>
                <a:cubicBezTo>
                  <a:pt x="8922" y="9257"/>
                  <a:pt x="8891" y="9257"/>
                  <a:pt x="8891" y="9304"/>
                </a:cubicBezTo>
                <a:lnTo>
                  <a:pt x="8987" y="9448"/>
                </a:lnTo>
                <a:cubicBezTo>
                  <a:pt x="9083" y="9542"/>
                  <a:pt x="9179" y="9637"/>
                  <a:pt x="9179" y="9732"/>
                </a:cubicBezTo>
                <a:cubicBezTo>
                  <a:pt x="9280" y="9845"/>
                  <a:pt x="9524" y="10256"/>
                  <a:pt x="9604" y="10256"/>
                </a:cubicBezTo>
                <a:cubicBezTo>
                  <a:pt x="9625" y="10256"/>
                  <a:pt x="9635" y="10229"/>
                  <a:pt x="9629" y="10159"/>
                </a:cubicBezTo>
                <a:cubicBezTo>
                  <a:pt x="9654" y="10273"/>
                  <a:pt x="9846" y="10665"/>
                  <a:pt x="9803" y="10665"/>
                </a:cubicBezTo>
                <a:cubicBezTo>
                  <a:pt x="9793" y="10665"/>
                  <a:pt x="9768" y="10641"/>
                  <a:pt x="9725" y="10587"/>
                </a:cubicBezTo>
                <a:cubicBezTo>
                  <a:pt x="9821" y="10729"/>
                  <a:pt x="9917" y="10920"/>
                  <a:pt x="10046" y="11062"/>
                </a:cubicBezTo>
                <a:lnTo>
                  <a:pt x="9917" y="10776"/>
                </a:lnTo>
                <a:cubicBezTo>
                  <a:pt x="10174" y="11251"/>
                  <a:pt x="10463" y="11679"/>
                  <a:pt x="10784" y="12058"/>
                </a:cubicBezTo>
                <a:lnTo>
                  <a:pt x="10655" y="11821"/>
                </a:lnTo>
                <a:cubicBezTo>
                  <a:pt x="10880" y="12154"/>
                  <a:pt x="11105" y="12485"/>
                  <a:pt x="11105" y="12722"/>
                </a:cubicBezTo>
                <a:lnTo>
                  <a:pt x="11137" y="12771"/>
                </a:lnTo>
                <a:lnTo>
                  <a:pt x="11586" y="13435"/>
                </a:lnTo>
                <a:cubicBezTo>
                  <a:pt x="11842" y="13814"/>
                  <a:pt x="12132" y="14194"/>
                  <a:pt x="12420" y="14575"/>
                </a:cubicBezTo>
                <a:lnTo>
                  <a:pt x="12228" y="14242"/>
                </a:lnTo>
                <a:cubicBezTo>
                  <a:pt x="12388" y="14431"/>
                  <a:pt x="12709" y="14859"/>
                  <a:pt x="13095" y="15334"/>
                </a:cubicBezTo>
                <a:cubicBezTo>
                  <a:pt x="13319" y="15286"/>
                  <a:pt x="13512" y="15239"/>
                  <a:pt x="13673" y="15192"/>
                </a:cubicBezTo>
                <a:cubicBezTo>
                  <a:pt x="13833" y="15192"/>
                  <a:pt x="14057" y="15144"/>
                  <a:pt x="14250" y="15097"/>
                </a:cubicBezTo>
                <a:cubicBezTo>
                  <a:pt x="14411" y="15001"/>
                  <a:pt x="14572" y="14859"/>
                  <a:pt x="14732" y="14717"/>
                </a:cubicBezTo>
                <a:lnTo>
                  <a:pt x="14989" y="14527"/>
                </a:lnTo>
                <a:cubicBezTo>
                  <a:pt x="15052" y="14431"/>
                  <a:pt x="15116" y="14384"/>
                  <a:pt x="15245" y="14289"/>
                </a:cubicBezTo>
                <a:cubicBezTo>
                  <a:pt x="15373" y="13388"/>
                  <a:pt x="15502" y="12485"/>
                  <a:pt x="15598" y="11583"/>
                </a:cubicBezTo>
                <a:cubicBezTo>
                  <a:pt x="15598" y="11583"/>
                  <a:pt x="15566" y="11726"/>
                  <a:pt x="15533" y="11868"/>
                </a:cubicBezTo>
                <a:lnTo>
                  <a:pt x="15470" y="12105"/>
                </a:lnTo>
                <a:lnTo>
                  <a:pt x="15470" y="11963"/>
                </a:lnTo>
                <a:cubicBezTo>
                  <a:pt x="15470" y="11821"/>
                  <a:pt x="15470" y="11679"/>
                  <a:pt x="15502" y="11583"/>
                </a:cubicBezTo>
                <a:cubicBezTo>
                  <a:pt x="15502" y="11299"/>
                  <a:pt x="15533" y="11013"/>
                  <a:pt x="15533" y="11013"/>
                </a:cubicBezTo>
                <a:cubicBezTo>
                  <a:pt x="15533" y="11091"/>
                  <a:pt x="15640" y="11484"/>
                  <a:pt x="15645" y="11679"/>
                </a:cubicBezTo>
                <a:cubicBezTo>
                  <a:pt x="15673" y="11494"/>
                  <a:pt x="15705" y="11247"/>
                  <a:pt x="15758" y="10966"/>
                </a:cubicBezTo>
                <a:cubicBezTo>
                  <a:pt x="15758" y="10776"/>
                  <a:pt x="15790" y="10587"/>
                  <a:pt x="15823" y="10396"/>
                </a:cubicBezTo>
                <a:cubicBezTo>
                  <a:pt x="15823" y="10207"/>
                  <a:pt x="15855" y="10112"/>
                  <a:pt x="15855" y="9970"/>
                </a:cubicBezTo>
                <a:cubicBezTo>
                  <a:pt x="15919" y="9448"/>
                  <a:pt x="15984" y="8782"/>
                  <a:pt x="16048" y="8023"/>
                </a:cubicBezTo>
                <a:cubicBezTo>
                  <a:pt x="16080" y="7548"/>
                  <a:pt x="16111" y="7027"/>
                  <a:pt x="16176" y="6503"/>
                </a:cubicBezTo>
                <a:cubicBezTo>
                  <a:pt x="16176" y="6266"/>
                  <a:pt x="16207" y="6077"/>
                  <a:pt x="16240" y="5839"/>
                </a:cubicBezTo>
                <a:cubicBezTo>
                  <a:pt x="16240" y="5697"/>
                  <a:pt x="16272" y="5507"/>
                  <a:pt x="16305" y="5364"/>
                </a:cubicBezTo>
                <a:cubicBezTo>
                  <a:pt x="16305" y="5269"/>
                  <a:pt x="16336" y="5222"/>
                  <a:pt x="16368" y="5174"/>
                </a:cubicBezTo>
                <a:cubicBezTo>
                  <a:pt x="16368" y="5222"/>
                  <a:pt x="16401" y="5269"/>
                  <a:pt x="16401" y="5318"/>
                </a:cubicBezTo>
                <a:cubicBezTo>
                  <a:pt x="16432" y="5460"/>
                  <a:pt x="16465" y="5649"/>
                  <a:pt x="16465" y="5793"/>
                </a:cubicBezTo>
                <a:cubicBezTo>
                  <a:pt x="16489" y="5793"/>
                  <a:pt x="16476" y="5651"/>
                  <a:pt x="16498" y="5651"/>
                </a:cubicBezTo>
                <a:cubicBezTo>
                  <a:pt x="16505" y="5651"/>
                  <a:pt x="16514" y="5664"/>
                  <a:pt x="16528" y="5697"/>
                </a:cubicBezTo>
                <a:cubicBezTo>
                  <a:pt x="16528" y="5793"/>
                  <a:pt x="16528" y="5839"/>
                  <a:pt x="16528" y="5886"/>
                </a:cubicBezTo>
                <a:cubicBezTo>
                  <a:pt x="16528" y="5886"/>
                  <a:pt x="16547" y="5966"/>
                  <a:pt x="16556" y="5966"/>
                </a:cubicBezTo>
                <a:cubicBezTo>
                  <a:pt x="16559" y="5966"/>
                  <a:pt x="16561" y="5958"/>
                  <a:pt x="16561" y="5935"/>
                </a:cubicBezTo>
                <a:cubicBezTo>
                  <a:pt x="16528" y="5744"/>
                  <a:pt x="16528" y="5555"/>
                  <a:pt x="16497" y="5318"/>
                </a:cubicBezTo>
                <a:lnTo>
                  <a:pt x="16593" y="5555"/>
                </a:lnTo>
                <a:lnTo>
                  <a:pt x="16593" y="5697"/>
                </a:lnTo>
                <a:cubicBezTo>
                  <a:pt x="16593" y="5697"/>
                  <a:pt x="16616" y="5592"/>
                  <a:pt x="16664" y="5592"/>
                </a:cubicBezTo>
                <a:cubicBezTo>
                  <a:pt x="16672" y="5592"/>
                  <a:pt x="16680" y="5594"/>
                  <a:pt x="16689" y="5602"/>
                </a:cubicBezTo>
                <a:cubicBezTo>
                  <a:pt x="16722" y="5602"/>
                  <a:pt x="16722" y="5649"/>
                  <a:pt x="16753" y="5697"/>
                </a:cubicBezTo>
                <a:cubicBezTo>
                  <a:pt x="16818" y="5935"/>
                  <a:pt x="16914" y="6124"/>
                  <a:pt x="17010" y="6314"/>
                </a:cubicBezTo>
                <a:cubicBezTo>
                  <a:pt x="17203" y="6789"/>
                  <a:pt x="17396" y="7216"/>
                  <a:pt x="17588" y="7691"/>
                </a:cubicBezTo>
                <a:cubicBezTo>
                  <a:pt x="17556" y="7691"/>
                  <a:pt x="17460" y="7502"/>
                  <a:pt x="17331" y="7311"/>
                </a:cubicBezTo>
                <a:cubicBezTo>
                  <a:pt x="17396" y="7453"/>
                  <a:pt x="17460" y="7595"/>
                  <a:pt x="17523" y="7786"/>
                </a:cubicBezTo>
                <a:cubicBezTo>
                  <a:pt x="17513" y="7733"/>
                  <a:pt x="17513" y="7714"/>
                  <a:pt x="17519" y="7714"/>
                </a:cubicBezTo>
                <a:cubicBezTo>
                  <a:pt x="17547" y="7714"/>
                  <a:pt x="17682" y="8010"/>
                  <a:pt x="17693" y="8010"/>
                </a:cubicBezTo>
                <a:cubicBezTo>
                  <a:pt x="17696" y="8010"/>
                  <a:pt x="17693" y="8000"/>
                  <a:pt x="17684" y="7975"/>
                </a:cubicBezTo>
                <a:cubicBezTo>
                  <a:pt x="18134" y="8594"/>
                  <a:pt x="18455" y="9637"/>
                  <a:pt x="18839" y="10254"/>
                </a:cubicBezTo>
                <a:cubicBezTo>
                  <a:pt x="18968" y="10207"/>
                  <a:pt x="21279" y="9921"/>
                  <a:pt x="21375" y="9828"/>
                </a:cubicBezTo>
                <a:cubicBezTo>
                  <a:pt x="21471" y="10017"/>
                  <a:pt x="21568" y="10254"/>
                  <a:pt x="21600" y="10303"/>
                </a:cubicBezTo>
                <a:cubicBezTo>
                  <a:pt x="21536" y="10065"/>
                  <a:pt x="21439" y="9828"/>
                  <a:pt x="21310" y="9590"/>
                </a:cubicBezTo>
                <a:lnTo>
                  <a:pt x="21214" y="9637"/>
                </a:lnTo>
                <a:cubicBezTo>
                  <a:pt x="20991" y="9162"/>
                  <a:pt x="21214" y="9495"/>
                  <a:pt x="20991" y="9020"/>
                </a:cubicBezTo>
                <a:cubicBezTo>
                  <a:pt x="20996" y="9010"/>
                  <a:pt x="21004" y="9006"/>
                  <a:pt x="21012" y="9006"/>
                </a:cubicBezTo>
                <a:cubicBezTo>
                  <a:pt x="21091" y="9006"/>
                  <a:pt x="21266" y="9388"/>
                  <a:pt x="21439" y="9732"/>
                </a:cubicBezTo>
                <a:cubicBezTo>
                  <a:pt x="21279" y="9400"/>
                  <a:pt x="21150" y="9020"/>
                  <a:pt x="21022" y="8925"/>
                </a:cubicBezTo>
                <a:cubicBezTo>
                  <a:pt x="20893" y="8545"/>
                  <a:pt x="21118" y="8925"/>
                  <a:pt x="20958" y="8450"/>
                </a:cubicBezTo>
                <a:cubicBezTo>
                  <a:pt x="20766" y="8165"/>
                  <a:pt x="20605" y="7881"/>
                  <a:pt x="20476" y="7548"/>
                </a:cubicBezTo>
                <a:cubicBezTo>
                  <a:pt x="20188" y="6694"/>
                  <a:pt x="19867" y="6410"/>
                  <a:pt x="19610" y="5602"/>
                </a:cubicBezTo>
                <a:lnTo>
                  <a:pt x="19642" y="5697"/>
                </a:lnTo>
                <a:cubicBezTo>
                  <a:pt x="19583" y="5433"/>
                  <a:pt x="19329" y="5002"/>
                  <a:pt x="19164" y="4526"/>
                </a:cubicBezTo>
                <a:cubicBezTo>
                  <a:pt x="19173" y="4568"/>
                  <a:pt x="19173" y="4600"/>
                  <a:pt x="19162" y="4600"/>
                </a:cubicBezTo>
                <a:cubicBezTo>
                  <a:pt x="19148" y="4600"/>
                  <a:pt x="19117" y="4551"/>
                  <a:pt x="19064" y="4415"/>
                </a:cubicBezTo>
                <a:cubicBezTo>
                  <a:pt x="18615" y="3371"/>
                  <a:pt x="18294" y="2706"/>
                  <a:pt x="17973" y="1851"/>
                </a:cubicBezTo>
                <a:lnTo>
                  <a:pt x="17621" y="1283"/>
                </a:lnTo>
                <a:lnTo>
                  <a:pt x="17106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97" name="Google Shape;730;p21"/>
          <p:cNvSpPr/>
          <p:nvPr/>
        </p:nvSpPr>
        <p:spPr>
          <a:xfrm>
            <a:off x="8132050" y="4765912"/>
            <a:ext cx="811907" cy="676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6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6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6" y="5588"/>
                  <a:pt x="4326" y="5827"/>
                </a:cubicBezTo>
                <a:lnTo>
                  <a:pt x="4326" y="7967"/>
                </a:lnTo>
                <a:cubicBezTo>
                  <a:pt x="4293" y="8560"/>
                  <a:pt x="4359" y="9036"/>
                  <a:pt x="4326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7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79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7" y="10146"/>
                  <a:pt x="18527" y="10265"/>
                </a:cubicBezTo>
                <a:lnTo>
                  <a:pt x="17274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69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_ONLY_1_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Title Text"/>
          <p:cNvSpPr txBox="1"/>
          <p:nvPr>
            <p:ph type="title"/>
          </p:nvPr>
        </p:nvSpPr>
        <p:spPr>
          <a:xfrm>
            <a:off x="1327824" y="927699"/>
            <a:ext cx="3516602" cy="1121401"/>
          </a:xfrm>
          <a:prstGeom prst="rect">
            <a:avLst/>
          </a:prstGeom>
        </p:spPr>
        <p:txBody>
          <a:bodyPr anchor="b"/>
          <a:lstStyle>
            <a:lvl1pPr>
              <a:defRPr sz="6000">
                <a:latin typeface="Lemonada"/>
                <a:ea typeface="Lemonada"/>
                <a:cs typeface="Lemonada"/>
                <a:sym typeface="Lemonad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06" name="Body Level One…"/>
          <p:cNvSpPr txBox="1"/>
          <p:nvPr>
            <p:ph type="body" sz="quarter" idx="1"/>
          </p:nvPr>
        </p:nvSpPr>
        <p:spPr>
          <a:xfrm>
            <a:off x="1605925" y="1887249"/>
            <a:ext cx="2960400" cy="13530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1400"/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1400"/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1400"/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1400"/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07" name="Google Shape;735;p22"/>
          <p:cNvSpPr/>
          <p:nvPr/>
        </p:nvSpPr>
        <p:spPr>
          <a:xfrm>
            <a:off x="-292193" y="1350263"/>
            <a:ext cx="1002948" cy="810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202" h="21600" fill="norm" stroke="1" extrusionOk="0">
                <a:moveTo>
                  <a:pt x="13257" y="0"/>
                </a:moveTo>
                <a:cubicBezTo>
                  <a:pt x="7662" y="0"/>
                  <a:pt x="-3622" y="4616"/>
                  <a:pt x="1147" y="17132"/>
                </a:cubicBezTo>
                <a:cubicBezTo>
                  <a:pt x="1147" y="17132"/>
                  <a:pt x="5545" y="21600"/>
                  <a:pt x="9496" y="21600"/>
                </a:cubicBezTo>
                <a:cubicBezTo>
                  <a:pt x="11107" y="21600"/>
                  <a:pt x="12644" y="20856"/>
                  <a:pt x="13777" y="18765"/>
                </a:cubicBezTo>
                <a:cubicBezTo>
                  <a:pt x="17691" y="11542"/>
                  <a:pt x="17978" y="3233"/>
                  <a:pt x="16006" y="759"/>
                </a:cubicBezTo>
                <a:cubicBezTo>
                  <a:pt x="15622" y="270"/>
                  <a:pt x="14605" y="0"/>
                  <a:pt x="13257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715" name="Google Shape;736;p22"/>
          <p:cNvGrpSpPr/>
          <p:nvPr/>
        </p:nvGrpSpPr>
        <p:grpSpPr>
          <a:xfrm>
            <a:off x="-579996" y="152526"/>
            <a:ext cx="1834313" cy="1718235"/>
            <a:chOff x="0" y="0"/>
            <a:chExt cx="1834311" cy="1718233"/>
          </a:xfrm>
        </p:grpSpPr>
        <p:sp>
          <p:nvSpPr>
            <p:cNvPr id="708" name="Google Shape;737;p22"/>
            <p:cNvSpPr/>
            <p:nvPr/>
          </p:nvSpPr>
          <p:spPr>
            <a:xfrm rot="2339736">
              <a:off x="111948" y="702795"/>
              <a:ext cx="12701" cy="28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7297" y="7200"/>
                    <a:pt x="0" y="14400"/>
                    <a:pt x="0" y="21600"/>
                  </a:cubicBezTo>
                  <a:cubicBezTo>
                    <a:pt x="14303" y="14400"/>
                    <a:pt x="21600" y="7200"/>
                    <a:pt x="21600" y="0"/>
                  </a:cubicBezTo>
                  <a:close/>
                </a:path>
              </a:pathLst>
            </a:custGeom>
            <a:solidFill>
              <a:srgbClr val="344A9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712" name="Google Shape;739;p22"/>
            <p:cNvGrpSpPr/>
            <p:nvPr/>
          </p:nvGrpSpPr>
          <p:grpSpPr>
            <a:xfrm>
              <a:off x="-1" y="0"/>
              <a:ext cx="1834313" cy="1718234"/>
              <a:chOff x="0" y="0"/>
              <a:chExt cx="1834311" cy="1718233"/>
            </a:xfrm>
          </p:grpSpPr>
          <p:sp>
            <p:nvSpPr>
              <p:cNvPr id="709" name="Google Shape;740;p22"/>
              <p:cNvSpPr/>
              <p:nvPr/>
            </p:nvSpPr>
            <p:spPr>
              <a:xfrm rot="2339736">
                <a:off x="89518" y="423810"/>
                <a:ext cx="1655275" cy="870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872" y="3453"/>
                    </a:moveTo>
                    <a:cubicBezTo>
                      <a:pt x="11877" y="3457"/>
                      <a:pt x="11881" y="3459"/>
                      <a:pt x="11884" y="3459"/>
                    </a:cubicBezTo>
                    <a:cubicBezTo>
                      <a:pt x="11880" y="3457"/>
                      <a:pt x="11876" y="3455"/>
                      <a:pt x="11872" y="3453"/>
                    </a:cubicBezTo>
                    <a:close/>
                    <a:moveTo>
                      <a:pt x="16318" y="6821"/>
                    </a:moveTo>
                    <a:cubicBezTo>
                      <a:pt x="16318" y="6826"/>
                      <a:pt x="16321" y="6830"/>
                      <a:pt x="16326" y="6832"/>
                    </a:cubicBezTo>
                    <a:cubicBezTo>
                      <a:pt x="16323" y="6828"/>
                      <a:pt x="16321" y="6825"/>
                      <a:pt x="16318" y="6821"/>
                    </a:cubicBezTo>
                    <a:close/>
                    <a:moveTo>
                      <a:pt x="1557" y="19650"/>
                    </a:moveTo>
                    <a:cubicBezTo>
                      <a:pt x="1561" y="19650"/>
                      <a:pt x="1565" y="19652"/>
                      <a:pt x="1570" y="19658"/>
                    </a:cubicBezTo>
                    <a:lnTo>
                      <a:pt x="1540" y="19938"/>
                    </a:lnTo>
                    <a:cubicBezTo>
                      <a:pt x="1552" y="19757"/>
                      <a:pt x="1535" y="19650"/>
                      <a:pt x="1557" y="19650"/>
                    </a:cubicBezTo>
                    <a:close/>
                    <a:moveTo>
                      <a:pt x="10987" y="0"/>
                    </a:moveTo>
                    <a:cubicBezTo>
                      <a:pt x="11136" y="47"/>
                      <a:pt x="11086" y="95"/>
                      <a:pt x="10961" y="95"/>
                    </a:cubicBezTo>
                    <a:cubicBezTo>
                      <a:pt x="10775" y="47"/>
                      <a:pt x="10675" y="35"/>
                      <a:pt x="10622" y="35"/>
                    </a:cubicBezTo>
                    <a:cubicBezTo>
                      <a:pt x="10569" y="35"/>
                      <a:pt x="10563" y="47"/>
                      <a:pt x="10563" y="47"/>
                    </a:cubicBezTo>
                    <a:lnTo>
                      <a:pt x="10140" y="47"/>
                    </a:lnTo>
                    <a:cubicBezTo>
                      <a:pt x="9218" y="47"/>
                      <a:pt x="8321" y="332"/>
                      <a:pt x="7474" y="899"/>
                    </a:cubicBezTo>
                    <a:cubicBezTo>
                      <a:pt x="6652" y="1468"/>
                      <a:pt x="5880" y="2226"/>
                      <a:pt x="5182" y="3173"/>
                    </a:cubicBezTo>
                    <a:cubicBezTo>
                      <a:pt x="4859" y="3740"/>
                      <a:pt x="4412" y="4356"/>
                      <a:pt x="4137" y="4923"/>
                    </a:cubicBezTo>
                    <a:cubicBezTo>
                      <a:pt x="3960" y="5255"/>
                      <a:pt x="3441" y="6211"/>
                      <a:pt x="2990" y="7295"/>
                    </a:cubicBezTo>
                    <a:cubicBezTo>
                      <a:pt x="2591" y="8147"/>
                      <a:pt x="2242" y="9046"/>
                      <a:pt x="1943" y="10043"/>
                    </a:cubicBezTo>
                    <a:lnTo>
                      <a:pt x="1993" y="9899"/>
                    </a:lnTo>
                    <a:cubicBezTo>
                      <a:pt x="1868" y="10326"/>
                      <a:pt x="1719" y="10751"/>
                      <a:pt x="1544" y="11084"/>
                    </a:cubicBezTo>
                    <a:cubicBezTo>
                      <a:pt x="1645" y="11084"/>
                      <a:pt x="1494" y="11748"/>
                      <a:pt x="1420" y="11985"/>
                    </a:cubicBezTo>
                    <a:cubicBezTo>
                      <a:pt x="1370" y="12173"/>
                      <a:pt x="1295" y="12505"/>
                      <a:pt x="1245" y="12884"/>
                    </a:cubicBezTo>
                    <a:cubicBezTo>
                      <a:pt x="1171" y="13216"/>
                      <a:pt x="1096" y="13641"/>
                      <a:pt x="1021" y="13927"/>
                    </a:cubicBezTo>
                    <a:lnTo>
                      <a:pt x="997" y="13878"/>
                    </a:lnTo>
                    <a:cubicBezTo>
                      <a:pt x="921" y="14447"/>
                      <a:pt x="698" y="15488"/>
                      <a:pt x="648" y="15869"/>
                    </a:cubicBezTo>
                    <a:cubicBezTo>
                      <a:pt x="398" y="17052"/>
                      <a:pt x="225" y="18236"/>
                      <a:pt x="149" y="19516"/>
                    </a:cubicBezTo>
                    <a:cubicBezTo>
                      <a:pt x="149" y="19516"/>
                      <a:pt x="100" y="19705"/>
                      <a:pt x="75" y="19895"/>
                    </a:cubicBezTo>
                    <a:lnTo>
                      <a:pt x="25" y="20178"/>
                    </a:lnTo>
                    <a:lnTo>
                      <a:pt x="0" y="20320"/>
                    </a:lnTo>
                    <a:lnTo>
                      <a:pt x="0" y="20462"/>
                    </a:lnTo>
                    <a:cubicBezTo>
                      <a:pt x="199" y="20699"/>
                      <a:pt x="398" y="20889"/>
                      <a:pt x="623" y="20984"/>
                    </a:cubicBezTo>
                    <a:cubicBezTo>
                      <a:pt x="706" y="21045"/>
                      <a:pt x="793" y="21074"/>
                      <a:pt x="877" y="21074"/>
                    </a:cubicBezTo>
                    <a:cubicBezTo>
                      <a:pt x="1126" y="21074"/>
                      <a:pt x="1365" y="20825"/>
                      <a:pt x="1494" y="20369"/>
                    </a:cubicBezTo>
                    <a:lnTo>
                      <a:pt x="1520" y="20415"/>
                    </a:lnTo>
                    <a:cubicBezTo>
                      <a:pt x="1520" y="20369"/>
                      <a:pt x="1520" y="20320"/>
                      <a:pt x="1520" y="20274"/>
                    </a:cubicBezTo>
                    <a:lnTo>
                      <a:pt x="1520" y="20132"/>
                    </a:lnTo>
                    <a:cubicBezTo>
                      <a:pt x="1523" y="20112"/>
                      <a:pt x="1525" y="20093"/>
                      <a:pt x="1527" y="20075"/>
                    </a:cubicBezTo>
                    <a:cubicBezTo>
                      <a:pt x="1541" y="19978"/>
                      <a:pt x="1551" y="19941"/>
                      <a:pt x="1557" y="19941"/>
                    </a:cubicBezTo>
                    <a:cubicBezTo>
                      <a:pt x="1570" y="19941"/>
                      <a:pt x="1570" y="20089"/>
                      <a:pt x="1570" y="20178"/>
                    </a:cubicBezTo>
                    <a:cubicBezTo>
                      <a:pt x="1595" y="20037"/>
                      <a:pt x="1595" y="19895"/>
                      <a:pt x="1619" y="19753"/>
                    </a:cubicBezTo>
                    <a:cubicBezTo>
                      <a:pt x="1619" y="19743"/>
                      <a:pt x="1618" y="19739"/>
                      <a:pt x="1617" y="19739"/>
                    </a:cubicBezTo>
                    <a:cubicBezTo>
                      <a:pt x="1611" y="19739"/>
                      <a:pt x="1595" y="19809"/>
                      <a:pt x="1595" y="19846"/>
                    </a:cubicBezTo>
                    <a:cubicBezTo>
                      <a:pt x="1570" y="19609"/>
                      <a:pt x="1595" y="19421"/>
                      <a:pt x="1619" y="19184"/>
                    </a:cubicBezTo>
                    <a:cubicBezTo>
                      <a:pt x="1669" y="18805"/>
                      <a:pt x="1669" y="19184"/>
                      <a:pt x="1719" y="18757"/>
                    </a:cubicBezTo>
                    <a:cubicBezTo>
                      <a:pt x="2018" y="16578"/>
                      <a:pt x="2467" y="14494"/>
                      <a:pt x="3064" y="12600"/>
                    </a:cubicBezTo>
                    <a:cubicBezTo>
                      <a:pt x="3089" y="12600"/>
                      <a:pt x="3064" y="12600"/>
                      <a:pt x="3064" y="12647"/>
                    </a:cubicBezTo>
                    <a:cubicBezTo>
                      <a:pt x="3139" y="12363"/>
                      <a:pt x="3214" y="12078"/>
                      <a:pt x="3314" y="11794"/>
                    </a:cubicBezTo>
                    <a:cubicBezTo>
                      <a:pt x="3388" y="11511"/>
                      <a:pt x="3488" y="11274"/>
                      <a:pt x="3563" y="10988"/>
                    </a:cubicBezTo>
                    <a:cubicBezTo>
                      <a:pt x="3587" y="10895"/>
                      <a:pt x="3637" y="10847"/>
                      <a:pt x="3688" y="10800"/>
                    </a:cubicBezTo>
                    <a:cubicBezTo>
                      <a:pt x="3662" y="10800"/>
                      <a:pt x="3737" y="10658"/>
                      <a:pt x="3812" y="10373"/>
                    </a:cubicBezTo>
                    <a:cubicBezTo>
                      <a:pt x="3911" y="10136"/>
                      <a:pt x="4036" y="9757"/>
                      <a:pt x="4185" y="9427"/>
                    </a:cubicBezTo>
                    <a:cubicBezTo>
                      <a:pt x="4335" y="9095"/>
                      <a:pt x="4484" y="8763"/>
                      <a:pt x="4609" y="8479"/>
                    </a:cubicBezTo>
                    <a:cubicBezTo>
                      <a:pt x="4709" y="8242"/>
                      <a:pt x="4808" y="8100"/>
                      <a:pt x="4808" y="8052"/>
                    </a:cubicBezTo>
                    <a:lnTo>
                      <a:pt x="4784" y="7959"/>
                    </a:lnTo>
                    <a:cubicBezTo>
                      <a:pt x="5033" y="7485"/>
                      <a:pt x="4908" y="7910"/>
                      <a:pt x="5107" y="7436"/>
                    </a:cubicBezTo>
                    <a:cubicBezTo>
                      <a:pt x="5157" y="7248"/>
                      <a:pt x="5232" y="7104"/>
                      <a:pt x="5331" y="6962"/>
                    </a:cubicBezTo>
                    <a:cubicBezTo>
                      <a:pt x="5431" y="6869"/>
                      <a:pt x="5506" y="6725"/>
                      <a:pt x="5580" y="6537"/>
                    </a:cubicBezTo>
                    <a:cubicBezTo>
                      <a:pt x="5580" y="6537"/>
                      <a:pt x="5672" y="6432"/>
                      <a:pt x="5698" y="6432"/>
                    </a:cubicBezTo>
                    <a:cubicBezTo>
                      <a:pt x="5703" y="6432"/>
                      <a:pt x="5705" y="6436"/>
                      <a:pt x="5705" y="6442"/>
                    </a:cubicBezTo>
                    <a:cubicBezTo>
                      <a:pt x="5705" y="6300"/>
                      <a:pt x="5830" y="6205"/>
                      <a:pt x="5904" y="6063"/>
                    </a:cubicBezTo>
                    <a:cubicBezTo>
                      <a:pt x="5904" y="6048"/>
                      <a:pt x="5899" y="6042"/>
                      <a:pt x="5891" y="6042"/>
                    </a:cubicBezTo>
                    <a:cubicBezTo>
                      <a:pt x="5874" y="6042"/>
                      <a:pt x="5846" y="6063"/>
                      <a:pt x="5830" y="6063"/>
                    </a:cubicBezTo>
                    <a:lnTo>
                      <a:pt x="5904" y="5921"/>
                    </a:lnTo>
                    <a:lnTo>
                      <a:pt x="6004" y="5780"/>
                    </a:lnTo>
                    <a:cubicBezTo>
                      <a:pt x="6032" y="5762"/>
                      <a:pt x="6052" y="5751"/>
                      <a:pt x="6064" y="5751"/>
                    </a:cubicBezTo>
                    <a:cubicBezTo>
                      <a:pt x="6087" y="5751"/>
                      <a:pt x="6086" y="5784"/>
                      <a:pt x="6054" y="5873"/>
                    </a:cubicBezTo>
                    <a:lnTo>
                      <a:pt x="6303" y="5494"/>
                    </a:lnTo>
                    <a:lnTo>
                      <a:pt x="6702" y="5020"/>
                    </a:lnTo>
                    <a:cubicBezTo>
                      <a:pt x="7050" y="4642"/>
                      <a:pt x="7424" y="4311"/>
                      <a:pt x="7798" y="4026"/>
                    </a:cubicBezTo>
                    <a:cubicBezTo>
                      <a:pt x="8146" y="3742"/>
                      <a:pt x="8520" y="3552"/>
                      <a:pt x="8919" y="3410"/>
                    </a:cubicBezTo>
                    <a:cubicBezTo>
                      <a:pt x="9069" y="3315"/>
                      <a:pt x="9218" y="3315"/>
                      <a:pt x="9368" y="3269"/>
                    </a:cubicBezTo>
                    <a:lnTo>
                      <a:pt x="9666" y="3222"/>
                    </a:lnTo>
                    <a:cubicBezTo>
                      <a:pt x="9592" y="3173"/>
                      <a:pt x="9417" y="3222"/>
                      <a:pt x="9342" y="3127"/>
                    </a:cubicBezTo>
                    <a:cubicBezTo>
                      <a:pt x="9417" y="3078"/>
                      <a:pt x="9473" y="3078"/>
                      <a:pt x="9520" y="3078"/>
                    </a:cubicBezTo>
                    <a:cubicBezTo>
                      <a:pt x="9567" y="3078"/>
                      <a:pt x="9604" y="3078"/>
                      <a:pt x="9642" y="3032"/>
                    </a:cubicBezTo>
                    <a:cubicBezTo>
                      <a:pt x="9692" y="3127"/>
                      <a:pt x="9766" y="3127"/>
                      <a:pt x="9865" y="3127"/>
                    </a:cubicBezTo>
                    <a:cubicBezTo>
                      <a:pt x="9941" y="3127"/>
                      <a:pt x="10040" y="3173"/>
                      <a:pt x="10115" y="3222"/>
                    </a:cubicBezTo>
                    <a:lnTo>
                      <a:pt x="10165" y="3127"/>
                    </a:lnTo>
                    <a:lnTo>
                      <a:pt x="10239" y="3222"/>
                    </a:lnTo>
                    <a:lnTo>
                      <a:pt x="10713" y="3222"/>
                    </a:lnTo>
                    <a:lnTo>
                      <a:pt x="11086" y="3315"/>
                    </a:lnTo>
                    <a:cubicBezTo>
                      <a:pt x="11356" y="3315"/>
                      <a:pt x="11625" y="3362"/>
                      <a:pt x="11872" y="3453"/>
                    </a:cubicBezTo>
                    <a:cubicBezTo>
                      <a:pt x="11842" y="3436"/>
                      <a:pt x="11797" y="3364"/>
                      <a:pt x="11884" y="3364"/>
                    </a:cubicBezTo>
                    <a:cubicBezTo>
                      <a:pt x="11884" y="3459"/>
                      <a:pt x="12158" y="3364"/>
                      <a:pt x="12208" y="3505"/>
                    </a:cubicBezTo>
                    <a:cubicBezTo>
                      <a:pt x="12274" y="3505"/>
                      <a:pt x="12429" y="3589"/>
                      <a:pt x="12496" y="3589"/>
                    </a:cubicBezTo>
                    <a:cubicBezTo>
                      <a:pt x="12528" y="3589"/>
                      <a:pt x="12540" y="3568"/>
                      <a:pt x="12507" y="3505"/>
                    </a:cubicBezTo>
                    <a:cubicBezTo>
                      <a:pt x="12556" y="3552"/>
                      <a:pt x="12631" y="3601"/>
                      <a:pt x="12681" y="3647"/>
                    </a:cubicBezTo>
                    <a:cubicBezTo>
                      <a:pt x="12731" y="3694"/>
                      <a:pt x="12756" y="3694"/>
                      <a:pt x="12681" y="3694"/>
                    </a:cubicBezTo>
                    <a:cubicBezTo>
                      <a:pt x="12756" y="3742"/>
                      <a:pt x="12831" y="3789"/>
                      <a:pt x="12930" y="3838"/>
                    </a:cubicBezTo>
                    <a:lnTo>
                      <a:pt x="12805" y="3742"/>
                    </a:lnTo>
                    <a:cubicBezTo>
                      <a:pt x="12955" y="3789"/>
                      <a:pt x="13080" y="3884"/>
                      <a:pt x="13179" y="3931"/>
                    </a:cubicBezTo>
                    <a:cubicBezTo>
                      <a:pt x="13304" y="4026"/>
                      <a:pt x="13404" y="4075"/>
                      <a:pt x="13503" y="4075"/>
                    </a:cubicBezTo>
                    <a:lnTo>
                      <a:pt x="13404" y="3979"/>
                    </a:lnTo>
                    <a:cubicBezTo>
                      <a:pt x="13577" y="4075"/>
                      <a:pt x="13728" y="4168"/>
                      <a:pt x="13778" y="4311"/>
                    </a:cubicBezTo>
                    <a:lnTo>
                      <a:pt x="13702" y="4263"/>
                    </a:lnTo>
                    <a:lnTo>
                      <a:pt x="13603" y="4263"/>
                    </a:lnTo>
                    <a:cubicBezTo>
                      <a:pt x="13752" y="4311"/>
                      <a:pt x="13852" y="4405"/>
                      <a:pt x="13977" y="4500"/>
                    </a:cubicBezTo>
                    <a:cubicBezTo>
                      <a:pt x="14101" y="4595"/>
                      <a:pt x="14200" y="4642"/>
                      <a:pt x="14325" y="4737"/>
                    </a:cubicBezTo>
                    <a:lnTo>
                      <a:pt x="14200" y="4690"/>
                    </a:lnTo>
                    <a:cubicBezTo>
                      <a:pt x="14275" y="4737"/>
                      <a:pt x="14450" y="4832"/>
                      <a:pt x="14649" y="5020"/>
                    </a:cubicBezTo>
                    <a:cubicBezTo>
                      <a:pt x="14749" y="5069"/>
                      <a:pt x="14874" y="5211"/>
                      <a:pt x="14973" y="5306"/>
                    </a:cubicBezTo>
                    <a:cubicBezTo>
                      <a:pt x="15097" y="5399"/>
                      <a:pt x="15197" y="5494"/>
                      <a:pt x="15322" y="5636"/>
                    </a:cubicBezTo>
                    <a:cubicBezTo>
                      <a:pt x="15546" y="5873"/>
                      <a:pt x="15770" y="6110"/>
                      <a:pt x="15970" y="6347"/>
                    </a:cubicBezTo>
                    <a:cubicBezTo>
                      <a:pt x="16144" y="6537"/>
                      <a:pt x="16268" y="6725"/>
                      <a:pt x="16368" y="6821"/>
                    </a:cubicBezTo>
                    <a:lnTo>
                      <a:pt x="16268" y="6584"/>
                    </a:lnTo>
                    <a:lnTo>
                      <a:pt x="16393" y="6679"/>
                    </a:lnTo>
                    <a:cubicBezTo>
                      <a:pt x="16440" y="6724"/>
                      <a:pt x="16464" y="6768"/>
                      <a:pt x="16508" y="6811"/>
                    </a:cubicBezTo>
                    <a:cubicBezTo>
                      <a:pt x="16502" y="6809"/>
                      <a:pt x="16494" y="6807"/>
                      <a:pt x="16484" y="6807"/>
                    </a:cubicBezTo>
                    <a:cubicBezTo>
                      <a:pt x="16443" y="6807"/>
                      <a:pt x="16373" y="6834"/>
                      <a:pt x="16338" y="6834"/>
                    </a:cubicBezTo>
                    <a:cubicBezTo>
                      <a:pt x="16333" y="6834"/>
                      <a:pt x="16329" y="6834"/>
                      <a:pt x="16326" y="6832"/>
                    </a:cubicBezTo>
                    <a:cubicBezTo>
                      <a:pt x="16871" y="7683"/>
                      <a:pt x="17341" y="8625"/>
                      <a:pt x="17763" y="9664"/>
                    </a:cubicBezTo>
                    <a:cubicBezTo>
                      <a:pt x="18186" y="10658"/>
                      <a:pt x="18560" y="11794"/>
                      <a:pt x="18835" y="12979"/>
                    </a:cubicBezTo>
                    <a:cubicBezTo>
                      <a:pt x="18868" y="13148"/>
                      <a:pt x="18867" y="13195"/>
                      <a:pt x="18852" y="13195"/>
                    </a:cubicBezTo>
                    <a:cubicBezTo>
                      <a:pt x="18836" y="13195"/>
                      <a:pt x="18798" y="13121"/>
                      <a:pt x="18785" y="13121"/>
                    </a:cubicBezTo>
                    <a:cubicBezTo>
                      <a:pt x="18909" y="13546"/>
                      <a:pt x="18884" y="13263"/>
                      <a:pt x="18960" y="13641"/>
                    </a:cubicBezTo>
                    <a:cubicBezTo>
                      <a:pt x="18967" y="13686"/>
                      <a:pt x="18968" y="13703"/>
                      <a:pt x="18964" y="13703"/>
                    </a:cubicBezTo>
                    <a:cubicBezTo>
                      <a:pt x="18954" y="13703"/>
                      <a:pt x="18926" y="13628"/>
                      <a:pt x="18909" y="13595"/>
                    </a:cubicBezTo>
                    <a:cubicBezTo>
                      <a:pt x="18960" y="13783"/>
                      <a:pt x="18984" y="13927"/>
                      <a:pt x="19009" y="13927"/>
                    </a:cubicBezTo>
                    <a:cubicBezTo>
                      <a:pt x="18960" y="13690"/>
                      <a:pt x="19034" y="13783"/>
                      <a:pt x="19059" y="13641"/>
                    </a:cubicBezTo>
                    <a:lnTo>
                      <a:pt x="19109" y="13927"/>
                    </a:lnTo>
                    <a:cubicBezTo>
                      <a:pt x="19133" y="14020"/>
                      <a:pt x="19159" y="14164"/>
                      <a:pt x="19159" y="14164"/>
                    </a:cubicBezTo>
                    <a:lnTo>
                      <a:pt x="19133" y="14164"/>
                    </a:lnTo>
                    <a:cubicBezTo>
                      <a:pt x="19233" y="14399"/>
                      <a:pt x="19308" y="14636"/>
                      <a:pt x="19358" y="14921"/>
                    </a:cubicBezTo>
                    <a:cubicBezTo>
                      <a:pt x="19533" y="15820"/>
                      <a:pt x="19656" y="16768"/>
                      <a:pt x="19781" y="17716"/>
                    </a:cubicBezTo>
                    <a:cubicBezTo>
                      <a:pt x="19756" y="17716"/>
                      <a:pt x="19732" y="17525"/>
                      <a:pt x="19682" y="17337"/>
                    </a:cubicBezTo>
                    <a:cubicBezTo>
                      <a:pt x="19706" y="17479"/>
                      <a:pt x="19732" y="17621"/>
                      <a:pt x="19732" y="17762"/>
                    </a:cubicBezTo>
                    <a:cubicBezTo>
                      <a:pt x="19732" y="17724"/>
                      <a:pt x="19734" y="17708"/>
                      <a:pt x="19737" y="17708"/>
                    </a:cubicBezTo>
                    <a:cubicBezTo>
                      <a:pt x="19751" y="17708"/>
                      <a:pt x="19790" y="17990"/>
                      <a:pt x="19802" y="17990"/>
                    </a:cubicBezTo>
                    <a:cubicBezTo>
                      <a:pt x="19804" y="17990"/>
                      <a:pt x="19806" y="17978"/>
                      <a:pt x="19806" y="17953"/>
                    </a:cubicBezTo>
                    <a:cubicBezTo>
                      <a:pt x="19955" y="18615"/>
                      <a:pt x="19955" y="19516"/>
                      <a:pt x="20080" y="20083"/>
                    </a:cubicBezTo>
                    <a:cubicBezTo>
                      <a:pt x="20106" y="20083"/>
                      <a:pt x="20454" y="20369"/>
                      <a:pt x="20828" y="20606"/>
                    </a:cubicBezTo>
                    <a:cubicBezTo>
                      <a:pt x="21160" y="20876"/>
                      <a:pt x="21491" y="21103"/>
                      <a:pt x="21565" y="21124"/>
                    </a:cubicBezTo>
                    <a:cubicBezTo>
                      <a:pt x="21562" y="21064"/>
                      <a:pt x="21557" y="21002"/>
                      <a:pt x="21550" y="20936"/>
                    </a:cubicBezTo>
                    <a:lnTo>
                      <a:pt x="21500" y="20936"/>
                    </a:lnTo>
                    <a:cubicBezTo>
                      <a:pt x="21451" y="20462"/>
                      <a:pt x="21525" y="20794"/>
                      <a:pt x="21500" y="20320"/>
                    </a:cubicBezTo>
                    <a:cubicBezTo>
                      <a:pt x="21550" y="20320"/>
                      <a:pt x="21575" y="20747"/>
                      <a:pt x="21600" y="21126"/>
                    </a:cubicBezTo>
                    <a:cubicBezTo>
                      <a:pt x="21600" y="20841"/>
                      <a:pt x="21600" y="20557"/>
                      <a:pt x="21550" y="20274"/>
                    </a:cubicBezTo>
                    <a:cubicBezTo>
                      <a:pt x="21550" y="19941"/>
                      <a:pt x="21600" y="20274"/>
                      <a:pt x="21575" y="19895"/>
                    </a:cubicBezTo>
                    <a:cubicBezTo>
                      <a:pt x="21525" y="19563"/>
                      <a:pt x="21500" y="19231"/>
                      <a:pt x="21500" y="18900"/>
                    </a:cubicBezTo>
                    <a:cubicBezTo>
                      <a:pt x="21451" y="18095"/>
                      <a:pt x="21301" y="17716"/>
                      <a:pt x="21251" y="16958"/>
                    </a:cubicBezTo>
                    <a:lnTo>
                      <a:pt x="21276" y="17052"/>
                    </a:lnTo>
                    <a:cubicBezTo>
                      <a:pt x="21276" y="16768"/>
                      <a:pt x="21176" y="16294"/>
                      <a:pt x="21126" y="15820"/>
                    </a:cubicBezTo>
                    <a:cubicBezTo>
                      <a:pt x="21126" y="15902"/>
                      <a:pt x="21126" y="15985"/>
                      <a:pt x="21117" y="15985"/>
                    </a:cubicBezTo>
                    <a:cubicBezTo>
                      <a:pt x="21110" y="15985"/>
                      <a:pt x="21097" y="15941"/>
                      <a:pt x="21077" y="15820"/>
                    </a:cubicBezTo>
                    <a:cubicBezTo>
                      <a:pt x="21027" y="15300"/>
                      <a:pt x="20952" y="14968"/>
                      <a:pt x="20902" y="14542"/>
                    </a:cubicBezTo>
                    <a:lnTo>
                      <a:pt x="20852" y="14399"/>
                    </a:lnTo>
                    <a:cubicBezTo>
                      <a:pt x="20828" y="14305"/>
                      <a:pt x="20802" y="14210"/>
                      <a:pt x="20802" y="14210"/>
                    </a:cubicBezTo>
                    <a:cubicBezTo>
                      <a:pt x="20478" y="12410"/>
                      <a:pt x="20030" y="10705"/>
                      <a:pt x="19482" y="9141"/>
                    </a:cubicBezTo>
                    <a:cubicBezTo>
                      <a:pt x="19159" y="8194"/>
                      <a:pt x="18785" y="7295"/>
                      <a:pt x="18386" y="6489"/>
                    </a:cubicBezTo>
                    <a:cubicBezTo>
                      <a:pt x="18087" y="5873"/>
                      <a:pt x="17788" y="5352"/>
                      <a:pt x="17490" y="4879"/>
                    </a:cubicBezTo>
                    <a:lnTo>
                      <a:pt x="17514" y="4879"/>
                    </a:lnTo>
                    <a:cubicBezTo>
                      <a:pt x="17140" y="4311"/>
                      <a:pt x="16766" y="3789"/>
                      <a:pt x="16368" y="3315"/>
                    </a:cubicBezTo>
                    <a:cubicBezTo>
                      <a:pt x="15870" y="2700"/>
                      <a:pt x="15371" y="2226"/>
                      <a:pt x="14824" y="1800"/>
                    </a:cubicBezTo>
                    <a:cubicBezTo>
                      <a:pt x="13852" y="994"/>
                      <a:pt x="12831" y="520"/>
                      <a:pt x="11809" y="284"/>
                    </a:cubicBezTo>
                    <a:cubicBezTo>
                      <a:pt x="11534" y="142"/>
                      <a:pt x="11261" y="47"/>
                      <a:pt x="10987" y="0"/>
                    </a:cubicBezTo>
                    <a:close/>
                    <a:moveTo>
                      <a:pt x="21565" y="21124"/>
                    </a:moveTo>
                    <a:cubicBezTo>
                      <a:pt x="21575" y="21281"/>
                      <a:pt x="21575" y="21429"/>
                      <a:pt x="21575" y="21600"/>
                    </a:cubicBezTo>
                    <a:cubicBezTo>
                      <a:pt x="21575" y="21458"/>
                      <a:pt x="21575" y="21268"/>
                      <a:pt x="21575" y="21126"/>
                    </a:cubicBezTo>
                    <a:cubicBezTo>
                      <a:pt x="21572" y="21126"/>
                      <a:pt x="21569" y="21126"/>
                      <a:pt x="21565" y="2112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710" name="Google Shape;741;p22"/>
              <p:cNvSpPr/>
              <p:nvPr/>
            </p:nvSpPr>
            <p:spPr>
              <a:xfrm rot="2339736">
                <a:off x="252585" y="849920"/>
                <a:ext cx="12701" cy="210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0911" y="5942"/>
                      <a:pt x="0" y="13731"/>
                      <a:pt x="0" y="21600"/>
                    </a:cubicBezTo>
                    <a:cubicBezTo>
                      <a:pt x="10911" y="15738"/>
                      <a:pt x="16256" y="7869"/>
                      <a:pt x="216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711" name="Google Shape;743;p22"/>
              <p:cNvSpPr/>
              <p:nvPr/>
            </p:nvSpPr>
            <p:spPr>
              <a:xfrm rot="2339736">
                <a:off x="220174" y="622536"/>
                <a:ext cx="1247258" cy="6490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fill="norm" stroke="1" extrusionOk="0">
                    <a:moveTo>
                      <a:pt x="11638" y="4434"/>
                    </a:moveTo>
                    <a:cubicBezTo>
                      <a:pt x="11644" y="4441"/>
                      <a:pt x="11652" y="4447"/>
                      <a:pt x="11659" y="4447"/>
                    </a:cubicBezTo>
                    <a:cubicBezTo>
                      <a:pt x="11651" y="4441"/>
                      <a:pt x="11644" y="4439"/>
                      <a:pt x="11638" y="4434"/>
                    </a:cubicBezTo>
                    <a:close/>
                    <a:moveTo>
                      <a:pt x="6262" y="6773"/>
                    </a:moveTo>
                    <a:cubicBezTo>
                      <a:pt x="6255" y="6783"/>
                      <a:pt x="6248" y="6791"/>
                      <a:pt x="6243" y="6799"/>
                    </a:cubicBezTo>
                    <a:cubicBezTo>
                      <a:pt x="6251" y="6791"/>
                      <a:pt x="6258" y="6781"/>
                      <a:pt x="6262" y="6773"/>
                    </a:cubicBezTo>
                    <a:close/>
                    <a:moveTo>
                      <a:pt x="15821" y="7687"/>
                    </a:moveTo>
                    <a:cubicBezTo>
                      <a:pt x="15821" y="7695"/>
                      <a:pt x="15823" y="7700"/>
                      <a:pt x="15830" y="7700"/>
                    </a:cubicBezTo>
                    <a:cubicBezTo>
                      <a:pt x="15826" y="7695"/>
                      <a:pt x="15823" y="7692"/>
                      <a:pt x="15821" y="7687"/>
                    </a:cubicBezTo>
                    <a:close/>
                    <a:moveTo>
                      <a:pt x="1916" y="9974"/>
                    </a:moveTo>
                    <a:lnTo>
                      <a:pt x="1884" y="10102"/>
                    </a:lnTo>
                    <a:cubicBezTo>
                      <a:pt x="1893" y="10060"/>
                      <a:pt x="1904" y="10021"/>
                      <a:pt x="1915" y="9979"/>
                    </a:cubicBezTo>
                    <a:cubicBezTo>
                      <a:pt x="1915" y="9977"/>
                      <a:pt x="1916" y="9977"/>
                      <a:pt x="1916" y="9974"/>
                    </a:cubicBezTo>
                    <a:close/>
                    <a:moveTo>
                      <a:pt x="3515" y="13090"/>
                    </a:moveTo>
                    <a:cubicBezTo>
                      <a:pt x="3514" y="13092"/>
                      <a:pt x="3514" y="13095"/>
                      <a:pt x="3513" y="13098"/>
                    </a:cubicBezTo>
                    <a:cubicBezTo>
                      <a:pt x="3515" y="13092"/>
                      <a:pt x="3517" y="13090"/>
                      <a:pt x="3515" y="13090"/>
                    </a:cubicBezTo>
                    <a:close/>
                    <a:moveTo>
                      <a:pt x="3513" y="13098"/>
                    </a:moveTo>
                    <a:cubicBezTo>
                      <a:pt x="3509" y="13105"/>
                      <a:pt x="3502" y="13121"/>
                      <a:pt x="3502" y="13152"/>
                    </a:cubicBezTo>
                    <a:cubicBezTo>
                      <a:pt x="3505" y="13134"/>
                      <a:pt x="3509" y="13116"/>
                      <a:pt x="3513" y="13098"/>
                    </a:cubicBezTo>
                    <a:close/>
                    <a:moveTo>
                      <a:pt x="2038" y="19873"/>
                    </a:moveTo>
                    <a:cubicBezTo>
                      <a:pt x="2041" y="19873"/>
                      <a:pt x="2043" y="19878"/>
                      <a:pt x="2047" y="19886"/>
                    </a:cubicBezTo>
                    <a:lnTo>
                      <a:pt x="2030" y="20131"/>
                    </a:lnTo>
                    <a:cubicBezTo>
                      <a:pt x="2034" y="19964"/>
                      <a:pt x="2027" y="19873"/>
                      <a:pt x="2038" y="19873"/>
                    </a:cubicBezTo>
                    <a:close/>
                    <a:moveTo>
                      <a:pt x="10833" y="0"/>
                    </a:moveTo>
                    <a:cubicBezTo>
                      <a:pt x="10966" y="0"/>
                      <a:pt x="10900" y="63"/>
                      <a:pt x="10801" y="63"/>
                    </a:cubicBezTo>
                    <a:cubicBezTo>
                      <a:pt x="10668" y="42"/>
                      <a:pt x="10580" y="36"/>
                      <a:pt x="10522" y="36"/>
                    </a:cubicBezTo>
                    <a:cubicBezTo>
                      <a:pt x="10404" y="36"/>
                      <a:pt x="10404" y="63"/>
                      <a:pt x="10404" y="63"/>
                    </a:cubicBezTo>
                    <a:cubicBezTo>
                      <a:pt x="10404" y="63"/>
                      <a:pt x="10371" y="128"/>
                      <a:pt x="9975" y="190"/>
                    </a:cubicBezTo>
                    <a:cubicBezTo>
                      <a:pt x="9743" y="190"/>
                      <a:pt x="9380" y="255"/>
                      <a:pt x="8918" y="380"/>
                    </a:cubicBezTo>
                    <a:cubicBezTo>
                      <a:pt x="8687" y="445"/>
                      <a:pt x="8423" y="573"/>
                      <a:pt x="8159" y="636"/>
                    </a:cubicBezTo>
                    <a:lnTo>
                      <a:pt x="7365" y="1081"/>
                    </a:lnTo>
                    <a:lnTo>
                      <a:pt x="6639" y="1652"/>
                    </a:lnTo>
                    <a:cubicBezTo>
                      <a:pt x="6375" y="1842"/>
                      <a:pt x="6176" y="2032"/>
                      <a:pt x="5979" y="2225"/>
                    </a:cubicBezTo>
                    <a:cubicBezTo>
                      <a:pt x="5781" y="2415"/>
                      <a:pt x="5616" y="2605"/>
                      <a:pt x="5450" y="2795"/>
                    </a:cubicBezTo>
                    <a:lnTo>
                      <a:pt x="5086" y="3241"/>
                    </a:lnTo>
                    <a:cubicBezTo>
                      <a:pt x="4760" y="3868"/>
                      <a:pt x="4303" y="4374"/>
                      <a:pt x="4038" y="5001"/>
                    </a:cubicBezTo>
                    <a:cubicBezTo>
                      <a:pt x="3618" y="5749"/>
                      <a:pt x="3230" y="6497"/>
                      <a:pt x="2874" y="7307"/>
                    </a:cubicBezTo>
                    <a:cubicBezTo>
                      <a:pt x="2775" y="7625"/>
                      <a:pt x="2642" y="7877"/>
                      <a:pt x="2543" y="8133"/>
                    </a:cubicBezTo>
                    <a:cubicBezTo>
                      <a:pt x="2412" y="8450"/>
                      <a:pt x="2313" y="8703"/>
                      <a:pt x="2247" y="8958"/>
                    </a:cubicBezTo>
                    <a:cubicBezTo>
                      <a:pt x="2099" y="9300"/>
                      <a:pt x="2004" y="9638"/>
                      <a:pt x="1915" y="9979"/>
                    </a:cubicBezTo>
                    <a:cubicBezTo>
                      <a:pt x="1717" y="10800"/>
                      <a:pt x="1685" y="10610"/>
                      <a:pt x="1487" y="11183"/>
                    </a:cubicBezTo>
                    <a:cubicBezTo>
                      <a:pt x="1586" y="11183"/>
                      <a:pt x="1453" y="11881"/>
                      <a:pt x="1421" y="12134"/>
                    </a:cubicBezTo>
                    <a:cubicBezTo>
                      <a:pt x="1322" y="12517"/>
                      <a:pt x="1189" y="13405"/>
                      <a:pt x="1058" y="14041"/>
                    </a:cubicBezTo>
                    <a:lnTo>
                      <a:pt x="1024" y="14041"/>
                    </a:lnTo>
                    <a:cubicBezTo>
                      <a:pt x="959" y="14548"/>
                      <a:pt x="760" y="15630"/>
                      <a:pt x="693" y="15947"/>
                    </a:cubicBezTo>
                    <a:cubicBezTo>
                      <a:pt x="628" y="16328"/>
                      <a:pt x="496" y="16963"/>
                      <a:pt x="397" y="17536"/>
                    </a:cubicBezTo>
                    <a:cubicBezTo>
                      <a:pt x="298" y="18169"/>
                      <a:pt x="232" y="18805"/>
                      <a:pt x="199" y="19441"/>
                    </a:cubicBezTo>
                    <a:lnTo>
                      <a:pt x="0" y="20266"/>
                    </a:lnTo>
                    <a:lnTo>
                      <a:pt x="0" y="20394"/>
                    </a:lnTo>
                    <a:cubicBezTo>
                      <a:pt x="232" y="20712"/>
                      <a:pt x="496" y="20902"/>
                      <a:pt x="794" y="21030"/>
                    </a:cubicBezTo>
                    <a:cubicBezTo>
                      <a:pt x="956" y="21134"/>
                      <a:pt x="1142" y="21207"/>
                      <a:pt x="1320" y="21207"/>
                    </a:cubicBezTo>
                    <a:cubicBezTo>
                      <a:pt x="1575" y="21207"/>
                      <a:pt x="1813" y="21058"/>
                      <a:pt x="1949" y="20649"/>
                    </a:cubicBezTo>
                    <a:lnTo>
                      <a:pt x="1982" y="20649"/>
                    </a:lnTo>
                    <a:lnTo>
                      <a:pt x="2015" y="20394"/>
                    </a:lnTo>
                    <a:cubicBezTo>
                      <a:pt x="2020" y="20339"/>
                      <a:pt x="2023" y="20287"/>
                      <a:pt x="2026" y="20240"/>
                    </a:cubicBezTo>
                    <a:cubicBezTo>
                      <a:pt x="2031" y="20196"/>
                      <a:pt x="2037" y="20178"/>
                      <a:pt x="2041" y="20178"/>
                    </a:cubicBezTo>
                    <a:cubicBezTo>
                      <a:pt x="2053" y="20178"/>
                      <a:pt x="2060" y="20313"/>
                      <a:pt x="2081" y="20394"/>
                    </a:cubicBezTo>
                    <a:cubicBezTo>
                      <a:pt x="2081" y="20266"/>
                      <a:pt x="2114" y="20141"/>
                      <a:pt x="2148" y="20014"/>
                    </a:cubicBezTo>
                    <a:cubicBezTo>
                      <a:pt x="2148" y="20001"/>
                      <a:pt x="2146" y="19995"/>
                      <a:pt x="2144" y="19995"/>
                    </a:cubicBezTo>
                    <a:cubicBezTo>
                      <a:pt x="2134" y="19995"/>
                      <a:pt x="2108" y="20089"/>
                      <a:pt x="2081" y="20141"/>
                    </a:cubicBezTo>
                    <a:cubicBezTo>
                      <a:pt x="2081" y="19886"/>
                      <a:pt x="2081" y="19631"/>
                      <a:pt x="2114" y="19441"/>
                    </a:cubicBezTo>
                    <a:cubicBezTo>
                      <a:pt x="2180" y="19123"/>
                      <a:pt x="2213" y="19441"/>
                      <a:pt x="2247" y="19060"/>
                    </a:cubicBezTo>
                    <a:cubicBezTo>
                      <a:pt x="2543" y="16963"/>
                      <a:pt x="2972" y="14994"/>
                      <a:pt x="3502" y="13087"/>
                    </a:cubicBezTo>
                    <a:cubicBezTo>
                      <a:pt x="3509" y="13087"/>
                      <a:pt x="3513" y="13087"/>
                      <a:pt x="3515" y="13090"/>
                    </a:cubicBezTo>
                    <a:cubicBezTo>
                      <a:pt x="3580" y="12801"/>
                      <a:pt x="3671" y="12566"/>
                      <a:pt x="3732" y="12389"/>
                    </a:cubicBezTo>
                    <a:cubicBezTo>
                      <a:pt x="3798" y="12134"/>
                      <a:pt x="3865" y="11816"/>
                      <a:pt x="3964" y="11563"/>
                    </a:cubicBezTo>
                    <a:cubicBezTo>
                      <a:pt x="3996" y="11501"/>
                      <a:pt x="4030" y="11436"/>
                      <a:pt x="4096" y="11436"/>
                    </a:cubicBezTo>
                    <a:cubicBezTo>
                      <a:pt x="4096" y="11308"/>
                      <a:pt x="4161" y="11118"/>
                      <a:pt x="4195" y="10990"/>
                    </a:cubicBezTo>
                    <a:lnTo>
                      <a:pt x="4360" y="10610"/>
                    </a:lnTo>
                    <a:cubicBezTo>
                      <a:pt x="4393" y="10420"/>
                      <a:pt x="4459" y="10292"/>
                      <a:pt x="4526" y="10102"/>
                    </a:cubicBezTo>
                    <a:cubicBezTo>
                      <a:pt x="4657" y="9784"/>
                      <a:pt x="4790" y="9529"/>
                      <a:pt x="4921" y="9214"/>
                    </a:cubicBezTo>
                    <a:cubicBezTo>
                      <a:pt x="4987" y="9021"/>
                      <a:pt x="5086" y="8896"/>
                      <a:pt x="5086" y="8831"/>
                    </a:cubicBezTo>
                    <a:lnTo>
                      <a:pt x="5054" y="8703"/>
                    </a:lnTo>
                    <a:cubicBezTo>
                      <a:pt x="5153" y="8482"/>
                      <a:pt x="5177" y="8482"/>
                      <a:pt x="5207" y="8482"/>
                    </a:cubicBezTo>
                    <a:cubicBezTo>
                      <a:pt x="5235" y="8482"/>
                      <a:pt x="5268" y="8482"/>
                      <a:pt x="5384" y="8260"/>
                    </a:cubicBezTo>
                    <a:cubicBezTo>
                      <a:pt x="5384" y="7942"/>
                      <a:pt x="5747" y="7625"/>
                      <a:pt x="5781" y="7434"/>
                    </a:cubicBezTo>
                    <a:cubicBezTo>
                      <a:pt x="5781" y="7434"/>
                      <a:pt x="5865" y="7351"/>
                      <a:pt x="5899" y="7351"/>
                    </a:cubicBezTo>
                    <a:cubicBezTo>
                      <a:pt x="5907" y="7351"/>
                      <a:pt x="5912" y="7356"/>
                      <a:pt x="5912" y="7369"/>
                    </a:cubicBezTo>
                    <a:cubicBezTo>
                      <a:pt x="5912" y="7179"/>
                      <a:pt x="6045" y="7117"/>
                      <a:pt x="6077" y="6989"/>
                    </a:cubicBezTo>
                    <a:cubicBezTo>
                      <a:pt x="6099" y="6947"/>
                      <a:pt x="6103" y="6932"/>
                      <a:pt x="6098" y="6932"/>
                    </a:cubicBezTo>
                    <a:cubicBezTo>
                      <a:pt x="6088" y="6932"/>
                      <a:pt x="6045" y="6989"/>
                      <a:pt x="6045" y="6989"/>
                    </a:cubicBezTo>
                    <a:lnTo>
                      <a:pt x="6176" y="6734"/>
                    </a:lnTo>
                    <a:cubicBezTo>
                      <a:pt x="6195" y="6715"/>
                      <a:pt x="6216" y="6708"/>
                      <a:pt x="6232" y="6708"/>
                    </a:cubicBezTo>
                    <a:cubicBezTo>
                      <a:pt x="6263" y="6708"/>
                      <a:pt x="6282" y="6739"/>
                      <a:pt x="6262" y="6773"/>
                    </a:cubicBezTo>
                    <a:cubicBezTo>
                      <a:pt x="6370" y="6640"/>
                      <a:pt x="6589" y="6398"/>
                      <a:pt x="6837" y="6098"/>
                    </a:cubicBezTo>
                    <a:cubicBezTo>
                      <a:pt x="7168" y="5780"/>
                      <a:pt x="7498" y="5465"/>
                      <a:pt x="7861" y="5210"/>
                    </a:cubicBezTo>
                    <a:cubicBezTo>
                      <a:pt x="7960" y="5147"/>
                      <a:pt x="8026" y="5082"/>
                      <a:pt x="8125" y="5020"/>
                    </a:cubicBezTo>
                    <a:lnTo>
                      <a:pt x="8389" y="4892"/>
                    </a:lnTo>
                    <a:cubicBezTo>
                      <a:pt x="8554" y="4764"/>
                      <a:pt x="8753" y="4702"/>
                      <a:pt x="8918" y="4637"/>
                    </a:cubicBezTo>
                    <a:lnTo>
                      <a:pt x="9149" y="4574"/>
                    </a:lnTo>
                    <a:lnTo>
                      <a:pt x="9348" y="4512"/>
                    </a:lnTo>
                    <a:cubicBezTo>
                      <a:pt x="9479" y="4512"/>
                      <a:pt x="9578" y="4447"/>
                      <a:pt x="9644" y="4447"/>
                    </a:cubicBezTo>
                    <a:cubicBezTo>
                      <a:pt x="9612" y="4384"/>
                      <a:pt x="9545" y="4384"/>
                      <a:pt x="9479" y="4384"/>
                    </a:cubicBezTo>
                    <a:cubicBezTo>
                      <a:pt x="9413" y="4384"/>
                      <a:pt x="9348" y="4384"/>
                      <a:pt x="9314" y="4322"/>
                    </a:cubicBezTo>
                    <a:cubicBezTo>
                      <a:pt x="9396" y="4256"/>
                      <a:pt x="9455" y="4256"/>
                      <a:pt x="9499" y="4256"/>
                    </a:cubicBezTo>
                    <a:cubicBezTo>
                      <a:pt x="9545" y="4256"/>
                      <a:pt x="9578" y="4256"/>
                      <a:pt x="9612" y="4194"/>
                    </a:cubicBezTo>
                    <a:cubicBezTo>
                      <a:pt x="9644" y="4288"/>
                      <a:pt x="9727" y="4288"/>
                      <a:pt x="9818" y="4288"/>
                    </a:cubicBezTo>
                    <a:cubicBezTo>
                      <a:pt x="9908" y="4288"/>
                      <a:pt x="10007" y="4288"/>
                      <a:pt x="10074" y="4384"/>
                    </a:cubicBezTo>
                    <a:lnTo>
                      <a:pt x="10107" y="4322"/>
                    </a:lnTo>
                    <a:lnTo>
                      <a:pt x="10206" y="4384"/>
                    </a:lnTo>
                    <a:cubicBezTo>
                      <a:pt x="10338" y="4322"/>
                      <a:pt x="10470" y="4322"/>
                      <a:pt x="10602" y="4322"/>
                    </a:cubicBezTo>
                    <a:cubicBezTo>
                      <a:pt x="10702" y="4322"/>
                      <a:pt x="10833" y="4384"/>
                      <a:pt x="10966" y="4384"/>
                    </a:cubicBezTo>
                    <a:lnTo>
                      <a:pt x="11361" y="4384"/>
                    </a:lnTo>
                    <a:cubicBezTo>
                      <a:pt x="11453" y="4384"/>
                      <a:pt x="11545" y="4384"/>
                      <a:pt x="11638" y="4434"/>
                    </a:cubicBezTo>
                    <a:cubicBezTo>
                      <a:pt x="11606" y="4402"/>
                      <a:pt x="11579" y="4322"/>
                      <a:pt x="11659" y="4322"/>
                    </a:cubicBezTo>
                    <a:cubicBezTo>
                      <a:pt x="11659" y="4384"/>
                      <a:pt x="11726" y="4384"/>
                      <a:pt x="11791" y="4384"/>
                    </a:cubicBezTo>
                    <a:cubicBezTo>
                      <a:pt x="11857" y="4384"/>
                      <a:pt x="11923" y="4384"/>
                      <a:pt x="11956" y="4447"/>
                    </a:cubicBezTo>
                    <a:cubicBezTo>
                      <a:pt x="12022" y="4447"/>
                      <a:pt x="12162" y="4533"/>
                      <a:pt x="12228" y="4533"/>
                    </a:cubicBezTo>
                    <a:cubicBezTo>
                      <a:pt x="12259" y="4533"/>
                      <a:pt x="12274" y="4514"/>
                      <a:pt x="12258" y="4460"/>
                    </a:cubicBezTo>
                    <a:cubicBezTo>
                      <a:pt x="12304" y="4582"/>
                      <a:pt x="12545" y="4702"/>
                      <a:pt x="12385" y="4702"/>
                    </a:cubicBezTo>
                    <a:cubicBezTo>
                      <a:pt x="12451" y="4764"/>
                      <a:pt x="12518" y="4830"/>
                      <a:pt x="12617" y="4830"/>
                    </a:cubicBezTo>
                    <a:lnTo>
                      <a:pt x="12518" y="4702"/>
                    </a:lnTo>
                    <a:cubicBezTo>
                      <a:pt x="12782" y="4830"/>
                      <a:pt x="12915" y="5082"/>
                      <a:pt x="13145" y="5082"/>
                    </a:cubicBezTo>
                    <a:lnTo>
                      <a:pt x="13046" y="4955"/>
                    </a:lnTo>
                    <a:cubicBezTo>
                      <a:pt x="13211" y="5020"/>
                      <a:pt x="13344" y="5147"/>
                      <a:pt x="13410" y="5337"/>
                    </a:cubicBezTo>
                    <a:lnTo>
                      <a:pt x="13211" y="5272"/>
                    </a:lnTo>
                    <a:lnTo>
                      <a:pt x="13574" y="5528"/>
                    </a:lnTo>
                    <a:cubicBezTo>
                      <a:pt x="13674" y="5590"/>
                      <a:pt x="13773" y="5655"/>
                      <a:pt x="13904" y="5718"/>
                    </a:cubicBezTo>
                    <a:lnTo>
                      <a:pt x="13806" y="5655"/>
                    </a:lnTo>
                    <a:cubicBezTo>
                      <a:pt x="14202" y="5845"/>
                      <a:pt x="14533" y="6163"/>
                      <a:pt x="14896" y="6481"/>
                    </a:cubicBezTo>
                    <a:cubicBezTo>
                      <a:pt x="15325" y="6989"/>
                      <a:pt x="15754" y="7497"/>
                      <a:pt x="15887" y="7625"/>
                    </a:cubicBezTo>
                    <a:lnTo>
                      <a:pt x="15821" y="7369"/>
                    </a:lnTo>
                    <a:lnTo>
                      <a:pt x="16052" y="7559"/>
                    </a:lnTo>
                    <a:cubicBezTo>
                      <a:pt x="16024" y="7559"/>
                      <a:pt x="15873" y="7700"/>
                      <a:pt x="15831" y="7700"/>
                    </a:cubicBezTo>
                    <a:cubicBezTo>
                      <a:pt x="15831" y="7700"/>
                      <a:pt x="15830" y="7700"/>
                      <a:pt x="15830" y="7700"/>
                    </a:cubicBezTo>
                    <a:cubicBezTo>
                      <a:pt x="16354" y="8461"/>
                      <a:pt x="16813" y="9344"/>
                      <a:pt x="17241" y="10292"/>
                    </a:cubicBezTo>
                    <a:cubicBezTo>
                      <a:pt x="17670" y="11308"/>
                      <a:pt x="18033" y="12389"/>
                      <a:pt x="18331" y="13470"/>
                    </a:cubicBezTo>
                    <a:cubicBezTo>
                      <a:pt x="18364" y="13660"/>
                      <a:pt x="18347" y="13707"/>
                      <a:pt x="18323" y="13707"/>
                    </a:cubicBezTo>
                    <a:cubicBezTo>
                      <a:pt x="18297" y="13707"/>
                      <a:pt x="18265" y="13660"/>
                      <a:pt x="18265" y="13660"/>
                    </a:cubicBezTo>
                    <a:cubicBezTo>
                      <a:pt x="18364" y="14041"/>
                      <a:pt x="18364" y="13788"/>
                      <a:pt x="18430" y="14168"/>
                    </a:cubicBezTo>
                    <a:cubicBezTo>
                      <a:pt x="18430" y="14189"/>
                      <a:pt x="18426" y="14197"/>
                      <a:pt x="18420" y="14197"/>
                    </a:cubicBezTo>
                    <a:cubicBezTo>
                      <a:pt x="18408" y="14197"/>
                      <a:pt x="18385" y="14168"/>
                      <a:pt x="18364" y="14168"/>
                    </a:cubicBezTo>
                    <a:cubicBezTo>
                      <a:pt x="18430" y="14296"/>
                      <a:pt x="18430" y="14486"/>
                      <a:pt x="18462" y="14486"/>
                    </a:cubicBezTo>
                    <a:cubicBezTo>
                      <a:pt x="18430" y="14231"/>
                      <a:pt x="18529" y="14296"/>
                      <a:pt x="18561" y="14168"/>
                    </a:cubicBezTo>
                    <a:lnTo>
                      <a:pt x="18595" y="14358"/>
                    </a:lnTo>
                    <a:cubicBezTo>
                      <a:pt x="18628" y="14486"/>
                      <a:pt x="18662" y="14614"/>
                      <a:pt x="18662" y="14614"/>
                    </a:cubicBezTo>
                    <a:lnTo>
                      <a:pt x="18595" y="14614"/>
                    </a:lnTo>
                    <a:cubicBezTo>
                      <a:pt x="18628" y="14739"/>
                      <a:pt x="18793" y="14804"/>
                      <a:pt x="18859" y="15312"/>
                    </a:cubicBezTo>
                    <a:cubicBezTo>
                      <a:pt x="19024" y="16137"/>
                      <a:pt x="19156" y="17026"/>
                      <a:pt x="19288" y="17917"/>
                    </a:cubicBezTo>
                    <a:cubicBezTo>
                      <a:pt x="19256" y="17917"/>
                      <a:pt x="19222" y="17726"/>
                      <a:pt x="19190" y="17599"/>
                    </a:cubicBezTo>
                    <a:cubicBezTo>
                      <a:pt x="19190" y="17726"/>
                      <a:pt x="19222" y="17854"/>
                      <a:pt x="19222" y="17979"/>
                    </a:cubicBezTo>
                    <a:cubicBezTo>
                      <a:pt x="19222" y="17937"/>
                      <a:pt x="19225" y="17919"/>
                      <a:pt x="19228" y="17919"/>
                    </a:cubicBezTo>
                    <a:cubicBezTo>
                      <a:pt x="19241" y="17919"/>
                      <a:pt x="19275" y="18206"/>
                      <a:pt x="19286" y="18206"/>
                    </a:cubicBezTo>
                    <a:cubicBezTo>
                      <a:pt x="19287" y="18206"/>
                      <a:pt x="19288" y="18195"/>
                      <a:pt x="19288" y="18169"/>
                    </a:cubicBezTo>
                    <a:cubicBezTo>
                      <a:pt x="19420" y="18805"/>
                      <a:pt x="19520" y="19506"/>
                      <a:pt x="19585" y="20204"/>
                    </a:cubicBezTo>
                    <a:cubicBezTo>
                      <a:pt x="19619" y="20204"/>
                      <a:pt x="20115" y="20394"/>
                      <a:pt x="20544" y="20584"/>
                    </a:cubicBezTo>
                    <a:cubicBezTo>
                      <a:pt x="21006" y="20839"/>
                      <a:pt x="21469" y="21092"/>
                      <a:pt x="21534" y="21092"/>
                    </a:cubicBezTo>
                    <a:cubicBezTo>
                      <a:pt x="21534" y="21285"/>
                      <a:pt x="21534" y="21410"/>
                      <a:pt x="21534" y="21600"/>
                    </a:cubicBezTo>
                    <a:cubicBezTo>
                      <a:pt x="21568" y="21347"/>
                      <a:pt x="21568" y="21157"/>
                      <a:pt x="21534" y="20902"/>
                    </a:cubicBezTo>
                    <a:lnTo>
                      <a:pt x="21469" y="20902"/>
                    </a:lnTo>
                    <a:cubicBezTo>
                      <a:pt x="21402" y="20394"/>
                      <a:pt x="21501" y="20774"/>
                      <a:pt x="21469" y="20266"/>
                    </a:cubicBezTo>
                    <a:cubicBezTo>
                      <a:pt x="21501" y="20266"/>
                      <a:pt x="21534" y="20712"/>
                      <a:pt x="21568" y="21092"/>
                    </a:cubicBezTo>
                    <a:cubicBezTo>
                      <a:pt x="21568" y="20712"/>
                      <a:pt x="21568" y="20331"/>
                      <a:pt x="21534" y="20204"/>
                    </a:cubicBezTo>
                    <a:cubicBezTo>
                      <a:pt x="21534" y="19886"/>
                      <a:pt x="21600" y="20204"/>
                      <a:pt x="21568" y="19823"/>
                    </a:cubicBezTo>
                    <a:cubicBezTo>
                      <a:pt x="21501" y="19506"/>
                      <a:pt x="21469" y="19188"/>
                      <a:pt x="21469" y="18805"/>
                    </a:cubicBezTo>
                    <a:cubicBezTo>
                      <a:pt x="21435" y="18044"/>
                      <a:pt x="21270" y="17661"/>
                      <a:pt x="21205" y="16901"/>
                    </a:cubicBezTo>
                    <a:lnTo>
                      <a:pt x="21237" y="16963"/>
                    </a:lnTo>
                    <a:cubicBezTo>
                      <a:pt x="21237" y="16708"/>
                      <a:pt x="21138" y="16137"/>
                      <a:pt x="21072" y="15757"/>
                    </a:cubicBezTo>
                    <a:cubicBezTo>
                      <a:pt x="21072" y="15830"/>
                      <a:pt x="21072" y="15903"/>
                      <a:pt x="21065" y="15903"/>
                    </a:cubicBezTo>
                    <a:cubicBezTo>
                      <a:pt x="21061" y="15903"/>
                      <a:pt x="21053" y="15864"/>
                      <a:pt x="21039" y="15757"/>
                    </a:cubicBezTo>
                    <a:cubicBezTo>
                      <a:pt x="21006" y="15502"/>
                      <a:pt x="20973" y="15249"/>
                      <a:pt x="20939" y="15056"/>
                    </a:cubicBezTo>
                    <a:cubicBezTo>
                      <a:pt x="20907" y="14866"/>
                      <a:pt x="20874" y="14676"/>
                      <a:pt x="20840" y="14421"/>
                    </a:cubicBezTo>
                    <a:lnTo>
                      <a:pt x="20741" y="14106"/>
                    </a:lnTo>
                    <a:cubicBezTo>
                      <a:pt x="20345" y="12326"/>
                      <a:pt x="19883" y="10672"/>
                      <a:pt x="19288" y="9148"/>
                    </a:cubicBezTo>
                    <a:cubicBezTo>
                      <a:pt x="18694" y="7625"/>
                      <a:pt x="18033" y="6226"/>
                      <a:pt x="17273" y="5020"/>
                    </a:cubicBezTo>
                    <a:lnTo>
                      <a:pt x="17307" y="5020"/>
                    </a:lnTo>
                    <a:cubicBezTo>
                      <a:pt x="16514" y="3686"/>
                      <a:pt x="15623" y="2667"/>
                      <a:pt x="14664" y="1842"/>
                    </a:cubicBezTo>
                    <a:cubicBezTo>
                      <a:pt x="13707" y="953"/>
                      <a:pt x="12683" y="445"/>
                      <a:pt x="11659" y="255"/>
                    </a:cubicBezTo>
                    <a:cubicBezTo>
                      <a:pt x="11395" y="63"/>
                      <a:pt x="11097" y="0"/>
                      <a:pt x="108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713" name="Google Shape;744;p22"/>
            <p:cNvSpPr/>
            <p:nvPr/>
          </p:nvSpPr>
          <p:spPr>
            <a:xfrm rot="2339736">
              <a:off x="391622" y="994922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0800" y="3551"/>
                    <a:pt x="0" y="10800"/>
                    <a:pt x="0" y="21600"/>
                  </a:cubicBezTo>
                  <a:cubicBezTo>
                    <a:pt x="10800" y="14351"/>
                    <a:pt x="16090" y="7249"/>
                    <a:pt x="2160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14" name="Google Shape;746;p22"/>
            <p:cNvSpPr/>
            <p:nvPr/>
          </p:nvSpPr>
          <p:spPr>
            <a:xfrm rot="2339736">
              <a:off x="337686" y="846703"/>
              <a:ext cx="838206" cy="390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450" y="14782"/>
                  </a:moveTo>
                  <a:cubicBezTo>
                    <a:pt x="4448" y="14782"/>
                    <a:pt x="4448" y="14787"/>
                    <a:pt x="4448" y="14791"/>
                  </a:cubicBezTo>
                  <a:cubicBezTo>
                    <a:pt x="4450" y="14787"/>
                    <a:pt x="4452" y="14782"/>
                    <a:pt x="4450" y="14782"/>
                  </a:cubicBezTo>
                  <a:close/>
                  <a:moveTo>
                    <a:pt x="4448" y="14791"/>
                  </a:moveTo>
                  <a:cubicBezTo>
                    <a:pt x="4442" y="14804"/>
                    <a:pt x="4430" y="14830"/>
                    <a:pt x="4430" y="14886"/>
                  </a:cubicBezTo>
                  <a:cubicBezTo>
                    <a:pt x="4434" y="14852"/>
                    <a:pt x="4440" y="14821"/>
                    <a:pt x="4448" y="14791"/>
                  </a:cubicBezTo>
                  <a:close/>
                  <a:moveTo>
                    <a:pt x="2953" y="20587"/>
                  </a:moveTo>
                  <a:lnTo>
                    <a:pt x="2927" y="20804"/>
                  </a:lnTo>
                  <a:cubicBezTo>
                    <a:pt x="2931" y="20678"/>
                    <a:pt x="2921" y="20587"/>
                    <a:pt x="2953" y="20587"/>
                  </a:cubicBezTo>
                  <a:close/>
                  <a:moveTo>
                    <a:pt x="10431" y="0"/>
                  </a:moveTo>
                  <a:cubicBezTo>
                    <a:pt x="10578" y="0"/>
                    <a:pt x="10530" y="104"/>
                    <a:pt x="10431" y="208"/>
                  </a:cubicBezTo>
                  <a:cubicBezTo>
                    <a:pt x="9743" y="316"/>
                    <a:pt x="10382" y="316"/>
                    <a:pt x="9693" y="528"/>
                  </a:cubicBezTo>
                  <a:lnTo>
                    <a:pt x="9299" y="632"/>
                  </a:lnTo>
                  <a:lnTo>
                    <a:pt x="8807" y="948"/>
                  </a:lnTo>
                  <a:cubicBezTo>
                    <a:pt x="8365" y="1056"/>
                    <a:pt x="7921" y="1372"/>
                    <a:pt x="7429" y="1688"/>
                  </a:cubicBezTo>
                  <a:cubicBezTo>
                    <a:pt x="7234" y="1792"/>
                    <a:pt x="6988" y="2004"/>
                    <a:pt x="6790" y="2108"/>
                  </a:cubicBezTo>
                  <a:cubicBezTo>
                    <a:pt x="6544" y="2320"/>
                    <a:pt x="6348" y="2428"/>
                    <a:pt x="6150" y="2636"/>
                  </a:cubicBezTo>
                  <a:cubicBezTo>
                    <a:pt x="5805" y="3060"/>
                    <a:pt x="5463" y="3376"/>
                    <a:pt x="5315" y="3480"/>
                  </a:cubicBezTo>
                  <a:cubicBezTo>
                    <a:pt x="5069" y="4117"/>
                    <a:pt x="4577" y="4536"/>
                    <a:pt x="4331" y="5173"/>
                  </a:cubicBezTo>
                  <a:lnTo>
                    <a:pt x="4331" y="5065"/>
                  </a:lnTo>
                  <a:cubicBezTo>
                    <a:pt x="4232" y="5277"/>
                    <a:pt x="4085" y="5593"/>
                    <a:pt x="3839" y="5909"/>
                  </a:cubicBezTo>
                  <a:lnTo>
                    <a:pt x="2461" y="8865"/>
                  </a:lnTo>
                  <a:cubicBezTo>
                    <a:pt x="2314" y="9289"/>
                    <a:pt x="2215" y="9605"/>
                    <a:pt x="2116" y="10029"/>
                  </a:cubicBezTo>
                  <a:lnTo>
                    <a:pt x="2166" y="9921"/>
                  </a:lnTo>
                  <a:cubicBezTo>
                    <a:pt x="1969" y="10765"/>
                    <a:pt x="1870" y="10449"/>
                    <a:pt x="1674" y="10977"/>
                  </a:cubicBezTo>
                  <a:cubicBezTo>
                    <a:pt x="1822" y="11086"/>
                    <a:pt x="1674" y="11822"/>
                    <a:pt x="1624" y="12034"/>
                  </a:cubicBezTo>
                  <a:cubicBezTo>
                    <a:pt x="1527" y="12458"/>
                    <a:pt x="1428" y="13302"/>
                    <a:pt x="1281" y="14038"/>
                  </a:cubicBezTo>
                  <a:lnTo>
                    <a:pt x="1230" y="13934"/>
                  </a:lnTo>
                  <a:cubicBezTo>
                    <a:pt x="1182" y="14462"/>
                    <a:pt x="936" y="15518"/>
                    <a:pt x="886" y="15834"/>
                  </a:cubicBezTo>
                  <a:cubicBezTo>
                    <a:pt x="789" y="16258"/>
                    <a:pt x="641" y="16787"/>
                    <a:pt x="543" y="17419"/>
                  </a:cubicBezTo>
                  <a:cubicBezTo>
                    <a:pt x="395" y="18051"/>
                    <a:pt x="297" y="18687"/>
                    <a:pt x="297" y="19319"/>
                  </a:cubicBezTo>
                  <a:lnTo>
                    <a:pt x="0" y="19951"/>
                  </a:lnTo>
                  <a:lnTo>
                    <a:pt x="0" y="20059"/>
                  </a:lnTo>
                  <a:cubicBezTo>
                    <a:pt x="345" y="20479"/>
                    <a:pt x="738" y="20903"/>
                    <a:pt x="1182" y="21115"/>
                  </a:cubicBezTo>
                  <a:cubicBezTo>
                    <a:pt x="1551" y="21379"/>
                    <a:pt x="1979" y="21600"/>
                    <a:pt x="2332" y="21600"/>
                  </a:cubicBezTo>
                  <a:cubicBezTo>
                    <a:pt x="2542" y="21600"/>
                    <a:pt x="2725" y="21522"/>
                    <a:pt x="2854" y="21323"/>
                  </a:cubicBezTo>
                  <a:lnTo>
                    <a:pt x="2903" y="21323"/>
                  </a:lnTo>
                  <a:lnTo>
                    <a:pt x="2903" y="21007"/>
                  </a:lnTo>
                  <a:cubicBezTo>
                    <a:pt x="2919" y="20942"/>
                    <a:pt x="2935" y="20916"/>
                    <a:pt x="2947" y="20916"/>
                  </a:cubicBezTo>
                  <a:cubicBezTo>
                    <a:pt x="2979" y="20916"/>
                    <a:pt x="3002" y="21042"/>
                    <a:pt x="3002" y="21115"/>
                  </a:cubicBezTo>
                  <a:cubicBezTo>
                    <a:pt x="3002" y="21007"/>
                    <a:pt x="3052" y="20903"/>
                    <a:pt x="3100" y="20795"/>
                  </a:cubicBezTo>
                  <a:cubicBezTo>
                    <a:pt x="3100" y="20765"/>
                    <a:pt x="3096" y="20752"/>
                    <a:pt x="3088" y="20752"/>
                  </a:cubicBezTo>
                  <a:cubicBezTo>
                    <a:pt x="3072" y="20752"/>
                    <a:pt x="3036" y="20829"/>
                    <a:pt x="3002" y="20903"/>
                  </a:cubicBezTo>
                  <a:cubicBezTo>
                    <a:pt x="3002" y="20691"/>
                    <a:pt x="3002" y="20375"/>
                    <a:pt x="3002" y="20163"/>
                  </a:cubicBezTo>
                  <a:cubicBezTo>
                    <a:pt x="3052" y="20059"/>
                    <a:pt x="3088" y="20059"/>
                    <a:pt x="3119" y="20059"/>
                  </a:cubicBezTo>
                  <a:cubicBezTo>
                    <a:pt x="3149" y="20059"/>
                    <a:pt x="3175" y="20059"/>
                    <a:pt x="3199" y="19951"/>
                  </a:cubicBezTo>
                  <a:cubicBezTo>
                    <a:pt x="3544" y="18159"/>
                    <a:pt x="3938" y="16362"/>
                    <a:pt x="4430" y="14778"/>
                  </a:cubicBezTo>
                  <a:cubicBezTo>
                    <a:pt x="4442" y="14778"/>
                    <a:pt x="4448" y="14778"/>
                    <a:pt x="4450" y="14782"/>
                  </a:cubicBezTo>
                  <a:cubicBezTo>
                    <a:pt x="4553" y="14302"/>
                    <a:pt x="4730" y="13908"/>
                    <a:pt x="4823" y="13510"/>
                  </a:cubicBezTo>
                  <a:lnTo>
                    <a:pt x="4970" y="13510"/>
                  </a:lnTo>
                  <a:cubicBezTo>
                    <a:pt x="4920" y="13510"/>
                    <a:pt x="5166" y="12986"/>
                    <a:pt x="5364" y="12458"/>
                  </a:cubicBezTo>
                  <a:cubicBezTo>
                    <a:pt x="5463" y="12138"/>
                    <a:pt x="5610" y="11930"/>
                    <a:pt x="5709" y="11718"/>
                  </a:cubicBezTo>
                  <a:lnTo>
                    <a:pt x="5955" y="11402"/>
                  </a:lnTo>
                  <a:lnTo>
                    <a:pt x="5904" y="11190"/>
                  </a:lnTo>
                  <a:cubicBezTo>
                    <a:pt x="5971" y="11047"/>
                    <a:pt x="6009" y="11012"/>
                    <a:pt x="6035" y="11012"/>
                  </a:cubicBezTo>
                  <a:cubicBezTo>
                    <a:pt x="6064" y="11012"/>
                    <a:pt x="6080" y="11047"/>
                    <a:pt x="6102" y="11047"/>
                  </a:cubicBezTo>
                  <a:cubicBezTo>
                    <a:pt x="6124" y="11047"/>
                    <a:pt x="6150" y="11012"/>
                    <a:pt x="6201" y="10874"/>
                  </a:cubicBezTo>
                  <a:cubicBezTo>
                    <a:pt x="6150" y="10449"/>
                    <a:pt x="6544" y="10345"/>
                    <a:pt x="6544" y="10133"/>
                  </a:cubicBezTo>
                  <a:cubicBezTo>
                    <a:pt x="6544" y="10133"/>
                    <a:pt x="6588" y="10086"/>
                    <a:pt x="6632" y="10086"/>
                  </a:cubicBezTo>
                  <a:cubicBezTo>
                    <a:pt x="6653" y="10086"/>
                    <a:pt x="6675" y="10099"/>
                    <a:pt x="6691" y="10133"/>
                  </a:cubicBezTo>
                  <a:cubicBezTo>
                    <a:pt x="6691" y="9921"/>
                    <a:pt x="6741" y="9921"/>
                    <a:pt x="6790" y="9817"/>
                  </a:cubicBezTo>
                  <a:cubicBezTo>
                    <a:pt x="6806" y="9783"/>
                    <a:pt x="6812" y="9770"/>
                    <a:pt x="6810" y="9770"/>
                  </a:cubicBezTo>
                  <a:cubicBezTo>
                    <a:pt x="6806" y="9770"/>
                    <a:pt x="6774" y="9817"/>
                    <a:pt x="6741" y="9817"/>
                  </a:cubicBezTo>
                  <a:lnTo>
                    <a:pt x="6889" y="9605"/>
                  </a:lnTo>
                  <a:cubicBezTo>
                    <a:pt x="6937" y="9605"/>
                    <a:pt x="6988" y="9605"/>
                    <a:pt x="6937" y="9709"/>
                  </a:cubicBezTo>
                  <a:cubicBezTo>
                    <a:pt x="7086" y="9501"/>
                    <a:pt x="7282" y="9393"/>
                    <a:pt x="7480" y="9185"/>
                  </a:cubicBezTo>
                  <a:cubicBezTo>
                    <a:pt x="7726" y="8865"/>
                    <a:pt x="8020" y="8657"/>
                    <a:pt x="8315" y="8445"/>
                  </a:cubicBezTo>
                  <a:cubicBezTo>
                    <a:pt x="8462" y="8337"/>
                    <a:pt x="8611" y="8337"/>
                    <a:pt x="8759" y="8233"/>
                  </a:cubicBezTo>
                  <a:cubicBezTo>
                    <a:pt x="8906" y="8129"/>
                    <a:pt x="9053" y="8021"/>
                    <a:pt x="9200" y="7917"/>
                  </a:cubicBezTo>
                  <a:cubicBezTo>
                    <a:pt x="9497" y="7809"/>
                    <a:pt x="9693" y="7705"/>
                    <a:pt x="9840" y="7705"/>
                  </a:cubicBezTo>
                  <a:cubicBezTo>
                    <a:pt x="9791" y="7601"/>
                    <a:pt x="9731" y="7601"/>
                    <a:pt x="9674" y="7601"/>
                  </a:cubicBezTo>
                  <a:cubicBezTo>
                    <a:pt x="9620" y="7601"/>
                    <a:pt x="9570" y="7601"/>
                    <a:pt x="9545" y="7493"/>
                  </a:cubicBezTo>
                  <a:cubicBezTo>
                    <a:pt x="9594" y="7389"/>
                    <a:pt x="9644" y="7389"/>
                    <a:pt x="9680" y="7389"/>
                  </a:cubicBezTo>
                  <a:cubicBezTo>
                    <a:pt x="9717" y="7389"/>
                    <a:pt x="9743" y="7389"/>
                    <a:pt x="9743" y="7285"/>
                  </a:cubicBezTo>
                  <a:cubicBezTo>
                    <a:pt x="9791" y="7441"/>
                    <a:pt x="9866" y="7441"/>
                    <a:pt x="9945" y="7441"/>
                  </a:cubicBezTo>
                  <a:cubicBezTo>
                    <a:pt x="10025" y="7441"/>
                    <a:pt x="10112" y="7441"/>
                    <a:pt x="10185" y="7601"/>
                  </a:cubicBezTo>
                  <a:lnTo>
                    <a:pt x="10185" y="7389"/>
                  </a:lnTo>
                  <a:lnTo>
                    <a:pt x="10235" y="7493"/>
                  </a:lnTo>
                  <a:cubicBezTo>
                    <a:pt x="10530" y="7285"/>
                    <a:pt x="10578" y="7285"/>
                    <a:pt x="10578" y="7285"/>
                  </a:cubicBezTo>
                  <a:lnTo>
                    <a:pt x="10923" y="7285"/>
                  </a:lnTo>
                  <a:cubicBezTo>
                    <a:pt x="11133" y="7285"/>
                    <a:pt x="11272" y="7051"/>
                    <a:pt x="11431" y="7051"/>
                  </a:cubicBezTo>
                  <a:cubicBezTo>
                    <a:pt x="11458" y="7051"/>
                    <a:pt x="11486" y="7056"/>
                    <a:pt x="11514" y="7073"/>
                  </a:cubicBezTo>
                  <a:cubicBezTo>
                    <a:pt x="11514" y="7073"/>
                    <a:pt x="11415" y="6861"/>
                    <a:pt x="11514" y="6861"/>
                  </a:cubicBezTo>
                  <a:cubicBezTo>
                    <a:pt x="11514" y="6883"/>
                    <a:pt x="11524" y="6891"/>
                    <a:pt x="11538" y="6891"/>
                  </a:cubicBezTo>
                  <a:cubicBezTo>
                    <a:pt x="11567" y="6891"/>
                    <a:pt x="11613" y="6870"/>
                    <a:pt x="11649" y="6870"/>
                  </a:cubicBezTo>
                  <a:cubicBezTo>
                    <a:pt x="11684" y="6870"/>
                    <a:pt x="11710" y="6887"/>
                    <a:pt x="11710" y="6965"/>
                  </a:cubicBezTo>
                  <a:cubicBezTo>
                    <a:pt x="11724" y="6995"/>
                    <a:pt x="11748" y="7008"/>
                    <a:pt x="11774" y="7008"/>
                  </a:cubicBezTo>
                  <a:cubicBezTo>
                    <a:pt x="11843" y="7008"/>
                    <a:pt x="11932" y="6922"/>
                    <a:pt x="11911" y="6783"/>
                  </a:cubicBezTo>
                  <a:cubicBezTo>
                    <a:pt x="11944" y="6861"/>
                    <a:pt x="12095" y="6870"/>
                    <a:pt x="12006" y="6965"/>
                  </a:cubicBezTo>
                  <a:cubicBezTo>
                    <a:pt x="12039" y="6965"/>
                    <a:pt x="12093" y="7012"/>
                    <a:pt x="12125" y="7012"/>
                  </a:cubicBezTo>
                  <a:cubicBezTo>
                    <a:pt x="12141" y="7012"/>
                    <a:pt x="12154" y="6999"/>
                    <a:pt x="12154" y="6965"/>
                  </a:cubicBezTo>
                  <a:lnTo>
                    <a:pt x="12103" y="6861"/>
                  </a:lnTo>
                  <a:cubicBezTo>
                    <a:pt x="12273" y="6861"/>
                    <a:pt x="12369" y="7095"/>
                    <a:pt x="12517" y="7095"/>
                  </a:cubicBezTo>
                  <a:cubicBezTo>
                    <a:pt x="12541" y="7095"/>
                    <a:pt x="12567" y="7086"/>
                    <a:pt x="12595" y="7073"/>
                  </a:cubicBezTo>
                  <a:lnTo>
                    <a:pt x="12496" y="6861"/>
                  </a:lnTo>
                  <a:cubicBezTo>
                    <a:pt x="12646" y="6861"/>
                    <a:pt x="12743" y="7073"/>
                    <a:pt x="12743" y="7285"/>
                  </a:cubicBezTo>
                  <a:lnTo>
                    <a:pt x="12646" y="7285"/>
                  </a:lnTo>
                  <a:cubicBezTo>
                    <a:pt x="12793" y="7389"/>
                    <a:pt x="12989" y="7493"/>
                    <a:pt x="13186" y="7493"/>
                  </a:cubicBezTo>
                  <a:lnTo>
                    <a:pt x="13087" y="7493"/>
                  </a:lnTo>
                  <a:cubicBezTo>
                    <a:pt x="13235" y="7493"/>
                    <a:pt x="13334" y="7601"/>
                    <a:pt x="13481" y="7601"/>
                  </a:cubicBezTo>
                  <a:cubicBezTo>
                    <a:pt x="13628" y="7705"/>
                    <a:pt x="13826" y="7809"/>
                    <a:pt x="14023" y="8021"/>
                  </a:cubicBezTo>
                  <a:cubicBezTo>
                    <a:pt x="14417" y="8233"/>
                    <a:pt x="14760" y="8657"/>
                    <a:pt x="14909" y="8761"/>
                  </a:cubicBezTo>
                  <a:lnTo>
                    <a:pt x="14859" y="8445"/>
                  </a:lnTo>
                  <a:lnTo>
                    <a:pt x="15105" y="8549"/>
                  </a:lnTo>
                  <a:cubicBezTo>
                    <a:pt x="15105" y="8549"/>
                    <a:pt x="14917" y="8874"/>
                    <a:pt x="14869" y="8882"/>
                  </a:cubicBezTo>
                  <a:lnTo>
                    <a:pt x="14859" y="8865"/>
                  </a:lnTo>
                  <a:cubicBezTo>
                    <a:pt x="14859" y="8878"/>
                    <a:pt x="14863" y="8882"/>
                    <a:pt x="14867" y="8882"/>
                  </a:cubicBezTo>
                  <a:cubicBezTo>
                    <a:pt x="14869" y="8882"/>
                    <a:pt x="14869" y="8882"/>
                    <a:pt x="14869" y="8882"/>
                  </a:cubicBezTo>
                  <a:lnTo>
                    <a:pt x="15056" y="9185"/>
                  </a:lnTo>
                  <a:lnTo>
                    <a:pt x="15351" y="9605"/>
                  </a:lnTo>
                  <a:cubicBezTo>
                    <a:pt x="15645" y="10029"/>
                    <a:pt x="15891" y="10449"/>
                    <a:pt x="16137" y="10977"/>
                  </a:cubicBezTo>
                  <a:cubicBezTo>
                    <a:pt x="16531" y="11718"/>
                    <a:pt x="16926" y="12666"/>
                    <a:pt x="17221" y="13618"/>
                  </a:cubicBezTo>
                  <a:cubicBezTo>
                    <a:pt x="17249" y="13808"/>
                    <a:pt x="17209" y="13847"/>
                    <a:pt x="17170" y="13847"/>
                  </a:cubicBezTo>
                  <a:cubicBezTo>
                    <a:pt x="17146" y="13847"/>
                    <a:pt x="17122" y="13830"/>
                    <a:pt x="17122" y="13830"/>
                  </a:cubicBezTo>
                  <a:cubicBezTo>
                    <a:pt x="17170" y="13986"/>
                    <a:pt x="17196" y="13986"/>
                    <a:pt x="17221" y="13986"/>
                  </a:cubicBezTo>
                  <a:cubicBezTo>
                    <a:pt x="17245" y="13986"/>
                    <a:pt x="17269" y="13986"/>
                    <a:pt x="17320" y="14146"/>
                  </a:cubicBezTo>
                  <a:cubicBezTo>
                    <a:pt x="17320" y="14181"/>
                    <a:pt x="17313" y="14194"/>
                    <a:pt x="17303" y="14194"/>
                  </a:cubicBezTo>
                  <a:cubicBezTo>
                    <a:pt x="17285" y="14194"/>
                    <a:pt x="17253" y="14146"/>
                    <a:pt x="17221" y="14146"/>
                  </a:cubicBezTo>
                  <a:cubicBezTo>
                    <a:pt x="17221" y="14146"/>
                    <a:pt x="17320" y="14462"/>
                    <a:pt x="17320" y="14462"/>
                  </a:cubicBezTo>
                  <a:cubicBezTo>
                    <a:pt x="17368" y="14358"/>
                    <a:pt x="17416" y="14146"/>
                    <a:pt x="17467" y="14038"/>
                  </a:cubicBezTo>
                  <a:lnTo>
                    <a:pt x="17566" y="14358"/>
                  </a:lnTo>
                  <a:lnTo>
                    <a:pt x="17515" y="14462"/>
                  </a:lnTo>
                  <a:cubicBezTo>
                    <a:pt x="17515" y="14566"/>
                    <a:pt x="17761" y="14462"/>
                    <a:pt x="17812" y="14886"/>
                  </a:cubicBezTo>
                  <a:cubicBezTo>
                    <a:pt x="17909" y="15414"/>
                    <a:pt x="18007" y="15622"/>
                    <a:pt x="18056" y="16046"/>
                  </a:cubicBezTo>
                  <a:cubicBezTo>
                    <a:pt x="18155" y="16362"/>
                    <a:pt x="18205" y="16678"/>
                    <a:pt x="18253" y="17103"/>
                  </a:cubicBezTo>
                  <a:cubicBezTo>
                    <a:pt x="18253" y="17103"/>
                    <a:pt x="18205" y="16994"/>
                    <a:pt x="18155" y="16890"/>
                  </a:cubicBezTo>
                  <a:cubicBezTo>
                    <a:pt x="18155" y="16994"/>
                    <a:pt x="18155" y="17103"/>
                    <a:pt x="18155" y="17206"/>
                  </a:cubicBezTo>
                  <a:cubicBezTo>
                    <a:pt x="18165" y="17163"/>
                    <a:pt x="18175" y="17146"/>
                    <a:pt x="18185" y="17146"/>
                  </a:cubicBezTo>
                  <a:cubicBezTo>
                    <a:pt x="18217" y="17146"/>
                    <a:pt x="18245" y="17328"/>
                    <a:pt x="18251" y="17328"/>
                  </a:cubicBezTo>
                  <a:cubicBezTo>
                    <a:pt x="18253" y="17328"/>
                    <a:pt x="18253" y="17323"/>
                    <a:pt x="18253" y="17315"/>
                  </a:cubicBezTo>
                  <a:cubicBezTo>
                    <a:pt x="18352" y="17522"/>
                    <a:pt x="18451" y="17735"/>
                    <a:pt x="18451" y="18051"/>
                  </a:cubicBezTo>
                  <a:cubicBezTo>
                    <a:pt x="18451" y="18366"/>
                    <a:pt x="18500" y="18687"/>
                    <a:pt x="18598" y="18895"/>
                  </a:cubicBezTo>
                  <a:cubicBezTo>
                    <a:pt x="19040" y="18895"/>
                    <a:pt x="19532" y="19003"/>
                    <a:pt x="19976" y="19215"/>
                  </a:cubicBezTo>
                  <a:cubicBezTo>
                    <a:pt x="20664" y="19423"/>
                    <a:pt x="21303" y="19847"/>
                    <a:pt x="21402" y="19847"/>
                  </a:cubicBezTo>
                  <a:cubicBezTo>
                    <a:pt x="21402" y="20059"/>
                    <a:pt x="21402" y="20267"/>
                    <a:pt x="21402" y="20479"/>
                  </a:cubicBezTo>
                  <a:cubicBezTo>
                    <a:pt x="21451" y="20267"/>
                    <a:pt x="21451" y="19951"/>
                    <a:pt x="21451" y="19635"/>
                  </a:cubicBezTo>
                  <a:lnTo>
                    <a:pt x="21354" y="19635"/>
                  </a:lnTo>
                  <a:cubicBezTo>
                    <a:pt x="21303" y="19003"/>
                    <a:pt x="21402" y="19531"/>
                    <a:pt x="21402" y="18895"/>
                  </a:cubicBezTo>
                  <a:cubicBezTo>
                    <a:pt x="21451" y="18895"/>
                    <a:pt x="21501" y="19423"/>
                    <a:pt x="21501" y="19951"/>
                  </a:cubicBezTo>
                  <a:cubicBezTo>
                    <a:pt x="21501" y="19423"/>
                    <a:pt x="21550" y="19003"/>
                    <a:pt x="21451" y="18791"/>
                  </a:cubicBezTo>
                  <a:cubicBezTo>
                    <a:pt x="21451" y="18579"/>
                    <a:pt x="21477" y="18579"/>
                    <a:pt x="21507" y="18579"/>
                  </a:cubicBezTo>
                  <a:cubicBezTo>
                    <a:pt x="21537" y="18579"/>
                    <a:pt x="21574" y="18579"/>
                    <a:pt x="21600" y="18366"/>
                  </a:cubicBezTo>
                  <a:cubicBezTo>
                    <a:pt x="21501" y="17947"/>
                    <a:pt x="21451" y="17522"/>
                    <a:pt x="21451" y="17103"/>
                  </a:cubicBezTo>
                  <a:cubicBezTo>
                    <a:pt x="21451" y="16890"/>
                    <a:pt x="21402" y="16678"/>
                    <a:pt x="21402" y="16466"/>
                  </a:cubicBezTo>
                  <a:cubicBezTo>
                    <a:pt x="21354" y="16258"/>
                    <a:pt x="21303" y="16150"/>
                    <a:pt x="21303" y="15938"/>
                  </a:cubicBezTo>
                  <a:cubicBezTo>
                    <a:pt x="21205" y="15622"/>
                    <a:pt x="21108" y="15306"/>
                    <a:pt x="21108" y="14886"/>
                  </a:cubicBezTo>
                  <a:lnTo>
                    <a:pt x="21156" y="14990"/>
                  </a:lnTo>
                  <a:cubicBezTo>
                    <a:pt x="21156" y="14674"/>
                    <a:pt x="20959" y="14146"/>
                    <a:pt x="20910" y="13618"/>
                  </a:cubicBezTo>
                  <a:cubicBezTo>
                    <a:pt x="20910" y="13735"/>
                    <a:pt x="20910" y="13817"/>
                    <a:pt x="20902" y="13817"/>
                  </a:cubicBezTo>
                  <a:cubicBezTo>
                    <a:pt x="20896" y="13817"/>
                    <a:pt x="20884" y="13761"/>
                    <a:pt x="20862" y="13618"/>
                  </a:cubicBezTo>
                  <a:cubicBezTo>
                    <a:pt x="20763" y="13090"/>
                    <a:pt x="20664" y="12774"/>
                    <a:pt x="20616" y="12350"/>
                  </a:cubicBezTo>
                  <a:lnTo>
                    <a:pt x="20418" y="12034"/>
                  </a:lnTo>
                  <a:cubicBezTo>
                    <a:pt x="19976" y="10345"/>
                    <a:pt x="19434" y="8761"/>
                    <a:pt x="18794" y="7389"/>
                  </a:cubicBezTo>
                  <a:cubicBezTo>
                    <a:pt x="18598" y="6965"/>
                    <a:pt x="18401" y="6545"/>
                    <a:pt x="18155" y="6121"/>
                  </a:cubicBezTo>
                  <a:lnTo>
                    <a:pt x="17566" y="5065"/>
                  </a:lnTo>
                  <a:cubicBezTo>
                    <a:pt x="17221" y="4536"/>
                    <a:pt x="16876" y="4008"/>
                    <a:pt x="16729" y="3692"/>
                  </a:cubicBezTo>
                  <a:cubicBezTo>
                    <a:pt x="15891" y="2532"/>
                    <a:pt x="15056" y="1688"/>
                    <a:pt x="14171" y="948"/>
                  </a:cubicBezTo>
                  <a:lnTo>
                    <a:pt x="13382" y="420"/>
                  </a:lnTo>
                  <a:lnTo>
                    <a:pt x="12547" y="104"/>
                  </a:lnTo>
                  <a:cubicBezTo>
                    <a:pt x="12325" y="52"/>
                    <a:pt x="12091" y="26"/>
                    <a:pt x="11857" y="26"/>
                  </a:cubicBezTo>
                  <a:cubicBezTo>
                    <a:pt x="11625" y="26"/>
                    <a:pt x="11391" y="52"/>
                    <a:pt x="11169" y="104"/>
                  </a:cubicBezTo>
                  <a:cubicBezTo>
                    <a:pt x="10923" y="0"/>
                    <a:pt x="10677" y="0"/>
                    <a:pt x="1043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716" name="Google Shape;747;p22"/>
          <p:cNvSpPr/>
          <p:nvPr/>
        </p:nvSpPr>
        <p:spPr>
          <a:xfrm rot="13213533">
            <a:off x="4619495" y="4571629"/>
            <a:ext cx="516944" cy="3538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17" name="Google Shape;748;p22"/>
          <p:cNvSpPr/>
          <p:nvPr/>
        </p:nvSpPr>
        <p:spPr>
          <a:xfrm rot="13213533">
            <a:off x="5294238" y="4997142"/>
            <a:ext cx="465103" cy="329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05" y="9482"/>
                </a:moveTo>
                <a:lnTo>
                  <a:pt x="11670" y="9675"/>
                </a:lnTo>
                <a:lnTo>
                  <a:pt x="11708" y="9519"/>
                </a:lnTo>
                <a:cubicBezTo>
                  <a:pt x="11708" y="9502"/>
                  <a:pt x="11707" y="9491"/>
                  <a:pt x="11705" y="9482"/>
                </a:cubicBezTo>
                <a:close/>
                <a:moveTo>
                  <a:pt x="2872" y="9600"/>
                </a:moveTo>
                <a:cubicBezTo>
                  <a:pt x="2878" y="9600"/>
                  <a:pt x="2885" y="9607"/>
                  <a:pt x="2891" y="9624"/>
                </a:cubicBezTo>
                <a:lnTo>
                  <a:pt x="2652" y="10102"/>
                </a:lnTo>
                <a:cubicBezTo>
                  <a:pt x="2793" y="9815"/>
                  <a:pt x="2841" y="9600"/>
                  <a:pt x="2872" y="9600"/>
                </a:cubicBezTo>
                <a:close/>
                <a:moveTo>
                  <a:pt x="21562" y="14697"/>
                </a:moveTo>
                <a:cubicBezTo>
                  <a:pt x="21561" y="14717"/>
                  <a:pt x="21561" y="14736"/>
                  <a:pt x="21559" y="14757"/>
                </a:cubicBezTo>
                <a:cubicBezTo>
                  <a:pt x="21561" y="14738"/>
                  <a:pt x="21562" y="14717"/>
                  <a:pt x="21562" y="14697"/>
                </a:cubicBezTo>
                <a:close/>
                <a:moveTo>
                  <a:pt x="15380" y="15317"/>
                </a:moveTo>
                <a:cubicBezTo>
                  <a:pt x="15378" y="15319"/>
                  <a:pt x="15377" y="15321"/>
                  <a:pt x="15375" y="15323"/>
                </a:cubicBezTo>
                <a:cubicBezTo>
                  <a:pt x="15377" y="15321"/>
                  <a:pt x="15378" y="15319"/>
                  <a:pt x="15380" y="15317"/>
                </a:cubicBezTo>
                <a:close/>
                <a:moveTo>
                  <a:pt x="6557" y="0"/>
                </a:moveTo>
                <a:cubicBezTo>
                  <a:pt x="6410" y="54"/>
                  <a:pt x="6261" y="105"/>
                  <a:pt x="6076" y="105"/>
                </a:cubicBezTo>
                <a:lnTo>
                  <a:pt x="5929" y="157"/>
                </a:lnTo>
                <a:lnTo>
                  <a:pt x="5632" y="210"/>
                </a:lnTo>
                <a:cubicBezTo>
                  <a:pt x="5409" y="210"/>
                  <a:pt x="5224" y="313"/>
                  <a:pt x="4966" y="313"/>
                </a:cubicBezTo>
                <a:lnTo>
                  <a:pt x="4817" y="575"/>
                </a:lnTo>
                <a:lnTo>
                  <a:pt x="4853" y="418"/>
                </a:lnTo>
                <a:cubicBezTo>
                  <a:pt x="4595" y="890"/>
                  <a:pt x="4224" y="1413"/>
                  <a:pt x="3854" y="1936"/>
                </a:cubicBezTo>
                <a:lnTo>
                  <a:pt x="3002" y="3399"/>
                </a:lnTo>
                <a:lnTo>
                  <a:pt x="2631" y="3976"/>
                </a:lnTo>
                <a:lnTo>
                  <a:pt x="2260" y="4602"/>
                </a:lnTo>
                <a:lnTo>
                  <a:pt x="1593" y="5753"/>
                </a:lnTo>
                <a:cubicBezTo>
                  <a:pt x="1223" y="6382"/>
                  <a:pt x="890" y="7061"/>
                  <a:pt x="594" y="7793"/>
                </a:cubicBezTo>
                <a:lnTo>
                  <a:pt x="296" y="8159"/>
                </a:lnTo>
                <a:lnTo>
                  <a:pt x="38" y="8526"/>
                </a:lnTo>
                <a:lnTo>
                  <a:pt x="0" y="8682"/>
                </a:lnTo>
                <a:cubicBezTo>
                  <a:pt x="185" y="9152"/>
                  <a:pt x="445" y="9624"/>
                  <a:pt x="741" y="10042"/>
                </a:cubicBezTo>
                <a:cubicBezTo>
                  <a:pt x="1053" y="10415"/>
                  <a:pt x="1426" y="10720"/>
                  <a:pt x="1812" y="10720"/>
                </a:cubicBezTo>
                <a:cubicBezTo>
                  <a:pt x="2023" y="10720"/>
                  <a:pt x="2236" y="10630"/>
                  <a:pt x="2446" y="10409"/>
                </a:cubicBezTo>
                <a:lnTo>
                  <a:pt x="2482" y="10460"/>
                </a:lnTo>
                <a:lnTo>
                  <a:pt x="2631" y="10147"/>
                </a:lnTo>
                <a:cubicBezTo>
                  <a:pt x="2711" y="10014"/>
                  <a:pt x="2748" y="9963"/>
                  <a:pt x="2760" y="9963"/>
                </a:cubicBezTo>
                <a:cubicBezTo>
                  <a:pt x="2783" y="9963"/>
                  <a:pt x="2728" y="10117"/>
                  <a:pt x="2705" y="10250"/>
                </a:cubicBezTo>
                <a:cubicBezTo>
                  <a:pt x="2780" y="10093"/>
                  <a:pt x="2853" y="9937"/>
                  <a:pt x="2927" y="9832"/>
                </a:cubicBezTo>
                <a:cubicBezTo>
                  <a:pt x="2927" y="9800"/>
                  <a:pt x="2924" y="9787"/>
                  <a:pt x="2918" y="9787"/>
                </a:cubicBezTo>
                <a:cubicBezTo>
                  <a:pt x="2904" y="9787"/>
                  <a:pt x="2878" y="9849"/>
                  <a:pt x="2853" y="9885"/>
                </a:cubicBezTo>
                <a:cubicBezTo>
                  <a:pt x="2927" y="9624"/>
                  <a:pt x="3038" y="9362"/>
                  <a:pt x="3149" y="9101"/>
                </a:cubicBezTo>
                <a:cubicBezTo>
                  <a:pt x="3248" y="8940"/>
                  <a:pt x="3281" y="8931"/>
                  <a:pt x="3308" y="8931"/>
                </a:cubicBezTo>
                <a:cubicBezTo>
                  <a:pt x="3313" y="8931"/>
                  <a:pt x="3317" y="8931"/>
                  <a:pt x="3321" y="8931"/>
                </a:cubicBezTo>
                <a:cubicBezTo>
                  <a:pt x="3354" y="8931"/>
                  <a:pt x="3390" y="8918"/>
                  <a:pt x="3519" y="8682"/>
                </a:cubicBezTo>
                <a:lnTo>
                  <a:pt x="3779" y="8159"/>
                </a:lnTo>
                <a:lnTo>
                  <a:pt x="3928" y="7898"/>
                </a:lnTo>
                <a:lnTo>
                  <a:pt x="4001" y="7741"/>
                </a:lnTo>
                <a:lnTo>
                  <a:pt x="4075" y="7687"/>
                </a:lnTo>
                <a:lnTo>
                  <a:pt x="4186" y="7636"/>
                </a:lnTo>
                <a:cubicBezTo>
                  <a:pt x="4224" y="7585"/>
                  <a:pt x="4224" y="7585"/>
                  <a:pt x="4261" y="7585"/>
                </a:cubicBezTo>
                <a:lnTo>
                  <a:pt x="4261" y="7636"/>
                </a:lnTo>
                <a:lnTo>
                  <a:pt x="4224" y="7687"/>
                </a:lnTo>
                <a:cubicBezTo>
                  <a:pt x="4236" y="7670"/>
                  <a:pt x="4241" y="7666"/>
                  <a:pt x="4243" y="7666"/>
                </a:cubicBezTo>
                <a:cubicBezTo>
                  <a:pt x="4244" y="7666"/>
                  <a:pt x="4236" y="7687"/>
                  <a:pt x="4261" y="7687"/>
                </a:cubicBezTo>
                <a:cubicBezTo>
                  <a:pt x="4261" y="7793"/>
                  <a:pt x="4186" y="7898"/>
                  <a:pt x="4186" y="7949"/>
                </a:cubicBezTo>
                <a:cubicBezTo>
                  <a:pt x="4186" y="7949"/>
                  <a:pt x="4186" y="7898"/>
                  <a:pt x="4224" y="7898"/>
                </a:cubicBezTo>
                <a:lnTo>
                  <a:pt x="4224" y="7949"/>
                </a:lnTo>
                <a:cubicBezTo>
                  <a:pt x="4186" y="8421"/>
                  <a:pt x="4186" y="8788"/>
                  <a:pt x="4186" y="8788"/>
                </a:cubicBezTo>
                <a:lnTo>
                  <a:pt x="4299" y="8890"/>
                </a:lnTo>
                <a:cubicBezTo>
                  <a:pt x="4224" y="10773"/>
                  <a:pt x="4150" y="9519"/>
                  <a:pt x="4113" y="11245"/>
                </a:cubicBezTo>
                <a:cubicBezTo>
                  <a:pt x="4150" y="11453"/>
                  <a:pt x="4150" y="11663"/>
                  <a:pt x="4150" y="11873"/>
                </a:cubicBezTo>
                <a:cubicBezTo>
                  <a:pt x="4150" y="12135"/>
                  <a:pt x="4150" y="12448"/>
                  <a:pt x="4113" y="12761"/>
                </a:cubicBezTo>
                <a:cubicBezTo>
                  <a:pt x="4261" y="12971"/>
                  <a:pt x="4446" y="13179"/>
                  <a:pt x="4557" y="13233"/>
                </a:cubicBezTo>
                <a:cubicBezTo>
                  <a:pt x="4557" y="13233"/>
                  <a:pt x="4706" y="13494"/>
                  <a:pt x="4668" y="13494"/>
                </a:cubicBezTo>
                <a:cubicBezTo>
                  <a:pt x="4780" y="13494"/>
                  <a:pt x="4891" y="13702"/>
                  <a:pt x="5038" y="13859"/>
                </a:cubicBezTo>
                <a:cubicBezTo>
                  <a:pt x="5076" y="13859"/>
                  <a:pt x="5038" y="13756"/>
                  <a:pt x="5002" y="13702"/>
                </a:cubicBezTo>
                <a:lnTo>
                  <a:pt x="5113" y="13859"/>
                </a:lnTo>
                <a:lnTo>
                  <a:pt x="5262" y="14018"/>
                </a:lnTo>
                <a:cubicBezTo>
                  <a:pt x="5333" y="14118"/>
                  <a:pt x="5359" y="14176"/>
                  <a:pt x="5338" y="14176"/>
                </a:cubicBezTo>
                <a:cubicBezTo>
                  <a:pt x="5326" y="14176"/>
                  <a:pt x="5301" y="14159"/>
                  <a:pt x="5262" y="14121"/>
                </a:cubicBezTo>
                <a:cubicBezTo>
                  <a:pt x="5373" y="14226"/>
                  <a:pt x="5520" y="14331"/>
                  <a:pt x="5705" y="14487"/>
                </a:cubicBezTo>
                <a:lnTo>
                  <a:pt x="6485" y="15272"/>
                </a:lnTo>
                <a:cubicBezTo>
                  <a:pt x="6817" y="15062"/>
                  <a:pt x="7188" y="14749"/>
                  <a:pt x="7595" y="14436"/>
                </a:cubicBezTo>
                <a:cubicBezTo>
                  <a:pt x="8040" y="14018"/>
                  <a:pt x="8485" y="13546"/>
                  <a:pt x="8892" y="13076"/>
                </a:cubicBezTo>
                <a:cubicBezTo>
                  <a:pt x="9114" y="12815"/>
                  <a:pt x="9374" y="12553"/>
                  <a:pt x="9559" y="12291"/>
                </a:cubicBezTo>
                <a:lnTo>
                  <a:pt x="10189" y="11453"/>
                </a:lnTo>
                <a:lnTo>
                  <a:pt x="10856" y="10617"/>
                </a:lnTo>
                <a:cubicBezTo>
                  <a:pt x="11040" y="10355"/>
                  <a:pt x="11225" y="10147"/>
                  <a:pt x="11411" y="9937"/>
                </a:cubicBezTo>
                <a:lnTo>
                  <a:pt x="11670" y="9624"/>
                </a:lnTo>
                <a:cubicBezTo>
                  <a:pt x="11670" y="9519"/>
                  <a:pt x="11670" y="9570"/>
                  <a:pt x="11634" y="9414"/>
                </a:cubicBezTo>
                <a:cubicBezTo>
                  <a:pt x="11616" y="9362"/>
                  <a:pt x="11625" y="9362"/>
                  <a:pt x="11638" y="9362"/>
                </a:cubicBezTo>
                <a:cubicBezTo>
                  <a:pt x="11652" y="9362"/>
                  <a:pt x="11670" y="9362"/>
                  <a:pt x="11670" y="9309"/>
                </a:cubicBezTo>
                <a:cubicBezTo>
                  <a:pt x="11670" y="9484"/>
                  <a:pt x="11696" y="9439"/>
                  <a:pt x="11705" y="9482"/>
                </a:cubicBezTo>
                <a:lnTo>
                  <a:pt x="11708" y="9467"/>
                </a:lnTo>
                <a:lnTo>
                  <a:pt x="11708" y="9570"/>
                </a:lnTo>
                <a:cubicBezTo>
                  <a:pt x="11745" y="9570"/>
                  <a:pt x="11745" y="9519"/>
                  <a:pt x="11781" y="9467"/>
                </a:cubicBezTo>
                <a:cubicBezTo>
                  <a:pt x="11819" y="9467"/>
                  <a:pt x="11781" y="9467"/>
                  <a:pt x="11781" y="9570"/>
                </a:cubicBezTo>
                <a:lnTo>
                  <a:pt x="11856" y="9570"/>
                </a:lnTo>
                <a:cubicBezTo>
                  <a:pt x="11848" y="9583"/>
                  <a:pt x="11847" y="9585"/>
                  <a:pt x="11850" y="9585"/>
                </a:cubicBezTo>
                <a:cubicBezTo>
                  <a:pt x="11859" y="9585"/>
                  <a:pt x="11901" y="9555"/>
                  <a:pt x="11936" y="9555"/>
                </a:cubicBezTo>
                <a:cubicBezTo>
                  <a:pt x="11948" y="9555"/>
                  <a:pt x="11959" y="9559"/>
                  <a:pt x="11967" y="9570"/>
                </a:cubicBezTo>
                <a:cubicBezTo>
                  <a:pt x="11967" y="9598"/>
                  <a:pt x="11957" y="9598"/>
                  <a:pt x="11953" y="9598"/>
                </a:cubicBezTo>
                <a:cubicBezTo>
                  <a:pt x="11948" y="9598"/>
                  <a:pt x="11948" y="9598"/>
                  <a:pt x="11967" y="9624"/>
                </a:cubicBezTo>
                <a:cubicBezTo>
                  <a:pt x="11967" y="9675"/>
                  <a:pt x="11967" y="9729"/>
                  <a:pt x="11967" y="9729"/>
                </a:cubicBezTo>
                <a:cubicBezTo>
                  <a:pt x="11967" y="9729"/>
                  <a:pt x="11967" y="9780"/>
                  <a:pt x="11967" y="9780"/>
                </a:cubicBezTo>
                <a:lnTo>
                  <a:pt x="11967" y="10093"/>
                </a:lnTo>
                <a:cubicBezTo>
                  <a:pt x="11967" y="10179"/>
                  <a:pt x="11967" y="10331"/>
                  <a:pt x="12006" y="10331"/>
                </a:cubicBezTo>
                <a:cubicBezTo>
                  <a:pt x="12015" y="10331"/>
                  <a:pt x="12027" y="10323"/>
                  <a:pt x="12041" y="10304"/>
                </a:cubicBezTo>
                <a:cubicBezTo>
                  <a:pt x="11985" y="10383"/>
                  <a:pt x="11906" y="10803"/>
                  <a:pt x="11872" y="10803"/>
                </a:cubicBezTo>
                <a:cubicBezTo>
                  <a:pt x="11862" y="10803"/>
                  <a:pt x="11856" y="10767"/>
                  <a:pt x="11856" y="10670"/>
                </a:cubicBezTo>
                <a:cubicBezTo>
                  <a:pt x="11819" y="10878"/>
                  <a:pt x="11819" y="11088"/>
                  <a:pt x="11781" y="11350"/>
                </a:cubicBezTo>
                <a:lnTo>
                  <a:pt x="11856" y="11035"/>
                </a:lnTo>
                <a:cubicBezTo>
                  <a:pt x="11745" y="11612"/>
                  <a:pt x="11708" y="12186"/>
                  <a:pt x="11670" y="12815"/>
                </a:cubicBezTo>
                <a:lnTo>
                  <a:pt x="11745" y="12499"/>
                </a:lnTo>
                <a:cubicBezTo>
                  <a:pt x="11745" y="12918"/>
                  <a:pt x="11670" y="13284"/>
                  <a:pt x="11523" y="13597"/>
                </a:cubicBezTo>
                <a:lnTo>
                  <a:pt x="11559" y="13076"/>
                </a:lnTo>
                <a:cubicBezTo>
                  <a:pt x="11449" y="13756"/>
                  <a:pt x="11374" y="14436"/>
                  <a:pt x="11338" y="15115"/>
                </a:cubicBezTo>
                <a:lnTo>
                  <a:pt x="11374" y="14905"/>
                </a:lnTo>
                <a:cubicBezTo>
                  <a:pt x="11374" y="15096"/>
                  <a:pt x="11347" y="15519"/>
                  <a:pt x="11309" y="16068"/>
                </a:cubicBezTo>
                <a:cubicBezTo>
                  <a:pt x="11294" y="16098"/>
                  <a:pt x="11278" y="16130"/>
                  <a:pt x="11263" y="16162"/>
                </a:cubicBezTo>
                <a:lnTo>
                  <a:pt x="11301" y="16181"/>
                </a:lnTo>
                <a:cubicBezTo>
                  <a:pt x="11278" y="16507"/>
                  <a:pt x="11253" y="16874"/>
                  <a:pt x="11225" y="17260"/>
                </a:cubicBezTo>
                <a:lnTo>
                  <a:pt x="13782" y="18619"/>
                </a:lnTo>
                <a:cubicBezTo>
                  <a:pt x="14412" y="17206"/>
                  <a:pt x="15153" y="15585"/>
                  <a:pt x="15339" y="15167"/>
                </a:cubicBezTo>
                <a:lnTo>
                  <a:pt x="15115" y="15377"/>
                </a:lnTo>
                <a:lnTo>
                  <a:pt x="15371" y="14811"/>
                </a:lnTo>
                <a:cubicBezTo>
                  <a:pt x="15346" y="14890"/>
                  <a:pt x="15406" y="15244"/>
                  <a:pt x="15380" y="15317"/>
                </a:cubicBezTo>
                <a:cubicBezTo>
                  <a:pt x="15823" y="14431"/>
                  <a:pt x="16340" y="13649"/>
                  <a:pt x="16858" y="12866"/>
                </a:cubicBezTo>
                <a:cubicBezTo>
                  <a:pt x="17043" y="12604"/>
                  <a:pt x="17228" y="12343"/>
                  <a:pt x="17414" y="12135"/>
                </a:cubicBezTo>
                <a:lnTo>
                  <a:pt x="17710" y="11768"/>
                </a:lnTo>
                <a:cubicBezTo>
                  <a:pt x="17783" y="11715"/>
                  <a:pt x="17821" y="11663"/>
                  <a:pt x="17895" y="11612"/>
                </a:cubicBezTo>
                <a:lnTo>
                  <a:pt x="17968" y="11507"/>
                </a:lnTo>
                <a:cubicBezTo>
                  <a:pt x="18081" y="11350"/>
                  <a:pt x="18228" y="11245"/>
                  <a:pt x="18377" y="11140"/>
                </a:cubicBezTo>
                <a:cubicBezTo>
                  <a:pt x="18413" y="11140"/>
                  <a:pt x="18488" y="11088"/>
                  <a:pt x="18524" y="11088"/>
                </a:cubicBezTo>
                <a:lnTo>
                  <a:pt x="18635" y="11088"/>
                </a:lnTo>
                <a:lnTo>
                  <a:pt x="18635" y="11350"/>
                </a:lnTo>
                <a:cubicBezTo>
                  <a:pt x="18598" y="11612"/>
                  <a:pt x="18524" y="11612"/>
                  <a:pt x="18524" y="11612"/>
                </a:cubicBezTo>
                <a:cubicBezTo>
                  <a:pt x="18524" y="11637"/>
                  <a:pt x="18533" y="11650"/>
                  <a:pt x="18542" y="11650"/>
                </a:cubicBezTo>
                <a:cubicBezTo>
                  <a:pt x="18553" y="11650"/>
                  <a:pt x="18562" y="11637"/>
                  <a:pt x="18562" y="11612"/>
                </a:cubicBezTo>
                <a:cubicBezTo>
                  <a:pt x="18598" y="11612"/>
                  <a:pt x="18598" y="11612"/>
                  <a:pt x="18598" y="11663"/>
                </a:cubicBezTo>
                <a:cubicBezTo>
                  <a:pt x="18598" y="11768"/>
                  <a:pt x="18524" y="11768"/>
                  <a:pt x="18524" y="11768"/>
                </a:cubicBezTo>
                <a:cubicBezTo>
                  <a:pt x="18524" y="11768"/>
                  <a:pt x="18524" y="11835"/>
                  <a:pt x="18544" y="11835"/>
                </a:cubicBezTo>
                <a:cubicBezTo>
                  <a:pt x="18548" y="11835"/>
                  <a:pt x="18554" y="11830"/>
                  <a:pt x="18562" y="11820"/>
                </a:cubicBezTo>
                <a:cubicBezTo>
                  <a:pt x="18598" y="11820"/>
                  <a:pt x="18673" y="11663"/>
                  <a:pt x="18747" y="11558"/>
                </a:cubicBezTo>
                <a:lnTo>
                  <a:pt x="18747" y="11820"/>
                </a:lnTo>
                <a:lnTo>
                  <a:pt x="18673" y="11820"/>
                </a:lnTo>
                <a:cubicBezTo>
                  <a:pt x="18673" y="11820"/>
                  <a:pt x="18709" y="11820"/>
                  <a:pt x="18784" y="11873"/>
                </a:cubicBezTo>
                <a:cubicBezTo>
                  <a:pt x="18784" y="11925"/>
                  <a:pt x="18820" y="11925"/>
                  <a:pt x="18820" y="11976"/>
                </a:cubicBezTo>
                <a:cubicBezTo>
                  <a:pt x="18820" y="12030"/>
                  <a:pt x="18820" y="12030"/>
                  <a:pt x="18820" y="12081"/>
                </a:cubicBezTo>
                <a:lnTo>
                  <a:pt x="18820" y="12238"/>
                </a:lnTo>
                <a:cubicBezTo>
                  <a:pt x="18820" y="12815"/>
                  <a:pt x="18820" y="13441"/>
                  <a:pt x="18784" y="14069"/>
                </a:cubicBezTo>
                <a:cubicBezTo>
                  <a:pt x="18784" y="14382"/>
                  <a:pt x="18747" y="14697"/>
                  <a:pt x="18747" y="15010"/>
                </a:cubicBezTo>
                <a:lnTo>
                  <a:pt x="18673" y="15952"/>
                </a:lnTo>
                <a:cubicBezTo>
                  <a:pt x="18635" y="15952"/>
                  <a:pt x="18598" y="15639"/>
                  <a:pt x="18598" y="15377"/>
                </a:cubicBezTo>
                <a:cubicBezTo>
                  <a:pt x="18598" y="15585"/>
                  <a:pt x="18598" y="15742"/>
                  <a:pt x="18562" y="15952"/>
                </a:cubicBezTo>
                <a:cubicBezTo>
                  <a:pt x="18573" y="15900"/>
                  <a:pt x="18582" y="15881"/>
                  <a:pt x="18586" y="15881"/>
                </a:cubicBezTo>
                <a:cubicBezTo>
                  <a:pt x="18611" y="15881"/>
                  <a:pt x="18579" y="16299"/>
                  <a:pt x="18589" y="16299"/>
                </a:cubicBezTo>
                <a:cubicBezTo>
                  <a:pt x="18591" y="16299"/>
                  <a:pt x="18594" y="16288"/>
                  <a:pt x="18598" y="16265"/>
                </a:cubicBezTo>
                <a:cubicBezTo>
                  <a:pt x="18709" y="17155"/>
                  <a:pt x="18488" y="18358"/>
                  <a:pt x="18562" y="19194"/>
                </a:cubicBezTo>
                <a:lnTo>
                  <a:pt x="19858" y="20189"/>
                </a:lnTo>
                <a:cubicBezTo>
                  <a:pt x="20266" y="20554"/>
                  <a:pt x="20710" y="20815"/>
                  <a:pt x="21155" y="21077"/>
                </a:cubicBezTo>
                <a:cubicBezTo>
                  <a:pt x="21155" y="21233"/>
                  <a:pt x="21155" y="21443"/>
                  <a:pt x="21117" y="21600"/>
                </a:cubicBezTo>
                <a:cubicBezTo>
                  <a:pt x="21191" y="21338"/>
                  <a:pt x="21191" y="21077"/>
                  <a:pt x="21191" y="20869"/>
                </a:cubicBezTo>
                <a:lnTo>
                  <a:pt x="21081" y="20815"/>
                </a:lnTo>
                <a:cubicBezTo>
                  <a:pt x="21081" y="20240"/>
                  <a:pt x="21155" y="20659"/>
                  <a:pt x="21155" y="20135"/>
                </a:cubicBezTo>
                <a:cubicBezTo>
                  <a:pt x="21229" y="20135"/>
                  <a:pt x="21229" y="20607"/>
                  <a:pt x="21229" y="21077"/>
                </a:cubicBezTo>
                <a:cubicBezTo>
                  <a:pt x="21266" y="20764"/>
                  <a:pt x="21266" y="20397"/>
                  <a:pt x="21229" y="20084"/>
                </a:cubicBezTo>
                <a:cubicBezTo>
                  <a:pt x="21243" y="19940"/>
                  <a:pt x="21258" y="19917"/>
                  <a:pt x="21275" y="19917"/>
                </a:cubicBezTo>
                <a:cubicBezTo>
                  <a:pt x="21283" y="19917"/>
                  <a:pt x="21290" y="19921"/>
                  <a:pt x="21299" y="19921"/>
                </a:cubicBezTo>
                <a:cubicBezTo>
                  <a:pt x="21321" y="19921"/>
                  <a:pt x="21345" y="19895"/>
                  <a:pt x="21377" y="19717"/>
                </a:cubicBezTo>
                <a:cubicBezTo>
                  <a:pt x="21340" y="19299"/>
                  <a:pt x="21340" y="18932"/>
                  <a:pt x="21377" y="18514"/>
                </a:cubicBezTo>
                <a:cubicBezTo>
                  <a:pt x="21488" y="17573"/>
                  <a:pt x="21340" y="17050"/>
                  <a:pt x="21451" y="16162"/>
                </a:cubicBezTo>
                <a:lnTo>
                  <a:pt x="21451" y="16265"/>
                </a:lnTo>
                <a:cubicBezTo>
                  <a:pt x="21523" y="15963"/>
                  <a:pt x="21526" y="15364"/>
                  <a:pt x="21559" y="14757"/>
                </a:cubicBezTo>
                <a:cubicBezTo>
                  <a:pt x="21551" y="14817"/>
                  <a:pt x="21535" y="14869"/>
                  <a:pt x="21519" y="14869"/>
                </a:cubicBezTo>
                <a:cubicBezTo>
                  <a:pt x="21503" y="14869"/>
                  <a:pt x="21488" y="14809"/>
                  <a:pt x="21488" y="14644"/>
                </a:cubicBezTo>
                <a:cubicBezTo>
                  <a:pt x="21562" y="14018"/>
                  <a:pt x="21526" y="13494"/>
                  <a:pt x="21600" y="13023"/>
                </a:cubicBezTo>
                <a:lnTo>
                  <a:pt x="21526" y="12499"/>
                </a:lnTo>
                <a:lnTo>
                  <a:pt x="21526" y="11925"/>
                </a:lnTo>
                <a:cubicBezTo>
                  <a:pt x="21526" y="11507"/>
                  <a:pt x="21526" y="11140"/>
                  <a:pt x="21488" y="10773"/>
                </a:cubicBezTo>
                <a:cubicBezTo>
                  <a:pt x="21415" y="9937"/>
                  <a:pt x="21340" y="8944"/>
                  <a:pt x="21229" y="7846"/>
                </a:cubicBezTo>
                <a:lnTo>
                  <a:pt x="20228" y="6956"/>
                </a:lnTo>
                <a:cubicBezTo>
                  <a:pt x="20081" y="6800"/>
                  <a:pt x="19896" y="6695"/>
                  <a:pt x="19710" y="6538"/>
                </a:cubicBezTo>
                <a:lnTo>
                  <a:pt x="19044" y="6066"/>
                </a:lnTo>
                <a:cubicBezTo>
                  <a:pt x="18598" y="6277"/>
                  <a:pt x="18191" y="6590"/>
                  <a:pt x="17746" y="6851"/>
                </a:cubicBezTo>
                <a:cubicBezTo>
                  <a:pt x="17525" y="7008"/>
                  <a:pt x="17301" y="7164"/>
                  <a:pt x="17116" y="7374"/>
                </a:cubicBezTo>
                <a:lnTo>
                  <a:pt x="16783" y="7636"/>
                </a:lnTo>
                <a:cubicBezTo>
                  <a:pt x="16672" y="7687"/>
                  <a:pt x="16562" y="7846"/>
                  <a:pt x="16449" y="7898"/>
                </a:cubicBezTo>
                <a:lnTo>
                  <a:pt x="16116" y="8211"/>
                </a:lnTo>
                <a:lnTo>
                  <a:pt x="15931" y="8472"/>
                </a:lnTo>
                <a:lnTo>
                  <a:pt x="15561" y="8839"/>
                </a:lnTo>
                <a:cubicBezTo>
                  <a:pt x="15339" y="9152"/>
                  <a:pt x="15115" y="9414"/>
                  <a:pt x="14930" y="9675"/>
                </a:cubicBezTo>
                <a:cubicBezTo>
                  <a:pt x="14904" y="9714"/>
                  <a:pt x="14877" y="9752"/>
                  <a:pt x="14850" y="9789"/>
                </a:cubicBezTo>
                <a:cubicBezTo>
                  <a:pt x="14892" y="8828"/>
                  <a:pt x="14882" y="7874"/>
                  <a:pt x="14819" y="6956"/>
                </a:cubicBezTo>
                <a:cubicBezTo>
                  <a:pt x="14857" y="6695"/>
                  <a:pt x="14857" y="6433"/>
                  <a:pt x="14819" y="6171"/>
                </a:cubicBezTo>
                <a:cubicBezTo>
                  <a:pt x="14819" y="5910"/>
                  <a:pt x="14783" y="5648"/>
                  <a:pt x="14745" y="5387"/>
                </a:cubicBezTo>
                <a:lnTo>
                  <a:pt x="14152" y="4655"/>
                </a:lnTo>
                <a:cubicBezTo>
                  <a:pt x="14227" y="4812"/>
                  <a:pt x="14263" y="4863"/>
                  <a:pt x="14227" y="4863"/>
                </a:cubicBezTo>
                <a:cubicBezTo>
                  <a:pt x="14190" y="4863"/>
                  <a:pt x="14152" y="4812"/>
                  <a:pt x="14078" y="4760"/>
                </a:cubicBezTo>
                <a:lnTo>
                  <a:pt x="13820" y="4394"/>
                </a:lnTo>
                <a:cubicBezTo>
                  <a:pt x="13560" y="4237"/>
                  <a:pt x="13560" y="4289"/>
                  <a:pt x="13524" y="4237"/>
                </a:cubicBezTo>
                <a:cubicBezTo>
                  <a:pt x="13486" y="4237"/>
                  <a:pt x="13449" y="4237"/>
                  <a:pt x="13375" y="4184"/>
                </a:cubicBezTo>
                <a:lnTo>
                  <a:pt x="13189" y="4132"/>
                </a:lnTo>
                <a:lnTo>
                  <a:pt x="12857" y="3922"/>
                </a:lnTo>
                <a:lnTo>
                  <a:pt x="12708" y="3871"/>
                </a:lnTo>
                <a:cubicBezTo>
                  <a:pt x="12486" y="3976"/>
                  <a:pt x="12226" y="4132"/>
                  <a:pt x="11892" y="4289"/>
                </a:cubicBezTo>
                <a:lnTo>
                  <a:pt x="11670" y="4445"/>
                </a:lnTo>
                <a:lnTo>
                  <a:pt x="11374" y="4655"/>
                </a:lnTo>
                <a:lnTo>
                  <a:pt x="10818" y="5074"/>
                </a:lnTo>
                <a:cubicBezTo>
                  <a:pt x="10448" y="5440"/>
                  <a:pt x="10004" y="5805"/>
                  <a:pt x="9633" y="6277"/>
                </a:cubicBezTo>
                <a:cubicBezTo>
                  <a:pt x="9374" y="6590"/>
                  <a:pt x="9114" y="6905"/>
                  <a:pt x="8854" y="7218"/>
                </a:cubicBezTo>
                <a:lnTo>
                  <a:pt x="8114" y="8159"/>
                </a:lnTo>
                <a:cubicBezTo>
                  <a:pt x="7929" y="8367"/>
                  <a:pt x="7966" y="8367"/>
                  <a:pt x="7891" y="8421"/>
                </a:cubicBezTo>
                <a:lnTo>
                  <a:pt x="7818" y="8526"/>
                </a:lnTo>
                <a:cubicBezTo>
                  <a:pt x="7706" y="8682"/>
                  <a:pt x="7595" y="8788"/>
                  <a:pt x="7484" y="8839"/>
                </a:cubicBezTo>
                <a:cubicBezTo>
                  <a:pt x="7448" y="8890"/>
                  <a:pt x="7373" y="8944"/>
                  <a:pt x="7299" y="8944"/>
                </a:cubicBezTo>
                <a:lnTo>
                  <a:pt x="7262" y="8996"/>
                </a:lnTo>
                <a:cubicBezTo>
                  <a:pt x="7262" y="8944"/>
                  <a:pt x="7262" y="8890"/>
                  <a:pt x="7262" y="8839"/>
                </a:cubicBezTo>
                <a:cubicBezTo>
                  <a:pt x="7262" y="8788"/>
                  <a:pt x="7262" y="8682"/>
                  <a:pt x="7262" y="8577"/>
                </a:cubicBezTo>
                <a:lnTo>
                  <a:pt x="7262" y="8526"/>
                </a:lnTo>
                <a:cubicBezTo>
                  <a:pt x="7262" y="8472"/>
                  <a:pt x="7262" y="8421"/>
                  <a:pt x="7262" y="8367"/>
                </a:cubicBezTo>
                <a:lnTo>
                  <a:pt x="7262" y="8054"/>
                </a:lnTo>
                <a:cubicBezTo>
                  <a:pt x="7262" y="7531"/>
                  <a:pt x="7337" y="7061"/>
                  <a:pt x="7337" y="6538"/>
                </a:cubicBezTo>
                <a:cubicBezTo>
                  <a:pt x="7373" y="6015"/>
                  <a:pt x="7410" y="5440"/>
                  <a:pt x="7448" y="4917"/>
                </a:cubicBezTo>
                <a:cubicBezTo>
                  <a:pt x="7521" y="3819"/>
                  <a:pt x="7558" y="2773"/>
                  <a:pt x="7633" y="1778"/>
                </a:cubicBezTo>
                <a:lnTo>
                  <a:pt x="7262" y="1308"/>
                </a:lnTo>
                <a:lnTo>
                  <a:pt x="7224" y="1254"/>
                </a:lnTo>
                <a:lnTo>
                  <a:pt x="7224" y="1203"/>
                </a:lnTo>
                <a:lnTo>
                  <a:pt x="7188" y="1152"/>
                </a:lnTo>
                <a:lnTo>
                  <a:pt x="7113" y="995"/>
                </a:lnTo>
                <a:lnTo>
                  <a:pt x="6928" y="733"/>
                </a:lnTo>
                <a:cubicBezTo>
                  <a:pt x="6670" y="418"/>
                  <a:pt x="6743" y="313"/>
                  <a:pt x="6595" y="105"/>
                </a:cubicBezTo>
                <a:lnTo>
                  <a:pt x="6557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18" name="Google Shape;749;p22"/>
          <p:cNvSpPr/>
          <p:nvPr/>
        </p:nvSpPr>
        <p:spPr>
          <a:xfrm rot="13213533">
            <a:off x="4675216" y="5074391"/>
            <a:ext cx="536863" cy="3629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9" y="4415"/>
                </a:moveTo>
                <a:cubicBezTo>
                  <a:pt x="19140" y="4452"/>
                  <a:pt x="19152" y="4489"/>
                  <a:pt x="19164" y="4526"/>
                </a:cubicBezTo>
                <a:cubicBezTo>
                  <a:pt x="19158" y="4491"/>
                  <a:pt x="19144" y="4452"/>
                  <a:pt x="19129" y="4415"/>
                </a:cubicBezTo>
                <a:close/>
                <a:moveTo>
                  <a:pt x="15645" y="11679"/>
                </a:moveTo>
                <a:cubicBezTo>
                  <a:pt x="15640" y="11712"/>
                  <a:pt x="15635" y="11745"/>
                  <a:pt x="15630" y="11774"/>
                </a:cubicBezTo>
                <a:cubicBezTo>
                  <a:pt x="15641" y="11757"/>
                  <a:pt x="15647" y="11722"/>
                  <a:pt x="15645" y="11679"/>
                </a:cubicBezTo>
                <a:close/>
                <a:moveTo>
                  <a:pt x="8405" y="18273"/>
                </a:moveTo>
                <a:cubicBezTo>
                  <a:pt x="8398" y="18287"/>
                  <a:pt x="8394" y="18297"/>
                  <a:pt x="8396" y="18297"/>
                </a:cubicBezTo>
                <a:cubicBezTo>
                  <a:pt x="8396" y="18297"/>
                  <a:pt x="8400" y="18291"/>
                  <a:pt x="8409" y="18277"/>
                </a:cubicBezTo>
                <a:cubicBezTo>
                  <a:pt x="8409" y="18277"/>
                  <a:pt x="8408" y="18275"/>
                  <a:pt x="8405" y="18273"/>
                </a:cubicBezTo>
                <a:close/>
                <a:moveTo>
                  <a:pt x="17106" y="0"/>
                </a:moveTo>
                <a:lnTo>
                  <a:pt x="16015" y="95"/>
                </a:lnTo>
                <a:cubicBezTo>
                  <a:pt x="15887" y="95"/>
                  <a:pt x="15790" y="142"/>
                  <a:pt x="15662" y="142"/>
                </a:cubicBezTo>
                <a:lnTo>
                  <a:pt x="15341" y="284"/>
                </a:lnTo>
                <a:lnTo>
                  <a:pt x="14989" y="428"/>
                </a:lnTo>
                <a:lnTo>
                  <a:pt x="14474" y="570"/>
                </a:lnTo>
                <a:cubicBezTo>
                  <a:pt x="14411" y="855"/>
                  <a:pt x="14346" y="1187"/>
                  <a:pt x="14314" y="1472"/>
                </a:cubicBezTo>
                <a:cubicBezTo>
                  <a:pt x="14250" y="1756"/>
                  <a:pt x="14186" y="2089"/>
                  <a:pt x="14154" y="2373"/>
                </a:cubicBezTo>
                <a:cubicBezTo>
                  <a:pt x="14090" y="3038"/>
                  <a:pt x="13994" y="3655"/>
                  <a:pt x="13929" y="4319"/>
                </a:cubicBezTo>
                <a:cubicBezTo>
                  <a:pt x="13896" y="4605"/>
                  <a:pt x="13833" y="4938"/>
                  <a:pt x="13800" y="5269"/>
                </a:cubicBezTo>
                <a:cubicBezTo>
                  <a:pt x="13769" y="5555"/>
                  <a:pt x="13736" y="5886"/>
                  <a:pt x="13736" y="6219"/>
                </a:cubicBezTo>
                <a:cubicBezTo>
                  <a:pt x="13704" y="6503"/>
                  <a:pt x="13673" y="6931"/>
                  <a:pt x="13640" y="7264"/>
                </a:cubicBezTo>
                <a:cubicBezTo>
                  <a:pt x="13577" y="7833"/>
                  <a:pt x="13544" y="8450"/>
                  <a:pt x="13512" y="8925"/>
                </a:cubicBezTo>
                <a:cubicBezTo>
                  <a:pt x="13512" y="9162"/>
                  <a:pt x="13448" y="9400"/>
                  <a:pt x="13448" y="9590"/>
                </a:cubicBezTo>
                <a:cubicBezTo>
                  <a:pt x="13448" y="9684"/>
                  <a:pt x="13448" y="9732"/>
                  <a:pt x="13416" y="9828"/>
                </a:cubicBezTo>
                <a:cubicBezTo>
                  <a:pt x="13416" y="9921"/>
                  <a:pt x="13383" y="10017"/>
                  <a:pt x="13383" y="10112"/>
                </a:cubicBezTo>
                <a:cubicBezTo>
                  <a:pt x="13383" y="10207"/>
                  <a:pt x="13352" y="10303"/>
                  <a:pt x="13352" y="10349"/>
                </a:cubicBezTo>
                <a:cubicBezTo>
                  <a:pt x="13319" y="10303"/>
                  <a:pt x="13256" y="10254"/>
                  <a:pt x="13223" y="10207"/>
                </a:cubicBezTo>
                <a:lnTo>
                  <a:pt x="13062" y="10017"/>
                </a:lnTo>
                <a:lnTo>
                  <a:pt x="12067" y="8498"/>
                </a:lnTo>
                <a:cubicBezTo>
                  <a:pt x="11746" y="7975"/>
                  <a:pt x="11425" y="7502"/>
                  <a:pt x="11105" y="7073"/>
                </a:cubicBezTo>
                <a:lnTo>
                  <a:pt x="10624" y="6361"/>
                </a:lnTo>
                <a:cubicBezTo>
                  <a:pt x="10367" y="6028"/>
                  <a:pt x="10109" y="5649"/>
                  <a:pt x="9885" y="5411"/>
                </a:cubicBezTo>
                <a:cubicBezTo>
                  <a:pt x="9564" y="4938"/>
                  <a:pt x="9147" y="4415"/>
                  <a:pt x="8730" y="3940"/>
                </a:cubicBezTo>
                <a:cubicBezTo>
                  <a:pt x="8634" y="3940"/>
                  <a:pt x="8569" y="3940"/>
                  <a:pt x="8505" y="3988"/>
                </a:cubicBezTo>
                <a:lnTo>
                  <a:pt x="8313" y="3988"/>
                </a:lnTo>
                <a:cubicBezTo>
                  <a:pt x="8537" y="3988"/>
                  <a:pt x="8473" y="4084"/>
                  <a:pt x="8313" y="4130"/>
                </a:cubicBezTo>
                <a:cubicBezTo>
                  <a:pt x="7510" y="4273"/>
                  <a:pt x="7798" y="4226"/>
                  <a:pt x="7638" y="4273"/>
                </a:cubicBezTo>
                <a:cubicBezTo>
                  <a:pt x="7638" y="4273"/>
                  <a:pt x="7575" y="4319"/>
                  <a:pt x="7510" y="4415"/>
                </a:cubicBezTo>
                <a:lnTo>
                  <a:pt x="7221" y="4652"/>
                </a:lnTo>
                <a:cubicBezTo>
                  <a:pt x="7060" y="4747"/>
                  <a:pt x="6932" y="4890"/>
                  <a:pt x="6676" y="5080"/>
                </a:cubicBezTo>
                <a:cubicBezTo>
                  <a:pt x="6611" y="5460"/>
                  <a:pt x="6515" y="5793"/>
                  <a:pt x="6451" y="6266"/>
                </a:cubicBezTo>
                <a:cubicBezTo>
                  <a:pt x="6419" y="6503"/>
                  <a:pt x="6355" y="6741"/>
                  <a:pt x="6322" y="6978"/>
                </a:cubicBezTo>
                <a:cubicBezTo>
                  <a:pt x="6259" y="7216"/>
                  <a:pt x="6226" y="7453"/>
                  <a:pt x="6194" y="7739"/>
                </a:cubicBezTo>
                <a:cubicBezTo>
                  <a:pt x="6161" y="7975"/>
                  <a:pt x="6130" y="8261"/>
                  <a:pt x="6098" y="8545"/>
                </a:cubicBezTo>
                <a:cubicBezTo>
                  <a:pt x="6098" y="8687"/>
                  <a:pt x="6065" y="8829"/>
                  <a:pt x="6065" y="8973"/>
                </a:cubicBezTo>
                <a:cubicBezTo>
                  <a:pt x="6065" y="9067"/>
                  <a:pt x="6065" y="9162"/>
                  <a:pt x="6034" y="9257"/>
                </a:cubicBezTo>
                <a:cubicBezTo>
                  <a:pt x="6002" y="9637"/>
                  <a:pt x="6002" y="10017"/>
                  <a:pt x="5969" y="10396"/>
                </a:cubicBezTo>
                <a:cubicBezTo>
                  <a:pt x="5938" y="11157"/>
                  <a:pt x="5938" y="11963"/>
                  <a:pt x="5969" y="12722"/>
                </a:cubicBezTo>
                <a:lnTo>
                  <a:pt x="5969" y="13246"/>
                </a:lnTo>
                <a:cubicBezTo>
                  <a:pt x="5969" y="13292"/>
                  <a:pt x="5969" y="13388"/>
                  <a:pt x="5969" y="13435"/>
                </a:cubicBezTo>
                <a:cubicBezTo>
                  <a:pt x="6002" y="13577"/>
                  <a:pt x="6002" y="13721"/>
                  <a:pt x="6034" y="13863"/>
                </a:cubicBezTo>
                <a:lnTo>
                  <a:pt x="6098" y="14005"/>
                </a:lnTo>
                <a:lnTo>
                  <a:pt x="6130" y="14052"/>
                </a:lnTo>
                <a:cubicBezTo>
                  <a:pt x="6114" y="14077"/>
                  <a:pt x="6098" y="14089"/>
                  <a:pt x="6082" y="14089"/>
                </a:cubicBezTo>
                <a:cubicBezTo>
                  <a:pt x="6065" y="14089"/>
                  <a:pt x="6049" y="14077"/>
                  <a:pt x="6034" y="14052"/>
                </a:cubicBezTo>
                <a:cubicBezTo>
                  <a:pt x="5969" y="14052"/>
                  <a:pt x="5905" y="14005"/>
                  <a:pt x="5842" y="13958"/>
                </a:cubicBezTo>
                <a:lnTo>
                  <a:pt x="5809" y="13958"/>
                </a:lnTo>
                <a:lnTo>
                  <a:pt x="5809" y="13909"/>
                </a:lnTo>
                <a:cubicBezTo>
                  <a:pt x="5744" y="13909"/>
                  <a:pt x="5681" y="13814"/>
                  <a:pt x="5616" y="13767"/>
                </a:cubicBezTo>
                <a:cubicBezTo>
                  <a:pt x="5584" y="13721"/>
                  <a:pt x="5520" y="13672"/>
                  <a:pt x="5488" y="13625"/>
                </a:cubicBezTo>
                <a:lnTo>
                  <a:pt x="5391" y="13530"/>
                </a:lnTo>
                <a:lnTo>
                  <a:pt x="5327" y="13435"/>
                </a:lnTo>
                <a:lnTo>
                  <a:pt x="5166" y="13246"/>
                </a:lnTo>
                <a:cubicBezTo>
                  <a:pt x="4943" y="13008"/>
                  <a:pt x="4749" y="12722"/>
                  <a:pt x="4526" y="12485"/>
                </a:cubicBezTo>
                <a:lnTo>
                  <a:pt x="3531" y="11299"/>
                </a:lnTo>
                <a:lnTo>
                  <a:pt x="2663" y="10207"/>
                </a:lnTo>
                <a:cubicBezTo>
                  <a:pt x="2407" y="9921"/>
                  <a:pt x="2215" y="9732"/>
                  <a:pt x="2086" y="9542"/>
                </a:cubicBezTo>
                <a:lnTo>
                  <a:pt x="2215" y="9732"/>
                </a:lnTo>
                <a:lnTo>
                  <a:pt x="2086" y="9590"/>
                </a:lnTo>
                <a:cubicBezTo>
                  <a:pt x="1796" y="9732"/>
                  <a:pt x="1508" y="9732"/>
                  <a:pt x="1219" y="9732"/>
                </a:cubicBezTo>
                <a:cubicBezTo>
                  <a:pt x="1283" y="9828"/>
                  <a:pt x="1059" y="9921"/>
                  <a:pt x="866" y="9921"/>
                </a:cubicBezTo>
                <a:lnTo>
                  <a:pt x="834" y="9921"/>
                </a:lnTo>
                <a:lnTo>
                  <a:pt x="770" y="9970"/>
                </a:lnTo>
                <a:cubicBezTo>
                  <a:pt x="705" y="10112"/>
                  <a:pt x="609" y="10254"/>
                  <a:pt x="482" y="10491"/>
                </a:cubicBezTo>
                <a:lnTo>
                  <a:pt x="417" y="10634"/>
                </a:lnTo>
                <a:cubicBezTo>
                  <a:pt x="353" y="10729"/>
                  <a:pt x="321" y="10776"/>
                  <a:pt x="288" y="10871"/>
                </a:cubicBezTo>
                <a:lnTo>
                  <a:pt x="63" y="11251"/>
                </a:lnTo>
                <a:lnTo>
                  <a:pt x="63" y="11821"/>
                </a:lnTo>
                <a:lnTo>
                  <a:pt x="0" y="11726"/>
                </a:lnTo>
                <a:cubicBezTo>
                  <a:pt x="32" y="12296"/>
                  <a:pt x="96" y="13055"/>
                  <a:pt x="96" y="13767"/>
                </a:cubicBezTo>
                <a:cubicBezTo>
                  <a:pt x="96" y="14100"/>
                  <a:pt x="128" y="14431"/>
                  <a:pt x="161" y="14813"/>
                </a:cubicBezTo>
                <a:cubicBezTo>
                  <a:pt x="192" y="15097"/>
                  <a:pt x="224" y="15381"/>
                  <a:pt x="257" y="15572"/>
                </a:cubicBezTo>
                <a:cubicBezTo>
                  <a:pt x="257" y="15809"/>
                  <a:pt x="288" y="16047"/>
                  <a:pt x="321" y="16331"/>
                </a:cubicBezTo>
                <a:cubicBezTo>
                  <a:pt x="321" y="16426"/>
                  <a:pt x="321" y="16522"/>
                  <a:pt x="353" y="16615"/>
                </a:cubicBezTo>
                <a:cubicBezTo>
                  <a:pt x="353" y="16710"/>
                  <a:pt x="353" y="16759"/>
                  <a:pt x="384" y="16853"/>
                </a:cubicBezTo>
                <a:cubicBezTo>
                  <a:pt x="417" y="17232"/>
                  <a:pt x="482" y="17614"/>
                  <a:pt x="513" y="18040"/>
                </a:cubicBezTo>
                <a:cubicBezTo>
                  <a:pt x="578" y="18419"/>
                  <a:pt x="674" y="18848"/>
                  <a:pt x="738" y="19227"/>
                </a:cubicBezTo>
                <a:cubicBezTo>
                  <a:pt x="834" y="19607"/>
                  <a:pt x="930" y="19986"/>
                  <a:pt x="1059" y="20415"/>
                </a:cubicBezTo>
                <a:lnTo>
                  <a:pt x="1059" y="20557"/>
                </a:lnTo>
                <a:cubicBezTo>
                  <a:pt x="1059" y="20650"/>
                  <a:pt x="1059" y="20794"/>
                  <a:pt x="1091" y="20936"/>
                </a:cubicBezTo>
                <a:lnTo>
                  <a:pt x="1187" y="21458"/>
                </a:lnTo>
                <a:lnTo>
                  <a:pt x="1251" y="21600"/>
                </a:lnTo>
                <a:lnTo>
                  <a:pt x="1604" y="21600"/>
                </a:lnTo>
                <a:cubicBezTo>
                  <a:pt x="1829" y="21600"/>
                  <a:pt x="2086" y="21553"/>
                  <a:pt x="2342" y="21458"/>
                </a:cubicBezTo>
                <a:cubicBezTo>
                  <a:pt x="2856" y="21220"/>
                  <a:pt x="3337" y="20650"/>
                  <a:pt x="3273" y="19749"/>
                </a:cubicBezTo>
                <a:lnTo>
                  <a:pt x="3337" y="19749"/>
                </a:lnTo>
                <a:cubicBezTo>
                  <a:pt x="3337" y="19749"/>
                  <a:pt x="3241" y="19465"/>
                  <a:pt x="3241" y="19465"/>
                </a:cubicBezTo>
                <a:cubicBezTo>
                  <a:pt x="3177" y="19036"/>
                  <a:pt x="3049" y="18848"/>
                  <a:pt x="3112" y="18848"/>
                </a:cubicBezTo>
                <a:lnTo>
                  <a:pt x="3241" y="19416"/>
                </a:lnTo>
                <a:cubicBezTo>
                  <a:pt x="3216" y="19249"/>
                  <a:pt x="3211" y="19190"/>
                  <a:pt x="3219" y="19190"/>
                </a:cubicBezTo>
                <a:cubicBezTo>
                  <a:pt x="3232" y="19190"/>
                  <a:pt x="3279" y="19330"/>
                  <a:pt x="3337" y="19416"/>
                </a:cubicBezTo>
                <a:cubicBezTo>
                  <a:pt x="3273" y="19227"/>
                  <a:pt x="3273" y="19085"/>
                  <a:pt x="3241" y="18941"/>
                </a:cubicBezTo>
                <a:cubicBezTo>
                  <a:pt x="3233" y="18920"/>
                  <a:pt x="3229" y="18910"/>
                  <a:pt x="3228" y="18910"/>
                </a:cubicBezTo>
                <a:cubicBezTo>
                  <a:pt x="3223" y="18910"/>
                  <a:pt x="3241" y="19011"/>
                  <a:pt x="3241" y="19085"/>
                </a:cubicBezTo>
                <a:cubicBezTo>
                  <a:pt x="3145" y="18848"/>
                  <a:pt x="3049" y="18562"/>
                  <a:pt x="2985" y="18324"/>
                </a:cubicBezTo>
                <a:cubicBezTo>
                  <a:pt x="2920" y="17898"/>
                  <a:pt x="3081" y="18231"/>
                  <a:pt x="2985" y="17707"/>
                </a:cubicBezTo>
                <a:cubicBezTo>
                  <a:pt x="2920" y="17281"/>
                  <a:pt x="2856" y="16901"/>
                  <a:pt x="2792" y="16473"/>
                </a:cubicBezTo>
                <a:lnTo>
                  <a:pt x="2695" y="15809"/>
                </a:lnTo>
                <a:lnTo>
                  <a:pt x="2695" y="15618"/>
                </a:lnTo>
                <a:cubicBezTo>
                  <a:pt x="2695" y="15523"/>
                  <a:pt x="2695" y="15476"/>
                  <a:pt x="2728" y="15430"/>
                </a:cubicBezTo>
                <a:lnTo>
                  <a:pt x="2728" y="15334"/>
                </a:lnTo>
                <a:lnTo>
                  <a:pt x="2760" y="15334"/>
                </a:lnTo>
                <a:cubicBezTo>
                  <a:pt x="2792" y="15381"/>
                  <a:pt x="2760" y="15381"/>
                  <a:pt x="2792" y="15430"/>
                </a:cubicBezTo>
                <a:lnTo>
                  <a:pt x="2824" y="15430"/>
                </a:lnTo>
                <a:cubicBezTo>
                  <a:pt x="2824" y="15461"/>
                  <a:pt x="2824" y="15492"/>
                  <a:pt x="2824" y="15523"/>
                </a:cubicBezTo>
                <a:lnTo>
                  <a:pt x="2920" y="15667"/>
                </a:lnTo>
                <a:lnTo>
                  <a:pt x="3402" y="16189"/>
                </a:lnTo>
                <a:cubicBezTo>
                  <a:pt x="3466" y="16284"/>
                  <a:pt x="3562" y="16378"/>
                  <a:pt x="3658" y="16473"/>
                </a:cubicBezTo>
                <a:cubicBezTo>
                  <a:pt x="3723" y="16568"/>
                  <a:pt x="3787" y="16615"/>
                  <a:pt x="3948" y="16806"/>
                </a:cubicBezTo>
                <a:lnTo>
                  <a:pt x="4782" y="17660"/>
                </a:lnTo>
                <a:cubicBezTo>
                  <a:pt x="5295" y="18135"/>
                  <a:pt x="5648" y="18419"/>
                  <a:pt x="5648" y="18419"/>
                </a:cubicBezTo>
                <a:lnTo>
                  <a:pt x="5713" y="18277"/>
                </a:lnTo>
                <a:cubicBezTo>
                  <a:pt x="5938" y="18419"/>
                  <a:pt x="6130" y="18610"/>
                  <a:pt x="6322" y="18848"/>
                </a:cubicBezTo>
                <a:cubicBezTo>
                  <a:pt x="6355" y="18941"/>
                  <a:pt x="6419" y="18990"/>
                  <a:pt x="6451" y="19036"/>
                </a:cubicBezTo>
                <a:lnTo>
                  <a:pt x="6611" y="19179"/>
                </a:lnTo>
                <a:lnTo>
                  <a:pt x="6868" y="19323"/>
                </a:lnTo>
                <a:cubicBezTo>
                  <a:pt x="7093" y="19369"/>
                  <a:pt x="7318" y="19465"/>
                  <a:pt x="7542" y="19654"/>
                </a:cubicBezTo>
                <a:cubicBezTo>
                  <a:pt x="7638" y="19511"/>
                  <a:pt x="7735" y="19369"/>
                  <a:pt x="7831" y="19227"/>
                </a:cubicBezTo>
                <a:lnTo>
                  <a:pt x="7927" y="19085"/>
                </a:lnTo>
                <a:cubicBezTo>
                  <a:pt x="7927" y="19036"/>
                  <a:pt x="7959" y="18990"/>
                  <a:pt x="7959" y="18941"/>
                </a:cubicBezTo>
                <a:cubicBezTo>
                  <a:pt x="7959" y="18941"/>
                  <a:pt x="8087" y="18791"/>
                  <a:pt x="8114" y="18791"/>
                </a:cubicBezTo>
                <a:cubicBezTo>
                  <a:pt x="8118" y="18791"/>
                  <a:pt x="8119" y="18795"/>
                  <a:pt x="8119" y="18799"/>
                </a:cubicBezTo>
                <a:cubicBezTo>
                  <a:pt x="8119" y="18657"/>
                  <a:pt x="8248" y="18562"/>
                  <a:pt x="8344" y="18419"/>
                </a:cubicBezTo>
                <a:cubicBezTo>
                  <a:pt x="8364" y="18375"/>
                  <a:pt x="8369" y="18357"/>
                  <a:pt x="8364" y="18357"/>
                </a:cubicBezTo>
                <a:cubicBezTo>
                  <a:pt x="8354" y="18357"/>
                  <a:pt x="8302" y="18435"/>
                  <a:pt x="8280" y="18468"/>
                </a:cubicBezTo>
                <a:lnTo>
                  <a:pt x="8376" y="18277"/>
                </a:lnTo>
                <a:cubicBezTo>
                  <a:pt x="8376" y="18262"/>
                  <a:pt x="8380" y="18256"/>
                  <a:pt x="8385" y="18256"/>
                </a:cubicBezTo>
                <a:cubicBezTo>
                  <a:pt x="8392" y="18256"/>
                  <a:pt x="8401" y="18266"/>
                  <a:pt x="8405" y="18273"/>
                </a:cubicBezTo>
                <a:cubicBezTo>
                  <a:pt x="8414" y="18254"/>
                  <a:pt x="8427" y="18221"/>
                  <a:pt x="8441" y="18182"/>
                </a:cubicBezTo>
                <a:cubicBezTo>
                  <a:pt x="8505" y="17993"/>
                  <a:pt x="8666" y="17707"/>
                  <a:pt x="9308" y="16522"/>
                </a:cubicBezTo>
                <a:cubicBezTo>
                  <a:pt x="9243" y="16284"/>
                  <a:pt x="9179" y="16093"/>
                  <a:pt x="9114" y="15856"/>
                </a:cubicBezTo>
                <a:lnTo>
                  <a:pt x="9018" y="15572"/>
                </a:lnTo>
                <a:cubicBezTo>
                  <a:pt x="8987" y="15476"/>
                  <a:pt x="8954" y="15334"/>
                  <a:pt x="8954" y="15239"/>
                </a:cubicBezTo>
                <a:cubicBezTo>
                  <a:pt x="8891" y="14906"/>
                  <a:pt x="8826" y="14527"/>
                  <a:pt x="8793" y="14147"/>
                </a:cubicBezTo>
                <a:cubicBezTo>
                  <a:pt x="8762" y="13958"/>
                  <a:pt x="8730" y="13767"/>
                  <a:pt x="8697" y="13577"/>
                </a:cubicBezTo>
                <a:lnTo>
                  <a:pt x="8666" y="13008"/>
                </a:lnTo>
                <a:lnTo>
                  <a:pt x="8634" y="12771"/>
                </a:lnTo>
                <a:lnTo>
                  <a:pt x="8634" y="12391"/>
                </a:lnTo>
                <a:cubicBezTo>
                  <a:pt x="8634" y="11726"/>
                  <a:pt x="8634" y="11109"/>
                  <a:pt x="8666" y="10445"/>
                </a:cubicBezTo>
                <a:cubicBezTo>
                  <a:pt x="8666" y="10159"/>
                  <a:pt x="8697" y="9874"/>
                  <a:pt x="8697" y="9590"/>
                </a:cubicBezTo>
                <a:lnTo>
                  <a:pt x="8697" y="9495"/>
                </a:lnTo>
                <a:cubicBezTo>
                  <a:pt x="8681" y="9448"/>
                  <a:pt x="8681" y="9448"/>
                  <a:pt x="8673" y="9448"/>
                </a:cubicBezTo>
                <a:cubicBezTo>
                  <a:pt x="8666" y="9448"/>
                  <a:pt x="8650" y="9448"/>
                  <a:pt x="8601" y="9400"/>
                </a:cubicBezTo>
                <a:cubicBezTo>
                  <a:pt x="8505" y="9304"/>
                  <a:pt x="8633" y="9353"/>
                  <a:pt x="8601" y="9257"/>
                </a:cubicBezTo>
                <a:cubicBezTo>
                  <a:pt x="8634" y="9353"/>
                  <a:pt x="8666" y="9353"/>
                  <a:pt x="8666" y="9353"/>
                </a:cubicBezTo>
                <a:cubicBezTo>
                  <a:pt x="8666" y="9353"/>
                  <a:pt x="8666" y="9353"/>
                  <a:pt x="8730" y="9542"/>
                </a:cubicBezTo>
                <a:lnTo>
                  <a:pt x="8697" y="9353"/>
                </a:lnTo>
                <a:lnTo>
                  <a:pt x="8730" y="9448"/>
                </a:lnTo>
                <a:cubicBezTo>
                  <a:pt x="8730" y="9448"/>
                  <a:pt x="8730" y="9400"/>
                  <a:pt x="8730" y="9400"/>
                </a:cubicBezTo>
                <a:cubicBezTo>
                  <a:pt x="8730" y="9343"/>
                  <a:pt x="8730" y="9324"/>
                  <a:pt x="8731" y="9324"/>
                </a:cubicBezTo>
                <a:cubicBezTo>
                  <a:pt x="8734" y="9324"/>
                  <a:pt x="8742" y="9370"/>
                  <a:pt x="8762" y="9400"/>
                </a:cubicBezTo>
                <a:cubicBezTo>
                  <a:pt x="8762" y="9400"/>
                  <a:pt x="8762" y="9353"/>
                  <a:pt x="8793" y="9304"/>
                </a:cubicBezTo>
                <a:lnTo>
                  <a:pt x="8826" y="9304"/>
                </a:lnTo>
                <a:cubicBezTo>
                  <a:pt x="8826" y="9304"/>
                  <a:pt x="8826" y="9257"/>
                  <a:pt x="8891" y="9257"/>
                </a:cubicBezTo>
                <a:cubicBezTo>
                  <a:pt x="8922" y="9257"/>
                  <a:pt x="8891" y="9257"/>
                  <a:pt x="8891" y="9304"/>
                </a:cubicBezTo>
                <a:lnTo>
                  <a:pt x="8987" y="9448"/>
                </a:lnTo>
                <a:cubicBezTo>
                  <a:pt x="9083" y="9542"/>
                  <a:pt x="9179" y="9637"/>
                  <a:pt x="9179" y="9732"/>
                </a:cubicBezTo>
                <a:cubicBezTo>
                  <a:pt x="9280" y="9845"/>
                  <a:pt x="9524" y="10256"/>
                  <a:pt x="9604" y="10256"/>
                </a:cubicBezTo>
                <a:cubicBezTo>
                  <a:pt x="9625" y="10256"/>
                  <a:pt x="9635" y="10229"/>
                  <a:pt x="9629" y="10159"/>
                </a:cubicBezTo>
                <a:cubicBezTo>
                  <a:pt x="9654" y="10273"/>
                  <a:pt x="9846" y="10665"/>
                  <a:pt x="9803" y="10665"/>
                </a:cubicBezTo>
                <a:cubicBezTo>
                  <a:pt x="9793" y="10665"/>
                  <a:pt x="9768" y="10641"/>
                  <a:pt x="9725" y="10587"/>
                </a:cubicBezTo>
                <a:cubicBezTo>
                  <a:pt x="9821" y="10729"/>
                  <a:pt x="9917" y="10920"/>
                  <a:pt x="10046" y="11062"/>
                </a:cubicBezTo>
                <a:lnTo>
                  <a:pt x="9917" y="10776"/>
                </a:lnTo>
                <a:cubicBezTo>
                  <a:pt x="10174" y="11251"/>
                  <a:pt x="10463" y="11679"/>
                  <a:pt x="10784" y="12058"/>
                </a:cubicBezTo>
                <a:lnTo>
                  <a:pt x="10655" y="11821"/>
                </a:lnTo>
                <a:cubicBezTo>
                  <a:pt x="10880" y="12154"/>
                  <a:pt x="11105" y="12485"/>
                  <a:pt x="11105" y="12722"/>
                </a:cubicBezTo>
                <a:lnTo>
                  <a:pt x="11137" y="12771"/>
                </a:lnTo>
                <a:lnTo>
                  <a:pt x="11586" y="13435"/>
                </a:lnTo>
                <a:cubicBezTo>
                  <a:pt x="11842" y="13814"/>
                  <a:pt x="12132" y="14194"/>
                  <a:pt x="12420" y="14575"/>
                </a:cubicBezTo>
                <a:lnTo>
                  <a:pt x="12228" y="14242"/>
                </a:lnTo>
                <a:cubicBezTo>
                  <a:pt x="12388" y="14431"/>
                  <a:pt x="12709" y="14859"/>
                  <a:pt x="13095" y="15334"/>
                </a:cubicBezTo>
                <a:cubicBezTo>
                  <a:pt x="13319" y="15286"/>
                  <a:pt x="13512" y="15239"/>
                  <a:pt x="13673" y="15192"/>
                </a:cubicBezTo>
                <a:cubicBezTo>
                  <a:pt x="13833" y="15192"/>
                  <a:pt x="14057" y="15144"/>
                  <a:pt x="14250" y="15097"/>
                </a:cubicBezTo>
                <a:cubicBezTo>
                  <a:pt x="14411" y="15001"/>
                  <a:pt x="14572" y="14859"/>
                  <a:pt x="14732" y="14717"/>
                </a:cubicBezTo>
                <a:lnTo>
                  <a:pt x="14989" y="14527"/>
                </a:lnTo>
                <a:cubicBezTo>
                  <a:pt x="15052" y="14431"/>
                  <a:pt x="15116" y="14384"/>
                  <a:pt x="15245" y="14289"/>
                </a:cubicBezTo>
                <a:cubicBezTo>
                  <a:pt x="15373" y="13388"/>
                  <a:pt x="15502" y="12485"/>
                  <a:pt x="15598" y="11583"/>
                </a:cubicBezTo>
                <a:cubicBezTo>
                  <a:pt x="15598" y="11583"/>
                  <a:pt x="15566" y="11726"/>
                  <a:pt x="15533" y="11868"/>
                </a:cubicBezTo>
                <a:lnTo>
                  <a:pt x="15470" y="12105"/>
                </a:lnTo>
                <a:lnTo>
                  <a:pt x="15470" y="11963"/>
                </a:lnTo>
                <a:cubicBezTo>
                  <a:pt x="15470" y="11821"/>
                  <a:pt x="15470" y="11679"/>
                  <a:pt x="15502" y="11583"/>
                </a:cubicBezTo>
                <a:cubicBezTo>
                  <a:pt x="15502" y="11299"/>
                  <a:pt x="15533" y="11013"/>
                  <a:pt x="15533" y="11013"/>
                </a:cubicBezTo>
                <a:cubicBezTo>
                  <a:pt x="15533" y="11091"/>
                  <a:pt x="15640" y="11484"/>
                  <a:pt x="15645" y="11679"/>
                </a:cubicBezTo>
                <a:cubicBezTo>
                  <a:pt x="15673" y="11494"/>
                  <a:pt x="15705" y="11247"/>
                  <a:pt x="15758" y="10966"/>
                </a:cubicBezTo>
                <a:cubicBezTo>
                  <a:pt x="15758" y="10776"/>
                  <a:pt x="15790" y="10587"/>
                  <a:pt x="15823" y="10396"/>
                </a:cubicBezTo>
                <a:cubicBezTo>
                  <a:pt x="15823" y="10207"/>
                  <a:pt x="15855" y="10112"/>
                  <a:pt x="15855" y="9970"/>
                </a:cubicBezTo>
                <a:cubicBezTo>
                  <a:pt x="15919" y="9448"/>
                  <a:pt x="15984" y="8782"/>
                  <a:pt x="16048" y="8023"/>
                </a:cubicBezTo>
                <a:cubicBezTo>
                  <a:pt x="16080" y="7548"/>
                  <a:pt x="16111" y="7027"/>
                  <a:pt x="16176" y="6503"/>
                </a:cubicBezTo>
                <a:cubicBezTo>
                  <a:pt x="16176" y="6266"/>
                  <a:pt x="16207" y="6077"/>
                  <a:pt x="16240" y="5839"/>
                </a:cubicBezTo>
                <a:cubicBezTo>
                  <a:pt x="16240" y="5697"/>
                  <a:pt x="16272" y="5507"/>
                  <a:pt x="16305" y="5364"/>
                </a:cubicBezTo>
                <a:cubicBezTo>
                  <a:pt x="16305" y="5269"/>
                  <a:pt x="16336" y="5222"/>
                  <a:pt x="16368" y="5174"/>
                </a:cubicBezTo>
                <a:cubicBezTo>
                  <a:pt x="16368" y="5222"/>
                  <a:pt x="16401" y="5269"/>
                  <a:pt x="16401" y="5318"/>
                </a:cubicBezTo>
                <a:cubicBezTo>
                  <a:pt x="16432" y="5460"/>
                  <a:pt x="16465" y="5649"/>
                  <a:pt x="16465" y="5793"/>
                </a:cubicBezTo>
                <a:cubicBezTo>
                  <a:pt x="16489" y="5793"/>
                  <a:pt x="16476" y="5651"/>
                  <a:pt x="16498" y="5651"/>
                </a:cubicBezTo>
                <a:cubicBezTo>
                  <a:pt x="16505" y="5651"/>
                  <a:pt x="16514" y="5664"/>
                  <a:pt x="16528" y="5697"/>
                </a:cubicBezTo>
                <a:cubicBezTo>
                  <a:pt x="16528" y="5793"/>
                  <a:pt x="16528" y="5839"/>
                  <a:pt x="16528" y="5886"/>
                </a:cubicBezTo>
                <a:cubicBezTo>
                  <a:pt x="16528" y="5886"/>
                  <a:pt x="16547" y="5966"/>
                  <a:pt x="16556" y="5966"/>
                </a:cubicBezTo>
                <a:cubicBezTo>
                  <a:pt x="16559" y="5966"/>
                  <a:pt x="16561" y="5958"/>
                  <a:pt x="16561" y="5935"/>
                </a:cubicBezTo>
                <a:cubicBezTo>
                  <a:pt x="16528" y="5744"/>
                  <a:pt x="16528" y="5555"/>
                  <a:pt x="16497" y="5318"/>
                </a:cubicBezTo>
                <a:lnTo>
                  <a:pt x="16593" y="5555"/>
                </a:lnTo>
                <a:lnTo>
                  <a:pt x="16593" y="5697"/>
                </a:lnTo>
                <a:cubicBezTo>
                  <a:pt x="16593" y="5697"/>
                  <a:pt x="16616" y="5592"/>
                  <a:pt x="16664" y="5592"/>
                </a:cubicBezTo>
                <a:cubicBezTo>
                  <a:pt x="16672" y="5592"/>
                  <a:pt x="16680" y="5594"/>
                  <a:pt x="16689" y="5602"/>
                </a:cubicBezTo>
                <a:cubicBezTo>
                  <a:pt x="16722" y="5602"/>
                  <a:pt x="16722" y="5649"/>
                  <a:pt x="16753" y="5697"/>
                </a:cubicBezTo>
                <a:cubicBezTo>
                  <a:pt x="16818" y="5935"/>
                  <a:pt x="16914" y="6124"/>
                  <a:pt x="17010" y="6314"/>
                </a:cubicBezTo>
                <a:cubicBezTo>
                  <a:pt x="17203" y="6789"/>
                  <a:pt x="17396" y="7216"/>
                  <a:pt x="17588" y="7691"/>
                </a:cubicBezTo>
                <a:cubicBezTo>
                  <a:pt x="17556" y="7691"/>
                  <a:pt x="17460" y="7502"/>
                  <a:pt x="17331" y="7311"/>
                </a:cubicBezTo>
                <a:cubicBezTo>
                  <a:pt x="17396" y="7453"/>
                  <a:pt x="17460" y="7595"/>
                  <a:pt x="17523" y="7786"/>
                </a:cubicBezTo>
                <a:cubicBezTo>
                  <a:pt x="17513" y="7733"/>
                  <a:pt x="17513" y="7714"/>
                  <a:pt x="17519" y="7714"/>
                </a:cubicBezTo>
                <a:cubicBezTo>
                  <a:pt x="17547" y="7714"/>
                  <a:pt x="17682" y="8010"/>
                  <a:pt x="17693" y="8010"/>
                </a:cubicBezTo>
                <a:cubicBezTo>
                  <a:pt x="17696" y="8010"/>
                  <a:pt x="17693" y="8000"/>
                  <a:pt x="17684" y="7975"/>
                </a:cubicBezTo>
                <a:cubicBezTo>
                  <a:pt x="18134" y="8594"/>
                  <a:pt x="18455" y="9637"/>
                  <a:pt x="18839" y="10254"/>
                </a:cubicBezTo>
                <a:cubicBezTo>
                  <a:pt x="18968" y="10207"/>
                  <a:pt x="21279" y="9921"/>
                  <a:pt x="21375" y="9828"/>
                </a:cubicBezTo>
                <a:cubicBezTo>
                  <a:pt x="21471" y="10017"/>
                  <a:pt x="21568" y="10254"/>
                  <a:pt x="21600" y="10303"/>
                </a:cubicBezTo>
                <a:cubicBezTo>
                  <a:pt x="21536" y="10065"/>
                  <a:pt x="21439" y="9828"/>
                  <a:pt x="21310" y="9590"/>
                </a:cubicBezTo>
                <a:lnTo>
                  <a:pt x="21214" y="9637"/>
                </a:lnTo>
                <a:cubicBezTo>
                  <a:pt x="20991" y="9162"/>
                  <a:pt x="21214" y="9495"/>
                  <a:pt x="20991" y="9020"/>
                </a:cubicBezTo>
                <a:cubicBezTo>
                  <a:pt x="20996" y="9010"/>
                  <a:pt x="21004" y="9006"/>
                  <a:pt x="21012" y="9006"/>
                </a:cubicBezTo>
                <a:cubicBezTo>
                  <a:pt x="21091" y="9006"/>
                  <a:pt x="21266" y="9388"/>
                  <a:pt x="21439" y="9732"/>
                </a:cubicBezTo>
                <a:cubicBezTo>
                  <a:pt x="21279" y="9400"/>
                  <a:pt x="21150" y="9020"/>
                  <a:pt x="21022" y="8925"/>
                </a:cubicBezTo>
                <a:cubicBezTo>
                  <a:pt x="20893" y="8545"/>
                  <a:pt x="21118" y="8925"/>
                  <a:pt x="20958" y="8450"/>
                </a:cubicBezTo>
                <a:cubicBezTo>
                  <a:pt x="20766" y="8165"/>
                  <a:pt x="20605" y="7881"/>
                  <a:pt x="20476" y="7548"/>
                </a:cubicBezTo>
                <a:cubicBezTo>
                  <a:pt x="20188" y="6694"/>
                  <a:pt x="19867" y="6410"/>
                  <a:pt x="19610" y="5602"/>
                </a:cubicBezTo>
                <a:lnTo>
                  <a:pt x="19642" y="5697"/>
                </a:lnTo>
                <a:cubicBezTo>
                  <a:pt x="19583" y="5433"/>
                  <a:pt x="19329" y="5002"/>
                  <a:pt x="19164" y="4526"/>
                </a:cubicBezTo>
                <a:cubicBezTo>
                  <a:pt x="19173" y="4568"/>
                  <a:pt x="19173" y="4600"/>
                  <a:pt x="19162" y="4600"/>
                </a:cubicBezTo>
                <a:cubicBezTo>
                  <a:pt x="19148" y="4600"/>
                  <a:pt x="19117" y="4551"/>
                  <a:pt x="19064" y="4415"/>
                </a:cubicBezTo>
                <a:cubicBezTo>
                  <a:pt x="18615" y="3371"/>
                  <a:pt x="18294" y="2706"/>
                  <a:pt x="17973" y="1851"/>
                </a:cubicBezTo>
                <a:lnTo>
                  <a:pt x="17621" y="1283"/>
                </a:lnTo>
                <a:lnTo>
                  <a:pt x="17106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19" name="Google Shape;750;p22"/>
          <p:cNvSpPr/>
          <p:nvPr/>
        </p:nvSpPr>
        <p:spPr>
          <a:xfrm rot="13213533">
            <a:off x="5058317" y="4238084"/>
            <a:ext cx="521720" cy="4347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6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6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6" y="5588"/>
                  <a:pt x="4326" y="5827"/>
                </a:cubicBezTo>
                <a:lnTo>
                  <a:pt x="4326" y="7967"/>
                </a:lnTo>
                <a:cubicBezTo>
                  <a:pt x="4293" y="8560"/>
                  <a:pt x="4359" y="9036"/>
                  <a:pt x="4326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6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79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6" y="10146"/>
                  <a:pt x="18527" y="10265"/>
                </a:cubicBezTo>
                <a:lnTo>
                  <a:pt x="17274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731" name="Google Shape;751;p22"/>
          <p:cNvGrpSpPr/>
          <p:nvPr/>
        </p:nvGrpSpPr>
        <p:grpSpPr>
          <a:xfrm>
            <a:off x="-503315" y="1970721"/>
            <a:ext cx="966284" cy="1216805"/>
            <a:chOff x="0" y="0"/>
            <a:chExt cx="966282" cy="1216803"/>
          </a:xfrm>
        </p:grpSpPr>
        <p:sp>
          <p:nvSpPr>
            <p:cNvPr id="720" name="Google Shape;752;p22"/>
            <p:cNvSpPr/>
            <p:nvPr/>
          </p:nvSpPr>
          <p:spPr>
            <a:xfrm>
              <a:off x="617006" y="94476"/>
              <a:ext cx="1" cy="16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21" name="Google Shape;753;p22"/>
            <p:cNvSpPr/>
            <p:nvPr/>
          </p:nvSpPr>
          <p:spPr>
            <a:xfrm>
              <a:off x="316822" y="102910"/>
              <a:ext cx="1" cy="139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22" name="Google Shape;754;p22"/>
            <p:cNvSpPr/>
            <p:nvPr/>
          </p:nvSpPr>
          <p:spPr>
            <a:xfrm>
              <a:off x="0" y="83967"/>
              <a:ext cx="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23" name="Google Shape;755;p22"/>
            <p:cNvSpPr/>
            <p:nvPr/>
          </p:nvSpPr>
          <p:spPr>
            <a:xfrm>
              <a:off x="72855" y="631568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24" name="Google Shape;757;p22"/>
            <p:cNvSpPr/>
            <p:nvPr/>
          </p:nvSpPr>
          <p:spPr>
            <a:xfrm>
              <a:off x="63934" y="608686"/>
              <a:ext cx="222347" cy="241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25" name="Google Shape;758;p22"/>
            <p:cNvSpPr/>
            <p:nvPr/>
          </p:nvSpPr>
          <p:spPr>
            <a:xfrm>
              <a:off x="758779" y="330840"/>
              <a:ext cx="207504" cy="219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26" name="Google Shape;760;p22"/>
            <p:cNvSpPr/>
            <p:nvPr/>
          </p:nvSpPr>
          <p:spPr>
            <a:xfrm>
              <a:off x="373957" y="430901"/>
              <a:ext cx="225727" cy="236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27" name="Google Shape;761;p22"/>
            <p:cNvSpPr/>
            <p:nvPr/>
          </p:nvSpPr>
          <p:spPr>
            <a:xfrm>
              <a:off x="724316" y="793538"/>
              <a:ext cx="217947" cy="256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28" name="Google Shape;762;p22"/>
            <p:cNvSpPr/>
            <p:nvPr/>
          </p:nvSpPr>
          <p:spPr>
            <a:xfrm>
              <a:off x="386341" y="986708"/>
              <a:ext cx="215098" cy="230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29" name="Google Shape;763;p22"/>
            <p:cNvSpPr/>
            <p:nvPr/>
          </p:nvSpPr>
          <p:spPr>
            <a:xfrm>
              <a:off x="64618" y="19488"/>
              <a:ext cx="185536" cy="223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30" name="Google Shape;764;p22"/>
            <p:cNvSpPr/>
            <p:nvPr/>
          </p:nvSpPr>
          <p:spPr>
            <a:xfrm>
              <a:off x="468995" y="0"/>
              <a:ext cx="181404" cy="266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732" name="Google Shape;765;p22"/>
          <p:cNvSpPr/>
          <p:nvPr/>
        </p:nvSpPr>
        <p:spPr>
          <a:xfrm flipH="1" rot="8386467">
            <a:off x="9039562" y="780954"/>
            <a:ext cx="516944" cy="3538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33" name="Google Shape;766;p22"/>
          <p:cNvSpPr/>
          <p:nvPr/>
        </p:nvSpPr>
        <p:spPr>
          <a:xfrm flipH="1" rot="8386467">
            <a:off x="8416660" y="1206467"/>
            <a:ext cx="465103" cy="329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05" y="9482"/>
                </a:moveTo>
                <a:lnTo>
                  <a:pt x="11670" y="9675"/>
                </a:lnTo>
                <a:lnTo>
                  <a:pt x="11708" y="9519"/>
                </a:lnTo>
                <a:cubicBezTo>
                  <a:pt x="11708" y="9502"/>
                  <a:pt x="11707" y="9491"/>
                  <a:pt x="11705" y="9482"/>
                </a:cubicBezTo>
                <a:close/>
                <a:moveTo>
                  <a:pt x="2872" y="9600"/>
                </a:moveTo>
                <a:cubicBezTo>
                  <a:pt x="2878" y="9600"/>
                  <a:pt x="2885" y="9607"/>
                  <a:pt x="2891" y="9624"/>
                </a:cubicBezTo>
                <a:lnTo>
                  <a:pt x="2652" y="10102"/>
                </a:lnTo>
                <a:cubicBezTo>
                  <a:pt x="2793" y="9815"/>
                  <a:pt x="2841" y="9600"/>
                  <a:pt x="2872" y="9600"/>
                </a:cubicBezTo>
                <a:close/>
                <a:moveTo>
                  <a:pt x="21562" y="14697"/>
                </a:moveTo>
                <a:cubicBezTo>
                  <a:pt x="21561" y="14717"/>
                  <a:pt x="21561" y="14736"/>
                  <a:pt x="21559" y="14757"/>
                </a:cubicBezTo>
                <a:cubicBezTo>
                  <a:pt x="21561" y="14738"/>
                  <a:pt x="21562" y="14717"/>
                  <a:pt x="21562" y="14697"/>
                </a:cubicBezTo>
                <a:close/>
                <a:moveTo>
                  <a:pt x="15380" y="15317"/>
                </a:moveTo>
                <a:cubicBezTo>
                  <a:pt x="15378" y="15319"/>
                  <a:pt x="15377" y="15321"/>
                  <a:pt x="15375" y="15323"/>
                </a:cubicBezTo>
                <a:cubicBezTo>
                  <a:pt x="15377" y="15321"/>
                  <a:pt x="15378" y="15319"/>
                  <a:pt x="15380" y="15317"/>
                </a:cubicBezTo>
                <a:close/>
                <a:moveTo>
                  <a:pt x="6557" y="0"/>
                </a:moveTo>
                <a:cubicBezTo>
                  <a:pt x="6410" y="54"/>
                  <a:pt x="6261" y="105"/>
                  <a:pt x="6076" y="105"/>
                </a:cubicBezTo>
                <a:lnTo>
                  <a:pt x="5929" y="157"/>
                </a:lnTo>
                <a:lnTo>
                  <a:pt x="5632" y="210"/>
                </a:lnTo>
                <a:cubicBezTo>
                  <a:pt x="5409" y="210"/>
                  <a:pt x="5224" y="313"/>
                  <a:pt x="4966" y="313"/>
                </a:cubicBezTo>
                <a:lnTo>
                  <a:pt x="4817" y="575"/>
                </a:lnTo>
                <a:lnTo>
                  <a:pt x="4853" y="418"/>
                </a:lnTo>
                <a:cubicBezTo>
                  <a:pt x="4595" y="890"/>
                  <a:pt x="4224" y="1413"/>
                  <a:pt x="3854" y="1936"/>
                </a:cubicBezTo>
                <a:lnTo>
                  <a:pt x="3002" y="3399"/>
                </a:lnTo>
                <a:lnTo>
                  <a:pt x="2631" y="3976"/>
                </a:lnTo>
                <a:lnTo>
                  <a:pt x="2260" y="4602"/>
                </a:lnTo>
                <a:lnTo>
                  <a:pt x="1593" y="5753"/>
                </a:lnTo>
                <a:cubicBezTo>
                  <a:pt x="1223" y="6382"/>
                  <a:pt x="890" y="7061"/>
                  <a:pt x="594" y="7793"/>
                </a:cubicBezTo>
                <a:lnTo>
                  <a:pt x="296" y="8159"/>
                </a:lnTo>
                <a:lnTo>
                  <a:pt x="38" y="8526"/>
                </a:lnTo>
                <a:lnTo>
                  <a:pt x="0" y="8682"/>
                </a:lnTo>
                <a:cubicBezTo>
                  <a:pt x="185" y="9152"/>
                  <a:pt x="445" y="9624"/>
                  <a:pt x="741" y="10042"/>
                </a:cubicBezTo>
                <a:cubicBezTo>
                  <a:pt x="1053" y="10415"/>
                  <a:pt x="1426" y="10720"/>
                  <a:pt x="1812" y="10720"/>
                </a:cubicBezTo>
                <a:cubicBezTo>
                  <a:pt x="2023" y="10720"/>
                  <a:pt x="2236" y="10630"/>
                  <a:pt x="2446" y="10409"/>
                </a:cubicBezTo>
                <a:lnTo>
                  <a:pt x="2482" y="10460"/>
                </a:lnTo>
                <a:lnTo>
                  <a:pt x="2631" y="10147"/>
                </a:lnTo>
                <a:cubicBezTo>
                  <a:pt x="2711" y="10014"/>
                  <a:pt x="2748" y="9963"/>
                  <a:pt x="2760" y="9963"/>
                </a:cubicBezTo>
                <a:cubicBezTo>
                  <a:pt x="2783" y="9963"/>
                  <a:pt x="2728" y="10117"/>
                  <a:pt x="2705" y="10250"/>
                </a:cubicBezTo>
                <a:cubicBezTo>
                  <a:pt x="2780" y="10093"/>
                  <a:pt x="2853" y="9937"/>
                  <a:pt x="2927" y="9832"/>
                </a:cubicBezTo>
                <a:cubicBezTo>
                  <a:pt x="2927" y="9800"/>
                  <a:pt x="2924" y="9787"/>
                  <a:pt x="2918" y="9787"/>
                </a:cubicBezTo>
                <a:cubicBezTo>
                  <a:pt x="2904" y="9787"/>
                  <a:pt x="2878" y="9849"/>
                  <a:pt x="2853" y="9885"/>
                </a:cubicBezTo>
                <a:cubicBezTo>
                  <a:pt x="2927" y="9624"/>
                  <a:pt x="3038" y="9362"/>
                  <a:pt x="3149" y="9101"/>
                </a:cubicBezTo>
                <a:cubicBezTo>
                  <a:pt x="3248" y="8940"/>
                  <a:pt x="3281" y="8931"/>
                  <a:pt x="3308" y="8931"/>
                </a:cubicBezTo>
                <a:cubicBezTo>
                  <a:pt x="3313" y="8931"/>
                  <a:pt x="3317" y="8931"/>
                  <a:pt x="3321" y="8931"/>
                </a:cubicBezTo>
                <a:cubicBezTo>
                  <a:pt x="3354" y="8931"/>
                  <a:pt x="3390" y="8918"/>
                  <a:pt x="3519" y="8682"/>
                </a:cubicBezTo>
                <a:lnTo>
                  <a:pt x="3779" y="8159"/>
                </a:lnTo>
                <a:lnTo>
                  <a:pt x="3928" y="7898"/>
                </a:lnTo>
                <a:lnTo>
                  <a:pt x="4001" y="7741"/>
                </a:lnTo>
                <a:lnTo>
                  <a:pt x="4075" y="7687"/>
                </a:lnTo>
                <a:lnTo>
                  <a:pt x="4186" y="7636"/>
                </a:lnTo>
                <a:cubicBezTo>
                  <a:pt x="4224" y="7585"/>
                  <a:pt x="4224" y="7585"/>
                  <a:pt x="4261" y="7585"/>
                </a:cubicBezTo>
                <a:lnTo>
                  <a:pt x="4261" y="7636"/>
                </a:lnTo>
                <a:lnTo>
                  <a:pt x="4224" y="7687"/>
                </a:lnTo>
                <a:cubicBezTo>
                  <a:pt x="4236" y="7670"/>
                  <a:pt x="4241" y="7666"/>
                  <a:pt x="4243" y="7666"/>
                </a:cubicBezTo>
                <a:cubicBezTo>
                  <a:pt x="4244" y="7666"/>
                  <a:pt x="4236" y="7687"/>
                  <a:pt x="4261" y="7687"/>
                </a:cubicBezTo>
                <a:cubicBezTo>
                  <a:pt x="4261" y="7793"/>
                  <a:pt x="4186" y="7898"/>
                  <a:pt x="4186" y="7949"/>
                </a:cubicBezTo>
                <a:cubicBezTo>
                  <a:pt x="4186" y="7949"/>
                  <a:pt x="4186" y="7898"/>
                  <a:pt x="4224" y="7898"/>
                </a:cubicBezTo>
                <a:lnTo>
                  <a:pt x="4224" y="7949"/>
                </a:lnTo>
                <a:cubicBezTo>
                  <a:pt x="4186" y="8421"/>
                  <a:pt x="4186" y="8788"/>
                  <a:pt x="4186" y="8788"/>
                </a:cubicBezTo>
                <a:lnTo>
                  <a:pt x="4299" y="8890"/>
                </a:lnTo>
                <a:cubicBezTo>
                  <a:pt x="4224" y="10773"/>
                  <a:pt x="4150" y="9519"/>
                  <a:pt x="4113" y="11245"/>
                </a:cubicBezTo>
                <a:cubicBezTo>
                  <a:pt x="4150" y="11453"/>
                  <a:pt x="4150" y="11663"/>
                  <a:pt x="4150" y="11873"/>
                </a:cubicBezTo>
                <a:cubicBezTo>
                  <a:pt x="4150" y="12135"/>
                  <a:pt x="4150" y="12448"/>
                  <a:pt x="4113" y="12761"/>
                </a:cubicBezTo>
                <a:cubicBezTo>
                  <a:pt x="4261" y="12971"/>
                  <a:pt x="4446" y="13179"/>
                  <a:pt x="4557" y="13233"/>
                </a:cubicBezTo>
                <a:cubicBezTo>
                  <a:pt x="4557" y="13233"/>
                  <a:pt x="4706" y="13494"/>
                  <a:pt x="4668" y="13494"/>
                </a:cubicBezTo>
                <a:cubicBezTo>
                  <a:pt x="4780" y="13494"/>
                  <a:pt x="4891" y="13702"/>
                  <a:pt x="5038" y="13859"/>
                </a:cubicBezTo>
                <a:cubicBezTo>
                  <a:pt x="5076" y="13859"/>
                  <a:pt x="5038" y="13756"/>
                  <a:pt x="5002" y="13702"/>
                </a:cubicBezTo>
                <a:lnTo>
                  <a:pt x="5113" y="13859"/>
                </a:lnTo>
                <a:lnTo>
                  <a:pt x="5262" y="14018"/>
                </a:lnTo>
                <a:cubicBezTo>
                  <a:pt x="5333" y="14118"/>
                  <a:pt x="5359" y="14176"/>
                  <a:pt x="5338" y="14176"/>
                </a:cubicBezTo>
                <a:cubicBezTo>
                  <a:pt x="5326" y="14176"/>
                  <a:pt x="5301" y="14159"/>
                  <a:pt x="5262" y="14121"/>
                </a:cubicBezTo>
                <a:cubicBezTo>
                  <a:pt x="5373" y="14226"/>
                  <a:pt x="5520" y="14331"/>
                  <a:pt x="5705" y="14487"/>
                </a:cubicBezTo>
                <a:lnTo>
                  <a:pt x="6485" y="15272"/>
                </a:lnTo>
                <a:cubicBezTo>
                  <a:pt x="6817" y="15062"/>
                  <a:pt x="7188" y="14749"/>
                  <a:pt x="7595" y="14436"/>
                </a:cubicBezTo>
                <a:cubicBezTo>
                  <a:pt x="8040" y="14018"/>
                  <a:pt x="8485" y="13546"/>
                  <a:pt x="8892" y="13076"/>
                </a:cubicBezTo>
                <a:cubicBezTo>
                  <a:pt x="9114" y="12815"/>
                  <a:pt x="9374" y="12553"/>
                  <a:pt x="9559" y="12291"/>
                </a:cubicBezTo>
                <a:lnTo>
                  <a:pt x="10189" y="11453"/>
                </a:lnTo>
                <a:lnTo>
                  <a:pt x="10856" y="10617"/>
                </a:lnTo>
                <a:cubicBezTo>
                  <a:pt x="11040" y="10355"/>
                  <a:pt x="11225" y="10147"/>
                  <a:pt x="11411" y="9937"/>
                </a:cubicBezTo>
                <a:lnTo>
                  <a:pt x="11670" y="9624"/>
                </a:lnTo>
                <a:cubicBezTo>
                  <a:pt x="11670" y="9519"/>
                  <a:pt x="11670" y="9570"/>
                  <a:pt x="11634" y="9414"/>
                </a:cubicBezTo>
                <a:cubicBezTo>
                  <a:pt x="11616" y="9362"/>
                  <a:pt x="11625" y="9362"/>
                  <a:pt x="11638" y="9362"/>
                </a:cubicBezTo>
                <a:cubicBezTo>
                  <a:pt x="11652" y="9362"/>
                  <a:pt x="11670" y="9362"/>
                  <a:pt x="11670" y="9309"/>
                </a:cubicBezTo>
                <a:cubicBezTo>
                  <a:pt x="11670" y="9484"/>
                  <a:pt x="11696" y="9439"/>
                  <a:pt x="11705" y="9482"/>
                </a:cubicBezTo>
                <a:lnTo>
                  <a:pt x="11708" y="9467"/>
                </a:lnTo>
                <a:lnTo>
                  <a:pt x="11708" y="9570"/>
                </a:lnTo>
                <a:cubicBezTo>
                  <a:pt x="11745" y="9570"/>
                  <a:pt x="11745" y="9519"/>
                  <a:pt x="11781" y="9467"/>
                </a:cubicBezTo>
                <a:cubicBezTo>
                  <a:pt x="11819" y="9467"/>
                  <a:pt x="11781" y="9467"/>
                  <a:pt x="11781" y="9570"/>
                </a:cubicBezTo>
                <a:lnTo>
                  <a:pt x="11856" y="9570"/>
                </a:lnTo>
                <a:cubicBezTo>
                  <a:pt x="11848" y="9583"/>
                  <a:pt x="11847" y="9585"/>
                  <a:pt x="11850" y="9585"/>
                </a:cubicBezTo>
                <a:cubicBezTo>
                  <a:pt x="11859" y="9585"/>
                  <a:pt x="11901" y="9555"/>
                  <a:pt x="11936" y="9555"/>
                </a:cubicBezTo>
                <a:cubicBezTo>
                  <a:pt x="11948" y="9555"/>
                  <a:pt x="11959" y="9559"/>
                  <a:pt x="11967" y="9570"/>
                </a:cubicBezTo>
                <a:cubicBezTo>
                  <a:pt x="11967" y="9598"/>
                  <a:pt x="11957" y="9598"/>
                  <a:pt x="11953" y="9598"/>
                </a:cubicBezTo>
                <a:cubicBezTo>
                  <a:pt x="11948" y="9598"/>
                  <a:pt x="11948" y="9598"/>
                  <a:pt x="11967" y="9624"/>
                </a:cubicBezTo>
                <a:cubicBezTo>
                  <a:pt x="11967" y="9675"/>
                  <a:pt x="11967" y="9729"/>
                  <a:pt x="11967" y="9729"/>
                </a:cubicBezTo>
                <a:cubicBezTo>
                  <a:pt x="11967" y="9729"/>
                  <a:pt x="11967" y="9780"/>
                  <a:pt x="11967" y="9780"/>
                </a:cubicBezTo>
                <a:lnTo>
                  <a:pt x="11967" y="10093"/>
                </a:lnTo>
                <a:cubicBezTo>
                  <a:pt x="11967" y="10179"/>
                  <a:pt x="11967" y="10331"/>
                  <a:pt x="12006" y="10331"/>
                </a:cubicBezTo>
                <a:cubicBezTo>
                  <a:pt x="12015" y="10331"/>
                  <a:pt x="12027" y="10323"/>
                  <a:pt x="12041" y="10304"/>
                </a:cubicBezTo>
                <a:cubicBezTo>
                  <a:pt x="11985" y="10383"/>
                  <a:pt x="11906" y="10803"/>
                  <a:pt x="11872" y="10803"/>
                </a:cubicBezTo>
                <a:cubicBezTo>
                  <a:pt x="11862" y="10803"/>
                  <a:pt x="11856" y="10767"/>
                  <a:pt x="11856" y="10670"/>
                </a:cubicBezTo>
                <a:cubicBezTo>
                  <a:pt x="11819" y="10878"/>
                  <a:pt x="11819" y="11088"/>
                  <a:pt x="11781" y="11350"/>
                </a:cubicBezTo>
                <a:lnTo>
                  <a:pt x="11856" y="11035"/>
                </a:lnTo>
                <a:cubicBezTo>
                  <a:pt x="11745" y="11612"/>
                  <a:pt x="11708" y="12186"/>
                  <a:pt x="11670" y="12815"/>
                </a:cubicBezTo>
                <a:lnTo>
                  <a:pt x="11745" y="12499"/>
                </a:lnTo>
                <a:cubicBezTo>
                  <a:pt x="11745" y="12918"/>
                  <a:pt x="11670" y="13284"/>
                  <a:pt x="11523" y="13597"/>
                </a:cubicBezTo>
                <a:lnTo>
                  <a:pt x="11559" y="13076"/>
                </a:lnTo>
                <a:cubicBezTo>
                  <a:pt x="11449" y="13756"/>
                  <a:pt x="11374" y="14436"/>
                  <a:pt x="11338" y="15115"/>
                </a:cubicBezTo>
                <a:lnTo>
                  <a:pt x="11374" y="14905"/>
                </a:lnTo>
                <a:cubicBezTo>
                  <a:pt x="11374" y="15096"/>
                  <a:pt x="11347" y="15519"/>
                  <a:pt x="11309" y="16068"/>
                </a:cubicBezTo>
                <a:cubicBezTo>
                  <a:pt x="11294" y="16098"/>
                  <a:pt x="11278" y="16130"/>
                  <a:pt x="11263" y="16162"/>
                </a:cubicBezTo>
                <a:lnTo>
                  <a:pt x="11301" y="16181"/>
                </a:lnTo>
                <a:cubicBezTo>
                  <a:pt x="11278" y="16507"/>
                  <a:pt x="11253" y="16874"/>
                  <a:pt x="11225" y="17260"/>
                </a:cubicBezTo>
                <a:lnTo>
                  <a:pt x="13782" y="18619"/>
                </a:lnTo>
                <a:cubicBezTo>
                  <a:pt x="14412" y="17206"/>
                  <a:pt x="15153" y="15585"/>
                  <a:pt x="15339" y="15167"/>
                </a:cubicBezTo>
                <a:lnTo>
                  <a:pt x="15115" y="15377"/>
                </a:lnTo>
                <a:lnTo>
                  <a:pt x="15371" y="14811"/>
                </a:lnTo>
                <a:cubicBezTo>
                  <a:pt x="15346" y="14890"/>
                  <a:pt x="15406" y="15244"/>
                  <a:pt x="15380" y="15317"/>
                </a:cubicBezTo>
                <a:cubicBezTo>
                  <a:pt x="15823" y="14431"/>
                  <a:pt x="16340" y="13649"/>
                  <a:pt x="16858" y="12866"/>
                </a:cubicBezTo>
                <a:cubicBezTo>
                  <a:pt x="17043" y="12604"/>
                  <a:pt x="17228" y="12343"/>
                  <a:pt x="17414" y="12135"/>
                </a:cubicBezTo>
                <a:lnTo>
                  <a:pt x="17710" y="11768"/>
                </a:lnTo>
                <a:cubicBezTo>
                  <a:pt x="17783" y="11715"/>
                  <a:pt x="17821" y="11663"/>
                  <a:pt x="17895" y="11612"/>
                </a:cubicBezTo>
                <a:lnTo>
                  <a:pt x="17968" y="11507"/>
                </a:lnTo>
                <a:cubicBezTo>
                  <a:pt x="18081" y="11350"/>
                  <a:pt x="18228" y="11245"/>
                  <a:pt x="18377" y="11140"/>
                </a:cubicBezTo>
                <a:cubicBezTo>
                  <a:pt x="18413" y="11140"/>
                  <a:pt x="18488" y="11088"/>
                  <a:pt x="18524" y="11088"/>
                </a:cubicBezTo>
                <a:lnTo>
                  <a:pt x="18635" y="11088"/>
                </a:lnTo>
                <a:lnTo>
                  <a:pt x="18635" y="11350"/>
                </a:lnTo>
                <a:cubicBezTo>
                  <a:pt x="18598" y="11612"/>
                  <a:pt x="18524" y="11612"/>
                  <a:pt x="18524" y="11612"/>
                </a:cubicBezTo>
                <a:cubicBezTo>
                  <a:pt x="18524" y="11637"/>
                  <a:pt x="18533" y="11650"/>
                  <a:pt x="18542" y="11650"/>
                </a:cubicBezTo>
                <a:cubicBezTo>
                  <a:pt x="18553" y="11650"/>
                  <a:pt x="18562" y="11637"/>
                  <a:pt x="18562" y="11612"/>
                </a:cubicBezTo>
                <a:cubicBezTo>
                  <a:pt x="18598" y="11612"/>
                  <a:pt x="18598" y="11612"/>
                  <a:pt x="18598" y="11663"/>
                </a:cubicBezTo>
                <a:cubicBezTo>
                  <a:pt x="18598" y="11768"/>
                  <a:pt x="18524" y="11768"/>
                  <a:pt x="18524" y="11768"/>
                </a:cubicBezTo>
                <a:cubicBezTo>
                  <a:pt x="18524" y="11768"/>
                  <a:pt x="18524" y="11835"/>
                  <a:pt x="18544" y="11835"/>
                </a:cubicBezTo>
                <a:cubicBezTo>
                  <a:pt x="18548" y="11835"/>
                  <a:pt x="18554" y="11830"/>
                  <a:pt x="18562" y="11820"/>
                </a:cubicBezTo>
                <a:cubicBezTo>
                  <a:pt x="18598" y="11820"/>
                  <a:pt x="18673" y="11663"/>
                  <a:pt x="18747" y="11558"/>
                </a:cubicBezTo>
                <a:lnTo>
                  <a:pt x="18747" y="11820"/>
                </a:lnTo>
                <a:lnTo>
                  <a:pt x="18673" y="11820"/>
                </a:lnTo>
                <a:cubicBezTo>
                  <a:pt x="18673" y="11820"/>
                  <a:pt x="18709" y="11820"/>
                  <a:pt x="18784" y="11873"/>
                </a:cubicBezTo>
                <a:cubicBezTo>
                  <a:pt x="18784" y="11925"/>
                  <a:pt x="18820" y="11925"/>
                  <a:pt x="18820" y="11976"/>
                </a:cubicBezTo>
                <a:cubicBezTo>
                  <a:pt x="18820" y="12030"/>
                  <a:pt x="18820" y="12030"/>
                  <a:pt x="18820" y="12081"/>
                </a:cubicBezTo>
                <a:lnTo>
                  <a:pt x="18820" y="12238"/>
                </a:lnTo>
                <a:cubicBezTo>
                  <a:pt x="18820" y="12815"/>
                  <a:pt x="18820" y="13441"/>
                  <a:pt x="18784" y="14069"/>
                </a:cubicBezTo>
                <a:cubicBezTo>
                  <a:pt x="18784" y="14382"/>
                  <a:pt x="18747" y="14697"/>
                  <a:pt x="18747" y="15010"/>
                </a:cubicBezTo>
                <a:lnTo>
                  <a:pt x="18673" y="15952"/>
                </a:lnTo>
                <a:cubicBezTo>
                  <a:pt x="18635" y="15952"/>
                  <a:pt x="18598" y="15639"/>
                  <a:pt x="18598" y="15377"/>
                </a:cubicBezTo>
                <a:cubicBezTo>
                  <a:pt x="18598" y="15585"/>
                  <a:pt x="18598" y="15742"/>
                  <a:pt x="18562" y="15952"/>
                </a:cubicBezTo>
                <a:cubicBezTo>
                  <a:pt x="18573" y="15900"/>
                  <a:pt x="18582" y="15881"/>
                  <a:pt x="18586" y="15881"/>
                </a:cubicBezTo>
                <a:cubicBezTo>
                  <a:pt x="18611" y="15881"/>
                  <a:pt x="18579" y="16299"/>
                  <a:pt x="18589" y="16299"/>
                </a:cubicBezTo>
                <a:cubicBezTo>
                  <a:pt x="18591" y="16299"/>
                  <a:pt x="18594" y="16288"/>
                  <a:pt x="18598" y="16265"/>
                </a:cubicBezTo>
                <a:cubicBezTo>
                  <a:pt x="18709" y="17155"/>
                  <a:pt x="18488" y="18358"/>
                  <a:pt x="18562" y="19194"/>
                </a:cubicBezTo>
                <a:lnTo>
                  <a:pt x="19858" y="20189"/>
                </a:lnTo>
                <a:cubicBezTo>
                  <a:pt x="20266" y="20554"/>
                  <a:pt x="20710" y="20815"/>
                  <a:pt x="21155" y="21077"/>
                </a:cubicBezTo>
                <a:cubicBezTo>
                  <a:pt x="21155" y="21233"/>
                  <a:pt x="21155" y="21443"/>
                  <a:pt x="21117" y="21600"/>
                </a:cubicBezTo>
                <a:cubicBezTo>
                  <a:pt x="21191" y="21338"/>
                  <a:pt x="21191" y="21077"/>
                  <a:pt x="21191" y="20869"/>
                </a:cubicBezTo>
                <a:lnTo>
                  <a:pt x="21081" y="20815"/>
                </a:lnTo>
                <a:cubicBezTo>
                  <a:pt x="21081" y="20240"/>
                  <a:pt x="21155" y="20659"/>
                  <a:pt x="21155" y="20135"/>
                </a:cubicBezTo>
                <a:cubicBezTo>
                  <a:pt x="21229" y="20135"/>
                  <a:pt x="21229" y="20607"/>
                  <a:pt x="21229" y="21077"/>
                </a:cubicBezTo>
                <a:cubicBezTo>
                  <a:pt x="21266" y="20764"/>
                  <a:pt x="21266" y="20397"/>
                  <a:pt x="21229" y="20084"/>
                </a:cubicBezTo>
                <a:cubicBezTo>
                  <a:pt x="21243" y="19940"/>
                  <a:pt x="21258" y="19917"/>
                  <a:pt x="21275" y="19917"/>
                </a:cubicBezTo>
                <a:cubicBezTo>
                  <a:pt x="21283" y="19917"/>
                  <a:pt x="21290" y="19921"/>
                  <a:pt x="21299" y="19921"/>
                </a:cubicBezTo>
                <a:cubicBezTo>
                  <a:pt x="21321" y="19921"/>
                  <a:pt x="21345" y="19895"/>
                  <a:pt x="21377" y="19717"/>
                </a:cubicBezTo>
                <a:cubicBezTo>
                  <a:pt x="21340" y="19299"/>
                  <a:pt x="21340" y="18932"/>
                  <a:pt x="21377" y="18514"/>
                </a:cubicBezTo>
                <a:cubicBezTo>
                  <a:pt x="21488" y="17573"/>
                  <a:pt x="21340" y="17050"/>
                  <a:pt x="21451" y="16162"/>
                </a:cubicBezTo>
                <a:lnTo>
                  <a:pt x="21451" y="16265"/>
                </a:lnTo>
                <a:cubicBezTo>
                  <a:pt x="21523" y="15963"/>
                  <a:pt x="21526" y="15364"/>
                  <a:pt x="21559" y="14757"/>
                </a:cubicBezTo>
                <a:cubicBezTo>
                  <a:pt x="21551" y="14817"/>
                  <a:pt x="21535" y="14869"/>
                  <a:pt x="21519" y="14869"/>
                </a:cubicBezTo>
                <a:cubicBezTo>
                  <a:pt x="21503" y="14869"/>
                  <a:pt x="21488" y="14809"/>
                  <a:pt x="21488" y="14644"/>
                </a:cubicBezTo>
                <a:cubicBezTo>
                  <a:pt x="21562" y="14018"/>
                  <a:pt x="21526" y="13494"/>
                  <a:pt x="21600" y="13023"/>
                </a:cubicBezTo>
                <a:lnTo>
                  <a:pt x="21526" y="12499"/>
                </a:lnTo>
                <a:lnTo>
                  <a:pt x="21526" y="11925"/>
                </a:lnTo>
                <a:cubicBezTo>
                  <a:pt x="21526" y="11507"/>
                  <a:pt x="21526" y="11140"/>
                  <a:pt x="21488" y="10773"/>
                </a:cubicBezTo>
                <a:cubicBezTo>
                  <a:pt x="21415" y="9937"/>
                  <a:pt x="21340" y="8944"/>
                  <a:pt x="21229" y="7846"/>
                </a:cubicBezTo>
                <a:lnTo>
                  <a:pt x="20228" y="6956"/>
                </a:lnTo>
                <a:cubicBezTo>
                  <a:pt x="20081" y="6800"/>
                  <a:pt x="19896" y="6695"/>
                  <a:pt x="19710" y="6538"/>
                </a:cubicBezTo>
                <a:lnTo>
                  <a:pt x="19044" y="6066"/>
                </a:lnTo>
                <a:cubicBezTo>
                  <a:pt x="18598" y="6277"/>
                  <a:pt x="18191" y="6590"/>
                  <a:pt x="17746" y="6851"/>
                </a:cubicBezTo>
                <a:cubicBezTo>
                  <a:pt x="17525" y="7008"/>
                  <a:pt x="17301" y="7164"/>
                  <a:pt x="17116" y="7374"/>
                </a:cubicBezTo>
                <a:lnTo>
                  <a:pt x="16783" y="7636"/>
                </a:lnTo>
                <a:cubicBezTo>
                  <a:pt x="16672" y="7687"/>
                  <a:pt x="16562" y="7846"/>
                  <a:pt x="16449" y="7898"/>
                </a:cubicBezTo>
                <a:lnTo>
                  <a:pt x="16116" y="8211"/>
                </a:lnTo>
                <a:lnTo>
                  <a:pt x="15931" y="8472"/>
                </a:lnTo>
                <a:lnTo>
                  <a:pt x="15561" y="8839"/>
                </a:lnTo>
                <a:cubicBezTo>
                  <a:pt x="15339" y="9152"/>
                  <a:pt x="15115" y="9414"/>
                  <a:pt x="14930" y="9675"/>
                </a:cubicBezTo>
                <a:cubicBezTo>
                  <a:pt x="14904" y="9714"/>
                  <a:pt x="14877" y="9752"/>
                  <a:pt x="14850" y="9789"/>
                </a:cubicBezTo>
                <a:cubicBezTo>
                  <a:pt x="14892" y="8828"/>
                  <a:pt x="14882" y="7874"/>
                  <a:pt x="14819" y="6956"/>
                </a:cubicBezTo>
                <a:cubicBezTo>
                  <a:pt x="14857" y="6695"/>
                  <a:pt x="14857" y="6433"/>
                  <a:pt x="14819" y="6171"/>
                </a:cubicBezTo>
                <a:cubicBezTo>
                  <a:pt x="14819" y="5910"/>
                  <a:pt x="14783" y="5648"/>
                  <a:pt x="14745" y="5387"/>
                </a:cubicBezTo>
                <a:lnTo>
                  <a:pt x="14152" y="4655"/>
                </a:lnTo>
                <a:cubicBezTo>
                  <a:pt x="14227" y="4812"/>
                  <a:pt x="14263" y="4863"/>
                  <a:pt x="14227" y="4863"/>
                </a:cubicBezTo>
                <a:cubicBezTo>
                  <a:pt x="14190" y="4863"/>
                  <a:pt x="14152" y="4812"/>
                  <a:pt x="14078" y="4760"/>
                </a:cubicBezTo>
                <a:lnTo>
                  <a:pt x="13820" y="4394"/>
                </a:lnTo>
                <a:cubicBezTo>
                  <a:pt x="13560" y="4237"/>
                  <a:pt x="13560" y="4289"/>
                  <a:pt x="13524" y="4237"/>
                </a:cubicBezTo>
                <a:cubicBezTo>
                  <a:pt x="13486" y="4237"/>
                  <a:pt x="13449" y="4237"/>
                  <a:pt x="13375" y="4184"/>
                </a:cubicBezTo>
                <a:lnTo>
                  <a:pt x="13189" y="4132"/>
                </a:lnTo>
                <a:lnTo>
                  <a:pt x="12857" y="3922"/>
                </a:lnTo>
                <a:lnTo>
                  <a:pt x="12708" y="3871"/>
                </a:lnTo>
                <a:cubicBezTo>
                  <a:pt x="12486" y="3976"/>
                  <a:pt x="12226" y="4132"/>
                  <a:pt x="11892" y="4289"/>
                </a:cubicBezTo>
                <a:lnTo>
                  <a:pt x="11670" y="4445"/>
                </a:lnTo>
                <a:lnTo>
                  <a:pt x="11374" y="4655"/>
                </a:lnTo>
                <a:lnTo>
                  <a:pt x="10818" y="5074"/>
                </a:lnTo>
                <a:cubicBezTo>
                  <a:pt x="10448" y="5440"/>
                  <a:pt x="10004" y="5805"/>
                  <a:pt x="9633" y="6277"/>
                </a:cubicBezTo>
                <a:cubicBezTo>
                  <a:pt x="9374" y="6590"/>
                  <a:pt x="9114" y="6905"/>
                  <a:pt x="8854" y="7218"/>
                </a:cubicBezTo>
                <a:lnTo>
                  <a:pt x="8114" y="8159"/>
                </a:lnTo>
                <a:cubicBezTo>
                  <a:pt x="7929" y="8367"/>
                  <a:pt x="7966" y="8367"/>
                  <a:pt x="7891" y="8421"/>
                </a:cubicBezTo>
                <a:lnTo>
                  <a:pt x="7818" y="8526"/>
                </a:lnTo>
                <a:cubicBezTo>
                  <a:pt x="7706" y="8682"/>
                  <a:pt x="7595" y="8788"/>
                  <a:pt x="7484" y="8839"/>
                </a:cubicBezTo>
                <a:cubicBezTo>
                  <a:pt x="7448" y="8890"/>
                  <a:pt x="7373" y="8944"/>
                  <a:pt x="7299" y="8944"/>
                </a:cubicBezTo>
                <a:lnTo>
                  <a:pt x="7262" y="8996"/>
                </a:lnTo>
                <a:cubicBezTo>
                  <a:pt x="7262" y="8944"/>
                  <a:pt x="7262" y="8890"/>
                  <a:pt x="7262" y="8839"/>
                </a:cubicBezTo>
                <a:cubicBezTo>
                  <a:pt x="7262" y="8788"/>
                  <a:pt x="7262" y="8682"/>
                  <a:pt x="7262" y="8577"/>
                </a:cubicBezTo>
                <a:lnTo>
                  <a:pt x="7262" y="8526"/>
                </a:lnTo>
                <a:cubicBezTo>
                  <a:pt x="7262" y="8472"/>
                  <a:pt x="7262" y="8421"/>
                  <a:pt x="7262" y="8367"/>
                </a:cubicBezTo>
                <a:lnTo>
                  <a:pt x="7262" y="8054"/>
                </a:lnTo>
                <a:cubicBezTo>
                  <a:pt x="7262" y="7531"/>
                  <a:pt x="7337" y="7061"/>
                  <a:pt x="7337" y="6538"/>
                </a:cubicBezTo>
                <a:cubicBezTo>
                  <a:pt x="7373" y="6015"/>
                  <a:pt x="7410" y="5440"/>
                  <a:pt x="7448" y="4917"/>
                </a:cubicBezTo>
                <a:cubicBezTo>
                  <a:pt x="7521" y="3819"/>
                  <a:pt x="7558" y="2773"/>
                  <a:pt x="7633" y="1778"/>
                </a:cubicBezTo>
                <a:lnTo>
                  <a:pt x="7262" y="1308"/>
                </a:lnTo>
                <a:lnTo>
                  <a:pt x="7224" y="1254"/>
                </a:lnTo>
                <a:lnTo>
                  <a:pt x="7224" y="1203"/>
                </a:lnTo>
                <a:lnTo>
                  <a:pt x="7188" y="1152"/>
                </a:lnTo>
                <a:lnTo>
                  <a:pt x="7113" y="995"/>
                </a:lnTo>
                <a:lnTo>
                  <a:pt x="6928" y="733"/>
                </a:lnTo>
                <a:cubicBezTo>
                  <a:pt x="6670" y="418"/>
                  <a:pt x="6743" y="313"/>
                  <a:pt x="6595" y="105"/>
                </a:cubicBezTo>
                <a:lnTo>
                  <a:pt x="6557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34" name="Google Shape;767;p22"/>
          <p:cNvSpPr/>
          <p:nvPr/>
        </p:nvSpPr>
        <p:spPr>
          <a:xfrm flipH="1" rot="8386467">
            <a:off x="8963922" y="1283716"/>
            <a:ext cx="536863" cy="3629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9" y="4415"/>
                </a:moveTo>
                <a:cubicBezTo>
                  <a:pt x="19140" y="4452"/>
                  <a:pt x="19152" y="4489"/>
                  <a:pt x="19164" y="4526"/>
                </a:cubicBezTo>
                <a:cubicBezTo>
                  <a:pt x="19158" y="4491"/>
                  <a:pt x="19144" y="4452"/>
                  <a:pt x="19129" y="4415"/>
                </a:cubicBezTo>
                <a:close/>
                <a:moveTo>
                  <a:pt x="15645" y="11679"/>
                </a:moveTo>
                <a:cubicBezTo>
                  <a:pt x="15640" y="11712"/>
                  <a:pt x="15635" y="11745"/>
                  <a:pt x="15630" y="11774"/>
                </a:cubicBezTo>
                <a:cubicBezTo>
                  <a:pt x="15641" y="11757"/>
                  <a:pt x="15647" y="11722"/>
                  <a:pt x="15645" y="11679"/>
                </a:cubicBezTo>
                <a:close/>
                <a:moveTo>
                  <a:pt x="8405" y="18273"/>
                </a:moveTo>
                <a:cubicBezTo>
                  <a:pt x="8398" y="18287"/>
                  <a:pt x="8394" y="18297"/>
                  <a:pt x="8396" y="18297"/>
                </a:cubicBezTo>
                <a:cubicBezTo>
                  <a:pt x="8396" y="18297"/>
                  <a:pt x="8400" y="18291"/>
                  <a:pt x="8409" y="18277"/>
                </a:cubicBezTo>
                <a:cubicBezTo>
                  <a:pt x="8409" y="18277"/>
                  <a:pt x="8408" y="18275"/>
                  <a:pt x="8405" y="18273"/>
                </a:cubicBezTo>
                <a:close/>
                <a:moveTo>
                  <a:pt x="17106" y="0"/>
                </a:moveTo>
                <a:lnTo>
                  <a:pt x="16015" y="95"/>
                </a:lnTo>
                <a:cubicBezTo>
                  <a:pt x="15887" y="95"/>
                  <a:pt x="15790" y="142"/>
                  <a:pt x="15662" y="142"/>
                </a:cubicBezTo>
                <a:lnTo>
                  <a:pt x="15341" y="284"/>
                </a:lnTo>
                <a:lnTo>
                  <a:pt x="14989" y="428"/>
                </a:lnTo>
                <a:lnTo>
                  <a:pt x="14474" y="570"/>
                </a:lnTo>
                <a:cubicBezTo>
                  <a:pt x="14411" y="855"/>
                  <a:pt x="14346" y="1187"/>
                  <a:pt x="14314" y="1472"/>
                </a:cubicBezTo>
                <a:cubicBezTo>
                  <a:pt x="14250" y="1756"/>
                  <a:pt x="14186" y="2089"/>
                  <a:pt x="14154" y="2373"/>
                </a:cubicBezTo>
                <a:cubicBezTo>
                  <a:pt x="14090" y="3038"/>
                  <a:pt x="13994" y="3655"/>
                  <a:pt x="13929" y="4319"/>
                </a:cubicBezTo>
                <a:cubicBezTo>
                  <a:pt x="13896" y="4605"/>
                  <a:pt x="13833" y="4938"/>
                  <a:pt x="13800" y="5269"/>
                </a:cubicBezTo>
                <a:cubicBezTo>
                  <a:pt x="13769" y="5555"/>
                  <a:pt x="13736" y="5886"/>
                  <a:pt x="13736" y="6219"/>
                </a:cubicBezTo>
                <a:cubicBezTo>
                  <a:pt x="13704" y="6503"/>
                  <a:pt x="13673" y="6931"/>
                  <a:pt x="13640" y="7264"/>
                </a:cubicBezTo>
                <a:cubicBezTo>
                  <a:pt x="13577" y="7833"/>
                  <a:pt x="13544" y="8450"/>
                  <a:pt x="13512" y="8925"/>
                </a:cubicBezTo>
                <a:cubicBezTo>
                  <a:pt x="13512" y="9162"/>
                  <a:pt x="13448" y="9400"/>
                  <a:pt x="13448" y="9590"/>
                </a:cubicBezTo>
                <a:cubicBezTo>
                  <a:pt x="13448" y="9684"/>
                  <a:pt x="13448" y="9732"/>
                  <a:pt x="13416" y="9828"/>
                </a:cubicBezTo>
                <a:cubicBezTo>
                  <a:pt x="13416" y="9921"/>
                  <a:pt x="13383" y="10017"/>
                  <a:pt x="13383" y="10112"/>
                </a:cubicBezTo>
                <a:cubicBezTo>
                  <a:pt x="13383" y="10207"/>
                  <a:pt x="13352" y="10303"/>
                  <a:pt x="13352" y="10349"/>
                </a:cubicBezTo>
                <a:cubicBezTo>
                  <a:pt x="13319" y="10303"/>
                  <a:pt x="13256" y="10254"/>
                  <a:pt x="13223" y="10207"/>
                </a:cubicBezTo>
                <a:lnTo>
                  <a:pt x="13062" y="10017"/>
                </a:lnTo>
                <a:lnTo>
                  <a:pt x="12067" y="8498"/>
                </a:lnTo>
                <a:cubicBezTo>
                  <a:pt x="11746" y="7975"/>
                  <a:pt x="11425" y="7502"/>
                  <a:pt x="11105" y="7073"/>
                </a:cubicBezTo>
                <a:lnTo>
                  <a:pt x="10624" y="6361"/>
                </a:lnTo>
                <a:cubicBezTo>
                  <a:pt x="10367" y="6028"/>
                  <a:pt x="10109" y="5649"/>
                  <a:pt x="9885" y="5411"/>
                </a:cubicBezTo>
                <a:cubicBezTo>
                  <a:pt x="9564" y="4938"/>
                  <a:pt x="9147" y="4415"/>
                  <a:pt x="8730" y="3940"/>
                </a:cubicBezTo>
                <a:cubicBezTo>
                  <a:pt x="8634" y="3940"/>
                  <a:pt x="8569" y="3940"/>
                  <a:pt x="8505" y="3988"/>
                </a:cubicBezTo>
                <a:lnTo>
                  <a:pt x="8313" y="3988"/>
                </a:lnTo>
                <a:cubicBezTo>
                  <a:pt x="8537" y="3988"/>
                  <a:pt x="8473" y="4084"/>
                  <a:pt x="8313" y="4130"/>
                </a:cubicBezTo>
                <a:cubicBezTo>
                  <a:pt x="7510" y="4273"/>
                  <a:pt x="7798" y="4226"/>
                  <a:pt x="7638" y="4273"/>
                </a:cubicBezTo>
                <a:cubicBezTo>
                  <a:pt x="7638" y="4273"/>
                  <a:pt x="7575" y="4319"/>
                  <a:pt x="7510" y="4415"/>
                </a:cubicBezTo>
                <a:lnTo>
                  <a:pt x="7221" y="4652"/>
                </a:lnTo>
                <a:cubicBezTo>
                  <a:pt x="7060" y="4747"/>
                  <a:pt x="6932" y="4890"/>
                  <a:pt x="6676" y="5080"/>
                </a:cubicBezTo>
                <a:cubicBezTo>
                  <a:pt x="6611" y="5460"/>
                  <a:pt x="6515" y="5793"/>
                  <a:pt x="6451" y="6266"/>
                </a:cubicBezTo>
                <a:cubicBezTo>
                  <a:pt x="6419" y="6503"/>
                  <a:pt x="6355" y="6741"/>
                  <a:pt x="6322" y="6978"/>
                </a:cubicBezTo>
                <a:cubicBezTo>
                  <a:pt x="6259" y="7216"/>
                  <a:pt x="6226" y="7453"/>
                  <a:pt x="6194" y="7739"/>
                </a:cubicBezTo>
                <a:cubicBezTo>
                  <a:pt x="6161" y="7975"/>
                  <a:pt x="6130" y="8261"/>
                  <a:pt x="6098" y="8545"/>
                </a:cubicBezTo>
                <a:cubicBezTo>
                  <a:pt x="6098" y="8687"/>
                  <a:pt x="6065" y="8829"/>
                  <a:pt x="6065" y="8973"/>
                </a:cubicBezTo>
                <a:cubicBezTo>
                  <a:pt x="6065" y="9067"/>
                  <a:pt x="6065" y="9162"/>
                  <a:pt x="6034" y="9257"/>
                </a:cubicBezTo>
                <a:cubicBezTo>
                  <a:pt x="6002" y="9637"/>
                  <a:pt x="6002" y="10017"/>
                  <a:pt x="5969" y="10396"/>
                </a:cubicBezTo>
                <a:cubicBezTo>
                  <a:pt x="5938" y="11157"/>
                  <a:pt x="5938" y="11963"/>
                  <a:pt x="5969" y="12722"/>
                </a:cubicBezTo>
                <a:lnTo>
                  <a:pt x="5969" y="13246"/>
                </a:lnTo>
                <a:cubicBezTo>
                  <a:pt x="5969" y="13292"/>
                  <a:pt x="5969" y="13388"/>
                  <a:pt x="5969" y="13435"/>
                </a:cubicBezTo>
                <a:cubicBezTo>
                  <a:pt x="6002" y="13577"/>
                  <a:pt x="6002" y="13721"/>
                  <a:pt x="6034" y="13863"/>
                </a:cubicBezTo>
                <a:lnTo>
                  <a:pt x="6098" y="14005"/>
                </a:lnTo>
                <a:lnTo>
                  <a:pt x="6130" y="14052"/>
                </a:lnTo>
                <a:cubicBezTo>
                  <a:pt x="6114" y="14077"/>
                  <a:pt x="6098" y="14089"/>
                  <a:pt x="6082" y="14089"/>
                </a:cubicBezTo>
                <a:cubicBezTo>
                  <a:pt x="6065" y="14089"/>
                  <a:pt x="6049" y="14077"/>
                  <a:pt x="6034" y="14052"/>
                </a:cubicBezTo>
                <a:cubicBezTo>
                  <a:pt x="5969" y="14052"/>
                  <a:pt x="5905" y="14005"/>
                  <a:pt x="5842" y="13958"/>
                </a:cubicBezTo>
                <a:lnTo>
                  <a:pt x="5809" y="13958"/>
                </a:lnTo>
                <a:lnTo>
                  <a:pt x="5809" y="13909"/>
                </a:lnTo>
                <a:cubicBezTo>
                  <a:pt x="5744" y="13909"/>
                  <a:pt x="5681" y="13814"/>
                  <a:pt x="5616" y="13767"/>
                </a:cubicBezTo>
                <a:cubicBezTo>
                  <a:pt x="5584" y="13721"/>
                  <a:pt x="5520" y="13672"/>
                  <a:pt x="5488" y="13625"/>
                </a:cubicBezTo>
                <a:lnTo>
                  <a:pt x="5391" y="13530"/>
                </a:lnTo>
                <a:lnTo>
                  <a:pt x="5327" y="13435"/>
                </a:lnTo>
                <a:lnTo>
                  <a:pt x="5166" y="13246"/>
                </a:lnTo>
                <a:cubicBezTo>
                  <a:pt x="4943" y="13008"/>
                  <a:pt x="4749" y="12722"/>
                  <a:pt x="4526" y="12485"/>
                </a:cubicBezTo>
                <a:lnTo>
                  <a:pt x="3531" y="11299"/>
                </a:lnTo>
                <a:lnTo>
                  <a:pt x="2663" y="10207"/>
                </a:lnTo>
                <a:cubicBezTo>
                  <a:pt x="2407" y="9921"/>
                  <a:pt x="2215" y="9732"/>
                  <a:pt x="2086" y="9542"/>
                </a:cubicBezTo>
                <a:lnTo>
                  <a:pt x="2215" y="9732"/>
                </a:lnTo>
                <a:lnTo>
                  <a:pt x="2086" y="9590"/>
                </a:lnTo>
                <a:cubicBezTo>
                  <a:pt x="1796" y="9732"/>
                  <a:pt x="1508" y="9732"/>
                  <a:pt x="1219" y="9732"/>
                </a:cubicBezTo>
                <a:cubicBezTo>
                  <a:pt x="1283" y="9828"/>
                  <a:pt x="1059" y="9921"/>
                  <a:pt x="866" y="9921"/>
                </a:cubicBezTo>
                <a:lnTo>
                  <a:pt x="834" y="9921"/>
                </a:lnTo>
                <a:lnTo>
                  <a:pt x="770" y="9970"/>
                </a:lnTo>
                <a:cubicBezTo>
                  <a:pt x="705" y="10112"/>
                  <a:pt x="609" y="10254"/>
                  <a:pt x="482" y="10491"/>
                </a:cubicBezTo>
                <a:lnTo>
                  <a:pt x="417" y="10634"/>
                </a:lnTo>
                <a:cubicBezTo>
                  <a:pt x="353" y="10729"/>
                  <a:pt x="321" y="10776"/>
                  <a:pt x="288" y="10871"/>
                </a:cubicBezTo>
                <a:lnTo>
                  <a:pt x="63" y="11251"/>
                </a:lnTo>
                <a:lnTo>
                  <a:pt x="63" y="11821"/>
                </a:lnTo>
                <a:lnTo>
                  <a:pt x="0" y="11726"/>
                </a:lnTo>
                <a:cubicBezTo>
                  <a:pt x="32" y="12296"/>
                  <a:pt x="96" y="13055"/>
                  <a:pt x="96" y="13767"/>
                </a:cubicBezTo>
                <a:cubicBezTo>
                  <a:pt x="96" y="14100"/>
                  <a:pt x="128" y="14431"/>
                  <a:pt x="161" y="14813"/>
                </a:cubicBezTo>
                <a:cubicBezTo>
                  <a:pt x="192" y="15097"/>
                  <a:pt x="224" y="15381"/>
                  <a:pt x="257" y="15572"/>
                </a:cubicBezTo>
                <a:cubicBezTo>
                  <a:pt x="257" y="15809"/>
                  <a:pt x="288" y="16047"/>
                  <a:pt x="321" y="16331"/>
                </a:cubicBezTo>
                <a:cubicBezTo>
                  <a:pt x="321" y="16426"/>
                  <a:pt x="321" y="16522"/>
                  <a:pt x="353" y="16615"/>
                </a:cubicBezTo>
                <a:cubicBezTo>
                  <a:pt x="353" y="16710"/>
                  <a:pt x="353" y="16759"/>
                  <a:pt x="384" y="16853"/>
                </a:cubicBezTo>
                <a:cubicBezTo>
                  <a:pt x="417" y="17232"/>
                  <a:pt x="482" y="17614"/>
                  <a:pt x="513" y="18040"/>
                </a:cubicBezTo>
                <a:cubicBezTo>
                  <a:pt x="578" y="18419"/>
                  <a:pt x="674" y="18848"/>
                  <a:pt x="738" y="19227"/>
                </a:cubicBezTo>
                <a:cubicBezTo>
                  <a:pt x="834" y="19607"/>
                  <a:pt x="930" y="19986"/>
                  <a:pt x="1059" y="20415"/>
                </a:cubicBezTo>
                <a:lnTo>
                  <a:pt x="1059" y="20557"/>
                </a:lnTo>
                <a:cubicBezTo>
                  <a:pt x="1059" y="20650"/>
                  <a:pt x="1059" y="20794"/>
                  <a:pt x="1091" y="20936"/>
                </a:cubicBezTo>
                <a:lnTo>
                  <a:pt x="1187" y="21458"/>
                </a:lnTo>
                <a:lnTo>
                  <a:pt x="1251" y="21600"/>
                </a:lnTo>
                <a:lnTo>
                  <a:pt x="1604" y="21600"/>
                </a:lnTo>
                <a:cubicBezTo>
                  <a:pt x="1829" y="21600"/>
                  <a:pt x="2086" y="21553"/>
                  <a:pt x="2342" y="21458"/>
                </a:cubicBezTo>
                <a:cubicBezTo>
                  <a:pt x="2856" y="21220"/>
                  <a:pt x="3337" y="20650"/>
                  <a:pt x="3273" y="19749"/>
                </a:cubicBezTo>
                <a:lnTo>
                  <a:pt x="3337" y="19749"/>
                </a:lnTo>
                <a:cubicBezTo>
                  <a:pt x="3337" y="19749"/>
                  <a:pt x="3241" y="19465"/>
                  <a:pt x="3241" y="19465"/>
                </a:cubicBezTo>
                <a:cubicBezTo>
                  <a:pt x="3177" y="19036"/>
                  <a:pt x="3049" y="18848"/>
                  <a:pt x="3112" y="18848"/>
                </a:cubicBezTo>
                <a:lnTo>
                  <a:pt x="3241" y="19416"/>
                </a:lnTo>
                <a:cubicBezTo>
                  <a:pt x="3216" y="19249"/>
                  <a:pt x="3211" y="19190"/>
                  <a:pt x="3219" y="19190"/>
                </a:cubicBezTo>
                <a:cubicBezTo>
                  <a:pt x="3232" y="19190"/>
                  <a:pt x="3279" y="19330"/>
                  <a:pt x="3337" y="19416"/>
                </a:cubicBezTo>
                <a:cubicBezTo>
                  <a:pt x="3273" y="19227"/>
                  <a:pt x="3273" y="19085"/>
                  <a:pt x="3241" y="18941"/>
                </a:cubicBezTo>
                <a:cubicBezTo>
                  <a:pt x="3233" y="18920"/>
                  <a:pt x="3229" y="18910"/>
                  <a:pt x="3228" y="18910"/>
                </a:cubicBezTo>
                <a:cubicBezTo>
                  <a:pt x="3223" y="18910"/>
                  <a:pt x="3241" y="19011"/>
                  <a:pt x="3241" y="19085"/>
                </a:cubicBezTo>
                <a:cubicBezTo>
                  <a:pt x="3145" y="18848"/>
                  <a:pt x="3049" y="18562"/>
                  <a:pt x="2985" y="18324"/>
                </a:cubicBezTo>
                <a:cubicBezTo>
                  <a:pt x="2920" y="17898"/>
                  <a:pt x="3081" y="18231"/>
                  <a:pt x="2985" y="17707"/>
                </a:cubicBezTo>
                <a:cubicBezTo>
                  <a:pt x="2920" y="17281"/>
                  <a:pt x="2856" y="16901"/>
                  <a:pt x="2792" y="16473"/>
                </a:cubicBezTo>
                <a:lnTo>
                  <a:pt x="2695" y="15809"/>
                </a:lnTo>
                <a:lnTo>
                  <a:pt x="2695" y="15618"/>
                </a:lnTo>
                <a:cubicBezTo>
                  <a:pt x="2695" y="15523"/>
                  <a:pt x="2695" y="15476"/>
                  <a:pt x="2728" y="15430"/>
                </a:cubicBezTo>
                <a:lnTo>
                  <a:pt x="2728" y="15334"/>
                </a:lnTo>
                <a:lnTo>
                  <a:pt x="2760" y="15334"/>
                </a:lnTo>
                <a:cubicBezTo>
                  <a:pt x="2792" y="15381"/>
                  <a:pt x="2760" y="15381"/>
                  <a:pt x="2792" y="15430"/>
                </a:cubicBezTo>
                <a:lnTo>
                  <a:pt x="2824" y="15430"/>
                </a:lnTo>
                <a:cubicBezTo>
                  <a:pt x="2824" y="15461"/>
                  <a:pt x="2824" y="15492"/>
                  <a:pt x="2824" y="15523"/>
                </a:cubicBezTo>
                <a:lnTo>
                  <a:pt x="2920" y="15667"/>
                </a:lnTo>
                <a:lnTo>
                  <a:pt x="3402" y="16189"/>
                </a:lnTo>
                <a:cubicBezTo>
                  <a:pt x="3466" y="16284"/>
                  <a:pt x="3562" y="16378"/>
                  <a:pt x="3658" y="16473"/>
                </a:cubicBezTo>
                <a:cubicBezTo>
                  <a:pt x="3723" y="16568"/>
                  <a:pt x="3787" y="16615"/>
                  <a:pt x="3948" y="16806"/>
                </a:cubicBezTo>
                <a:lnTo>
                  <a:pt x="4782" y="17660"/>
                </a:lnTo>
                <a:cubicBezTo>
                  <a:pt x="5295" y="18135"/>
                  <a:pt x="5648" y="18419"/>
                  <a:pt x="5648" y="18419"/>
                </a:cubicBezTo>
                <a:lnTo>
                  <a:pt x="5713" y="18277"/>
                </a:lnTo>
                <a:cubicBezTo>
                  <a:pt x="5938" y="18419"/>
                  <a:pt x="6130" y="18610"/>
                  <a:pt x="6322" y="18848"/>
                </a:cubicBezTo>
                <a:cubicBezTo>
                  <a:pt x="6355" y="18941"/>
                  <a:pt x="6419" y="18990"/>
                  <a:pt x="6451" y="19036"/>
                </a:cubicBezTo>
                <a:lnTo>
                  <a:pt x="6611" y="19179"/>
                </a:lnTo>
                <a:lnTo>
                  <a:pt x="6868" y="19323"/>
                </a:lnTo>
                <a:cubicBezTo>
                  <a:pt x="7093" y="19369"/>
                  <a:pt x="7318" y="19465"/>
                  <a:pt x="7542" y="19654"/>
                </a:cubicBezTo>
                <a:cubicBezTo>
                  <a:pt x="7638" y="19511"/>
                  <a:pt x="7735" y="19369"/>
                  <a:pt x="7831" y="19227"/>
                </a:cubicBezTo>
                <a:lnTo>
                  <a:pt x="7927" y="19085"/>
                </a:lnTo>
                <a:cubicBezTo>
                  <a:pt x="7927" y="19036"/>
                  <a:pt x="7959" y="18990"/>
                  <a:pt x="7959" y="18941"/>
                </a:cubicBezTo>
                <a:cubicBezTo>
                  <a:pt x="7959" y="18941"/>
                  <a:pt x="8087" y="18791"/>
                  <a:pt x="8114" y="18791"/>
                </a:cubicBezTo>
                <a:cubicBezTo>
                  <a:pt x="8118" y="18791"/>
                  <a:pt x="8119" y="18795"/>
                  <a:pt x="8119" y="18799"/>
                </a:cubicBezTo>
                <a:cubicBezTo>
                  <a:pt x="8119" y="18657"/>
                  <a:pt x="8248" y="18562"/>
                  <a:pt x="8344" y="18419"/>
                </a:cubicBezTo>
                <a:cubicBezTo>
                  <a:pt x="8364" y="18375"/>
                  <a:pt x="8369" y="18357"/>
                  <a:pt x="8364" y="18357"/>
                </a:cubicBezTo>
                <a:cubicBezTo>
                  <a:pt x="8354" y="18357"/>
                  <a:pt x="8302" y="18435"/>
                  <a:pt x="8280" y="18468"/>
                </a:cubicBezTo>
                <a:lnTo>
                  <a:pt x="8376" y="18277"/>
                </a:lnTo>
                <a:cubicBezTo>
                  <a:pt x="8376" y="18262"/>
                  <a:pt x="8380" y="18256"/>
                  <a:pt x="8385" y="18256"/>
                </a:cubicBezTo>
                <a:cubicBezTo>
                  <a:pt x="8392" y="18256"/>
                  <a:pt x="8401" y="18266"/>
                  <a:pt x="8405" y="18273"/>
                </a:cubicBezTo>
                <a:cubicBezTo>
                  <a:pt x="8414" y="18254"/>
                  <a:pt x="8427" y="18221"/>
                  <a:pt x="8441" y="18182"/>
                </a:cubicBezTo>
                <a:cubicBezTo>
                  <a:pt x="8505" y="17993"/>
                  <a:pt x="8666" y="17707"/>
                  <a:pt x="9308" y="16522"/>
                </a:cubicBezTo>
                <a:cubicBezTo>
                  <a:pt x="9243" y="16284"/>
                  <a:pt x="9179" y="16093"/>
                  <a:pt x="9114" y="15856"/>
                </a:cubicBezTo>
                <a:lnTo>
                  <a:pt x="9018" y="15572"/>
                </a:lnTo>
                <a:cubicBezTo>
                  <a:pt x="8987" y="15476"/>
                  <a:pt x="8954" y="15334"/>
                  <a:pt x="8954" y="15239"/>
                </a:cubicBezTo>
                <a:cubicBezTo>
                  <a:pt x="8891" y="14906"/>
                  <a:pt x="8826" y="14527"/>
                  <a:pt x="8793" y="14147"/>
                </a:cubicBezTo>
                <a:cubicBezTo>
                  <a:pt x="8762" y="13958"/>
                  <a:pt x="8730" y="13767"/>
                  <a:pt x="8697" y="13577"/>
                </a:cubicBezTo>
                <a:lnTo>
                  <a:pt x="8666" y="13008"/>
                </a:lnTo>
                <a:lnTo>
                  <a:pt x="8634" y="12771"/>
                </a:lnTo>
                <a:lnTo>
                  <a:pt x="8634" y="12391"/>
                </a:lnTo>
                <a:cubicBezTo>
                  <a:pt x="8634" y="11726"/>
                  <a:pt x="8634" y="11109"/>
                  <a:pt x="8666" y="10445"/>
                </a:cubicBezTo>
                <a:cubicBezTo>
                  <a:pt x="8666" y="10159"/>
                  <a:pt x="8697" y="9874"/>
                  <a:pt x="8697" y="9590"/>
                </a:cubicBezTo>
                <a:lnTo>
                  <a:pt x="8697" y="9495"/>
                </a:lnTo>
                <a:cubicBezTo>
                  <a:pt x="8681" y="9448"/>
                  <a:pt x="8681" y="9448"/>
                  <a:pt x="8673" y="9448"/>
                </a:cubicBezTo>
                <a:cubicBezTo>
                  <a:pt x="8666" y="9448"/>
                  <a:pt x="8650" y="9448"/>
                  <a:pt x="8601" y="9400"/>
                </a:cubicBezTo>
                <a:cubicBezTo>
                  <a:pt x="8505" y="9304"/>
                  <a:pt x="8633" y="9353"/>
                  <a:pt x="8601" y="9257"/>
                </a:cubicBezTo>
                <a:cubicBezTo>
                  <a:pt x="8634" y="9353"/>
                  <a:pt x="8666" y="9353"/>
                  <a:pt x="8666" y="9353"/>
                </a:cubicBezTo>
                <a:cubicBezTo>
                  <a:pt x="8666" y="9353"/>
                  <a:pt x="8666" y="9353"/>
                  <a:pt x="8730" y="9542"/>
                </a:cubicBezTo>
                <a:lnTo>
                  <a:pt x="8697" y="9353"/>
                </a:lnTo>
                <a:lnTo>
                  <a:pt x="8730" y="9448"/>
                </a:lnTo>
                <a:cubicBezTo>
                  <a:pt x="8730" y="9448"/>
                  <a:pt x="8730" y="9400"/>
                  <a:pt x="8730" y="9400"/>
                </a:cubicBezTo>
                <a:cubicBezTo>
                  <a:pt x="8730" y="9343"/>
                  <a:pt x="8730" y="9324"/>
                  <a:pt x="8731" y="9324"/>
                </a:cubicBezTo>
                <a:cubicBezTo>
                  <a:pt x="8734" y="9324"/>
                  <a:pt x="8742" y="9370"/>
                  <a:pt x="8762" y="9400"/>
                </a:cubicBezTo>
                <a:cubicBezTo>
                  <a:pt x="8762" y="9400"/>
                  <a:pt x="8762" y="9353"/>
                  <a:pt x="8793" y="9304"/>
                </a:cubicBezTo>
                <a:lnTo>
                  <a:pt x="8826" y="9304"/>
                </a:lnTo>
                <a:cubicBezTo>
                  <a:pt x="8826" y="9304"/>
                  <a:pt x="8826" y="9257"/>
                  <a:pt x="8891" y="9257"/>
                </a:cubicBezTo>
                <a:cubicBezTo>
                  <a:pt x="8922" y="9257"/>
                  <a:pt x="8891" y="9257"/>
                  <a:pt x="8891" y="9304"/>
                </a:cubicBezTo>
                <a:lnTo>
                  <a:pt x="8987" y="9448"/>
                </a:lnTo>
                <a:cubicBezTo>
                  <a:pt x="9083" y="9542"/>
                  <a:pt x="9179" y="9637"/>
                  <a:pt x="9179" y="9732"/>
                </a:cubicBezTo>
                <a:cubicBezTo>
                  <a:pt x="9280" y="9845"/>
                  <a:pt x="9524" y="10256"/>
                  <a:pt x="9604" y="10256"/>
                </a:cubicBezTo>
                <a:cubicBezTo>
                  <a:pt x="9625" y="10256"/>
                  <a:pt x="9635" y="10229"/>
                  <a:pt x="9629" y="10159"/>
                </a:cubicBezTo>
                <a:cubicBezTo>
                  <a:pt x="9654" y="10273"/>
                  <a:pt x="9846" y="10665"/>
                  <a:pt x="9803" y="10665"/>
                </a:cubicBezTo>
                <a:cubicBezTo>
                  <a:pt x="9793" y="10665"/>
                  <a:pt x="9768" y="10641"/>
                  <a:pt x="9725" y="10587"/>
                </a:cubicBezTo>
                <a:cubicBezTo>
                  <a:pt x="9821" y="10729"/>
                  <a:pt x="9917" y="10920"/>
                  <a:pt x="10046" y="11062"/>
                </a:cubicBezTo>
                <a:lnTo>
                  <a:pt x="9917" y="10776"/>
                </a:lnTo>
                <a:cubicBezTo>
                  <a:pt x="10174" y="11251"/>
                  <a:pt x="10463" y="11679"/>
                  <a:pt x="10784" y="12058"/>
                </a:cubicBezTo>
                <a:lnTo>
                  <a:pt x="10655" y="11821"/>
                </a:lnTo>
                <a:cubicBezTo>
                  <a:pt x="10880" y="12154"/>
                  <a:pt x="11105" y="12485"/>
                  <a:pt x="11105" y="12722"/>
                </a:cubicBezTo>
                <a:lnTo>
                  <a:pt x="11137" y="12771"/>
                </a:lnTo>
                <a:lnTo>
                  <a:pt x="11586" y="13435"/>
                </a:lnTo>
                <a:cubicBezTo>
                  <a:pt x="11842" y="13814"/>
                  <a:pt x="12132" y="14194"/>
                  <a:pt x="12420" y="14575"/>
                </a:cubicBezTo>
                <a:lnTo>
                  <a:pt x="12228" y="14242"/>
                </a:lnTo>
                <a:cubicBezTo>
                  <a:pt x="12388" y="14431"/>
                  <a:pt x="12709" y="14859"/>
                  <a:pt x="13095" y="15334"/>
                </a:cubicBezTo>
                <a:cubicBezTo>
                  <a:pt x="13319" y="15286"/>
                  <a:pt x="13512" y="15239"/>
                  <a:pt x="13673" y="15192"/>
                </a:cubicBezTo>
                <a:cubicBezTo>
                  <a:pt x="13833" y="15192"/>
                  <a:pt x="14057" y="15144"/>
                  <a:pt x="14250" y="15097"/>
                </a:cubicBezTo>
                <a:cubicBezTo>
                  <a:pt x="14411" y="15001"/>
                  <a:pt x="14572" y="14859"/>
                  <a:pt x="14732" y="14717"/>
                </a:cubicBezTo>
                <a:lnTo>
                  <a:pt x="14989" y="14527"/>
                </a:lnTo>
                <a:cubicBezTo>
                  <a:pt x="15052" y="14431"/>
                  <a:pt x="15116" y="14384"/>
                  <a:pt x="15245" y="14289"/>
                </a:cubicBezTo>
                <a:cubicBezTo>
                  <a:pt x="15373" y="13388"/>
                  <a:pt x="15502" y="12485"/>
                  <a:pt x="15598" y="11583"/>
                </a:cubicBezTo>
                <a:cubicBezTo>
                  <a:pt x="15598" y="11583"/>
                  <a:pt x="15566" y="11726"/>
                  <a:pt x="15533" y="11868"/>
                </a:cubicBezTo>
                <a:lnTo>
                  <a:pt x="15470" y="12105"/>
                </a:lnTo>
                <a:lnTo>
                  <a:pt x="15470" y="11963"/>
                </a:lnTo>
                <a:cubicBezTo>
                  <a:pt x="15470" y="11821"/>
                  <a:pt x="15470" y="11679"/>
                  <a:pt x="15502" y="11583"/>
                </a:cubicBezTo>
                <a:cubicBezTo>
                  <a:pt x="15502" y="11299"/>
                  <a:pt x="15533" y="11013"/>
                  <a:pt x="15533" y="11013"/>
                </a:cubicBezTo>
                <a:cubicBezTo>
                  <a:pt x="15533" y="11091"/>
                  <a:pt x="15640" y="11484"/>
                  <a:pt x="15645" y="11679"/>
                </a:cubicBezTo>
                <a:cubicBezTo>
                  <a:pt x="15673" y="11494"/>
                  <a:pt x="15705" y="11247"/>
                  <a:pt x="15758" y="10966"/>
                </a:cubicBezTo>
                <a:cubicBezTo>
                  <a:pt x="15758" y="10776"/>
                  <a:pt x="15790" y="10587"/>
                  <a:pt x="15823" y="10396"/>
                </a:cubicBezTo>
                <a:cubicBezTo>
                  <a:pt x="15823" y="10207"/>
                  <a:pt x="15855" y="10112"/>
                  <a:pt x="15855" y="9970"/>
                </a:cubicBezTo>
                <a:cubicBezTo>
                  <a:pt x="15919" y="9448"/>
                  <a:pt x="15984" y="8782"/>
                  <a:pt x="16048" y="8023"/>
                </a:cubicBezTo>
                <a:cubicBezTo>
                  <a:pt x="16080" y="7548"/>
                  <a:pt x="16111" y="7027"/>
                  <a:pt x="16176" y="6503"/>
                </a:cubicBezTo>
                <a:cubicBezTo>
                  <a:pt x="16176" y="6266"/>
                  <a:pt x="16207" y="6077"/>
                  <a:pt x="16240" y="5839"/>
                </a:cubicBezTo>
                <a:cubicBezTo>
                  <a:pt x="16240" y="5697"/>
                  <a:pt x="16272" y="5507"/>
                  <a:pt x="16305" y="5364"/>
                </a:cubicBezTo>
                <a:cubicBezTo>
                  <a:pt x="16305" y="5269"/>
                  <a:pt x="16336" y="5222"/>
                  <a:pt x="16368" y="5174"/>
                </a:cubicBezTo>
                <a:cubicBezTo>
                  <a:pt x="16368" y="5222"/>
                  <a:pt x="16401" y="5269"/>
                  <a:pt x="16401" y="5318"/>
                </a:cubicBezTo>
                <a:cubicBezTo>
                  <a:pt x="16432" y="5460"/>
                  <a:pt x="16465" y="5649"/>
                  <a:pt x="16465" y="5793"/>
                </a:cubicBezTo>
                <a:cubicBezTo>
                  <a:pt x="16489" y="5793"/>
                  <a:pt x="16476" y="5651"/>
                  <a:pt x="16498" y="5651"/>
                </a:cubicBezTo>
                <a:cubicBezTo>
                  <a:pt x="16505" y="5651"/>
                  <a:pt x="16514" y="5664"/>
                  <a:pt x="16528" y="5697"/>
                </a:cubicBezTo>
                <a:cubicBezTo>
                  <a:pt x="16528" y="5793"/>
                  <a:pt x="16528" y="5839"/>
                  <a:pt x="16528" y="5886"/>
                </a:cubicBezTo>
                <a:cubicBezTo>
                  <a:pt x="16528" y="5886"/>
                  <a:pt x="16547" y="5966"/>
                  <a:pt x="16556" y="5966"/>
                </a:cubicBezTo>
                <a:cubicBezTo>
                  <a:pt x="16559" y="5966"/>
                  <a:pt x="16561" y="5958"/>
                  <a:pt x="16561" y="5935"/>
                </a:cubicBezTo>
                <a:cubicBezTo>
                  <a:pt x="16528" y="5744"/>
                  <a:pt x="16528" y="5555"/>
                  <a:pt x="16497" y="5318"/>
                </a:cubicBezTo>
                <a:lnTo>
                  <a:pt x="16593" y="5555"/>
                </a:lnTo>
                <a:lnTo>
                  <a:pt x="16593" y="5697"/>
                </a:lnTo>
                <a:cubicBezTo>
                  <a:pt x="16593" y="5697"/>
                  <a:pt x="16616" y="5592"/>
                  <a:pt x="16664" y="5592"/>
                </a:cubicBezTo>
                <a:cubicBezTo>
                  <a:pt x="16672" y="5592"/>
                  <a:pt x="16680" y="5594"/>
                  <a:pt x="16689" y="5602"/>
                </a:cubicBezTo>
                <a:cubicBezTo>
                  <a:pt x="16722" y="5602"/>
                  <a:pt x="16722" y="5649"/>
                  <a:pt x="16753" y="5697"/>
                </a:cubicBezTo>
                <a:cubicBezTo>
                  <a:pt x="16818" y="5935"/>
                  <a:pt x="16914" y="6124"/>
                  <a:pt x="17010" y="6314"/>
                </a:cubicBezTo>
                <a:cubicBezTo>
                  <a:pt x="17203" y="6789"/>
                  <a:pt x="17396" y="7216"/>
                  <a:pt x="17588" y="7691"/>
                </a:cubicBezTo>
                <a:cubicBezTo>
                  <a:pt x="17556" y="7691"/>
                  <a:pt x="17460" y="7502"/>
                  <a:pt x="17331" y="7311"/>
                </a:cubicBezTo>
                <a:cubicBezTo>
                  <a:pt x="17396" y="7453"/>
                  <a:pt x="17460" y="7595"/>
                  <a:pt x="17523" y="7786"/>
                </a:cubicBezTo>
                <a:cubicBezTo>
                  <a:pt x="17513" y="7733"/>
                  <a:pt x="17513" y="7714"/>
                  <a:pt x="17519" y="7714"/>
                </a:cubicBezTo>
                <a:cubicBezTo>
                  <a:pt x="17547" y="7714"/>
                  <a:pt x="17682" y="8010"/>
                  <a:pt x="17693" y="8010"/>
                </a:cubicBezTo>
                <a:cubicBezTo>
                  <a:pt x="17696" y="8010"/>
                  <a:pt x="17693" y="8000"/>
                  <a:pt x="17684" y="7975"/>
                </a:cubicBezTo>
                <a:cubicBezTo>
                  <a:pt x="18134" y="8594"/>
                  <a:pt x="18455" y="9637"/>
                  <a:pt x="18839" y="10254"/>
                </a:cubicBezTo>
                <a:cubicBezTo>
                  <a:pt x="18968" y="10207"/>
                  <a:pt x="21279" y="9921"/>
                  <a:pt x="21375" y="9828"/>
                </a:cubicBezTo>
                <a:cubicBezTo>
                  <a:pt x="21471" y="10017"/>
                  <a:pt x="21568" y="10254"/>
                  <a:pt x="21600" y="10303"/>
                </a:cubicBezTo>
                <a:cubicBezTo>
                  <a:pt x="21536" y="10065"/>
                  <a:pt x="21439" y="9828"/>
                  <a:pt x="21310" y="9590"/>
                </a:cubicBezTo>
                <a:lnTo>
                  <a:pt x="21214" y="9637"/>
                </a:lnTo>
                <a:cubicBezTo>
                  <a:pt x="20991" y="9162"/>
                  <a:pt x="21214" y="9495"/>
                  <a:pt x="20991" y="9020"/>
                </a:cubicBezTo>
                <a:cubicBezTo>
                  <a:pt x="20996" y="9010"/>
                  <a:pt x="21004" y="9006"/>
                  <a:pt x="21012" y="9006"/>
                </a:cubicBezTo>
                <a:cubicBezTo>
                  <a:pt x="21091" y="9006"/>
                  <a:pt x="21266" y="9388"/>
                  <a:pt x="21439" y="9732"/>
                </a:cubicBezTo>
                <a:cubicBezTo>
                  <a:pt x="21279" y="9400"/>
                  <a:pt x="21150" y="9020"/>
                  <a:pt x="21022" y="8925"/>
                </a:cubicBezTo>
                <a:cubicBezTo>
                  <a:pt x="20893" y="8545"/>
                  <a:pt x="21118" y="8925"/>
                  <a:pt x="20958" y="8450"/>
                </a:cubicBezTo>
                <a:cubicBezTo>
                  <a:pt x="20766" y="8165"/>
                  <a:pt x="20605" y="7881"/>
                  <a:pt x="20476" y="7548"/>
                </a:cubicBezTo>
                <a:cubicBezTo>
                  <a:pt x="20188" y="6694"/>
                  <a:pt x="19867" y="6410"/>
                  <a:pt x="19610" y="5602"/>
                </a:cubicBezTo>
                <a:lnTo>
                  <a:pt x="19642" y="5697"/>
                </a:lnTo>
                <a:cubicBezTo>
                  <a:pt x="19583" y="5433"/>
                  <a:pt x="19329" y="5002"/>
                  <a:pt x="19164" y="4526"/>
                </a:cubicBezTo>
                <a:cubicBezTo>
                  <a:pt x="19173" y="4568"/>
                  <a:pt x="19173" y="4600"/>
                  <a:pt x="19162" y="4600"/>
                </a:cubicBezTo>
                <a:cubicBezTo>
                  <a:pt x="19148" y="4600"/>
                  <a:pt x="19117" y="4551"/>
                  <a:pt x="19064" y="4415"/>
                </a:cubicBezTo>
                <a:cubicBezTo>
                  <a:pt x="18615" y="3371"/>
                  <a:pt x="18294" y="2706"/>
                  <a:pt x="17973" y="1851"/>
                </a:cubicBezTo>
                <a:lnTo>
                  <a:pt x="17621" y="1283"/>
                </a:lnTo>
                <a:lnTo>
                  <a:pt x="17106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35" name="Google Shape;768;p22"/>
          <p:cNvSpPr/>
          <p:nvPr/>
        </p:nvSpPr>
        <p:spPr>
          <a:xfrm flipH="1" rot="8386467">
            <a:off x="8595964" y="447409"/>
            <a:ext cx="521719" cy="4347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6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6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6" y="5588"/>
                  <a:pt x="4326" y="5827"/>
                </a:cubicBezTo>
                <a:lnTo>
                  <a:pt x="4326" y="7967"/>
                </a:lnTo>
                <a:cubicBezTo>
                  <a:pt x="4293" y="8560"/>
                  <a:pt x="4359" y="9036"/>
                  <a:pt x="4326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6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79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6" y="10146"/>
                  <a:pt x="18527" y="10265"/>
                </a:cubicBezTo>
                <a:lnTo>
                  <a:pt x="17274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747" name="Google Shape;769;p22"/>
          <p:cNvGrpSpPr/>
          <p:nvPr/>
        </p:nvGrpSpPr>
        <p:grpSpPr>
          <a:xfrm>
            <a:off x="5038485" y="-446528"/>
            <a:ext cx="966284" cy="1216805"/>
            <a:chOff x="0" y="0"/>
            <a:chExt cx="966282" cy="1216803"/>
          </a:xfrm>
        </p:grpSpPr>
        <p:sp>
          <p:nvSpPr>
            <p:cNvPr id="736" name="Google Shape;770;p22"/>
            <p:cNvSpPr/>
            <p:nvPr/>
          </p:nvSpPr>
          <p:spPr>
            <a:xfrm>
              <a:off x="617006" y="94476"/>
              <a:ext cx="1" cy="16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37" name="Google Shape;771;p22"/>
            <p:cNvSpPr/>
            <p:nvPr/>
          </p:nvSpPr>
          <p:spPr>
            <a:xfrm>
              <a:off x="316822" y="102910"/>
              <a:ext cx="1" cy="139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38" name="Google Shape;772;p22"/>
            <p:cNvSpPr/>
            <p:nvPr/>
          </p:nvSpPr>
          <p:spPr>
            <a:xfrm>
              <a:off x="0" y="83967"/>
              <a:ext cx="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39" name="Google Shape;773;p22"/>
            <p:cNvSpPr/>
            <p:nvPr/>
          </p:nvSpPr>
          <p:spPr>
            <a:xfrm>
              <a:off x="72855" y="631568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40" name="Google Shape;775;p22"/>
            <p:cNvSpPr/>
            <p:nvPr/>
          </p:nvSpPr>
          <p:spPr>
            <a:xfrm>
              <a:off x="63934" y="608686"/>
              <a:ext cx="222347" cy="241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41" name="Google Shape;776;p22"/>
            <p:cNvSpPr/>
            <p:nvPr/>
          </p:nvSpPr>
          <p:spPr>
            <a:xfrm>
              <a:off x="758779" y="330840"/>
              <a:ext cx="207504" cy="219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42" name="Google Shape;778;p22"/>
            <p:cNvSpPr/>
            <p:nvPr/>
          </p:nvSpPr>
          <p:spPr>
            <a:xfrm>
              <a:off x="373957" y="430901"/>
              <a:ext cx="225727" cy="236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43" name="Google Shape;779;p22"/>
            <p:cNvSpPr/>
            <p:nvPr/>
          </p:nvSpPr>
          <p:spPr>
            <a:xfrm>
              <a:off x="724316" y="793538"/>
              <a:ext cx="217947" cy="256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44" name="Google Shape;780;p22"/>
            <p:cNvSpPr/>
            <p:nvPr/>
          </p:nvSpPr>
          <p:spPr>
            <a:xfrm>
              <a:off x="386341" y="986708"/>
              <a:ext cx="215098" cy="230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45" name="Google Shape;781;p22"/>
            <p:cNvSpPr/>
            <p:nvPr/>
          </p:nvSpPr>
          <p:spPr>
            <a:xfrm>
              <a:off x="64618" y="19488"/>
              <a:ext cx="185536" cy="223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46" name="Google Shape;782;p22"/>
            <p:cNvSpPr/>
            <p:nvPr/>
          </p:nvSpPr>
          <p:spPr>
            <a:xfrm>
              <a:off x="468995" y="0"/>
              <a:ext cx="181404" cy="266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74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_ONLY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grpSp>
        <p:nvGrpSpPr>
          <p:cNvPr id="758" name="Google Shape;785;p23"/>
          <p:cNvGrpSpPr/>
          <p:nvPr/>
        </p:nvGrpSpPr>
        <p:grpSpPr>
          <a:xfrm>
            <a:off x="9450849" y="720933"/>
            <a:ext cx="1" cy="12701"/>
            <a:chOff x="0" y="0"/>
            <a:chExt cx="0" cy="12700"/>
          </a:xfrm>
        </p:grpSpPr>
        <p:sp>
          <p:nvSpPr>
            <p:cNvPr id="756" name="Line"/>
            <p:cNvSpPr/>
            <p:nvPr/>
          </p:nvSpPr>
          <p:spPr>
            <a:xfrm flipV="1">
              <a:off x="0" y="0"/>
              <a:ext cx="1" cy="127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757" name="Line"/>
            <p:cNvSpPr/>
            <p:nvPr/>
          </p:nvSpPr>
          <p:spPr>
            <a:xfrm flipH="1">
              <a:off x="0" y="0"/>
              <a:ext cx="1" cy="127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759" name="Google Shape;786;p23"/>
          <p:cNvSpPr/>
          <p:nvPr/>
        </p:nvSpPr>
        <p:spPr>
          <a:xfrm>
            <a:off x="-137874" y="679353"/>
            <a:ext cx="725575" cy="5860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202" h="21600" fill="norm" stroke="1" extrusionOk="0">
                <a:moveTo>
                  <a:pt x="13257" y="0"/>
                </a:moveTo>
                <a:cubicBezTo>
                  <a:pt x="7662" y="0"/>
                  <a:pt x="-3622" y="4616"/>
                  <a:pt x="1147" y="17132"/>
                </a:cubicBezTo>
                <a:cubicBezTo>
                  <a:pt x="1147" y="17132"/>
                  <a:pt x="5545" y="21600"/>
                  <a:pt x="9496" y="21600"/>
                </a:cubicBezTo>
                <a:cubicBezTo>
                  <a:pt x="11107" y="21600"/>
                  <a:pt x="12644" y="20856"/>
                  <a:pt x="13777" y="18765"/>
                </a:cubicBezTo>
                <a:cubicBezTo>
                  <a:pt x="17691" y="11542"/>
                  <a:pt x="17978" y="3233"/>
                  <a:pt x="16006" y="759"/>
                </a:cubicBezTo>
                <a:cubicBezTo>
                  <a:pt x="15622" y="270"/>
                  <a:pt x="14605" y="0"/>
                  <a:pt x="13257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60" name="Google Shape;787;p23"/>
          <p:cNvSpPr/>
          <p:nvPr/>
        </p:nvSpPr>
        <p:spPr>
          <a:xfrm rot="13213542">
            <a:off x="8430700" y="4245931"/>
            <a:ext cx="373956" cy="2560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61" name="Google Shape;788;p23"/>
          <p:cNvSpPr/>
          <p:nvPr/>
        </p:nvSpPr>
        <p:spPr>
          <a:xfrm rot="13213542">
            <a:off x="8918838" y="4553764"/>
            <a:ext cx="336454" cy="2383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05" y="9482"/>
                </a:moveTo>
                <a:lnTo>
                  <a:pt x="11670" y="9675"/>
                </a:lnTo>
                <a:lnTo>
                  <a:pt x="11708" y="9519"/>
                </a:lnTo>
                <a:cubicBezTo>
                  <a:pt x="11708" y="9502"/>
                  <a:pt x="11707" y="9491"/>
                  <a:pt x="11705" y="9482"/>
                </a:cubicBezTo>
                <a:close/>
                <a:moveTo>
                  <a:pt x="2872" y="9600"/>
                </a:moveTo>
                <a:cubicBezTo>
                  <a:pt x="2878" y="9600"/>
                  <a:pt x="2885" y="9607"/>
                  <a:pt x="2891" y="9624"/>
                </a:cubicBezTo>
                <a:lnTo>
                  <a:pt x="2652" y="10102"/>
                </a:lnTo>
                <a:cubicBezTo>
                  <a:pt x="2793" y="9815"/>
                  <a:pt x="2841" y="9600"/>
                  <a:pt x="2872" y="9600"/>
                </a:cubicBezTo>
                <a:close/>
                <a:moveTo>
                  <a:pt x="21562" y="14697"/>
                </a:moveTo>
                <a:cubicBezTo>
                  <a:pt x="21561" y="14717"/>
                  <a:pt x="21561" y="14736"/>
                  <a:pt x="21559" y="14757"/>
                </a:cubicBezTo>
                <a:cubicBezTo>
                  <a:pt x="21561" y="14738"/>
                  <a:pt x="21562" y="14717"/>
                  <a:pt x="21562" y="14697"/>
                </a:cubicBezTo>
                <a:close/>
                <a:moveTo>
                  <a:pt x="15380" y="15317"/>
                </a:moveTo>
                <a:cubicBezTo>
                  <a:pt x="15378" y="15319"/>
                  <a:pt x="15377" y="15321"/>
                  <a:pt x="15375" y="15323"/>
                </a:cubicBezTo>
                <a:cubicBezTo>
                  <a:pt x="15377" y="15321"/>
                  <a:pt x="15378" y="15319"/>
                  <a:pt x="15380" y="15317"/>
                </a:cubicBezTo>
                <a:close/>
                <a:moveTo>
                  <a:pt x="6557" y="0"/>
                </a:moveTo>
                <a:cubicBezTo>
                  <a:pt x="6410" y="54"/>
                  <a:pt x="6261" y="105"/>
                  <a:pt x="6076" y="105"/>
                </a:cubicBezTo>
                <a:lnTo>
                  <a:pt x="5929" y="157"/>
                </a:lnTo>
                <a:lnTo>
                  <a:pt x="5632" y="210"/>
                </a:lnTo>
                <a:cubicBezTo>
                  <a:pt x="5409" y="210"/>
                  <a:pt x="5224" y="313"/>
                  <a:pt x="4966" y="313"/>
                </a:cubicBezTo>
                <a:lnTo>
                  <a:pt x="4817" y="575"/>
                </a:lnTo>
                <a:lnTo>
                  <a:pt x="4853" y="418"/>
                </a:lnTo>
                <a:cubicBezTo>
                  <a:pt x="4595" y="890"/>
                  <a:pt x="4224" y="1413"/>
                  <a:pt x="3854" y="1936"/>
                </a:cubicBezTo>
                <a:lnTo>
                  <a:pt x="3002" y="3399"/>
                </a:lnTo>
                <a:lnTo>
                  <a:pt x="2631" y="3976"/>
                </a:lnTo>
                <a:lnTo>
                  <a:pt x="2260" y="4602"/>
                </a:lnTo>
                <a:lnTo>
                  <a:pt x="1593" y="5753"/>
                </a:lnTo>
                <a:cubicBezTo>
                  <a:pt x="1223" y="6382"/>
                  <a:pt x="890" y="7061"/>
                  <a:pt x="594" y="7793"/>
                </a:cubicBezTo>
                <a:lnTo>
                  <a:pt x="296" y="8159"/>
                </a:lnTo>
                <a:lnTo>
                  <a:pt x="38" y="8526"/>
                </a:lnTo>
                <a:lnTo>
                  <a:pt x="0" y="8682"/>
                </a:lnTo>
                <a:cubicBezTo>
                  <a:pt x="185" y="9152"/>
                  <a:pt x="445" y="9624"/>
                  <a:pt x="741" y="10042"/>
                </a:cubicBezTo>
                <a:cubicBezTo>
                  <a:pt x="1053" y="10415"/>
                  <a:pt x="1426" y="10720"/>
                  <a:pt x="1812" y="10720"/>
                </a:cubicBezTo>
                <a:cubicBezTo>
                  <a:pt x="2023" y="10720"/>
                  <a:pt x="2236" y="10630"/>
                  <a:pt x="2446" y="10409"/>
                </a:cubicBezTo>
                <a:lnTo>
                  <a:pt x="2482" y="10460"/>
                </a:lnTo>
                <a:lnTo>
                  <a:pt x="2631" y="10147"/>
                </a:lnTo>
                <a:cubicBezTo>
                  <a:pt x="2711" y="10014"/>
                  <a:pt x="2748" y="9963"/>
                  <a:pt x="2760" y="9963"/>
                </a:cubicBezTo>
                <a:cubicBezTo>
                  <a:pt x="2783" y="9963"/>
                  <a:pt x="2728" y="10117"/>
                  <a:pt x="2705" y="10250"/>
                </a:cubicBezTo>
                <a:cubicBezTo>
                  <a:pt x="2780" y="10093"/>
                  <a:pt x="2853" y="9937"/>
                  <a:pt x="2927" y="9832"/>
                </a:cubicBezTo>
                <a:cubicBezTo>
                  <a:pt x="2927" y="9800"/>
                  <a:pt x="2924" y="9787"/>
                  <a:pt x="2918" y="9787"/>
                </a:cubicBezTo>
                <a:cubicBezTo>
                  <a:pt x="2904" y="9787"/>
                  <a:pt x="2878" y="9849"/>
                  <a:pt x="2853" y="9885"/>
                </a:cubicBezTo>
                <a:cubicBezTo>
                  <a:pt x="2927" y="9624"/>
                  <a:pt x="3038" y="9362"/>
                  <a:pt x="3149" y="9101"/>
                </a:cubicBezTo>
                <a:cubicBezTo>
                  <a:pt x="3248" y="8940"/>
                  <a:pt x="3281" y="8931"/>
                  <a:pt x="3308" y="8931"/>
                </a:cubicBezTo>
                <a:cubicBezTo>
                  <a:pt x="3313" y="8931"/>
                  <a:pt x="3317" y="8931"/>
                  <a:pt x="3321" y="8931"/>
                </a:cubicBezTo>
                <a:cubicBezTo>
                  <a:pt x="3354" y="8931"/>
                  <a:pt x="3390" y="8918"/>
                  <a:pt x="3519" y="8682"/>
                </a:cubicBezTo>
                <a:lnTo>
                  <a:pt x="3779" y="8159"/>
                </a:lnTo>
                <a:lnTo>
                  <a:pt x="3928" y="7898"/>
                </a:lnTo>
                <a:lnTo>
                  <a:pt x="4001" y="7741"/>
                </a:lnTo>
                <a:lnTo>
                  <a:pt x="4075" y="7687"/>
                </a:lnTo>
                <a:lnTo>
                  <a:pt x="4186" y="7636"/>
                </a:lnTo>
                <a:cubicBezTo>
                  <a:pt x="4224" y="7585"/>
                  <a:pt x="4224" y="7585"/>
                  <a:pt x="4261" y="7585"/>
                </a:cubicBezTo>
                <a:lnTo>
                  <a:pt x="4261" y="7636"/>
                </a:lnTo>
                <a:lnTo>
                  <a:pt x="4224" y="7687"/>
                </a:lnTo>
                <a:cubicBezTo>
                  <a:pt x="4236" y="7670"/>
                  <a:pt x="4241" y="7666"/>
                  <a:pt x="4243" y="7666"/>
                </a:cubicBezTo>
                <a:cubicBezTo>
                  <a:pt x="4244" y="7666"/>
                  <a:pt x="4236" y="7687"/>
                  <a:pt x="4261" y="7687"/>
                </a:cubicBezTo>
                <a:cubicBezTo>
                  <a:pt x="4261" y="7793"/>
                  <a:pt x="4186" y="7898"/>
                  <a:pt x="4186" y="7949"/>
                </a:cubicBezTo>
                <a:cubicBezTo>
                  <a:pt x="4186" y="7949"/>
                  <a:pt x="4186" y="7898"/>
                  <a:pt x="4224" y="7898"/>
                </a:cubicBezTo>
                <a:lnTo>
                  <a:pt x="4224" y="7949"/>
                </a:lnTo>
                <a:cubicBezTo>
                  <a:pt x="4186" y="8421"/>
                  <a:pt x="4186" y="8788"/>
                  <a:pt x="4186" y="8788"/>
                </a:cubicBezTo>
                <a:lnTo>
                  <a:pt x="4299" y="8890"/>
                </a:lnTo>
                <a:cubicBezTo>
                  <a:pt x="4224" y="10773"/>
                  <a:pt x="4150" y="9519"/>
                  <a:pt x="4113" y="11245"/>
                </a:cubicBezTo>
                <a:cubicBezTo>
                  <a:pt x="4150" y="11453"/>
                  <a:pt x="4150" y="11663"/>
                  <a:pt x="4150" y="11873"/>
                </a:cubicBezTo>
                <a:cubicBezTo>
                  <a:pt x="4150" y="12135"/>
                  <a:pt x="4150" y="12448"/>
                  <a:pt x="4113" y="12761"/>
                </a:cubicBezTo>
                <a:cubicBezTo>
                  <a:pt x="4261" y="12971"/>
                  <a:pt x="4446" y="13179"/>
                  <a:pt x="4557" y="13233"/>
                </a:cubicBezTo>
                <a:cubicBezTo>
                  <a:pt x="4557" y="13233"/>
                  <a:pt x="4706" y="13494"/>
                  <a:pt x="4668" y="13494"/>
                </a:cubicBezTo>
                <a:cubicBezTo>
                  <a:pt x="4780" y="13494"/>
                  <a:pt x="4891" y="13702"/>
                  <a:pt x="5038" y="13859"/>
                </a:cubicBezTo>
                <a:cubicBezTo>
                  <a:pt x="5076" y="13859"/>
                  <a:pt x="5038" y="13756"/>
                  <a:pt x="5002" y="13702"/>
                </a:cubicBezTo>
                <a:lnTo>
                  <a:pt x="5113" y="13859"/>
                </a:lnTo>
                <a:lnTo>
                  <a:pt x="5262" y="14018"/>
                </a:lnTo>
                <a:cubicBezTo>
                  <a:pt x="5333" y="14118"/>
                  <a:pt x="5359" y="14176"/>
                  <a:pt x="5338" y="14176"/>
                </a:cubicBezTo>
                <a:cubicBezTo>
                  <a:pt x="5326" y="14176"/>
                  <a:pt x="5301" y="14159"/>
                  <a:pt x="5262" y="14121"/>
                </a:cubicBezTo>
                <a:cubicBezTo>
                  <a:pt x="5373" y="14226"/>
                  <a:pt x="5520" y="14331"/>
                  <a:pt x="5705" y="14487"/>
                </a:cubicBezTo>
                <a:lnTo>
                  <a:pt x="6485" y="15272"/>
                </a:lnTo>
                <a:cubicBezTo>
                  <a:pt x="6817" y="15062"/>
                  <a:pt x="7188" y="14749"/>
                  <a:pt x="7595" y="14436"/>
                </a:cubicBezTo>
                <a:cubicBezTo>
                  <a:pt x="8040" y="14018"/>
                  <a:pt x="8485" y="13546"/>
                  <a:pt x="8892" y="13076"/>
                </a:cubicBezTo>
                <a:cubicBezTo>
                  <a:pt x="9114" y="12815"/>
                  <a:pt x="9374" y="12553"/>
                  <a:pt x="9559" y="12291"/>
                </a:cubicBezTo>
                <a:lnTo>
                  <a:pt x="10189" y="11453"/>
                </a:lnTo>
                <a:lnTo>
                  <a:pt x="10856" y="10617"/>
                </a:lnTo>
                <a:cubicBezTo>
                  <a:pt x="11040" y="10355"/>
                  <a:pt x="11225" y="10147"/>
                  <a:pt x="11411" y="9937"/>
                </a:cubicBezTo>
                <a:lnTo>
                  <a:pt x="11670" y="9624"/>
                </a:lnTo>
                <a:cubicBezTo>
                  <a:pt x="11670" y="9519"/>
                  <a:pt x="11670" y="9570"/>
                  <a:pt x="11634" y="9414"/>
                </a:cubicBezTo>
                <a:cubicBezTo>
                  <a:pt x="11616" y="9362"/>
                  <a:pt x="11625" y="9362"/>
                  <a:pt x="11638" y="9362"/>
                </a:cubicBezTo>
                <a:cubicBezTo>
                  <a:pt x="11652" y="9362"/>
                  <a:pt x="11670" y="9362"/>
                  <a:pt x="11670" y="9309"/>
                </a:cubicBezTo>
                <a:cubicBezTo>
                  <a:pt x="11670" y="9484"/>
                  <a:pt x="11696" y="9439"/>
                  <a:pt x="11705" y="9482"/>
                </a:cubicBezTo>
                <a:lnTo>
                  <a:pt x="11708" y="9467"/>
                </a:lnTo>
                <a:lnTo>
                  <a:pt x="11708" y="9570"/>
                </a:lnTo>
                <a:cubicBezTo>
                  <a:pt x="11745" y="9570"/>
                  <a:pt x="11745" y="9519"/>
                  <a:pt x="11781" y="9467"/>
                </a:cubicBezTo>
                <a:cubicBezTo>
                  <a:pt x="11819" y="9467"/>
                  <a:pt x="11781" y="9467"/>
                  <a:pt x="11781" y="9570"/>
                </a:cubicBezTo>
                <a:lnTo>
                  <a:pt x="11856" y="9570"/>
                </a:lnTo>
                <a:cubicBezTo>
                  <a:pt x="11848" y="9583"/>
                  <a:pt x="11847" y="9585"/>
                  <a:pt x="11850" y="9585"/>
                </a:cubicBezTo>
                <a:cubicBezTo>
                  <a:pt x="11859" y="9585"/>
                  <a:pt x="11901" y="9555"/>
                  <a:pt x="11936" y="9555"/>
                </a:cubicBezTo>
                <a:cubicBezTo>
                  <a:pt x="11948" y="9555"/>
                  <a:pt x="11959" y="9559"/>
                  <a:pt x="11967" y="9570"/>
                </a:cubicBezTo>
                <a:cubicBezTo>
                  <a:pt x="11967" y="9598"/>
                  <a:pt x="11957" y="9598"/>
                  <a:pt x="11953" y="9598"/>
                </a:cubicBezTo>
                <a:cubicBezTo>
                  <a:pt x="11948" y="9598"/>
                  <a:pt x="11948" y="9598"/>
                  <a:pt x="11967" y="9624"/>
                </a:cubicBezTo>
                <a:cubicBezTo>
                  <a:pt x="11967" y="9675"/>
                  <a:pt x="11967" y="9729"/>
                  <a:pt x="11967" y="9729"/>
                </a:cubicBezTo>
                <a:cubicBezTo>
                  <a:pt x="11967" y="9729"/>
                  <a:pt x="11967" y="9780"/>
                  <a:pt x="11967" y="9780"/>
                </a:cubicBezTo>
                <a:lnTo>
                  <a:pt x="11967" y="10093"/>
                </a:lnTo>
                <a:cubicBezTo>
                  <a:pt x="11967" y="10179"/>
                  <a:pt x="11967" y="10331"/>
                  <a:pt x="12006" y="10331"/>
                </a:cubicBezTo>
                <a:cubicBezTo>
                  <a:pt x="12015" y="10331"/>
                  <a:pt x="12027" y="10323"/>
                  <a:pt x="12041" y="10304"/>
                </a:cubicBezTo>
                <a:cubicBezTo>
                  <a:pt x="11985" y="10383"/>
                  <a:pt x="11906" y="10803"/>
                  <a:pt x="11872" y="10803"/>
                </a:cubicBezTo>
                <a:cubicBezTo>
                  <a:pt x="11862" y="10803"/>
                  <a:pt x="11856" y="10767"/>
                  <a:pt x="11856" y="10670"/>
                </a:cubicBezTo>
                <a:cubicBezTo>
                  <a:pt x="11819" y="10878"/>
                  <a:pt x="11819" y="11088"/>
                  <a:pt x="11781" y="11350"/>
                </a:cubicBezTo>
                <a:lnTo>
                  <a:pt x="11856" y="11035"/>
                </a:lnTo>
                <a:cubicBezTo>
                  <a:pt x="11745" y="11612"/>
                  <a:pt x="11708" y="12186"/>
                  <a:pt x="11670" y="12815"/>
                </a:cubicBezTo>
                <a:lnTo>
                  <a:pt x="11745" y="12499"/>
                </a:lnTo>
                <a:cubicBezTo>
                  <a:pt x="11745" y="12918"/>
                  <a:pt x="11670" y="13284"/>
                  <a:pt x="11523" y="13597"/>
                </a:cubicBezTo>
                <a:lnTo>
                  <a:pt x="11559" y="13076"/>
                </a:lnTo>
                <a:cubicBezTo>
                  <a:pt x="11449" y="13756"/>
                  <a:pt x="11374" y="14436"/>
                  <a:pt x="11338" y="15115"/>
                </a:cubicBezTo>
                <a:lnTo>
                  <a:pt x="11374" y="14905"/>
                </a:lnTo>
                <a:cubicBezTo>
                  <a:pt x="11374" y="15096"/>
                  <a:pt x="11347" y="15519"/>
                  <a:pt x="11309" y="16068"/>
                </a:cubicBezTo>
                <a:cubicBezTo>
                  <a:pt x="11294" y="16098"/>
                  <a:pt x="11278" y="16130"/>
                  <a:pt x="11263" y="16162"/>
                </a:cubicBezTo>
                <a:lnTo>
                  <a:pt x="11301" y="16181"/>
                </a:lnTo>
                <a:cubicBezTo>
                  <a:pt x="11278" y="16507"/>
                  <a:pt x="11253" y="16874"/>
                  <a:pt x="11225" y="17260"/>
                </a:cubicBezTo>
                <a:lnTo>
                  <a:pt x="13782" y="18619"/>
                </a:lnTo>
                <a:cubicBezTo>
                  <a:pt x="14412" y="17206"/>
                  <a:pt x="15153" y="15585"/>
                  <a:pt x="15339" y="15167"/>
                </a:cubicBezTo>
                <a:lnTo>
                  <a:pt x="15115" y="15377"/>
                </a:lnTo>
                <a:lnTo>
                  <a:pt x="15371" y="14811"/>
                </a:lnTo>
                <a:cubicBezTo>
                  <a:pt x="15346" y="14890"/>
                  <a:pt x="15406" y="15244"/>
                  <a:pt x="15380" y="15317"/>
                </a:cubicBezTo>
                <a:cubicBezTo>
                  <a:pt x="15823" y="14431"/>
                  <a:pt x="16340" y="13649"/>
                  <a:pt x="16858" y="12866"/>
                </a:cubicBezTo>
                <a:cubicBezTo>
                  <a:pt x="17043" y="12604"/>
                  <a:pt x="17228" y="12343"/>
                  <a:pt x="17414" y="12135"/>
                </a:cubicBezTo>
                <a:lnTo>
                  <a:pt x="17710" y="11768"/>
                </a:lnTo>
                <a:cubicBezTo>
                  <a:pt x="17783" y="11715"/>
                  <a:pt x="17821" y="11663"/>
                  <a:pt x="17895" y="11612"/>
                </a:cubicBezTo>
                <a:lnTo>
                  <a:pt x="17968" y="11507"/>
                </a:lnTo>
                <a:cubicBezTo>
                  <a:pt x="18081" y="11350"/>
                  <a:pt x="18228" y="11245"/>
                  <a:pt x="18377" y="11140"/>
                </a:cubicBezTo>
                <a:cubicBezTo>
                  <a:pt x="18413" y="11140"/>
                  <a:pt x="18488" y="11088"/>
                  <a:pt x="18524" y="11088"/>
                </a:cubicBezTo>
                <a:lnTo>
                  <a:pt x="18635" y="11088"/>
                </a:lnTo>
                <a:lnTo>
                  <a:pt x="18635" y="11350"/>
                </a:lnTo>
                <a:cubicBezTo>
                  <a:pt x="18598" y="11612"/>
                  <a:pt x="18524" y="11612"/>
                  <a:pt x="18524" y="11612"/>
                </a:cubicBezTo>
                <a:cubicBezTo>
                  <a:pt x="18524" y="11637"/>
                  <a:pt x="18533" y="11650"/>
                  <a:pt x="18542" y="11650"/>
                </a:cubicBezTo>
                <a:cubicBezTo>
                  <a:pt x="18553" y="11650"/>
                  <a:pt x="18562" y="11637"/>
                  <a:pt x="18562" y="11612"/>
                </a:cubicBezTo>
                <a:cubicBezTo>
                  <a:pt x="18598" y="11612"/>
                  <a:pt x="18598" y="11612"/>
                  <a:pt x="18598" y="11663"/>
                </a:cubicBezTo>
                <a:cubicBezTo>
                  <a:pt x="18598" y="11768"/>
                  <a:pt x="18524" y="11768"/>
                  <a:pt x="18524" y="11768"/>
                </a:cubicBezTo>
                <a:cubicBezTo>
                  <a:pt x="18524" y="11768"/>
                  <a:pt x="18524" y="11835"/>
                  <a:pt x="18544" y="11835"/>
                </a:cubicBezTo>
                <a:cubicBezTo>
                  <a:pt x="18548" y="11835"/>
                  <a:pt x="18554" y="11830"/>
                  <a:pt x="18562" y="11820"/>
                </a:cubicBezTo>
                <a:cubicBezTo>
                  <a:pt x="18598" y="11820"/>
                  <a:pt x="18673" y="11663"/>
                  <a:pt x="18747" y="11558"/>
                </a:cubicBezTo>
                <a:lnTo>
                  <a:pt x="18747" y="11820"/>
                </a:lnTo>
                <a:lnTo>
                  <a:pt x="18673" y="11820"/>
                </a:lnTo>
                <a:cubicBezTo>
                  <a:pt x="18673" y="11820"/>
                  <a:pt x="18709" y="11820"/>
                  <a:pt x="18784" y="11873"/>
                </a:cubicBezTo>
                <a:cubicBezTo>
                  <a:pt x="18784" y="11925"/>
                  <a:pt x="18820" y="11925"/>
                  <a:pt x="18820" y="11976"/>
                </a:cubicBezTo>
                <a:cubicBezTo>
                  <a:pt x="18820" y="12030"/>
                  <a:pt x="18820" y="12030"/>
                  <a:pt x="18820" y="12081"/>
                </a:cubicBezTo>
                <a:lnTo>
                  <a:pt x="18820" y="12238"/>
                </a:lnTo>
                <a:cubicBezTo>
                  <a:pt x="18820" y="12815"/>
                  <a:pt x="18820" y="13441"/>
                  <a:pt x="18784" y="14069"/>
                </a:cubicBezTo>
                <a:cubicBezTo>
                  <a:pt x="18784" y="14382"/>
                  <a:pt x="18747" y="14697"/>
                  <a:pt x="18747" y="15010"/>
                </a:cubicBezTo>
                <a:lnTo>
                  <a:pt x="18673" y="15952"/>
                </a:lnTo>
                <a:cubicBezTo>
                  <a:pt x="18635" y="15952"/>
                  <a:pt x="18598" y="15639"/>
                  <a:pt x="18598" y="15377"/>
                </a:cubicBezTo>
                <a:cubicBezTo>
                  <a:pt x="18598" y="15585"/>
                  <a:pt x="18598" y="15742"/>
                  <a:pt x="18562" y="15952"/>
                </a:cubicBezTo>
                <a:cubicBezTo>
                  <a:pt x="18573" y="15900"/>
                  <a:pt x="18582" y="15881"/>
                  <a:pt x="18586" y="15881"/>
                </a:cubicBezTo>
                <a:cubicBezTo>
                  <a:pt x="18611" y="15881"/>
                  <a:pt x="18579" y="16299"/>
                  <a:pt x="18589" y="16299"/>
                </a:cubicBezTo>
                <a:cubicBezTo>
                  <a:pt x="18591" y="16299"/>
                  <a:pt x="18594" y="16288"/>
                  <a:pt x="18598" y="16265"/>
                </a:cubicBezTo>
                <a:cubicBezTo>
                  <a:pt x="18709" y="17155"/>
                  <a:pt x="18488" y="18358"/>
                  <a:pt x="18562" y="19194"/>
                </a:cubicBezTo>
                <a:lnTo>
                  <a:pt x="19858" y="20189"/>
                </a:lnTo>
                <a:cubicBezTo>
                  <a:pt x="20266" y="20554"/>
                  <a:pt x="20710" y="20815"/>
                  <a:pt x="21155" y="21077"/>
                </a:cubicBezTo>
                <a:cubicBezTo>
                  <a:pt x="21155" y="21233"/>
                  <a:pt x="21155" y="21443"/>
                  <a:pt x="21117" y="21600"/>
                </a:cubicBezTo>
                <a:cubicBezTo>
                  <a:pt x="21191" y="21338"/>
                  <a:pt x="21191" y="21077"/>
                  <a:pt x="21191" y="20869"/>
                </a:cubicBezTo>
                <a:lnTo>
                  <a:pt x="21081" y="20815"/>
                </a:lnTo>
                <a:cubicBezTo>
                  <a:pt x="21081" y="20240"/>
                  <a:pt x="21155" y="20659"/>
                  <a:pt x="21155" y="20135"/>
                </a:cubicBezTo>
                <a:cubicBezTo>
                  <a:pt x="21229" y="20135"/>
                  <a:pt x="21229" y="20607"/>
                  <a:pt x="21229" y="21077"/>
                </a:cubicBezTo>
                <a:cubicBezTo>
                  <a:pt x="21266" y="20764"/>
                  <a:pt x="21266" y="20397"/>
                  <a:pt x="21229" y="20084"/>
                </a:cubicBezTo>
                <a:cubicBezTo>
                  <a:pt x="21243" y="19940"/>
                  <a:pt x="21258" y="19917"/>
                  <a:pt x="21275" y="19917"/>
                </a:cubicBezTo>
                <a:cubicBezTo>
                  <a:pt x="21283" y="19917"/>
                  <a:pt x="21290" y="19921"/>
                  <a:pt x="21299" y="19921"/>
                </a:cubicBezTo>
                <a:cubicBezTo>
                  <a:pt x="21321" y="19921"/>
                  <a:pt x="21345" y="19895"/>
                  <a:pt x="21377" y="19717"/>
                </a:cubicBezTo>
                <a:cubicBezTo>
                  <a:pt x="21340" y="19299"/>
                  <a:pt x="21340" y="18932"/>
                  <a:pt x="21377" y="18514"/>
                </a:cubicBezTo>
                <a:cubicBezTo>
                  <a:pt x="21488" y="17573"/>
                  <a:pt x="21340" y="17050"/>
                  <a:pt x="21451" y="16162"/>
                </a:cubicBezTo>
                <a:lnTo>
                  <a:pt x="21451" y="16265"/>
                </a:lnTo>
                <a:cubicBezTo>
                  <a:pt x="21523" y="15963"/>
                  <a:pt x="21526" y="15364"/>
                  <a:pt x="21559" y="14757"/>
                </a:cubicBezTo>
                <a:cubicBezTo>
                  <a:pt x="21551" y="14817"/>
                  <a:pt x="21535" y="14869"/>
                  <a:pt x="21519" y="14869"/>
                </a:cubicBezTo>
                <a:cubicBezTo>
                  <a:pt x="21503" y="14869"/>
                  <a:pt x="21488" y="14809"/>
                  <a:pt x="21488" y="14644"/>
                </a:cubicBezTo>
                <a:cubicBezTo>
                  <a:pt x="21562" y="14018"/>
                  <a:pt x="21526" y="13494"/>
                  <a:pt x="21600" y="13023"/>
                </a:cubicBezTo>
                <a:lnTo>
                  <a:pt x="21526" y="12499"/>
                </a:lnTo>
                <a:lnTo>
                  <a:pt x="21526" y="11925"/>
                </a:lnTo>
                <a:cubicBezTo>
                  <a:pt x="21526" y="11507"/>
                  <a:pt x="21526" y="11140"/>
                  <a:pt x="21488" y="10773"/>
                </a:cubicBezTo>
                <a:cubicBezTo>
                  <a:pt x="21415" y="9937"/>
                  <a:pt x="21340" y="8944"/>
                  <a:pt x="21229" y="7846"/>
                </a:cubicBezTo>
                <a:lnTo>
                  <a:pt x="20228" y="6956"/>
                </a:lnTo>
                <a:cubicBezTo>
                  <a:pt x="20081" y="6800"/>
                  <a:pt x="19896" y="6695"/>
                  <a:pt x="19710" y="6538"/>
                </a:cubicBezTo>
                <a:lnTo>
                  <a:pt x="19044" y="6066"/>
                </a:lnTo>
                <a:cubicBezTo>
                  <a:pt x="18598" y="6277"/>
                  <a:pt x="18191" y="6590"/>
                  <a:pt x="17746" y="6851"/>
                </a:cubicBezTo>
                <a:cubicBezTo>
                  <a:pt x="17525" y="7008"/>
                  <a:pt x="17301" y="7164"/>
                  <a:pt x="17116" y="7374"/>
                </a:cubicBezTo>
                <a:lnTo>
                  <a:pt x="16783" y="7636"/>
                </a:lnTo>
                <a:cubicBezTo>
                  <a:pt x="16672" y="7687"/>
                  <a:pt x="16562" y="7846"/>
                  <a:pt x="16449" y="7898"/>
                </a:cubicBezTo>
                <a:lnTo>
                  <a:pt x="16116" y="8211"/>
                </a:lnTo>
                <a:lnTo>
                  <a:pt x="15931" y="8472"/>
                </a:lnTo>
                <a:lnTo>
                  <a:pt x="15561" y="8839"/>
                </a:lnTo>
                <a:cubicBezTo>
                  <a:pt x="15339" y="9152"/>
                  <a:pt x="15115" y="9414"/>
                  <a:pt x="14930" y="9675"/>
                </a:cubicBezTo>
                <a:cubicBezTo>
                  <a:pt x="14904" y="9714"/>
                  <a:pt x="14877" y="9752"/>
                  <a:pt x="14850" y="9789"/>
                </a:cubicBezTo>
                <a:cubicBezTo>
                  <a:pt x="14892" y="8828"/>
                  <a:pt x="14882" y="7874"/>
                  <a:pt x="14819" y="6956"/>
                </a:cubicBezTo>
                <a:cubicBezTo>
                  <a:pt x="14857" y="6695"/>
                  <a:pt x="14857" y="6433"/>
                  <a:pt x="14819" y="6171"/>
                </a:cubicBezTo>
                <a:cubicBezTo>
                  <a:pt x="14819" y="5910"/>
                  <a:pt x="14783" y="5648"/>
                  <a:pt x="14745" y="5387"/>
                </a:cubicBezTo>
                <a:lnTo>
                  <a:pt x="14152" y="4655"/>
                </a:lnTo>
                <a:cubicBezTo>
                  <a:pt x="14227" y="4812"/>
                  <a:pt x="14263" y="4863"/>
                  <a:pt x="14227" y="4863"/>
                </a:cubicBezTo>
                <a:cubicBezTo>
                  <a:pt x="14190" y="4863"/>
                  <a:pt x="14152" y="4812"/>
                  <a:pt x="14078" y="4760"/>
                </a:cubicBezTo>
                <a:lnTo>
                  <a:pt x="13820" y="4394"/>
                </a:lnTo>
                <a:cubicBezTo>
                  <a:pt x="13560" y="4237"/>
                  <a:pt x="13560" y="4289"/>
                  <a:pt x="13524" y="4237"/>
                </a:cubicBezTo>
                <a:cubicBezTo>
                  <a:pt x="13486" y="4237"/>
                  <a:pt x="13449" y="4237"/>
                  <a:pt x="13375" y="4184"/>
                </a:cubicBezTo>
                <a:lnTo>
                  <a:pt x="13189" y="4132"/>
                </a:lnTo>
                <a:lnTo>
                  <a:pt x="12857" y="3922"/>
                </a:lnTo>
                <a:lnTo>
                  <a:pt x="12708" y="3871"/>
                </a:lnTo>
                <a:cubicBezTo>
                  <a:pt x="12486" y="3976"/>
                  <a:pt x="12226" y="4132"/>
                  <a:pt x="11892" y="4289"/>
                </a:cubicBezTo>
                <a:lnTo>
                  <a:pt x="11670" y="4445"/>
                </a:lnTo>
                <a:lnTo>
                  <a:pt x="11374" y="4655"/>
                </a:lnTo>
                <a:lnTo>
                  <a:pt x="10818" y="5074"/>
                </a:lnTo>
                <a:cubicBezTo>
                  <a:pt x="10448" y="5440"/>
                  <a:pt x="10004" y="5805"/>
                  <a:pt x="9633" y="6277"/>
                </a:cubicBezTo>
                <a:cubicBezTo>
                  <a:pt x="9374" y="6590"/>
                  <a:pt x="9114" y="6905"/>
                  <a:pt x="8854" y="7218"/>
                </a:cubicBezTo>
                <a:lnTo>
                  <a:pt x="8114" y="8159"/>
                </a:lnTo>
                <a:cubicBezTo>
                  <a:pt x="7929" y="8367"/>
                  <a:pt x="7966" y="8367"/>
                  <a:pt x="7891" y="8421"/>
                </a:cubicBezTo>
                <a:lnTo>
                  <a:pt x="7818" y="8526"/>
                </a:lnTo>
                <a:cubicBezTo>
                  <a:pt x="7706" y="8682"/>
                  <a:pt x="7595" y="8788"/>
                  <a:pt x="7484" y="8839"/>
                </a:cubicBezTo>
                <a:cubicBezTo>
                  <a:pt x="7448" y="8890"/>
                  <a:pt x="7373" y="8944"/>
                  <a:pt x="7299" y="8944"/>
                </a:cubicBezTo>
                <a:lnTo>
                  <a:pt x="7262" y="8996"/>
                </a:lnTo>
                <a:cubicBezTo>
                  <a:pt x="7262" y="8944"/>
                  <a:pt x="7262" y="8890"/>
                  <a:pt x="7262" y="8839"/>
                </a:cubicBezTo>
                <a:cubicBezTo>
                  <a:pt x="7262" y="8788"/>
                  <a:pt x="7262" y="8682"/>
                  <a:pt x="7262" y="8577"/>
                </a:cubicBezTo>
                <a:lnTo>
                  <a:pt x="7262" y="8526"/>
                </a:lnTo>
                <a:cubicBezTo>
                  <a:pt x="7262" y="8472"/>
                  <a:pt x="7262" y="8421"/>
                  <a:pt x="7262" y="8367"/>
                </a:cubicBezTo>
                <a:lnTo>
                  <a:pt x="7262" y="8054"/>
                </a:lnTo>
                <a:cubicBezTo>
                  <a:pt x="7262" y="7531"/>
                  <a:pt x="7337" y="7061"/>
                  <a:pt x="7337" y="6538"/>
                </a:cubicBezTo>
                <a:cubicBezTo>
                  <a:pt x="7373" y="6015"/>
                  <a:pt x="7410" y="5440"/>
                  <a:pt x="7448" y="4917"/>
                </a:cubicBezTo>
                <a:cubicBezTo>
                  <a:pt x="7521" y="3819"/>
                  <a:pt x="7558" y="2773"/>
                  <a:pt x="7633" y="1778"/>
                </a:cubicBezTo>
                <a:lnTo>
                  <a:pt x="7262" y="1308"/>
                </a:lnTo>
                <a:lnTo>
                  <a:pt x="7224" y="1254"/>
                </a:lnTo>
                <a:lnTo>
                  <a:pt x="7224" y="1203"/>
                </a:lnTo>
                <a:lnTo>
                  <a:pt x="7188" y="1152"/>
                </a:lnTo>
                <a:lnTo>
                  <a:pt x="7113" y="995"/>
                </a:lnTo>
                <a:lnTo>
                  <a:pt x="6928" y="733"/>
                </a:lnTo>
                <a:cubicBezTo>
                  <a:pt x="6670" y="418"/>
                  <a:pt x="6743" y="313"/>
                  <a:pt x="6595" y="105"/>
                </a:cubicBezTo>
                <a:lnTo>
                  <a:pt x="6557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62" name="Google Shape;789;p23"/>
          <p:cNvSpPr/>
          <p:nvPr/>
        </p:nvSpPr>
        <p:spPr>
          <a:xfrm rot="13213542">
            <a:off x="8471012" y="4609652"/>
            <a:ext cx="388365" cy="2625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9" y="4415"/>
                </a:moveTo>
                <a:cubicBezTo>
                  <a:pt x="19140" y="4452"/>
                  <a:pt x="19152" y="4489"/>
                  <a:pt x="19164" y="4526"/>
                </a:cubicBezTo>
                <a:cubicBezTo>
                  <a:pt x="19158" y="4491"/>
                  <a:pt x="19144" y="4452"/>
                  <a:pt x="19129" y="4415"/>
                </a:cubicBezTo>
                <a:close/>
                <a:moveTo>
                  <a:pt x="15645" y="11679"/>
                </a:moveTo>
                <a:cubicBezTo>
                  <a:pt x="15640" y="11712"/>
                  <a:pt x="15635" y="11745"/>
                  <a:pt x="15630" y="11774"/>
                </a:cubicBezTo>
                <a:cubicBezTo>
                  <a:pt x="15641" y="11757"/>
                  <a:pt x="15647" y="11722"/>
                  <a:pt x="15645" y="11679"/>
                </a:cubicBezTo>
                <a:close/>
                <a:moveTo>
                  <a:pt x="8405" y="18273"/>
                </a:moveTo>
                <a:cubicBezTo>
                  <a:pt x="8398" y="18287"/>
                  <a:pt x="8394" y="18297"/>
                  <a:pt x="8396" y="18297"/>
                </a:cubicBezTo>
                <a:cubicBezTo>
                  <a:pt x="8396" y="18297"/>
                  <a:pt x="8400" y="18291"/>
                  <a:pt x="8409" y="18277"/>
                </a:cubicBezTo>
                <a:cubicBezTo>
                  <a:pt x="8409" y="18277"/>
                  <a:pt x="8408" y="18275"/>
                  <a:pt x="8405" y="18273"/>
                </a:cubicBezTo>
                <a:close/>
                <a:moveTo>
                  <a:pt x="17106" y="0"/>
                </a:moveTo>
                <a:lnTo>
                  <a:pt x="16015" y="95"/>
                </a:lnTo>
                <a:cubicBezTo>
                  <a:pt x="15887" y="95"/>
                  <a:pt x="15790" y="142"/>
                  <a:pt x="15662" y="142"/>
                </a:cubicBezTo>
                <a:lnTo>
                  <a:pt x="15341" y="284"/>
                </a:lnTo>
                <a:lnTo>
                  <a:pt x="14989" y="428"/>
                </a:lnTo>
                <a:lnTo>
                  <a:pt x="14474" y="570"/>
                </a:lnTo>
                <a:cubicBezTo>
                  <a:pt x="14411" y="855"/>
                  <a:pt x="14346" y="1187"/>
                  <a:pt x="14314" y="1472"/>
                </a:cubicBezTo>
                <a:cubicBezTo>
                  <a:pt x="14250" y="1756"/>
                  <a:pt x="14186" y="2089"/>
                  <a:pt x="14154" y="2373"/>
                </a:cubicBezTo>
                <a:cubicBezTo>
                  <a:pt x="14090" y="3038"/>
                  <a:pt x="13994" y="3655"/>
                  <a:pt x="13929" y="4319"/>
                </a:cubicBezTo>
                <a:cubicBezTo>
                  <a:pt x="13896" y="4605"/>
                  <a:pt x="13833" y="4938"/>
                  <a:pt x="13800" y="5269"/>
                </a:cubicBezTo>
                <a:cubicBezTo>
                  <a:pt x="13769" y="5555"/>
                  <a:pt x="13736" y="5886"/>
                  <a:pt x="13736" y="6219"/>
                </a:cubicBezTo>
                <a:cubicBezTo>
                  <a:pt x="13704" y="6503"/>
                  <a:pt x="13673" y="6931"/>
                  <a:pt x="13640" y="7264"/>
                </a:cubicBezTo>
                <a:cubicBezTo>
                  <a:pt x="13577" y="7833"/>
                  <a:pt x="13544" y="8450"/>
                  <a:pt x="13512" y="8925"/>
                </a:cubicBezTo>
                <a:cubicBezTo>
                  <a:pt x="13512" y="9162"/>
                  <a:pt x="13448" y="9400"/>
                  <a:pt x="13448" y="9590"/>
                </a:cubicBezTo>
                <a:cubicBezTo>
                  <a:pt x="13448" y="9684"/>
                  <a:pt x="13448" y="9732"/>
                  <a:pt x="13416" y="9828"/>
                </a:cubicBezTo>
                <a:cubicBezTo>
                  <a:pt x="13416" y="9921"/>
                  <a:pt x="13383" y="10017"/>
                  <a:pt x="13383" y="10112"/>
                </a:cubicBezTo>
                <a:cubicBezTo>
                  <a:pt x="13383" y="10207"/>
                  <a:pt x="13352" y="10303"/>
                  <a:pt x="13352" y="10349"/>
                </a:cubicBezTo>
                <a:cubicBezTo>
                  <a:pt x="13319" y="10303"/>
                  <a:pt x="13256" y="10254"/>
                  <a:pt x="13223" y="10207"/>
                </a:cubicBezTo>
                <a:lnTo>
                  <a:pt x="13062" y="10017"/>
                </a:lnTo>
                <a:lnTo>
                  <a:pt x="12067" y="8498"/>
                </a:lnTo>
                <a:cubicBezTo>
                  <a:pt x="11746" y="7975"/>
                  <a:pt x="11425" y="7502"/>
                  <a:pt x="11105" y="7073"/>
                </a:cubicBezTo>
                <a:lnTo>
                  <a:pt x="10624" y="6361"/>
                </a:lnTo>
                <a:cubicBezTo>
                  <a:pt x="10367" y="6028"/>
                  <a:pt x="10109" y="5649"/>
                  <a:pt x="9885" y="5411"/>
                </a:cubicBezTo>
                <a:cubicBezTo>
                  <a:pt x="9564" y="4938"/>
                  <a:pt x="9147" y="4415"/>
                  <a:pt x="8730" y="3940"/>
                </a:cubicBezTo>
                <a:cubicBezTo>
                  <a:pt x="8634" y="3940"/>
                  <a:pt x="8569" y="3940"/>
                  <a:pt x="8505" y="3988"/>
                </a:cubicBezTo>
                <a:lnTo>
                  <a:pt x="8313" y="3988"/>
                </a:lnTo>
                <a:cubicBezTo>
                  <a:pt x="8537" y="3988"/>
                  <a:pt x="8473" y="4084"/>
                  <a:pt x="8313" y="4130"/>
                </a:cubicBezTo>
                <a:cubicBezTo>
                  <a:pt x="7510" y="4273"/>
                  <a:pt x="7798" y="4226"/>
                  <a:pt x="7638" y="4273"/>
                </a:cubicBezTo>
                <a:cubicBezTo>
                  <a:pt x="7638" y="4273"/>
                  <a:pt x="7575" y="4319"/>
                  <a:pt x="7510" y="4415"/>
                </a:cubicBezTo>
                <a:lnTo>
                  <a:pt x="7221" y="4652"/>
                </a:lnTo>
                <a:cubicBezTo>
                  <a:pt x="7060" y="4747"/>
                  <a:pt x="6932" y="4890"/>
                  <a:pt x="6676" y="5080"/>
                </a:cubicBezTo>
                <a:cubicBezTo>
                  <a:pt x="6611" y="5460"/>
                  <a:pt x="6515" y="5793"/>
                  <a:pt x="6451" y="6266"/>
                </a:cubicBezTo>
                <a:cubicBezTo>
                  <a:pt x="6419" y="6503"/>
                  <a:pt x="6355" y="6741"/>
                  <a:pt x="6322" y="6978"/>
                </a:cubicBezTo>
                <a:cubicBezTo>
                  <a:pt x="6259" y="7216"/>
                  <a:pt x="6226" y="7453"/>
                  <a:pt x="6194" y="7739"/>
                </a:cubicBezTo>
                <a:cubicBezTo>
                  <a:pt x="6161" y="7975"/>
                  <a:pt x="6130" y="8261"/>
                  <a:pt x="6098" y="8545"/>
                </a:cubicBezTo>
                <a:cubicBezTo>
                  <a:pt x="6098" y="8687"/>
                  <a:pt x="6065" y="8829"/>
                  <a:pt x="6065" y="8973"/>
                </a:cubicBezTo>
                <a:cubicBezTo>
                  <a:pt x="6065" y="9067"/>
                  <a:pt x="6065" y="9162"/>
                  <a:pt x="6034" y="9257"/>
                </a:cubicBezTo>
                <a:cubicBezTo>
                  <a:pt x="6002" y="9637"/>
                  <a:pt x="6002" y="10017"/>
                  <a:pt x="5969" y="10396"/>
                </a:cubicBezTo>
                <a:cubicBezTo>
                  <a:pt x="5938" y="11157"/>
                  <a:pt x="5938" y="11963"/>
                  <a:pt x="5969" y="12722"/>
                </a:cubicBezTo>
                <a:lnTo>
                  <a:pt x="5969" y="13246"/>
                </a:lnTo>
                <a:cubicBezTo>
                  <a:pt x="5969" y="13292"/>
                  <a:pt x="5969" y="13388"/>
                  <a:pt x="5969" y="13435"/>
                </a:cubicBezTo>
                <a:cubicBezTo>
                  <a:pt x="6002" y="13577"/>
                  <a:pt x="6002" y="13721"/>
                  <a:pt x="6034" y="13863"/>
                </a:cubicBezTo>
                <a:lnTo>
                  <a:pt x="6098" y="14005"/>
                </a:lnTo>
                <a:lnTo>
                  <a:pt x="6130" y="14052"/>
                </a:lnTo>
                <a:cubicBezTo>
                  <a:pt x="6114" y="14077"/>
                  <a:pt x="6098" y="14089"/>
                  <a:pt x="6082" y="14089"/>
                </a:cubicBezTo>
                <a:cubicBezTo>
                  <a:pt x="6065" y="14089"/>
                  <a:pt x="6049" y="14077"/>
                  <a:pt x="6034" y="14052"/>
                </a:cubicBezTo>
                <a:cubicBezTo>
                  <a:pt x="5969" y="14052"/>
                  <a:pt x="5905" y="14005"/>
                  <a:pt x="5842" y="13958"/>
                </a:cubicBezTo>
                <a:lnTo>
                  <a:pt x="5809" y="13958"/>
                </a:lnTo>
                <a:lnTo>
                  <a:pt x="5809" y="13909"/>
                </a:lnTo>
                <a:cubicBezTo>
                  <a:pt x="5744" y="13909"/>
                  <a:pt x="5681" y="13814"/>
                  <a:pt x="5616" y="13767"/>
                </a:cubicBezTo>
                <a:cubicBezTo>
                  <a:pt x="5584" y="13721"/>
                  <a:pt x="5520" y="13672"/>
                  <a:pt x="5488" y="13625"/>
                </a:cubicBezTo>
                <a:lnTo>
                  <a:pt x="5391" y="13530"/>
                </a:lnTo>
                <a:lnTo>
                  <a:pt x="5327" y="13435"/>
                </a:lnTo>
                <a:lnTo>
                  <a:pt x="5166" y="13246"/>
                </a:lnTo>
                <a:cubicBezTo>
                  <a:pt x="4943" y="13008"/>
                  <a:pt x="4749" y="12722"/>
                  <a:pt x="4526" y="12485"/>
                </a:cubicBezTo>
                <a:lnTo>
                  <a:pt x="3531" y="11299"/>
                </a:lnTo>
                <a:lnTo>
                  <a:pt x="2663" y="10207"/>
                </a:lnTo>
                <a:cubicBezTo>
                  <a:pt x="2407" y="9921"/>
                  <a:pt x="2215" y="9732"/>
                  <a:pt x="2086" y="9542"/>
                </a:cubicBezTo>
                <a:lnTo>
                  <a:pt x="2215" y="9732"/>
                </a:lnTo>
                <a:lnTo>
                  <a:pt x="2086" y="9590"/>
                </a:lnTo>
                <a:cubicBezTo>
                  <a:pt x="1796" y="9732"/>
                  <a:pt x="1508" y="9732"/>
                  <a:pt x="1219" y="9732"/>
                </a:cubicBezTo>
                <a:cubicBezTo>
                  <a:pt x="1283" y="9828"/>
                  <a:pt x="1059" y="9921"/>
                  <a:pt x="866" y="9921"/>
                </a:cubicBezTo>
                <a:lnTo>
                  <a:pt x="834" y="9921"/>
                </a:lnTo>
                <a:lnTo>
                  <a:pt x="770" y="9970"/>
                </a:lnTo>
                <a:cubicBezTo>
                  <a:pt x="705" y="10112"/>
                  <a:pt x="609" y="10254"/>
                  <a:pt x="482" y="10491"/>
                </a:cubicBezTo>
                <a:lnTo>
                  <a:pt x="417" y="10634"/>
                </a:lnTo>
                <a:cubicBezTo>
                  <a:pt x="353" y="10729"/>
                  <a:pt x="321" y="10776"/>
                  <a:pt x="288" y="10871"/>
                </a:cubicBezTo>
                <a:lnTo>
                  <a:pt x="63" y="11251"/>
                </a:lnTo>
                <a:lnTo>
                  <a:pt x="63" y="11821"/>
                </a:lnTo>
                <a:lnTo>
                  <a:pt x="0" y="11726"/>
                </a:lnTo>
                <a:cubicBezTo>
                  <a:pt x="32" y="12296"/>
                  <a:pt x="96" y="13055"/>
                  <a:pt x="96" y="13767"/>
                </a:cubicBezTo>
                <a:cubicBezTo>
                  <a:pt x="96" y="14100"/>
                  <a:pt x="128" y="14431"/>
                  <a:pt x="161" y="14813"/>
                </a:cubicBezTo>
                <a:cubicBezTo>
                  <a:pt x="192" y="15097"/>
                  <a:pt x="224" y="15381"/>
                  <a:pt x="257" y="15572"/>
                </a:cubicBezTo>
                <a:cubicBezTo>
                  <a:pt x="257" y="15809"/>
                  <a:pt x="288" y="16047"/>
                  <a:pt x="321" y="16331"/>
                </a:cubicBezTo>
                <a:cubicBezTo>
                  <a:pt x="321" y="16426"/>
                  <a:pt x="321" y="16522"/>
                  <a:pt x="353" y="16615"/>
                </a:cubicBezTo>
                <a:cubicBezTo>
                  <a:pt x="353" y="16710"/>
                  <a:pt x="353" y="16759"/>
                  <a:pt x="384" y="16853"/>
                </a:cubicBezTo>
                <a:cubicBezTo>
                  <a:pt x="417" y="17232"/>
                  <a:pt x="482" y="17614"/>
                  <a:pt x="513" y="18040"/>
                </a:cubicBezTo>
                <a:cubicBezTo>
                  <a:pt x="578" y="18419"/>
                  <a:pt x="674" y="18848"/>
                  <a:pt x="738" y="19227"/>
                </a:cubicBezTo>
                <a:cubicBezTo>
                  <a:pt x="834" y="19607"/>
                  <a:pt x="930" y="19986"/>
                  <a:pt x="1059" y="20415"/>
                </a:cubicBezTo>
                <a:lnTo>
                  <a:pt x="1059" y="20557"/>
                </a:lnTo>
                <a:cubicBezTo>
                  <a:pt x="1059" y="20650"/>
                  <a:pt x="1059" y="20794"/>
                  <a:pt x="1091" y="20936"/>
                </a:cubicBezTo>
                <a:lnTo>
                  <a:pt x="1187" y="21458"/>
                </a:lnTo>
                <a:lnTo>
                  <a:pt x="1251" y="21600"/>
                </a:lnTo>
                <a:lnTo>
                  <a:pt x="1604" y="21600"/>
                </a:lnTo>
                <a:cubicBezTo>
                  <a:pt x="1829" y="21600"/>
                  <a:pt x="2086" y="21553"/>
                  <a:pt x="2342" y="21458"/>
                </a:cubicBezTo>
                <a:cubicBezTo>
                  <a:pt x="2856" y="21220"/>
                  <a:pt x="3337" y="20650"/>
                  <a:pt x="3273" y="19749"/>
                </a:cubicBezTo>
                <a:lnTo>
                  <a:pt x="3337" y="19749"/>
                </a:lnTo>
                <a:cubicBezTo>
                  <a:pt x="3337" y="19749"/>
                  <a:pt x="3241" y="19465"/>
                  <a:pt x="3241" y="19465"/>
                </a:cubicBezTo>
                <a:cubicBezTo>
                  <a:pt x="3177" y="19036"/>
                  <a:pt x="3049" y="18848"/>
                  <a:pt x="3112" y="18848"/>
                </a:cubicBezTo>
                <a:lnTo>
                  <a:pt x="3241" y="19416"/>
                </a:lnTo>
                <a:cubicBezTo>
                  <a:pt x="3216" y="19249"/>
                  <a:pt x="3211" y="19190"/>
                  <a:pt x="3219" y="19190"/>
                </a:cubicBezTo>
                <a:cubicBezTo>
                  <a:pt x="3232" y="19190"/>
                  <a:pt x="3279" y="19330"/>
                  <a:pt x="3337" y="19416"/>
                </a:cubicBezTo>
                <a:cubicBezTo>
                  <a:pt x="3273" y="19227"/>
                  <a:pt x="3273" y="19085"/>
                  <a:pt x="3241" y="18941"/>
                </a:cubicBezTo>
                <a:cubicBezTo>
                  <a:pt x="3233" y="18920"/>
                  <a:pt x="3229" y="18910"/>
                  <a:pt x="3228" y="18910"/>
                </a:cubicBezTo>
                <a:cubicBezTo>
                  <a:pt x="3223" y="18910"/>
                  <a:pt x="3241" y="19011"/>
                  <a:pt x="3241" y="19085"/>
                </a:cubicBezTo>
                <a:cubicBezTo>
                  <a:pt x="3145" y="18848"/>
                  <a:pt x="3049" y="18562"/>
                  <a:pt x="2985" y="18324"/>
                </a:cubicBezTo>
                <a:cubicBezTo>
                  <a:pt x="2920" y="17898"/>
                  <a:pt x="3081" y="18231"/>
                  <a:pt x="2985" y="17707"/>
                </a:cubicBezTo>
                <a:cubicBezTo>
                  <a:pt x="2920" y="17281"/>
                  <a:pt x="2856" y="16901"/>
                  <a:pt x="2792" y="16473"/>
                </a:cubicBezTo>
                <a:lnTo>
                  <a:pt x="2695" y="15809"/>
                </a:lnTo>
                <a:lnTo>
                  <a:pt x="2695" y="15618"/>
                </a:lnTo>
                <a:cubicBezTo>
                  <a:pt x="2695" y="15523"/>
                  <a:pt x="2695" y="15476"/>
                  <a:pt x="2728" y="15430"/>
                </a:cubicBezTo>
                <a:lnTo>
                  <a:pt x="2728" y="15334"/>
                </a:lnTo>
                <a:lnTo>
                  <a:pt x="2760" y="15334"/>
                </a:lnTo>
                <a:cubicBezTo>
                  <a:pt x="2792" y="15381"/>
                  <a:pt x="2760" y="15381"/>
                  <a:pt x="2792" y="15430"/>
                </a:cubicBezTo>
                <a:lnTo>
                  <a:pt x="2824" y="15430"/>
                </a:lnTo>
                <a:cubicBezTo>
                  <a:pt x="2824" y="15461"/>
                  <a:pt x="2824" y="15492"/>
                  <a:pt x="2824" y="15523"/>
                </a:cubicBezTo>
                <a:lnTo>
                  <a:pt x="2920" y="15667"/>
                </a:lnTo>
                <a:lnTo>
                  <a:pt x="3402" y="16189"/>
                </a:lnTo>
                <a:cubicBezTo>
                  <a:pt x="3466" y="16284"/>
                  <a:pt x="3562" y="16378"/>
                  <a:pt x="3658" y="16473"/>
                </a:cubicBezTo>
                <a:cubicBezTo>
                  <a:pt x="3723" y="16568"/>
                  <a:pt x="3787" y="16615"/>
                  <a:pt x="3948" y="16806"/>
                </a:cubicBezTo>
                <a:lnTo>
                  <a:pt x="4782" y="17660"/>
                </a:lnTo>
                <a:cubicBezTo>
                  <a:pt x="5295" y="18135"/>
                  <a:pt x="5648" y="18419"/>
                  <a:pt x="5648" y="18419"/>
                </a:cubicBezTo>
                <a:lnTo>
                  <a:pt x="5713" y="18277"/>
                </a:lnTo>
                <a:cubicBezTo>
                  <a:pt x="5938" y="18419"/>
                  <a:pt x="6130" y="18610"/>
                  <a:pt x="6322" y="18848"/>
                </a:cubicBezTo>
                <a:cubicBezTo>
                  <a:pt x="6355" y="18941"/>
                  <a:pt x="6419" y="18990"/>
                  <a:pt x="6451" y="19036"/>
                </a:cubicBezTo>
                <a:lnTo>
                  <a:pt x="6611" y="19179"/>
                </a:lnTo>
                <a:lnTo>
                  <a:pt x="6868" y="19323"/>
                </a:lnTo>
                <a:cubicBezTo>
                  <a:pt x="7093" y="19369"/>
                  <a:pt x="7318" y="19465"/>
                  <a:pt x="7542" y="19654"/>
                </a:cubicBezTo>
                <a:cubicBezTo>
                  <a:pt x="7638" y="19511"/>
                  <a:pt x="7735" y="19369"/>
                  <a:pt x="7831" y="19227"/>
                </a:cubicBezTo>
                <a:lnTo>
                  <a:pt x="7927" y="19085"/>
                </a:lnTo>
                <a:cubicBezTo>
                  <a:pt x="7927" y="19036"/>
                  <a:pt x="7959" y="18990"/>
                  <a:pt x="7959" y="18941"/>
                </a:cubicBezTo>
                <a:cubicBezTo>
                  <a:pt x="7959" y="18941"/>
                  <a:pt x="8087" y="18791"/>
                  <a:pt x="8114" y="18791"/>
                </a:cubicBezTo>
                <a:cubicBezTo>
                  <a:pt x="8118" y="18791"/>
                  <a:pt x="8119" y="18795"/>
                  <a:pt x="8119" y="18799"/>
                </a:cubicBezTo>
                <a:cubicBezTo>
                  <a:pt x="8119" y="18657"/>
                  <a:pt x="8248" y="18562"/>
                  <a:pt x="8344" y="18419"/>
                </a:cubicBezTo>
                <a:cubicBezTo>
                  <a:pt x="8364" y="18375"/>
                  <a:pt x="8369" y="18357"/>
                  <a:pt x="8364" y="18357"/>
                </a:cubicBezTo>
                <a:cubicBezTo>
                  <a:pt x="8354" y="18357"/>
                  <a:pt x="8302" y="18435"/>
                  <a:pt x="8280" y="18468"/>
                </a:cubicBezTo>
                <a:lnTo>
                  <a:pt x="8376" y="18277"/>
                </a:lnTo>
                <a:cubicBezTo>
                  <a:pt x="8376" y="18262"/>
                  <a:pt x="8380" y="18256"/>
                  <a:pt x="8385" y="18256"/>
                </a:cubicBezTo>
                <a:cubicBezTo>
                  <a:pt x="8392" y="18256"/>
                  <a:pt x="8401" y="18266"/>
                  <a:pt x="8405" y="18273"/>
                </a:cubicBezTo>
                <a:cubicBezTo>
                  <a:pt x="8414" y="18254"/>
                  <a:pt x="8427" y="18221"/>
                  <a:pt x="8441" y="18182"/>
                </a:cubicBezTo>
                <a:cubicBezTo>
                  <a:pt x="8505" y="17993"/>
                  <a:pt x="8666" y="17707"/>
                  <a:pt x="9308" y="16522"/>
                </a:cubicBezTo>
                <a:cubicBezTo>
                  <a:pt x="9243" y="16284"/>
                  <a:pt x="9179" y="16093"/>
                  <a:pt x="9114" y="15856"/>
                </a:cubicBezTo>
                <a:lnTo>
                  <a:pt x="9018" y="15572"/>
                </a:lnTo>
                <a:cubicBezTo>
                  <a:pt x="8987" y="15476"/>
                  <a:pt x="8954" y="15334"/>
                  <a:pt x="8954" y="15239"/>
                </a:cubicBezTo>
                <a:cubicBezTo>
                  <a:pt x="8891" y="14906"/>
                  <a:pt x="8826" y="14527"/>
                  <a:pt x="8793" y="14147"/>
                </a:cubicBezTo>
                <a:cubicBezTo>
                  <a:pt x="8762" y="13958"/>
                  <a:pt x="8730" y="13767"/>
                  <a:pt x="8697" y="13577"/>
                </a:cubicBezTo>
                <a:lnTo>
                  <a:pt x="8666" y="13008"/>
                </a:lnTo>
                <a:lnTo>
                  <a:pt x="8634" y="12771"/>
                </a:lnTo>
                <a:lnTo>
                  <a:pt x="8634" y="12391"/>
                </a:lnTo>
                <a:cubicBezTo>
                  <a:pt x="8634" y="11726"/>
                  <a:pt x="8634" y="11109"/>
                  <a:pt x="8666" y="10445"/>
                </a:cubicBezTo>
                <a:cubicBezTo>
                  <a:pt x="8666" y="10159"/>
                  <a:pt x="8697" y="9874"/>
                  <a:pt x="8697" y="9590"/>
                </a:cubicBezTo>
                <a:lnTo>
                  <a:pt x="8697" y="9495"/>
                </a:lnTo>
                <a:cubicBezTo>
                  <a:pt x="8681" y="9448"/>
                  <a:pt x="8681" y="9448"/>
                  <a:pt x="8673" y="9448"/>
                </a:cubicBezTo>
                <a:cubicBezTo>
                  <a:pt x="8666" y="9448"/>
                  <a:pt x="8650" y="9448"/>
                  <a:pt x="8601" y="9400"/>
                </a:cubicBezTo>
                <a:cubicBezTo>
                  <a:pt x="8505" y="9304"/>
                  <a:pt x="8633" y="9353"/>
                  <a:pt x="8601" y="9257"/>
                </a:cubicBezTo>
                <a:cubicBezTo>
                  <a:pt x="8634" y="9353"/>
                  <a:pt x="8666" y="9353"/>
                  <a:pt x="8666" y="9353"/>
                </a:cubicBezTo>
                <a:cubicBezTo>
                  <a:pt x="8666" y="9353"/>
                  <a:pt x="8666" y="9353"/>
                  <a:pt x="8730" y="9542"/>
                </a:cubicBezTo>
                <a:lnTo>
                  <a:pt x="8697" y="9353"/>
                </a:lnTo>
                <a:lnTo>
                  <a:pt x="8730" y="9448"/>
                </a:lnTo>
                <a:cubicBezTo>
                  <a:pt x="8730" y="9448"/>
                  <a:pt x="8730" y="9400"/>
                  <a:pt x="8730" y="9400"/>
                </a:cubicBezTo>
                <a:cubicBezTo>
                  <a:pt x="8730" y="9343"/>
                  <a:pt x="8730" y="9324"/>
                  <a:pt x="8731" y="9324"/>
                </a:cubicBezTo>
                <a:cubicBezTo>
                  <a:pt x="8734" y="9324"/>
                  <a:pt x="8742" y="9370"/>
                  <a:pt x="8762" y="9400"/>
                </a:cubicBezTo>
                <a:cubicBezTo>
                  <a:pt x="8762" y="9400"/>
                  <a:pt x="8762" y="9353"/>
                  <a:pt x="8793" y="9304"/>
                </a:cubicBezTo>
                <a:lnTo>
                  <a:pt x="8826" y="9304"/>
                </a:lnTo>
                <a:cubicBezTo>
                  <a:pt x="8826" y="9304"/>
                  <a:pt x="8826" y="9257"/>
                  <a:pt x="8891" y="9257"/>
                </a:cubicBezTo>
                <a:cubicBezTo>
                  <a:pt x="8922" y="9257"/>
                  <a:pt x="8891" y="9257"/>
                  <a:pt x="8891" y="9304"/>
                </a:cubicBezTo>
                <a:lnTo>
                  <a:pt x="8987" y="9448"/>
                </a:lnTo>
                <a:cubicBezTo>
                  <a:pt x="9083" y="9542"/>
                  <a:pt x="9179" y="9637"/>
                  <a:pt x="9179" y="9732"/>
                </a:cubicBezTo>
                <a:cubicBezTo>
                  <a:pt x="9280" y="9845"/>
                  <a:pt x="9524" y="10256"/>
                  <a:pt x="9604" y="10256"/>
                </a:cubicBezTo>
                <a:cubicBezTo>
                  <a:pt x="9625" y="10256"/>
                  <a:pt x="9635" y="10229"/>
                  <a:pt x="9629" y="10159"/>
                </a:cubicBezTo>
                <a:cubicBezTo>
                  <a:pt x="9654" y="10273"/>
                  <a:pt x="9846" y="10665"/>
                  <a:pt x="9803" y="10665"/>
                </a:cubicBezTo>
                <a:cubicBezTo>
                  <a:pt x="9793" y="10665"/>
                  <a:pt x="9768" y="10641"/>
                  <a:pt x="9725" y="10587"/>
                </a:cubicBezTo>
                <a:cubicBezTo>
                  <a:pt x="9821" y="10729"/>
                  <a:pt x="9917" y="10920"/>
                  <a:pt x="10046" y="11062"/>
                </a:cubicBezTo>
                <a:lnTo>
                  <a:pt x="9917" y="10776"/>
                </a:lnTo>
                <a:cubicBezTo>
                  <a:pt x="10174" y="11251"/>
                  <a:pt x="10463" y="11679"/>
                  <a:pt x="10784" y="12058"/>
                </a:cubicBezTo>
                <a:lnTo>
                  <a:pt x="10655" y="11821"/>
                </a:lnTo>
                <a:cubicBezTo>
                  <a:pt x="10880" y="12154"/>
                  <a:pt x="11105" y="12485"/>
                  <a:pt x="11105" y="12722"/>
                </a:cubicBezTo>
                <a:lnTo>
                  <a:pt x="11137" y="12771"/>
                </a:lnTo>
                <a:lnTo>
                  <a:pt x="11586" y="13435"/>
                </a:lnTo>
                <a:cubicBezTo>
                  <a:pt x="11842" y="13814"/>
                  <a:pt x="12132" y="14194"/>
                  <a:pt x="12420" y="14575"/>
                </a:cubicBezTo>
                <a:lnTo>
                  <a:pt x="12228" y="14242"/>
                </a:lnTo>
                <a:cubicBezTo>
                  <a:pt x="12388" y="14431"/>
                  <a:pt x="12709" y="14859"/>
                  <a:pt x="13095" y="15334"/>
                </a:cubicBezTo>
                <a:cubicBezTo>
                  <a:pt x="13319" y="15286"/>
                  <a:pt x="13512" y="15239"/>
                  <a:pt x="13673" y="15192"/>
                </a:cubicBezTo>
                <a:cubicBezTo>
                  <a:pt x="13833" y="15192"/>
                  <a:pt x="14057" y="15144"/>
                  <a:pt x="14250" y="15097"/>
                </a:cubicBezTo>
                <a:cubicBezTo>
                  <a:pt x="14411" y="15001"/>
                  <a:pt x="14572" y="14859"/>
                  <a:pt x="14732" y="14717"/>
                </a:cubicBezTo>
                <a:lnTo>
                  <a:pt x="14989" y="14527"/>
                </a:lnTo>
                <a:cubicBezTo>
                  <a:pt x="15052" y="14431"/>
                  <a:pt x="15116" y="14384"/>
                  <a:pt x="15245" y="14289"/>
                </a:cubicBezTo>
                <a:cubicBezTo>
                  <a:pt x="15373" y="13388"/>
                  <a:pt x="15502" y="12485"/>
                  <a:pt x="15598" y="11583"/>
                </a:cubicBezTo>
                <a:cubicBezTo>
                  <a:pt x="15598" y="11583"/>
                  <a:pt x="15566" y="11726"/>
                  <a:pt x="15533" y="11868"/>
                </a:cubicBezTo>
                <a:lnTo>
                  <a:pt x="15470" y="12105"/>
                </a:lnTo>
                <a:lnTo>
                  <a:pt x="15470" y="11963"/>
                </a:lnTo>
                <a:cubicBezTo>
                  <a:pt x="15470" y="11821"/>
                  <a:pt x="15470" y="11679"/>
                  <a:pt x="15502" y="11583"/>
                </a:cubicBezTo>
                <a:cubicBezTo>
                  <a:pt x="15502" y="11299"/>
                  <a:pt x="15533" y="11013"/>
                  <a:pt x="15533" y="11013"/>
                </a:cubicBezTo>
                <a:cubicBezTo>
                  <a:pt x="15533" y="11091"/>
                  <a:pt x="15640" y="11484"/>
                  <a:pt x="15645" y="11679"/>
                </a:cubicBezTo>
                <a:cubicBezTo>
                  <a:pt x="15673" y="11494"/>
                  <a:pt x="15705" y="11247"/>
                  <a:pt x="15758" y="10966"/>
                </a:cubicBezTo>
                <a:cubicBezTo>
                  <a:pt x="15758" y="10776"/>
                  <a:pt x="15790" y="10587"/>
                  <a:pt x="15823" y="10396"/>
                </a:cubicBezTo>
                <a:cubicBezTo>
                  <a:pt x="15823" y="10207"/>
                  <a:pt x="15855" y="10112"/>
                  <a:pt x="15855" y="9970"/>
                </a:cubicBezTo>
                <a:cubicBezTo>
                  <a:pt x="15919" y="9448"/>
                  <a:pt x="15984" y="8782"/>
                  <a:pt x="16048" y="8023"/>
                </a:cubicBezTo>
                <a:cubicBezTo>
                  <a:pt x="16080" y="7548"/>
                  <a:pt x="16111" y="7027"/>
                  <a:pt x="16176" y="6503"/>
                </a:cubicBezTo>
                <a:cubicBezTo>
                  <a:pt x="16176" y="6266"/>
                  <a:pt x="16207" y="6077"/>
                  <a:pt x="16240" y="5839"/>
                </a:cubicBezTo>
                <a:cubicBezTo>
                  <a:pt x="16240" y="5697"/>
                  <a:pt x="16272" y="5507"/>
                  <a:pt x="16305" y="5364"/>
                </a:cubicBezTo>
                <a:cubicBezTo>
                  <a:pt x="16305" y="5269"/>
                  <a:pt x="16336" y="5222"/>
                  <a:pt x="16368" y="5174"/>
                </a:cubicBezTo>
                <a:cubicBezTo>
                  <a:pt x="16368" y="5222"/>
                  <a:pt x="16401" y="5269"/>
                  <a:pt x="16401" y="5318"/>
                </a:cubicBezTo>
                <a:cubicBezTo>
                  <a:pt x="16432" y="5460"/>
                  <a:pt x="16465" y="5649"/>
                  <a:pt x="16465" y="5793"/>
                </a:cubicBezTo>
                <a:cubicBezTo>
                  <a:pt x="16489" y="5793"/>
                  <a:pt x="16476" y="5651"/>
                  <a:pt x="16498" y="5651"/>
                </a:cubicBezTo>
                <a:cubicBezTo>
                  <a:pt x="16505" y="5651"/>
                  <a:pt x="16514" y="5664"/>
                  <a:pt x="16528" y="5697"/>
                </a:cubicBezTo>
                <a:cubicBezTo>
                  <a:pt x="16528" y="5793"/>
                  <a:pt x="16528" y="5839"/>
                  <a:pt x="16528" y="5886"/>
                </a:cubicBezTo>
                <a:cubicBezTo>
                  <a:pt x="16528" y="5886"/>
                  <a:pt x="16547" y="5966"/>
                  <a:pt x="16556" y="5966"/>
                </a:cubicBezTo>
                <a:cubicBezTo>
                  <a:pt x="16559" y="5966"/>
                  <a:pt x="16561" y="5958"/>
                  <a:pt x="16561" y="5935"/>
                </a:cubicBezTo>
                <a:cubicBezTo>
                  <a:pt x="16528" y="5744"/>
                  <a:pt x="16528" y="5555"/>
                  <a:pt x="16497" y="5318"/>
                </a:cubicBezTo>
                <a:lnTo>
                  <a:pt x="16593" y="5555"/>
                </a:lnTo>
                <a:lnTo>
                  <a:pt x="16593" y="5697"/>
                </a:lnTo>
                <a:cubicBezTo>
                  <a:pt x="16593" y="5697"/>
                  <a:pt x="16616" y="5592"/>
                  <a:pt x="16664" y="5592"/>
                </a:cubicBezTo>
                <a:cubicBezTo>
                  <a:pt x="16672" y="5592"/>
                  <a:pt x="16680" y="5594"/>
                  <a:pt x="16689" y="5602"/>
                </a:cubicBezTo>
                <a:cubicBezTo>
                  <a:pt x="16722" y="5602"/>
                  <a:pt x="16722" y="5649"/>
                  <a:pt x="16753" y="5697"/>
                </a:cubicBezTo>
                <a:cubicBezTo>
                  <a:pt x="16818" y="5935"/>
                  <a:pt x="16914" y="6124"/>
                  <a:pt x="17010" y="6314"/>
                </a:cubicBezTo>
                <a:cubicBezTo>
                  <a:pt x="17203" y="6789"/>
                  <a:pt x="17396" y="7216"/>
                  <a:pt x="17588" y="7691"/>
                </a:cubicBezTo>
                <a:cubicBezTo>
                  <a:pt x="17556" y="7691"/>
                  <a:pt x="17460" y="7502"/>
                  <a:pt x="17331" y="7311"/>
                </a:cubicBezTo>
                <a:cubicBezTo>
                  <a:pt x="17396" y="7453"/>
                  <a:pt x="17460" y="7595"/>
                  <a:pt x="17523" y="7786"/>
                </a:cubicBezTo>
                <a:cubicBezTo>
                  <a:pt x="17513" y="7733"/>
                  <a:pt x="17513" y="7714"/>
                  <a:pt x="17519" y="7714"/>
                </a:cubicBezTo>
                <a:cubicBezTo>
                  <a:pt x="17547" y="7714"/>
                  <a:pt x="17682" y="8010"/>
                  <a:pt x="17693" y="8010"/>
                </a:cubicBezTo>
                <a:cubicBezTo>
                  <a:pt x="17696" y="8010"/>
                  <a:pt x="17693" y="8000"/>
                  <a:pt x="17684" y="7975"/>
                </a:cubicBezTo>
                <a:cubicBezTo>
                  <a:pt x="18134" y="8594"/>
                  <a:pt x="18455" y="9637"/>
                  <a:pt x="18839" y="10254"/>
                </a:cubicBezTo>
                <a:cubicBezTo>
                  <a:pt x="18968" y="10207"/>
                  <a:pt x="21279" y="9921"/>
                  <a:pt x="21375" y="9828"/>
                </a:cubicBezTo>
                <a:cubicBezTo>
                  <a:pt x="21471" y="10017"/>
                  <a:pt x="21568" y="10254"/>
                  <a:pt x="21600" y="10303"/>
                </a:cubicBezTo>
                <a:cubicBezTo>
                  <a:pt x="21536" y="10065"/>
                  <a:pt x="21439" y="9828"/>
                  <a:pt x="21310" y="9590"/>
                </a:cubicBezTo>
                <a:lnTo>
                  <a:pt x="21214" y="9637"/>
                </a:lnTo>
                <a:cubicBezTo>
                  <a:pt x="20991" y="9162"/>
                  <a:pt x="21214" y="9495"/>
                  <a:pt x="20991" y="9020"/>
                </a:cubicBezTo>
                <a:cubicBezTo>
                  <a:pt x="20996" y="9010"/>
                  <a:pt x="21004" y="9006"/>
                  <a:pt x="21012" y="9006"/>
                </a:cubicBezTo>
                <a:cubicBezTo>
                  <a:pt x="21091" y="9006"/>
                  <a:pt x="21266" y="9388"/>
                  <a:pt x="21439" y="9732"/>
                </a:cubicBezTo>
                <a:cubicBezTo>
                  <a:pt x="21279" y="9400"/>
                  <a:pt x="21150" y="9020"/>
                  <a:pt x="21022" y="8925"/>
                </a:cubicBezTo>
                <a:cubicBezTo>
                  <a:pt x="20893" y="8545"/>
                  <a:pt x="21118" y="8925"/>
                  <a:pt x="20958" y="8450"/>
                </a:cubicBezTo>
                <a:cubicBezTo>
                  <a:pt x="20766" y="8165"/>
                  <a:pt x="20605" y="7881"/>
                  <a:pt x="20476" y="7548"/>
                </a:cubicBezTo>
                <a:cubicBezTo>
                  <a:pt x="20188" y="6694"/>
                  <a:pt x="19867" y="6410"/>
                  <a:pt x="19610" y="5602"/>
                </a:cubicBezTo>
                <a:lnTo>
                  <a:pt x="19642" y="5697"/>
                </a:lnTo>
                <a:cubicBezTo>
                  <a:pt x="19583" y="5433"/>
                  <a:pt x="19329" y="5002"/>
                  <a:pt x="19164" y="4526"/>
                </a:cubicBezTo>
                <a:cubicBezTo>
                  <a:pt x="19173" y="4568"/>
                  <a:pt x="19173" y="4600"/>
                  <a:pt x="19162" y="4600"/>
                </a:cubicBezTo>
                <a:cubicBezTo>
                  <a:pt x="19148" y="4600"/>
                  <a:pt x="19117" y="4551"/>
                  <a:pt x="19064" y="4415"/>
                </a:cubicBezTo>
                <a:cubicBezTo>
                  <a:pt x="18615" y="3371"/>
                  <a:pt x="18294" y="2706"/>
                  <a:pt x="17973" y="1851"/>
                </a:cubicBezTo>
                <a:lnTo>
                  <a:pt x="17621" y="1283"/>
                </a:lnTo>
                <a:lnTo>
                  <a:pt x="17106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763" name="Google Shape;790;p23"/>
          <p:cNvSpPr/>
          <p:nvPr/>
        </p:nvSpPr>
        <p:spPr>
          <a:xfrm rot="13213542">
            <a:off x="8748164" y="4004634"/>
            <a:ext cx="377410" cy="3145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6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6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6" y="5588"/>
                  <a:pt x="4326" y="5827"/>
                </a:cubicBezTo>
                <a:lnTo>
                  <a:pt x="4326" y="7967"/>
                </a:lnTo>
                <a:cubicBezTo>
                  <a:pt x="4293" y="8560"/>
                  <a:pt x="4359" y="9036"/>
                  <a:pt x="4326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7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80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7" y="10146"/>
                  <a:pt x="18527" y="10265"/>
                </a:cubicBezTo>
                <a:lnTo>
                  <a:pt x="17274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775" name="Google Shape;791;p23"/>
          <p:cNvGrpSpPr/>
          <p:nvPr/>
        </p:nvGrpSpPr>
        <p:grpSpPr>
          <a:xfrm>
            <a:off x="-222291" y="1017294"/>
            <a:ext cx="572233" cy="720592"/>
            <a:chOff x="0" y="0"/>
            <a:chExt cx="572232" cy="720591"/>
          </a:xfrm>
        </p:grpSpPr>
        <p:sp>
          <p:nvSpPr>
            <p:cNvPr id="764" name="Google Shape;792;p23"/>
            <p:cNvSpPr/>
            <p:nvPr/>
          </p:nvSpPr>
          <p:spPr>
            <a:xfrm>
              <a:off x="365391" y="54559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5" name="Google Shape;793;p23"/>
            <p:cNvSpPr/>
            <p:nvPr/>
          </p:nvSpPr>
          <p:spPr>
            <a:xfrm>
              <a:off x="187622" y="58710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6" name="Google Shape;794;p23"/>
            <p:cNvSpPr/>
            <p:nvPr/>
          </p:nvSpPr>
          <p:spPr>
            <a:xfrm>
              <a:off x="0" y="47135"/>
              <a:ext cx="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7" name="Google Shape;795;p23"/>
            <p:cNvSpPr/>
            <p:nvPr/>
          </p:nvSpPr>
          <p:spPr>
            <a:xfrm>
              <a:off x="40555" y="371425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8" name="Google Shape;797;p23"/>
            <p:cNvSpPr/>
            <p:nvPr/>
          </p:nvSpPr>
          <p:spPr>
            <a:xfrm>
              <a:off x="37861" y="360464"/>
              <a:ext cx="131675" cy="142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69" name="Google Shape;798;p23"/>
            <p:cNvSpPr/>
            <p:nvPr/>
          </p:nvSpPr>
          <p:spPr>
            <a:xfrm>
              <a:off x="449348" y="195923"/>
              <a:ext cx="122885" cy="129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0" name="Google Shape;800;p23"/>
            <p:cNvSpPr/>
            <p:nvPr/>
          </p:nvSpPr>
          <p:spPr>
            <a:xfrm>
              <a:off x="221457" y="255179"/>
              <a:ext cx="133676" cy="139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1" name="Google Shape;801;p23"/>
            <p:cNvSpPr/>
            <p:nvPr/>
          </p:nvSpPr>
          <p:spPr>
            <a:xfrm>
              <a:off x="428940" y="469933"/>
              <a:ext cx="129068" cy="1517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2" name="Google Shape;802;p23"/>
            <p:cNvSpPr/>
            <p:nvPr/>
          </p:nvSpPr>
          <p:spPr>
            <a:xfrm>
              <a:off x="228791" y="584328"/>
              <a:ext cx="127381" cy="136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3" name="Google Shape;803;p23"/>
            <p:cNvSpPr/>
            <p:nvPr/>
          </p:nvSpPr>
          <p:spPr>
            <a:xfrm>
              <a:off x="38266" y="11540"/>
              <a:ext cx="109875" cy="1322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774" name="Google Shape;804;p23"/>
            <p:cNvSpPr/>
            <p:nvPr/>
          </p:nvSpPr>
          <p:spPr>
            <a:xfrm>
              <a:off x="277738" y="0"/>
              <a:ext cx="107428" cy="1580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782" name="Google Shape;805;p23"/>
          <p:cNvGrpSpPr/>
          <p:nvPr/>
        </p:nvGrpSpPr>
        <p:grpSpPr>
          <a:xfrm>
            <a:off x="-191589" y="332562"/>
            <a:ext cx="1104457" cy="588506"/>
            <a:chOff x="0" y="0"/>
            <a:chExt cx="1104456" cy="588505"/>
          </a:xfrm>
        </p:grpSpPr>
        <p:sp>
          <p:nvSpPr>
            <p:cNvPr id="776" name="Google Shape;806;p23"/>
            <p:cNvSpPr/>
            <p:nvPr/>
          </p:nvSpPr>
          <p:spPr>
            <a:xfrm>
              <a:off x="71995" y="542670"/>
              <a:ext cx="12701" cy="191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7297" y="7200"/>
                    <a:pt x="0" y="14400"/>
                    <a:pt x="0" y="21600"/>
                  </a:cubicBezTo>
                  <a:cubicBezTo>
                    <a:pt x="14303" y="14400"/>
                    <a:pt x="21600" y="7200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780" name="Google Shape;808;p23"/>
            <p:cNvGrpSpPr/>
            <p:nvPr/>
          </p:nvGrpSpPr>
          <p:grpSpPr>
            <a:xfrm>
              <a:off x="0" y="0"/>
              <a:ext cx="1104457" cy="583410"/>
              <a:chOff x="0" y="0"/>
              <a:chExt cx="1104456" cy="583409"/>
            </a:xfrm>
          </p:grpSpPr>
          <p:sp>
            <p:nvSpPr>
              <p:cNvPr id="777" name="Google Shape;809;p23"/>
              <p:cNvSpPr/>
              <p:nvPr/>
            </p:nvSpPr>
            <p:spPr>
              <a:xfrm>
                <a:off x="0" y="0"/>
                <a:ext cx="1104457" cy="5809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872" y="3453"/>
                    </a:moveTo>
                    <a:cubicBezTo>
                      <a:pt x="11877" y="3457"/>
                      <a:pt x="11881" y="3459"/>
                      <a:pt x="11884" y="3459"/>
                    </a:cubicBezTo>
                    <a:cubicBezTo>
                      <a:pt x="11880" y="3457"/>
                      <a:pt x="11876" y="3455"/>
                      <a:pt x="11872" y="3453"/>
                    </a:cubicBezTo>
                    <a:close/>
                    <a:moveTo>
                      <a:pt x="16318" y="6821"/>
                    </a:moveTo>
                    <a:cubicBezTo>
                      <a:pt x="16318" y="6826"/>
                      <a:pt x="16321" y="6830"/>
                      <a:pt x="16326" y="6832"/>
                    </a:cubicBezTo>
                    <a:cubicBezTo>
                      <a:pt x="16323" y="6828"/>
                      <a:pt x="16321" y="6825"/>
                      <a:pt x="16318" y="6821"/>
                    </a:cubicBezTo>
                    <a:close/>
                    <a:moveTo>
                      <a:pt x="1557" y="19650"/>
                    </a:moveTo>
                    <a:cubicBezTo>
                      <a:pt x="1561" y="19650"/>
                      <a:pt x="1565" y="19652"/>
                      <a:pt x="1570" y="19658"/>
                    </a:cubicBezTo>
                    <a:lnTo>
                      <a:pt x="1540" y="19938"/>
                    </a:lnTo>
                    <a:cubicBezTo>
                      <a:pt x="1552" y="19757"/>
                      <a:pt x="1535" y="19650"/>
                      <a:pt x="1557" y="19650"/>
                    </a:cubicBezTo>
                    <a:close/>
                    <a:moveTo>
                      <a:pt x="10987" y="0"/>
                    </a:moveTo>
                    <a:cubicBezTo>
                      <a:pt x="11136" y="47"/>
                      <a:pt x="11086" y="95"/>
                      <a:pt x="10961" y="95"/>
                    </a:cubicBezTo>
                    <a:cubicBezTo>
                      <a:pt x="10775" y="47"/>
                      <a:pt x="10675" y="35"/>
                      <a:pt x="10622" y="35"/>
                    </a:cubicBezTo>
                    <a:cubicBezTo>
                      <a:pt x="10569" y="35"/>
                      <a:pt x="10563" y="47"/>
                      <a:pt x="10563" y="47"/>
                    </a:cubicBezTo>
                    <a:lnTo>
                      <a:pt x="10140" y="47"/>
                    </a:lnTo>
                    <a:cubicBezTo>
                      <a:pt x="9218" y="47"/>
                      <a:pt x="8321" y="332"/>
                      <a:pt x="7474" y="899"/>
                    </a:cubicBezTo>
                    <a:cubicBezTo>
                      <a:pt x="6652" y="1468"/>
                      <a:pt x="5880" y="2226"/>
                      <a:pt x="5182" y="3173"/>
                    </a:cubicBezTo>
                    <a:cubicBezTo>
                      <a:pt x="4859" y="3740"/>
                      <a:pt x="4412" y="4356"/>
                      <a:pt x="4137" y="4923"/>
                    </a:cubicBezTo>
                    <a:cubicBezTo>
                      <a:pt x="3960" y="5255"/>
                      <a:pt x="3441" y="6211"/>
                      <a:pt x="2990" y="7295"/>
                    </a:cubicBezTo>
                    <a:cubicBezTo>
                      <a:pt x="2591" y="8147"/>
                      <a:pt x="2242" y="9046"/>
                      <a:pt x="1943" y="10043"/>
                    </a:cubicBezTo>
                    <a:lnTo>
                      <a:pt x="1993" y="9899"/>
                    </a:lnTo>
                    <a:cubicBezTo>
                      <a:pt x="1868" y="10326"/>
                      <a:pt x="1719" y="10751"/>
                      <a:pt x="1544" y="11084"/>
                    </a:cubicBezTo>
                    <a:cubicBezTo>
                      <a:pt x="1645" y="11084"/>
                      <a:pt x="1494" y="11748"/>
                      <a:pt x="1420" y="11985"/>
                    </a:cubicBezTo>
                    <a:cubicBezTo>
                      <a:pt x="1370" y="12173"/>
                      <a:pt x="1295" y="12505"/>
                      <a:pt x="1245" y="12884"/>
                    </a:cubicBezTo>
                    <a:cubicBezTo>
                      <a:pt x="1171" y="13216"/>
                      <a:pt x="1096" y="13641"/>
                      <a:pt x="1021" y="13927"/>
                    </a:cubicBezTo>
                    <a:lnTo>
                      <a:pt x="997" y="13878"/>
                    </a:lnTo>
                    <a:cubicBezTo>
                      <a:pt x="921" y="14447"/>
                      <a:pt x="698" y="15488"/>
                      <a:pt x="648" y="15869"/>
                    </a:cubicBezTo>
                    <a:cubicBezTo>
                      <a:pt x="398" y="17052"/>
                      <a:pt x="225" y="18236"/>
                      <a:pt x="149" y="19516"/>
                    </a:cubicBezTo>
                    <a:cubicBezTo>
                      <a:pt x="149" y="19516"/>
                      <a:pt x="100" y="19705"/>
                      <a:pt x="75" y="19895"/>
                    </a:cubicBezTo>
                    <a:lnTo>
                      <a:pt x="25" y="20178"/>
                    </a:lnTo>
                    <a:lnTo>
                      <a:pt x="0" y="20320"/>
                    </a:lnTo>
                    <a:lnTo>
                      <a:pt x="0" y="20462"/>
                    </a:lnTo>
                    <a:cubicBezTo>
                      <a:pt x="199" y="20699"/>
                      <a:pt x="398" y="20889"/>
                      <a:pt x="623" y="20984"/>
                    </a:cubicBezTo>
                    <a:cubicBezTo>
                      <a:pt x="706" y="21045"/>
                      <a:pt x="793" y="21074"/>
                      <a:pt x="877" y="21074"/>
                    </a:cubicBezTo>
                    <a:cubicBezTo>
                      <a:pt x="1126" y="21074"/>
                      <a:pt x="1365" y="20825"/>
                      <a:pt x="1494" y="20369"/>
                    </a:cubicBezTo>
                    <a:lnTo>
                      <a:pt x="1520" y="20415"/>
                    </a:lnTo>
                    <a:cubicBezTo>
                      <a:pt x="1520" y="20369"/>
                      <a:pt x="1520" y="20320"/>
                      <a:pt x="1520" y="20274"/>
                    </a:cubicBezTo>
                    <a:lnTo>
                      <a:pt x="1520" y="20132"/>
                    </a:lnTo>
                    <a:cubicBezTo>
                      <a:pt x="1523" y="20112"/>
                      <a:pt x="1525" y="20093"/>
                      <a:pt x="1527" y="20075"/>
                    </a:cubicBezTo>
                    <a:cubicBezTo>
                      <a:pt x="1541" y="19978"/>
                      <a:pt x="1551" y="19941"/>
                      <a:pt x="1557" y="19941"/>
                    </a:cubicBezTo>
                    <a:cubicBezTo>
                      <a:pt x="1570" y="19941"/>
                      <a:pt x="1570" y="20089"/>
                      <a:pt x="1570" y="20178"/>
                    </a:cubicBezTo>
                    <a:cubicBezTo>
                      <a:pt x="1595" y="20037"/>
                      <a:pt x="1595" y="19895"/>
                      <a:pt x="1619" y="19753"/>
                    </a:cubicBezTo>
                    <a:cubicBezTo>
                      <a:pt x="1619" y="19743"/>
                      <a:pt x="1618" y="19739"/>
                      <a:pt x="1617" y="19739"/>
                    </a:cubicBezTo>
                    <a:cubicBezTo>
                      <a:pt x="1611" y="19739"/>
                      <a:pt x="1595" y="19809"/>
                      <a:pt x="1595" y="19846"/>
                    </a:cubicBezTo>
                    <a:cubicBezTo>
                      <a:pt x="1570" y="19609"/>
                      <a:pt x="1595" y="19421"/>
                      <a:pt x="1619" y="19184"/>
                    </a:cubicBezTo>
                    <a:cubicBezTo>
                      <a:pt x="1669" y="18805"/>
                      <a:pt x="1669" y="19184"/>
                      <a:pt x="1719" y="18757"/>
                    </a:cubicBezTo>
                    <a:cubicBezTo>
                      <a:pt x="2018" y="16578"/>
                      <a:pt x="2467" y="14494"/>
                      <a:pt x="3064" y="12600"/>
                    </a:cubicBezTo>
                    <a:cubicBezTo>
                      <a:pt x="3089" y="12600"/>
                      <a:pt x="3064" y="12600"/>
                      <a:pt x="3064" y="12647"/>
                    </a:cubicBezTo>
                    <a:cubicBezTo>
                      <a:pt x="3139" y="12363"/>
                      <a:pt x="3214" y="12078"/>
                      <a:pt x="3314" y="11794"/>
                    </a:cubicBezTo>
                    <a:cubicBezTo>
                      <a:pt x="3388" y="11511"/>
                      <a:pt x="3488" y="11274"/>
                      <a:pt x="3563" y="10988"/>
                    </a:cubicBezTo>
                    <a:cubicBezTo>
                      <a:pt x="3587" y="10895"/>
                      <a:pt x="3637" y="10847"/>
                      <a:pt x="3688" y="10800"/>
                    </a:cubicBezTo>
                    <a:cubicBezTo>
                      <a:pt x="3662" y="10800"/>
                      <a:pt x="3737" y="10658"/>
                      <a:pt x="3812" y="10373"/>
                    </a:cubicBezTo>
                    <a:cubicBezTo>
                      <a:pt x="3911" y="10136"/>
                      <a:pt x="4036" y="9757"/>
                      <a:pt x="4185" y="9427"/>
                    </a:cubicBezTo>
                    <a:cubicBezTo>
                      <a:pt x="4335" y="9095"/>
                      <a:pt x="4484" y="8763"/>
                      <a:pt x="4609" y="8479"/>
                    </a:cubicBezTo>
                    <a:cubicBezTo>
                      <a:pt x="4709" y="8242"/>
                      <a:pt x="4808" y="8100"/>
                      <a:pt x="4808" y="8052"/>
                    </a:cubicBezTo>
                    <a:lnTo>
                      <a:pt x="4784" y="7959"/>
                    </a:lnTo>
                    <a:cubicBezTo>
                      <a:pt x="5033" y="7485"/>
                      <a:pt x="4908" y="7910"/>
                      <a:pt x="5107" y="7436"/>
                    </a:cubicBezTo>
                    <a:cubicBezTo>
                      <a:pt x="5157" y="7248"/>
                      <a:pt x="5232" y="7104"/>
                      <a:pt x="5331" y="6962"/>
                    </a:cubicBezTo>
                    <a:cubicBezTo>
                      <a:pt x="5431" y="6869"/>
                      <a:pt x="5506" y="6725"/>
                      <a:pt x="5580" y="6537"/>
                    </a:cubicBezTo>
                    <a:cubicBezTo>
                      <a:pt x="5580" y="6537"/>
                      <a:pt x="5672" y="6432"/>
                      <a:pt x="5698" y="6432"/>
                    </a:cubicBezTo>
                    <a:cubicBezTo>
                      <a:pt x="5703" y="6432"/>
                      <a:pt x="5705" y="6436"/>
                      <a:pt x="5705" y="6442"/>
                    </a:cubicBezTo>
                    <a:cubicBezTo>
                      <a:pt x="5705" y="6300"/>
                      <a:pt x="5830" y="6205"/>
                      <a:pt x="5904" y="6063"/>
                    </a:cubicBezTo>
                    <a:cubicBezTo>
                      <a:pt x="5904" y="6048"/>
                      <a:pt x="5899" y="6042"/>
                      <a:pt x="5891" y="6042"/>
                    </a:cubicBezTo>
                    <a:cubicBezTo>
                      <a:pt x="5874" y="6042"/>
                      <a:pt x="5846" y="6063"/>
                      <a:pt x="5830" y="6063"/>
                    </a:cubicBezTo>
                    <a:lnTo>
                      <a:pt x="5904" y="5921"/>
                    </a:lnTo>
                    <a:lnTo>
                      <a:pt x="6004" y="5780"/>
                    </a:lnTo>
                    <a:cubicBezTo>
                      <a:pt x="6032" y="5762"/>
                      <a:pt x="6052" y="5751"/>
                      <a:pt x="6064" y="5751"/>
                    </a:cubicBezTo>
                    <a:cubicBezTo>
                      <a:pt x="6087" y="5751"/>
                      <a:pt x="6086" y="5784"/>
                      <a:pt x="6054" y="5873"/>
                    </a:cubicBezTo>
                    <a:lnTo>
                      <a:pt x="6303" y="5494"/>
                    </a:lnTo>
                    <a:lnTo>
                      <a:pt x="6702" y="5020"/>
                    </a:lnTo>
                    <a:cubicBezTo>
                      <a:pt x="7050" y="4642"/>
                      <a:pt x="7424" y="4311"/>
                      <a:pt x="7798" y="4026"/>
                    </a:cubicBezTo>
                    <a:cubicBezTo>
                      <a:pt x="8146" y="3742"/>
                      <a:pt x="8520" y="3552"/>
                      <a:pt x="8919" y="3410"/>
                    </a:cubicBezTo>
                    <a:cubicBezTo>
                      <a:pt x="9069" y="3315"/>
                      <a:pt x="9218" y="3315"/>
                      <a:pt x="9368" y="3269"/>
                    </a:cubicBezTo>
                    <a:lnTo>
                      <a:pt x="9666" y="3222"/>
                    </a:lnTo>
                    <a:cubicBezTo>
                      <a:pt x="9592" y="3173"/>
                      <a:pt x="9417" y="3222"/>
                      <a:pt x="9342" y="3127"/>
                    </a:cubicBezTo>
                    <a:cubicBezTo>
                      <a:pt x="9417" y="3078"/>
                      <a:pt x="9473" y="3078"/>
                      <a:pt x="9520" y="3078"/>
                    </a:cubicBezTo>
                    <a:cubicBezTo>
                      <a:pt x="9567" y="3078"/>
                      <a:pt x="9604" y="3078"/>
                      <a:pt x="9642" y="3032"/>
                    </a:cubicBezTo>
                    <a:cubicBezTo>
                      <a:pt x="9692" y="3127"/>
                      <a:pt x="9766" y="3127"/>
                      <a:pt x="9865" y="3127"/>
                    </a:cubicBezTo>
                    <a:cubicBezTo>
                      <a:pt x="9941" y="3127"/>
                      <a:pt x="10040" y="3173"/>
                      <a:pt x="10115" y="3222"/>
                    </a:cubicBezTo>
                    <a:lnTo>
                      <a:pt x="10165" y="3127"/>
                    </a:lnTo>
                    <a:lnTo>
                      <a:pt x="10239" y="3222"/>
                    </a:lnTo>
                    <a:lnTo>
                      <a:pt x="10713" y="3222"/>
                    </a:lnTo>
                    <a:lnTo>
                      <a:pt x="11086" y="3315"/>
                    </a:lnTo>
                    <a:cubicBezTo>
                      <a:pt x="11356" y="3315"/>
                      <a:pt x="11625" y="3362"/>
                      <a:pt x="11872" y="3453"/>
                    </a:cubicBezTo>
                    <a:cubicBezTo>
                      <a:pt x="11842" y="3436"/>
                      <a:pt x="11797" y="3364"/>
                      <a:pt x="11884" y="3364"/>
                    </a:cubicBezTo>
                    <a:cubicBezTo>
                      <a:pt x="11884" y="3459"/>
                      <a:pt x="12158" y="3364"/>
                      <a:pt x="12208" y="3505"/>
                    </a:cubicBezTo>
                    <a:cubicBezTo>
                      <a:pt x="12274" y="3505"/>
                      <a:pt x="12429" y="3589"/>
                      <a:pt x="12496" y="3589"/>
                    </a:cubicBezTo>
                    <a:cubicBezTo>
                      <a:pt x="12528" y="3589"/>
                      <a:pt x="12540" y="3568"/>
                      <a:pt x="12507" y="3505"/>
                    </a:cubicBezTo>
                    <a:cubicBezTo>
                      <a:pt x="12556" y="3552"/>
                      <a:pt x="12631" y="3601"/>
                      <a:pt x="12681" y="3647"/>
                    </a:cubicBezTo>
                    <a:cubicBezTo>
                      <a:pt x="12731" y="3694"/>
                      <a:pt x="12756" y="3694"/>
                      <a:pt x="12681" y="3694"/>
                    </a:cubicBezTo>
                    <a:cubicBezTo>
                      <a:pt x="12756" y="3742"/>
                      <a:pt x="12831" y="3789"/>
                      <a:pt x="12930" y="3838"/>
                    </a:cubicBezTo>
                    <a:lnTo>
                      <a:pt x="12805" y="3742"/>
                    </a:lnTo>
                    <a:cubicBezTo>
                      <a:pt x="12955" y="3789"/>
                      <a:pt x="13080" y="3884"/>
                      <a:pt x="13179" y="3931"/>
                    </a:cubicBezTo>
                    <a:cubicBezTo>
                      <a:pt x="13304" y="4026"/>
                      <a:pt x="13404" y="4075"/>
                      <a:pt x="13503" y="4075"/>
                    </a:cubicBezTo>
                    <a:lnTo>
                      <a:pt x="13404" y="3979"/>
                    </a:lnTo>
                    <a:cubicBezTo>
                      <a:pt x="13577" y="4075"/>
                      <a:pt x="13728" y="4168"/>
                      <a:pt x="13778" y="4311"/>
                    </a:cubicBezTo>
                    <a:lnTo>
                      <a:pt x="13702" y="4263"/>
                    </a:lnTo>
                    <a:lnTo>
                      <a:pt x="13603" y="4263"/>
                    </a:lnTo>
                    <a:cubicBezTo>
                      <a:pt x="13752" y="4311"/>
                      <a:pt x="13852" y="4405"/>
                      <a:pt x="13977" y="4500"/>
                    </a:cubicBezTo>
                    <a:cubicBezTo>
                      <a:pt x="14101" y="4595"/>
                      <a:pt x="14200" y="4642"/>
                      <a:pt x="14325" y="4737"/>
                    </a:cubicBezTo>
                    <a:lnTo>
                      <a:pt x="14200" y="4690"/>
                    </a:lnTo>
                    <a:cubicBezTo>
                      <a:pt x="14275" y="4737"/>
                      <a:pt x="14450" y="4832"/>
                      <a:pt x="14649" y="5020"/>
                    </a:cubicBezTo>
                    <a:cubicBezTo>
                      <a:pt x="14749" y="5069"/>
                      <a:pt x="14874" y="5211"/>
                      <a:pt x="14973" y="5306"/>
                    </a:cubicBezTo>
                    <a:cubicBezTo>
                      <a:pt x="15097" y="5399"/>
                      <a:pt x="15197" y="5494"/>
                      <a:pt x="15322" y="5636"/>
                    </a:cubicBezTo>
                    <a:cubicBezTo>
                      <a:pt x="15546" y="5873"/>
                      <a:pt x="15770" y="6110"/>
                      <a:pt x="15970" y="6347"/>
                    </a:cubicBezTo>
                    <a:cubicBezTo>
                      <a:pt x="16144" y="6537"/>
                      <a:pt x="16268" y="6725"/>
                      <a:pt x="16368" y="6821"/>
                    </a:cubicBezTo>
                    <a:lnTo>
                      <a:pt x="16268" y="6584"/>
                    </a:lnTo>
                    <a:lnTo>
                      <a:pt x="16393" y="6679"/>
                    </a:lnTo>
                    <a:cubicBezTo>
                      <a:pt x="16440" y="6724"/>
                      <a:pt x="16464" y="6768"/>
                      <a:pt x="16508" y="6811"/>
                    </a:cubicBezTo>
                    <a:cubicBezTo>
                      <a:pt x="16502" y="6809"/>
                      <a:pt x="16494" y="6807"/>
                      <a:pt x="16484" y="6807"/>
                    </a:cubicBezTo>
                    <a:cubicBezTo>
                      <a:pt x="16443" y="6807"/>
                      <a:pt x="16373" y="6834"/>
                      <a:pt x="16338" y="6834"/>
                    </a:cubicBezTo>
                    <a:cubicBezTo>
                      <a:pt x="16333" y="6834"/>
                      <a:pt x="16329" y="6834"/>
                      <a:pt x="16326" y="6832"/>
                    </a:cubicBezTo>
                    <a:cubicBezTo>
                      <a:pt x="16871" y="7683"/>
                      <a:pt x="17341" y="8625"/>
                      <a:pt x="17763" y="9664"/>
                    </a:cubicBezTo>
                    <a:cubicBezTo>
                      <a:pt x="18186" y="10658"/>
                      <a:pt x="18560" y="11794"/>
                      <a:pt x="18835" y="12979"/>
                    </a:cubicBezTo>
                    <a:cubicBezTo>
                      <a:pt x="18868" y="13148"/>
                      <a:pt x="18867" y="13195"/>
                      <a:pt x="18852" y="13195"/>
                    </a:cubicBezTo>
                    <a:cubicBezTo>
                      <a:pt x="18836" y="13195"/>
                      <a:pt x="18798" y="13121"/>
                      <a:pt x="18785" y="13121"/>
                    </a:cubicBezTo>
                    <a:cubicBezTo>
                      <a:pt x="18909" y="13546"/>
                      <a:pt x="18884" y="13263"/>
                      <a:pt x="18960" y="13641"/>
                    </a:cubicBezTo>
                    <a:cubicBezTo>
                      <a:pt x="18967" y="13686"/>
                      <a:pt x="18968" y="13703"/>
                      <a:pt x="18964" y="13703"/>
                    </a:cubicBezTo>
                    <a:cubicBezTo>
                      <a:pt x="18954" y="13703"/>
                      <a:pt x="18926" y="13628"/>
                      <a:pt x="18909" y="13595"/>
                    </a:cubicBezTo>
                    <a:cubicBezTo>
                      <a:pt x="18960" y="13783"/>
                      <a:pt x="18984" y="13927"/>
                      <a:pt x="19009" y="13927"/>
                    </a:cubicBezTo>
                    <a:cubicBezTo>
                      <a:pt x="18960" y="13690"/>
                      <a:pt x="19034" y="13783"/>
                      <a:pt x="19059" y="13641"/>
                    </a:cubicBezTo>
                    <a:lnTo>
                      <a:pt x="19109" y="13927"/>
                    </a:lnTo>
                    <a:cubicBezTo>
                      <a:pt x="19133" y="14020"/>
                      <a:pt x="19159" y="14164"/>
                      <a:pt x="19159" y="14164"/>
                    </a:cubicBezTo>
                    <a:lnTo>
                      <a:pt x="19133" y="14164"/>
                    </a:lnTo>
                    <a:cubicBezTo>
                      <a:pt x="19233" y="14399"/>
                      <a:pt x="19308" y="14636"/>
                      <a:pt x="19358" y="14921"/>
                    </a:cubicBezTo>
                    <a:cubicBezTo>
                      <a:pt x="19533" y="15820"/>
                      <a:pt x="19656" y="16768"/>
                      <a:pt x="19781" y="17716"/>
                    </a:cubicBezTo>
                    <a:cubicBezTo>
                      <a:pt x="19756" y="17716"/>
                      <a:pt x="19732" y="17525"/>
                      <a:pt x="19682" y="17337"/>
                    </a:cubicBezTo>
                    <a:cubicBezTo>
                      <a:pt x="19706" y="17479"/>
                      <a:pt x="19732" y="17621"/>
                      <a:pt x="19732" y="17762"/>
                    </a:cubicBezTo>
                    <a:cubicBezTo>
                      <a:pt x="19732" y="17724"/>
                      <a:pt x="19734" y="17708"/>
                      <a:pt x="19737" y="17708"/>
                    </a:cubicBezTo>
                    <a:cubicBezTo>
                      <a:pt x="19751" y="17708"/>
                      <a:pt x="19790" y="17990"/>
                      <a:pt x="19802" y="17990"/>
                    </a:cubicBezTo>
                    <a:cubicBezTo>
                      <a:pt x="19804" y="17990"/>
                      <a:pt x="19806" y="17978"/>
                      <a:pt x="19806" y="17953"/>
                    </a:cubicBezTo>
                    <a:cubicBezTo>
                      <a:pt x="19955" y="18615"/>
                      <a:pt x="19955" y="19516"/>
                      <a:pt x="20080" y="20083"/>
                    </a:cubicBezTo>
                    <a:cubicBezTo>
                      <a:pt x="20106" y="20083"/>
                      <a:pt x="20454" y="20369"/>
                      <a:pt x="20828" y="20606"/>
                    </a:cubicBezTo>
                    <a:cubicBezTo>
                      <a:pt x="21160" y="20876"/>
                      <a:pt x="21491" y="21103"/>
                      <a:pt x="21565" y="21124"/>
                    </a:cubicBezTo>
                    <a:cubicBezTo>
                      <a:pt x="21562" y="21064"/>
                      <a:pt x="21557" y="21002"/>
                      <a:pt x="21550" y="20936"/>
                    </a:cubicBezTo>
                    <a:lnTo>
                      <a:pt x="21500" y="20936"/>
                    </a:lnTo>
                    <a:cubicBezTo>
                      <a:pt x="21451" y="20462"/>
                      <a:pt x="21525" y="20794"/>
                      <a:pt x="21500" y="20320"/>
                    </a:cubicBezTo>
                    <a:cubicBezTo>
                      <a:pt x="21550" y="20320"/>
                      <a:pt x="21575" y="20747"/>
                      <a:pt x="21600" y="21126"/>
                    </a:cubicBezTo>
                    <a:cubicBezTo>
                      <a:pt x="21600" y="20841"/>
                      <a:pt x="21600" y="20557"/>
                      <a:pt x="21550" y="20274"/>
                    </a:cubicBezTo>
                    <a:cubicBezTo>
                      <a:pt x="21550" y="19941"/>
                      <a:pt x="21600" y="20274"/>
                      <a:pt x="21575" y="19895"/>
                    </a:cubicBezTo>
                    <a:cubicBezTo>
                      <a:pt x="21525" y="19563"/>
                      <a:pt x="21500" y="19231"/>
                      <a:pt x="21500" y="18900"/>
                    </a:cubicBezTo>
                    <a:cubicBezTo>
                      <a:pt x="21451" y="18095"/>
                      <a:pt x="21301" y="17716"/>
                      <a:pt x="21251" y="16958"/>
                    </a:cubicBezTo>
                    <a:lnTo>
                      <a:pt x="21276" y="17052"/>
                    </a:lnTo>
                    <a:cubicBezTo>
                      <a:pt x="21276" y="16768"/>
                      <a:pt x="21176" y="16294"/>
                      <a:pt x="21126" y="15820"/>
                    </a:cubicBezTo>
                    <a:cubicBezTo>
                      <a:pt x="21126" y="15902"/>
                      <a:pt x="21126" y="15985"/>
                      <a:pt x="21117" y="15985"/>
                    </a:cubicBezTo>
                    <a:cubicBezTo>
                      <a:pt x="21110" y="15985"/>
                      <a:pt x="21097" y="15941"/>
                      <a:pt x="21077" y="15820"/>
                    </a:cubicBezTo>
                    <a:cubicBezTo>
                      <a:pt x="21027" y="15300"/>
                      <a:pt x="20952" y="14968"/>
                      <a:pt x="20902" y="14542"/>
                    </a:cubicBezTo>
                    <a:lnTo>
                      <a:pt x="20852" y="14399"/>
                    </a:lnTo>
                    <a:cubicBezTo>
                      <a:pt x="20828" y="14305"/>
                      <a:pt x="20802" y="14210"/>
                      <a:pt x="20802" y="14210"/>
                    </a:cubicBezTo>
                    <a:cubicBezTo>
                      <a:pt x="20478" y="12410"/>
                      <a:pt x="20030" y="10705"/>
                      <a:pt x="19482" y="9141"/>
                    </a:cubicBezTo>
                    <a:cubicBezTo>
                      <a:pt x="19159" y="8194"/>
                      <a:pt x="18785" y="7295"/>
                      <a:pt x="18386" y="6489"/>
                    </a:cubicBezTo>
                    <a:cubicBezTo>
                      <a:pt x="18087" y="5873"/>
                      <a:pt x="17788" y="5352"/>
                      <a:pt x="17490" y="4879"/>
                    </a:cubicBezTo>
                    <a:lnTo>
                      <a:pt x="17514" y="4879"/>
                    </a:lnTo>
                    <a:cubicBezTo>
                      <a:pt x="17140" y="4311"/>
                      <a:pt x="16766" y="3789"/>
                      <a:pt x="16368" y="3315"/>
                    </a:cubicBezTo>
                    <a:cubicBezTo>
                      <a:pt x="15870" y="2700"/>
                      <a:pt x="15371" y="2226"/>
                      <a:pt x="14824" y="1800"/>
                    </a:cubicBezTo>
                    <a:cubicBezTo>
                      <a:pt x="13852" y="994"/>
                      <a:pt x="12831" y="520"/>
                      <a:pt x="11809" y="284"/>
                    </a:cubicBezTo>
                    <a:cubicBezTo>
                      <a:pt x="11534" y="142"/>
                      <a:pt x="11261" y="47"/>
                      <a:pt x="10987" y="0"/>
                    </a:cubicBezTo>
                    <a:close/>
                    <a:moveTo>
                      <a:pt x="21565" y="21124"/>
                    </a:moveTo>
                    <a:cubicBezTo>
                      <a:pt x="21575" y="21281"/>
                      <a:pt x="21575" y="21429"/>
                      <a:pt x="21575" y="21600"/>
                    </a:cubicBezTo>
                    <a:cubicBezTo>
                      <a:pt x="21575" y="21458"/>
                      <a:pt x="21575" y="21268"/>
                      <a:pt x="21575" y="21126"/>
                    </a:cubicBezTo>
                    <a:cubicBezTo>
                      <a:pt x="21572" y="21126"/>
                      <a:pt x="21569" y="21126"/>
                      <a:pt x="21565" y="2112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778" name="Google Shape;810;p23"/>
              <p:cNvSpPr/>
              <p:nvPr/>
            </p:nvSpPr>
            <p:spPr>
              <a:xfrm>
                <a:off x="205103" y="560480"/>
                <a:ext cx="12701" cy="14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0911" y="5942"/>
                      <a:pt x="0" y="13731"/>
                      <a:pt x="0" y="21600"/>
                    </a:cubicBezTo>
                    <a:cubicBezTo>
                      <a:pt x="10911" y="15738"/>
                      <a:pt x="16256" y="7869"/>
                      <a:pt x="216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779" name="Google Shape;812;p23"/>
              <p:cNvSpPr/>
              <p:nvPr/>
            </p:nvSpPr>
            <p:spPr>
              <a:xfrm>
                <a:off x="135014" y="150318"/>
                <a:ext cx="832214" cy="4330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fill="norm" stroke="1" extrusionOk="0">
                    <a:moveTo>
                      <a:pt x="11638" y="4434"/>
                    </a:moveTo>
                    <a:cubicBezTo>
                      <a:pt x="11644" y="4441"/>
                      <a:pt x="11652" y="4447"/>
                      <a:pt x="11659" y="4447"/>
                    </a:cubicBezTo>
                    <a:cubicBezTo>
                      <a:pt x="11651" y="4441"/>
                      <a:pt x="11644" y="4439"/>
                      <a:pt x="11638" y="4434"/>
                    </a:cubicBezTo>
                    <a:close/>
                    <a:moveTo>
                      <a:pt x="6262" y="6773"/>
                    </a:moveTo>
                    <a:cubicBezTo>
                      <a:pt x="6255" y="6783"/>
                      <a:pt x="6248" y="6791"/>
                      <a:pt x="6243" y="6799"/>
                    </a:cubicBezTo>
                    <a:cubicBezTo>
                      <a:pt x="6251" y="6791"/>
                      <a:pt x="6258" y="6781"/>
                      <a:pt x="6262" y="6773"/>
                    </a:cubicBezTo>
                    <a:close/>
                    <a:moveTo>
                      <a:pt x="15821" y="7687"/>
                    </a:moveTo>
                    <a:cubicBezTo>
                      <a:pt x="15821" y="7695"/>
                      <a:pt x="15823" y="7700"/>
                      <a:pt x="15830" y="7700"/>
                    </a:cubicBezTo>
                    <a:cubicBezTo>
                      <a:pt x="15826" y="7695"/>
                      <a:pt x="15823" y="7692"/>
                      <a:pt x="15821" y="7687"/>
                    </a:cubicBezTo>
                    <a:close/>
                    <a:moveTo>
                      <a:pt x="1916" y="9974"/>
                    </a:moveTo>
                    <a:lnTo>
                      <a:pt x="1884" y="10102"/>
                    </a:lnTo>
                    <a:cubicBezTo>
                      <a:pt x="1893" y="10060"/>
                      <a:pt x="1904" y="10021"/>
                      <a:pt x="1915" y="9979"/>
                    </a:cubicBezTo>
                    <a:cubicBezTo>
                      <a:pt x="1915" y="9977"/>
                      <a:pt x="1916" y="9977"/>
                      <a:pt x="1916" y="9974"/>
                    </a:cubicBezTo>
                    <a:close/>
                    <a:moveTo>
                      <a:pt x="3515" y="13090"/>
                    </a:moveTo>
                    <a:cubicBezTo>
                      <a:pt x="3514" y="13092"/>
                      <a:pt x="3514" y="13095"/>
                      <a:pt x="3513" y="13098"/>
                    </a:cubicBezTo>
                    <a:cubicBezTo>
                      <a:pt x="3515" y="13092"/>
                      <a:pt x="3517" y="13090"/>
                      <a:pt x="3515" y="13090"/>
                    </a:cubicBezTo>
                    <a:close/>
                    <a:moveTo>
                      <a:pt x="3513" y="13098"/>
                    </a:moveTo>
                    <a:cubicBezTo>
                      <a:pt x="3509" y="13105"/>
                      <a:pt x="3502" y="13121"/>
                      <a:pt x="3502" y="13152"/>
                    </a:cubicBezTo>
                    <a:cubicBezTo>
                      <a:pt x="3505" y="13134"/>
                      <a:pt x="3509" y="13116"/>
                      <a:pt x="3513" y="13098"/>
                    </a:cubicBezTo>
                    <a:close/>
                    <a:moveTo>
                      <a:pt x="2038" y="19873"/>
                    </a:moveTo>
                    <a:cubicBezTo>
                      <a:pt x="2041" y="19873"/>
                      <a:pt x="2043" y="19878"/>
                      <a:pt x="2047" y="19886"/>
                    </a:cubicBezTo>
                    <a:lnTo>
                      <a:pt x="2030" y="20131"/>
                    </a:lnTo>
                    <a:cubicBezTo>
                      <a:pt x="2034" y="19964"/>
                      <a:pt x="2027" y="19873"/>
                      <a:pt x="2038" y="19873"/>
                    </a:cubicBezTo>
                    <a:close/>
                    <a:moveTo>
                      <a:pt x="10833" y="0"/>
                    </a:moveTo>
                    <a:cubicBezTo>
                      <a:pt x="10966" y="0"/>
                      <a:pt x="10900" y="63"/>
                      <a:pt x="10801" y="63"/>
                    </a:cubicBezTo>
                    <a:cubicBezTo>
                      <a:pt x="10668" y="42"/>
                      <a:pt x="10580" y="36"/>
                      <a:pt x="10522" y="36"/>
                    </a:cubicBezTo>
                    <a:cubicBezTo>
                      <a:pt x="10404" y="36"/>
                      <a:pt x="10404" y="63"/>
                      <a:pt x="10404" y="63"/>
                    </a:cubicBezTo>
                    <a:cubicBezTo>
                      <a:pt x="10404" y="63"/>
                      <a:pt x="10371" y="128"/>
                      <a:pt x="9975" y="190"/>
                    </a:cubicBezTo>
                    <a:cubicBezTo>
                      <a:pt x="9743" y="190"/>
                      <a:pt x="9380" y="255"/>
                      <a:pt x="8918" y="380"/>
                    </a:cubicBezTo>
                    <a:cubicBezTo>
                      <a:pt x="8687" y="445"/>
                      <a:pt x="8423" y="573"/>
                      <a:pt x="8159" y="636"/>
                    </a:cubicBezTo>
                    <a:lnTo>
                      <a:pt x="7365" y="1081"/>
                    </a:lnTo>
                    <a:lnTo>
                      <a:pt x="6639" y="1652"/>
                    </a:lnTo>
                    <a:cubicBezTo>
                      <a:pt x="6375" y="1842"/>
                      <a:pt x="6176" y="2032"/>
                      <a:pt x="5979" y="2225"/>
                    </a:cubicBezTo>
                    <a:cubicBezTo>
                      <a:pt x="5781" y="2415"/>
                      <a:pt x="5616" y="2605"/>
                      <a:pt x="5450" y="2795"/>
                    </a:cubicBezTo>
                    <a:lnTo>
                      <a:pt x="5086" y="3241"/>
                    </a:lnTo>
                    <a:cubicBezTo>
                      <a:pt x="4760" y="3868"/>
                      <a:pt x="4303" y="4374"/>
                      <a:pt x="4038" y="5001"/>
                    </a:cubicBezTo>
                    <a:cubicBezTo>
                      <a:pt x="3618" y="5749"/>
                      <a:pt x="3230" y="6497"/>
                      <a:pt x="2874" y="7307"/>
                    </a:cubicBezTo>
                    <a:cubicBezTo>
                      <a:pt x="2775" y="7625"/>
                      <a:pt x="2642" y="7877"/>
                      <a:pt x="2543" y="8133"/>
                    </a:cubicBezTo>
                    <a:cubicBezTo>
                      <a:pt x="2412" y="8450"/>
                      <a:pt x="2313" y="8703"/>
                      <a:pt x="2247" y="8958"/>
                    </a:cubicBezTo>
                    <a:cubicBezTo>
                      <a:pt x="2099" y="9300"/>
                      <a:pt x="2004" y="9638"/>
                      <a:pt x="1915" y="9979"/>
                    </a:cubicBezTo>
                    <a:cubicBezTo>
                      <a:pt x="1717" y="10800"/>
                      <a:pt x="1685" y="10610"/>
                      <a:pt x="1487" y="11183"/>
                    </a:cubicBezTo>
                    <a:cubicBezTo>
                      <a:pt x="1586" y="11183"/>
                      <a:pt x="1453" y="11881"/>
                      <a:pt x="1421" y="12134"/>
                    </a:cubicBezTo>
                    <a:cubicBezTo>
                      <a:pt x="1322" y="12517"/>
                      <a:pt x="1189" y="13405"/>
                      <a:pt x="1058" y="14041"/>
                    </a:cubicBezTo>
                    <a:lnTo>
                      <a:pt x="1024" y="14041"/>
                    </a:lnTo>
                    <a:cubicBezTo>
                      <a:pt x="959" y="14548"/>
                      <a:pt x="760" y="15630"/>
                      <a:pt x="693" y="15947"/>
                    </a:cubicBezTo>
                    <a:cubicBezTo>
                      <a:pt x="628" y="16328"/>
                      <a:pt x="496" y="16963"/>
                      <a:pt x="397" y="17536"/>
                    </a:cubicBezTo>
                    <a:cubicBezTo>
                      <a:pt x="298" y="18169"/>
                      <a:pt x="232" y="18805"/>
                      <a:pt x="199" y="19441"/>
                    </a:cubicBezTo>
                    <a:lnTo>
                      <a:pt x="0" y="20266"/>
                    </a:lnTo>
                    <a:lnTo>
                      <a:pt x="0" y="20394"/>
                    </a:lnTo>
                    <a:cubicBezTo>
                      <a:pt x="232" y="20712"/>
                      <a:pt x="496" y="20902"/>
                      <a:pt x="794" y="21030"/>
                    </a:cubicBezTo>
                    <a:cubicBezTo>
                      <a:pt x="956" y="21134"/>
                      <a:pt x="1142" y="21207"/>
                      <a:pt x="1320" y="21207"/>
                    </a:cubicBezTo>
                    <a:cubicBezTo>
                      <a:pt x="1575" y="21207"/>
                      <a:pt x="1813" y="21058"/>
                      <a:pt x="1949" y="20649"/>
                    </a:cubicBezTo>
                    <a:lnTo>
                      <a:pt x="1982" y="20649"/>
                    </a:lnTo>
                    <a:lnTo>
                      <a:pt x="2015" y="20394"/>
                    </a:lnTo>
                    <a:cubicBezTo>
                      <a:pt x="2020" y="20339"/>
                      <a:pt x="2023" y="20287"/>
                      <a:pt x="2026" y="20240"/>
                    </a:cubicBezTo>
                    <a:cubicBezTo>
                      <a:pt x="2031" y="20196"/>
                      <a:pt x="2037" y="20178"/>
                      <a:pt x="2041" y="20178"/>
                    </a:cubicBezTo>
                    <a:cubicBezTo>
                      <a:pt x="2053" y="20178"/>
                      <a:pt x="2060" y="20313"/>
                      <a:pt x="2081" y="20394"/>
                    </a:cubicBezTo>
                    <a:cubicBezTo>
                      <a:pt x="2081" y="20266"/>
                      <a:pt x="2114" y="20141"/>
                      <a:pt x="2148" y="20014"/>
                    </a:cubicBezTo>
                    <a:cubicBezTo>
                      <a:pt x="2148" y="20001"/>
                      <a:pt x="2146" y="19995"/>
                      <a:pt x="2144" y="19995"/>
                    </a:cubicBezTo>
                    <a:cubicBezTo>
                      <a:pt x="2134" y="19995"/>
                      <a:pt x="2108" y="20089"/>
                      <a:pt x="2081" y="20141"/>
                    </a:cubicBezTo>
                    <a:cubicBezTo>
                      <a:pt x="2081" y="19886"/>
                      <a:pt x="2081" y="19631"/>
                      <a:pt x="2114" y="19441"/>
                    </a:cubicBezTo>
                    <a:cubicBezTo>
                      <a:pt x="2180" y="19123"/>
                      <a:pt x="2213" y="19441"/>
                      <a:pt x="2247" y="19060"/>
                    </a:cubicBezTo>
                    <a:cubicBezTo>
                      <a:pt x="2543" y="16963"/>
                      <a:pt x="2972" y="14994"/>
                      <a:pt x="3502" y="13087"/>
                    </a:cubicBezTo>
                    <a:cubicBezTo>
                      <a:pt x="3509" y="13087"/>
                      <a:pt x="3513" y="13087"/>
                      <a:pt x="3515" y="13090"/>
                    </a:cubicBezTo>
                    <a:cubicBezTo>
                      <a:pt x="3580" y="12801"/>
                      <a:pt x="3671" y="12566"/>
                      <a:pt x="3732" y="12389"/>
                    </a:cubicBezTo>
                    <a:cubicBezTo>
                      <a:pt x="3798" y="12134"/>
                      <a:pt x="3865" y="11816"/>
                      <a:pt x="3964" y="11563"/>
                    </a:cubicBezTo>
                    <a:cubicBezTo>
                      <a:pt x="3996" y="11501"/>
                      <a:pt x="4030" y="11436"/>
                      <a:pt x="4096" y="11436"/>
                    </a:cubicBezTo>
                    <a:cubicBezTo>
                      <a:pt x="4096" y="11308"/>
                      <a:pt x="4161" y="11118"/>
                      <a:pt x="4195" y="10990"/>
                    </a:cubicBezTo>
                    <a:lnTo>
                      <a:pt x="4360" y="10610"/>
                    </a:lnTo>
                    <a:cubicBezTo>
                      <a:pt x="4393" y="10420"/>
                      <a:pt x="4459" y="10292"/>
                      <a:pt x="4526" y="10102"/>
                    </a:cubicBezTo>
                    <a:cubicBezTo>
                      <a:pt x="4657" y="9784"/>
                      <a:pt x="4790" y="9529"/>
                      <a:pt x="4921" y="9214"/>
                    </a:cubicBezTo>
                    <a:cubicBezTo>
                      <a:pt x="4987" y="9021"/>
                      <a:pt x="5086" y="8896"/>
                      <a:pt x="5086" y="8831"/>
                    </a:cubicBezTo>
                    <a:lnTo>
                      <a:pt x="5054" y="8703"/>
                    </a:lnTo>
                    <a:cubicBezTo>
                      <a:pt x="5153" y="8482"/>
                      <a:pt x="5177" y="8482"/>
                      <a:pt x="5207" y="8482"/>
                    </a:cubicBezTo>
                    <a:cubicBezTo>
                      <a:pt x="5235" y="8482"/>
                      <a:pt x="5268" y="8482"/>
                      <a:pt x="5384" y="8260"/>
                    </a:cubicBezTo>
                    <a:cubicBezTo>
                      <a:pt x="5384" y="7942"/>
                      <a:pt x="5747" y="7625"/>
                      <a:pt x="5781" y="7434"/>
                    </a:cubicBezTo>
                    <a:cubicBezTo>
                      <a:pt x="5781" y="7434"/>
                      <a:pt x="5865" y="7351"/>
                      <a:pt x="5899" y="7351"/>
                    </a:cubicBezTo>
                    <a:cubicBezTo>
                      <a:pt x="5907" y="7351"/>
                      <a:pt x="5912" y="7356"/>
                      <a:pt x="5912" y="7369"/>
                    </a:cubicBezTo>
                    <a:cubicBezTo>
                      <a:pt x="5912" y="7179"/>
                      <a:pt x="6045" y="7117"/>
                      <a:pt x="6077" y="6989"/>
                    </a:cubicBezTo>
                    <a:cubicBezTo>
                      <a:pt x="6099" y="6947"/>
                      <a:pt x="6103" y="6932"/>
                      <a:pt x="6098" y="6932"/>
                    </a:cubicBezTo>
                    <a:cubicBezTo>
                      <a:pt x="6088" y="6932"/>
                      <a:pt x="6045" y="6989"/>
                      <a:pt x="6045" y="6989"/>
                    </a:cubicBezTo>
                    <a:lnTo>
                      <a:pt x="6176" y="6734"/>
                    </a:lnTo>
                    <a:cubicBezTo>
                      <a:pt x="6195" y="6715"/>
                      <a:pt x="6216" y="6708"/>
                      <a:pt x="6232" y="6708"/>
                    </a:cubicBezTo>
                    <a:cubicBezTo>
                      <a:pt x="6263" y="6708"/>
                      <a:pt x="6282" y="6739"/>
                      <a:pt x="6262" y="6773"/>
                    </a:cubicBezTo>
                    <a:cubicBezTo>
                      <a:pt x="6370" y="6640"/>
                      <a:pt x="6589" y="6398"/>
                      <a:pt x="6837" y="6098"/>
                    </a:cubicBezTo>
                    <a:cubicBezTo>
                      <a:pt x="7168" y="5780"/>
                      <a:pt x="7498" y="5465"/>
                      <a:pt x="7861" y="5210"/>
                    </a:cubicBezTo>
                    <a:cubicBezTo>
                      <a:pt x="7960" y="5147"/>
                      <a:pt x="8026" y="5082"/>
                      <a:pt x="8125" y="5020"/>
                    </a:cubicBezTo>
                    <a:lnTo>
                      <a:pt x="8389" y="4892"/>
                    </a:lnTo>
                    <a:cubicBezTo>
                      <a:pt x="8554" y="4764"/>
                      <a:pt x="8753" y="4702"/>
                      <a:pt x="8918" y="4637"/>
                    </a:cubicBezTo>
                    <a:lnTo>
                      <a:pt x="9149" y="4574"/>
                    </a:lnTo>
                    <a:lnTo>
                      <a:pt x="9348" y="4512"/>
                    </a:lnTo>
                    <a:cubicBezTo>
                      <a:pt x="9479" y="4512"/>
                      <a:pt x="9578" y="4447"/>
                      <a:pt x="9644" y="4447"/>
                    </a:cubicBezTo>
                    <a:cubicBezTo>
                      <a:pt x="9612" y="4384"/>
                      <a:pt x="9545" y="4384"/>
                      <a:pt x="9479" y="4384"/>
                    </a:cubicBezTo>
                    <a:cubicBezTo>
                      <a:pt x="9413" y="4384"/>
                      <a:pt x="9348" y="4384"/>
                      <a:pt x="9314" y="4322"/>
                    </a:cubicBezTo>
                    <a:cubicBezTo>
                      <a:pt x="9396" y="4256"/>
                      <a:pt x="9455" y="4256"/>
                      <a:pt x="9499" y="4256"/>
                    </a:cubicBezTo>
                    <a:cubicBezTo>
                      <a:pt x="9545" y="4256"/>
                      <a:pt x="9578" y="4256"/>
                      <a:pt x="9612" y="4194"/>
                    </a:cubicBezTo>
                    <a:cubicBezTo>
                      <a:pt x="9644" y="4288"/>
                      <a:pt x="9727" y="4288"/>
                      <a:pt x="9818" y="4288"/>
                    </a:cubicBezTo>
                    <a:cubicBezTo>
                      <a:pt x="9908" y="4288"/>
                      <a:pt x="10007" y="4288"/>
                      <a:pt x="10074" y="4384"/>
                    </a:cubicBezTo>
                    <a:lnTo>
                      <a:pt x="10107" y="4322"/>
                    </a:lnTo>
                    <a:lnTo>
                      <a:pt x="10206" y="4384"/>
                    </a:lnTo>
                    <a:cubicBezTo>
                      <a:pt x="10338" y="4322"/>
                      <a:pt x="10470" y="4322"/>
                      <a:pt x="10602" y="4322"/>
                    </a:cubicBezTo>
                    <a:cubicBezTo>
                      <a:pt x="10702" y="4322"/>
                      <a:pt x="10833" y="4384"/>
                      <a:pt x="10966" y="4384"/>
                    </a:cubicBezTo>
                    <a:lnTo>
                      <a:pt x="11361" y="4384"/>
                    </a:lnTo>
                    <a:cubicBezTo>
                      <a:pt x="11453" y="4384"/>
                      <a:pt x="11545" y="4384"/>
                      <a:pt x="11638" y="4434"/>
                    </a:cubicBezTo>
                    <a:cubicBezTo>
                      <a:pt x="11606" y="4402"/>
                      <a:pt x="11579" y="4322"/>
                      <a:pt x="11659" y="4322"/>
                    </a:cubicBezTo>
                    <a:cubicBezTo>
                      <a:pt x="11659" y="4384"/>
                      <a:pt x="11726" y="4384"/>
                      <a:pt x="11791" y="4384"/>
                    </a:cubicBezTo>
                    <a:cubicBezTo>
                      <a:pt x="11857" y="4384"/>
                      <a:pt x="11923" y="4384"/>
                      <a:pt x="11956" y="4447"/>
                    </a:cubicBezTo>
                    <a:cubicBezTo>
                      <a:pt x="12022" y="4447"/>
                      <a:pt x="12162" y="4533"/>
                      <a:pt x="12228" y="4533"/>
                    </a:cubicBezTo>
                    <a:cubicBezTo>
                      <a:pt x="12259" y="4533"/>
                      <a:pt x="12274" y="4514"/>
                      <a:pt x="12258" y="4460"/>
                    </a:cubicBezTo>
                    <a:cubicBezTo>
                      <a:pt x="12304" y="4582"/>
                      <a:pt x="12545" y="4702"/>
                      <a:pt x="12385" y="4702"/>
                    </a:cubicBezTo>
                    <a:cubicBezTo>
                      <a:pt x="12451" y="4764"/>
                      <a:pt x="12518" y="4830"/>
                      <a:pt x="12617" y="4830"/>
                    </a:cubicBezTo>
                    <a:lnTo>
                      <a:pt x="12518" y="4702"/>
                    </a:lnTo>
                    <a:cubicBezTo>
                      <a:pt x="12782" y="4830"/>
                      <a:pt x="12915" y="5082"/>
                      <a:pt x="13145" y="5082"/>
                    </a:cubicBezTo>
                    <a:lnTo>
                      <a:pt x="13046" y="4955"/>
                    </a:lnTo>
                    <a:cubicBezTo>
                      <a:pt x="13211" y="5020"/>
                      <a:pt x="13344" y="5147"/>
                      <a:pt x="13410" y="5337"/>
                    </a:cubicBezTo>
                    <a:lnTo>
                      <a:pt x="13211" y="5272"/>
                    </a:lnTo>
                    <a:lnTo>
                      <a:pt x="13574" y="5528"/>
                    </a:lnTo>
                    <a:cubicBezTo>
                      <a:pt x="13674" y="5590"/>
                      <a:pt x="13773" y="5655"/>
                      <a:pt x="13904" y="5718"/>
                    </a:cubicBezTo>
                    <a:lnTo>
                      <a:pt x="13806" y="5655"/>
                    </a:lnTo>
                    <a:cubicBezTo>
                      <a:pt x="14202" y="5845"/>
                      <a:pt x="14533" y="6163"/>
                      <a:pt x="14896" y="6481"/>
                    </a:cubicBezTo>
                    <a:cubicBezTo>
                      <a:pt x="15325" y="6989"/>
                      <a:pt x="15754" y="7497"/>
                      <a:pt x="15887" y="7625"/>
                    </a:cubicBezTo>
                    <a:lnTo>
                      <a:pt x="15821" y="7369"/>
                    </a:lnTo>
                    <a:lnTo>
                      <a:pt x="16052" y="7559"/>
                    </a:lnTo>
                    <a:cubicBezTo>
                      <a:pt x="16024" y="7559"/>
                      <a:pt x="15873" y="7700"/>
                      <a:pt x="15831" y="7700"/>
                    </a:cubicBezTo>
                    <a:cubicBezTo>
                      <a:pt x="15831" y="7700"/>
                      <a:pt x="15830" y="7700"/>
                      <a:pt x="15830" y="7700"/>
                    </a:cubicBezTo>
                    <a:cubicBezTo>
                      <a:pt x="16354" y="8461"/>
                      <a:pt x="16813" y="9344"/>
                      <a:pt x="17241" y="10292"/>
                    </a:cubicBezTo>
                    <a:cubicBezTo>
                      <a:pt x="17670" y="11308"/>
                      <a:pt x="18033" y="12389"/>
                      <a:pt x="18331" y="13470"/>
                    </a:cubicBezTo>
                    <a:cubicBezTo>
                      <a:pt x="18364" y="13660"/>
                      <a:pt x="18347" y="13707"/>
                      <a:pt x="18323" y="13707"/>
                    </a:cubicBezTo>
                    <a:cubicBezTo>
                      <a:pt x="18297" y="13707"/>
                      <a:pt x="18265" y="13660"/>
                      <a:pt x="18265" y="13660"/>
                    </a:cubicBezTo>
                    <a:cubicBezTo>
                      <a:pt x="18364" y="14041"/>
                      <a:pt x="18364" y="13788"/>
                      <a:pt x="18430" y="14168"/>
                    </a:cubicBezTo>
                    <a:cubicBezTo>
                      <a:pt x="18430" y="14189"/>
                      <a:pt x="18426" y="14197"/>
                      <a:pt x="18420" y="14197"/>
                    </a:cubicBezTo>
                    <a:cubicBezTo>
                      <a:pt x="18408" y="14197"/>
                      <a:pt x="18385" y="14168"/>
                      <a:pt x="18364" y="14168"/>
                    </a:cubicBezTo>
                    <a:cubicBezTo>
                      <a:pt x="18430" y="14296"/>
                      <a:pt x="18430" y="14486"/>
                      <a:pt x="18462" y="14486"/>
                    </a:cubicBezTo>
                    <a:cubicBezTo>
                      <a:pt x="18430" y="14231"/>
                      <a:pt x="18529" y="14296"/>
                      <a:pt x="18561" y="14168"/>
                    </a:cubicBezTo>
                    <a:lnTo>
                      <a:pt x="18595" y="14358"/>
                    </a:lnTo>
                    <a:cubicBezTo>
                      <a:pt x="18628" y="14486"/>
                      <a:pt x="18662" y="14614"/>
                      <a:pt x="18662" y="14614"/>
                    </a:cubicBezTo>
                    <a:lnTo>
                      <a:pt x="18595" y="14614"/>
                    </a:lnTo>
                    <a:cubicBezTo>
                      <a:pt x="18628" y="14739"/>
                      <a:pt x="18793" y="14804"/>
                      <a:pt x="18859" y="15312"/>
                    </a:cubicBezTo>
                    <a:cubicBezTo>
                      <a:pt x="19024" y="16137"/>
                      <a:pt x="19156" y="17026"/>
                      <a:pt x="19288" y="17917"/>
                    </a:cubicBezTo>
                    <a:cubicBezTo>
                      <a:pt x="19256" y="17917"/>
                      <a:pt x="19222" y="17726"/>
                      <a:pt x="19190" y="17599"/>
                    </a:cubicBezTo>
                    <a:cubicBezTo>
                      <a:pt x="19190" y="17726"/>
                      <a:pt x="19222" y="17854"/>
                      <a:pt x="19222" y="17979"/>
                    </a:cubicBezTo>
                    <a:cubicBezTo>
                      <a:pt x="19222" y="17937"/>
                      <a:pt x="19225" y="17919"/>
                      <a:pt x="19228" y="17919"/>
                    </a:cubicBezTo>
                    <a:cubicBezTo>
                      <a:pt x="19241" y="17919"/>
                      <a:pt x="19275" y="18206"/>
                      <a:pt x="19286" y="18206"/>
                    </a:cubicBezTo>
                    <a:cubicBezTo>
                      <a:pt x="19287" y="18206"/>
                      <a:pt x="19288" y="18195"/>
                      <a:pt x="19288" y="18169"/>
                    </a:cubicBezTo>
                    <a:cubicBezTo>
                      <a:pt x="19420" y="18805"/>
                      <a:pt x="19520" y="19506"/>
                      <a:pt x="19585" y="20204"/>
                    </a:cubicBezTo>
                    <a:cubicBezTo>
                      <a:pt x="19619" y="20204"/>
                      <a:pt x="20115" y="20394"/>
                      <a:pt x="20544" y="20584"/>
                    </a:cubicBezTo>
                    <a:cubicBezTo>
                      <a:pt x="21006" y="20839"/>
                      <a:pt x="21469" y="21092"/>
                      <a:pt x="21534" y="21092"/>
                    </a:cubicBezTo>
                    <a:cubicBezTo>
                      <a:pt x="21534" y="21285"/>
                      <a:pt x="21534" y="21410"/>
                      <a:pt x="21534" y="21600"/>
                    </a:cubicBezTo>
                    <a:cubicBezTo>
                      <a:pt x="21568" y="21347"/>
                      <a:pt x="21568" y="21157"/>
                      <a:pt x="21534" y="20902"/>
                    </a:cubicBezTo>
                    <a:lnTo>
                      <a:pt x="21469" y="20902"/>
                    </a:lnTo>
                    <a:cubicBezTo>
                      <a:pt x="21402" y="20394"/>
                      <a:pt x="21501" y="20774"/>
                      <a:pt x="21469" y="20266"/>
                    </a:cubicBezTo>
                    <a:cubicBezTo>
                      <a:pt x="21501" y="20266"/>
                      <a:pt x="21534" y="20712"/>
                      <a:pt x="21568" y="21092"/>
                    </a:cubicBezTo>
                    <a:cubicBezTo>
                      <a:pt x="21568" y="20712"/>
                      <a:pt x="21568" y="20331"/>
                      <a:pt x="21534" y="20204"/>
                    </a:cubicBezTo>
                    <a:cubicBezTo>
                      <a:pt x="21534" y="19886"/>
                      <a:pt x="21600" y="20204"/>
                      <a:pt x="21568" y="19823"/>
                    </a:cubicBezTo>
                    <a:cubicBezTo>
                      <a:pt x="21501" y="19506"/>
                      <a:pt x="21469" y="19188"/>
                      <a:pt x="21469" y="18805"/>
                    </a:cubicBezTo>
                    <a:cubicBezTo>
                      <a:pt x="21435" y="18044"/>
                      <a:pt x="21270" y="17661"/>
                      <a:pt x="21205" y="16901"/>
                    </a:cubicBezTo>
                    <a:lnTo>
                      <a:pt x="21237" y="16963"/>
                    </a:lnTo>
                    <a:cubicBezTo>
                      <a:pt x="21237" y="16708"/>
                      <a:pt x="21138" y="16137"/>
                      <a:pt x="21072" y="15757"/>
                    </a:cubicBezTo>
                    <a:cubicBezTo>
                      <a:pt x="21072" y="15830"/>
                      <a:pt x="21072" y="15903"/>
                      <a:pt x="21065" y="15903"/>
                    </a:cubicBezTo>
                    <a:cubicBezTo>
                      <a:pt x="21061" y="15903"/>
                      <a:pt x="21053" y="15864"/>
                      <a:pt x="21039" y="15757"/>
                    </a:cubicBezTo>
                    <a:cubicBezTo>
                      <a:pt x="21006" y="15502"/>
                      <a:pt x="20973" y="15249"/>
                      <a:pt x="20939" y="15056"/>
                    </a:cubicBezTo>
                    <a:cubicBezTo>
                      <a:pt x="20907" y="14866"/>
                      <a:pt x="20874" y="14676"/>
                      <a:pt x="20840" y="14421"/>
                    </a:cubicBezTo>
                    <a:lnTo>
                      <a:pt x="20741" y="14106"/>
                    </a:lnTo>
                    <a:cubicBezTo>
                      <a:pt x="20345" y="12326"/>
                      <a:pt x="19883" y="10672"/>
                      <a:pt x="19288" y="9148"/>
                    </a:cubicBezTo>
                    <a:cubicBezTo>
                      <a:pt x="18694" y="7625"/>
                      <a:pt x="18033" y="6226"/>
                      <a:pt x="17274" y="5020"/>
                    </a:cubicBezTo>
                    <a:lnTo>
                      <a:pt x="17307" y="5020"/>
                    </a:lnTo>
                    <a:cubicBezTo>
                      <a:pt x="16514" y="3686"/>
                      <a:pt x="15623" y="2667"/>
                      <a:pt x="14664" y="1842"/>
                    </a:cubicBezTo>
                    <a:cubicBezTo>
                      <a:pt x="13707" y="953"/>
                      <a:pt x="12683" y="445"/>
                      <a:pt x="11659" y="255"/>
                    </a:cubicBezTo>
                    <a:cubicBezTo>
                      <a:pt x="11395" y="63"/>
                      <a:pt x="11097" y="0"/>
                      <a:pt x="108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781" name="Google Shape;813;p23"/>
            <p:cNvSpPr/>
            <p:nvPr/>
          </p:nvSpPr>
          <p:spPr>
            <a:xfrm>
              <a:off x="336331" y="575805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0800" y="3551"/>
                    <a:pt x="0" y="10800"/>
                    <a:pt x="0" y="21600"/>
                  </a:cubicBezTo>
                  <a:cubicBezTo>
                    <a:pt x="10800" y="14351"/>
                    <a:pt x="16090" y="7249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78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_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bg>
      <p:bgPr>
        <a:solidFill>
          <a:srgbClr val="0E2A4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itle Text"/>
          <p:cNvSpPr txBox="1"/>
          <p:nvPr>
            <p:ph type="title"/>
          </p:nvPr>
        </p:nvSpPr>
        <p:spPr>
          <a:xfrm>
            <a:off x="2285850" y="1224624"/>
            <a:ext cx="4572001" cy="1053601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08" name="Body Level One…"/>
          <p:cNvSpPr txBox="1"/>
          <p:nvPr>
            <p:ph type="body" sz="quarter" idx="1"/>
          </p:nvPr>
        </p:nvSpPr>
        <p:spPr>
          <a:xfrm>
            <a:off x="2459400" y="2190400"/>
            <a:ext cx="4224900" cy="17844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9" name="Google Shape;76;p4"/>
          <p:cNvSpPr/>
          <p:nvPr/>
        </p:nvSpPr>
        <p:spPr>
          <a:xfrm>
            <a:off x="8322450" y="2445824"/>
            <a:ext cx="355501" cy="251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05" y="9482"/>
                </a:moveTo>
                <a:lnTo>
                  <a:pt x="11670" y="9675"/>
                </a:lnTo>
                <a:lnTo>
                  <a:pt x="11708" y="9519"/>
                </a:lnTo>
                <a:cubicBezTo>
                  <a:pt x="11708" y="9502"/>
                  <a:pt x="11707" y="9491"/>
                  <a:pt x="11705" y="9482"/>
                </a:cubicBezTo>
                <a:close/>
                <a:moveTo>
                  <a:pt x="2872" y="9600"/>
                </a:moveTo>
                <a:cubicBezTo>
                  <a:pt x="2878" y="9600"/>
                  <a:pt x="2885" y="9607"/>
                  <a:pt x="2891" y="9624"/>
                </a:cubicBezTo>
                <a:lnTo>
                  <a:pt x="2652" y="10102"/>
                </a:lnTo>
                <a:cubicBezTo>
                  <a:pt x="2793" y="9815"/>
                  <a:pt x="2841" y="9600"/>
                  <a:pt x="2872" y="9600"/>
                </a:cubicBezTo>
                <a:close/>
                <a:moveTo>
                  <a:pt x="21562" y="14697"/>
                </a:moveTo>
                <a:cubicBezTo>
                  <a:pt x="21561" y="14717"/>
                  <a:pt x="21561" y="14736"/>
                  <a:pt x="21559" y="14757"/>
                </a:cubicBezTo>
                <a:cubicBezTo>
                  <a:pt x="21561" y="14738"/>
                  <a:pt x="21562" y="14717"/>
                  <a:pt x="21562" y="14697"/>
                </a:cubicBezTo>
                <a:close/>
                <a:moveTo>
                  <a:pt x="15380" y="15317"/>
                </a:moveTo>
                <a:cubicBezTo>
                  <a:pt x="15378" y="15319"/>
                  <a:pt x="15377" y="15321"/>
                  <a:pt x="15375" y="15323"/>
                </a:cubicBezTo>
                <a:cubicBezTo>
                  <a:pt x="15377" y="15321"/>
                  <a:pt x="15378" y="15319"/>
                  <a:pt x="15380" y="15317"/>
                </a:cubicBezTo>
                <a:close/>
                <a:moveTo>
                  <a:pt x="6557" y="0"/>
                </a:moveTo>
                <a:cubicBezTo>
                  <a:pt x="6410" y="54"/>
                  <a:pt x="6261" y="105"/>
                  <a:pt x="6076" y="105"/>
                </a:cubicBezTo>
                <a:lnTo>
                  <a:pt x="5929" y="157"/>
                </a:lnTo>
                <a:lnTo>
                  <a:pt x="5632" y="210"/>
                </a:lnTo>
                <a:cubicBezTo>
                  <a:pt x="5409" y="210"/>
                  <a:pt x="5224" y="313"/>
                  <a:pt x="4966" y="313"/>
                </a:cubicBezTo>
                <a:lnTo>
                  <a:pt x="4817" y="575"/>
                </a:lnTo>
                <a:lnTo>
                  <a:pt x="4853" y="418"/>
                </a:lnTo>
                <a:cubicBezTo>
                  <a:pt x="4595" y="890"/>
                  <a:pt x="4224" y="1413"/>
                  <a:pt x="3854" y="1936"/>
                </a:cubicBezTo>
                <a:lnTo>
                  <a:pt x="3002" y="3399"/>
                </a:lnTo>
                <a:lnTo>
                  <a:pt x="2631" y="3976"/>
                </a:lnTo>
                <a:lnTo>
                  <a:pt x="2260" y="4602"/>
                </a:lnTo>
                <a:lnTo>
                  <a:pt x="1593" y="5753"/>
                </a:lnTo>
                <a:cubicBezTo>
                  <a:pt x="1223" y="6382"/>
                  <a:pt x="890" y="7061"/>
                  <a:pt x="594" y="7793"/>
                </a:cubicBezTo>
                <a:lnTo>
                  <a:pt x="296" y="8159"/>
                </a:lnTo>
                <a:lnTo>
                  <a:pt x="38" y="8526"/>
                </a:lnTo>
                <a:lnTo>
                  <a:pt x="0" y="8682"/>
                </a:lnTo>
                <a:cubicBezTo>
                  <a:pt x="185" y="9152"/>
                  <a:pt x="445" y="9624"/>
                  <a:pt x="741" y="10042"/>
                </a:cubicBezTo>
                <a:cubicBezTo>
                  <a:pt x="1053" y="10415"/>
                  <a:pt x="1426" y="10720"/>
                  <a:pt x="1812" y="10720"/>
                </a:cubicBezTo>
                <a:cubicBezTo>
                  <a:pt x="2023" y="10720"/>
                  <a:pt x="2236" y="10630"/>
                  <a:pt x="2446" y="10409"/>
                </a:cubicBezTo>
                <a:lnTo>
                  <a:pt x="2482" y="10460"/>
                </a:lnTo>
                <a:lnTo>
                  <a:pt x="2631" y="10147"/>
                </a:lnTo>
                <a:cubicBezTo>
                  <a:pt x="2711" y="10014"/>
                  <a:pt x="2748" y="9963"/>
                  <a:pt x="2760" y="9963"/>
                </a:cubicBezTo>
                <a:cubicBezTo>
                  <a:pt x="2783" y="9963"/>
                  <a:pt x="2728" y="10117"/>
                  <a:pt x="2705" y="10250"/>
                </a:cubicBezTo>
                <a:cubicBezTo>
                  <a:pt x="2780" y="10093"/>
                  <a:pt x="2853" y="9937"/>
                  <a:pt x="2927" y="9832"/>
                </a:cubicBezTo>
                <a:cubicBezTo>
                  <a:pt x="2927" y="9800"/>
                  <a:pt x="2924" y="9787"/>
                  <a:pt x="2918" y="9787"/>
                </a:cubicBezTo>
                <a:cubicBezTo>
                  <a:pt x="2904" y="9787"/>
                  <a:pt x="2878" y="9849"/>
                  <a:pt x="2853" y="9885"/>
                </a:cubicBezTo>
                <a:cubicBezTo>
                  <a:pt x="2927" y="9624"/>
                  <a:pt x="3038" y="9362"/>
                  <a:pt x="3149" y="9101"/>
                </a:cubicBezTo>
                <a:cubicBezTo>
                  <a:pt x="3248" y="8940"/>
                  <a:pt x="3281" y="8931"/>
                  <a:pt x="3308" y="8931"/>
                </a:cubicBezTo>
                <a:cubicBezTo>
                  <a:pt x="3313" y="8931"/>
                  <a:pt x="3317" y="8931"/>
                  <a:pt x="3321" y="8931"/>
                </a:cubicBezTo>
                <a:cubicBezTo>
                  <a:pt x="3354" y="8931"/>
                  <a:pt x="3390" y="8918"/>
                  <a:pt x="3519" y="8682"/>
                </a:cubicBezTo>
                <a:lnTo>
                  <a:pt x="3779" y="8159"/>
                </a:lnTo>
                <a:lnTo>
                  <a:pt x="3928" y="7898"/>
                </a:lnTo>
                <a:lnTo>
                  <a:pt x="4001" y="7741"/>
                </a:lnTo>
                <a:lnTo>
                  <a:pt x="4075" y="7687"/>
                </a:lnTo>
                <a:lnTo>
                  <a:pt x="4186" y="7636"/>
                </a:lnTo>
                <a:cubicBezTo>
                  <a:pt x="4224" y="7585"/>
                  <a:pt x="4224" y="7585"/>
                  <a:pt x="4261" y="7585"/>
                </a:cubicBezTo>
                <a:lnTo>
                  <a:pt x="4261" y="7636"/>
                </a:lnTo>
                <a:lnTo>
                  <a:pt x="4224" y="7687"/>
                </a:lnTo>
                <a:cubicBezTo>
                  <a:pt x="4236" y="7670"/>
                  <a:pt x="4241" y="7666"/>
                  <a:pt x="4243" y="7666"/>
                </a:cubicBezTo>
                <a:cubicBezTo>
                  <a:pt x="4244" y="7666"/>
                  <a:pt x="4236" y="7687"/>
                  <a:pt x="4261" y="7687"/>
                </a:cubicBezTo>
                <a:cubicBezTo>
                  <a:pt x="4261" y="7793"/>
                  <a:pt x="4186" y="7898"/>
                  <a:pt x="4186" y="7949"/>
                </a:cubicBezTo>
                <a:cubicBezTo>
                  <a:pt x="4186" y="7949"/>
                  <a:pt x="4186" y="7898"/>
                  <a:pt x="4224" y="7898"/>
                </a:cubicBezTo>
                <a:lnTo>
                  <a:pt x="4224" y="7949"/>
                </a:lnTo>
                <a:cubicBezTo>
                  <a:pt x="4186" y="8421"/>
                  <a:pt x="4186" y="8788"/>
                  <a:pt x="4186" y="8788"/>
                </a:cubicBezTo>
                <a:lnTo>
                  <a:pt x="4299" y="8890"/>
                </a:lnTo>
                <a:cubicBezTo>
                  <a:pt x="4224" y="10773"/>
                  <a:pt x="4150" y="9519"/>
                  <a:pt x="4113" y="11245"/>
                </a:cubicBezTo>
                <a:cubicBezTo>
                  <a:pt x="4150" y="11453"/>
                  <a:pt x="4150" y="11663"/>
                  <a:pt x="4150" y="11873"/>
                </a:cubicBezTo>
                <a:cubicBezTo>
                  <a:pt x="4150" y="12135"/>
                  <a:pt x="4150" y="12448"/>
                  <a:pt x="4113" y="12761"/>
                </a:cubicBezTo>
                <a:cubicBezTo>
                  <a:pt x="4261" y="12971"/>
                  <a:pt x="4446" y="13179"/>
                  <a:pt x="4557" y="13233"/>
                </a:cubicBezTo>
                <a:cubicBezTo>
                  <a:pt x="4557" y="13233"/>
                  <a:pt x="4706" y="13494"/>
                  <a:pt x="4668" y="13494"/>
                </a:cubicBezTo>
                <a:cubicBezTo>
                  <a:pt x="4780" y="13494"/>
                  <a:pt x="4891" y="13702"/>
                  <a:pt x="5038" y="13859"/>
                </a:cubicBezTo>
                <a:cubicBezTo>
                  <a:pt x="5076" y="13859"/>
                  <a:pt x="5038" y="13756"/>
                  <a:pt x="5002" y="13702"/>
                </a:cubicBezTo>
                <a:lnTo>
                  <a:pt x="5113" y="13859"/>
                </a:lnTo>
                <a:lnTo>
                  <a:pt x="5262" y="14018"/>
                </a:lnTo>
                <a:cubicBezTo>
                  <a:pt x="5333" y="14118"/>
                  <a:pt x="5359" y="14176"/>
                  <a:pt x="5338" y="14176"/>
                </a:cubicBezTo>
                <a:cubicBezTo>
                  <a:pt x="5326" y="14176"/>
                  <a:pt x="5301" y="14159"/>
                  <a:pt x="5262" y="14121"/>
                </a:cubicBezTo>
                <a:cubicBezTo>
                  <a:pt x="5373" y="14226"/>
                  <a:pt x="5520" y="14331"/>
                  <a:pt x="5705" y="14487"/>
                </a:cubicBezTo>
                <a:lnTo>
                  <a:pt x="6485" y="15272"/>
                </a:lnTo>
                <a:cubicBezTo>
                  <a:pt x="6817" y="15062"/>
                  <a:pt x="7188" y="14749"/>
                  <a:pt x="7595" y="14436"/>
                </a:cubicBezTo>
                <a:cubicBezTo>
                  <a:pt x="8040" y="14018"/>
                  <a:pt x="8485" y="13546"/>
                  <a:pt x="8892" y="13076"/>
                </a:cubicBezTo>
                <a:cubicBezTo>
                  <a:pt x="9114" y="12815"/>
                  <a:pt x="9374" y="12553"/>
                  <a:pt x="9559" y="12291"/>
                </a:cubicBezTo>
                <a:lnTo>
                  <a:pt x="10189" y="11453"/>
                </a:lnTo>
                <a:lnTo>
                  <a:pt x="10856" y="10617"/>
                </a:lnTo>
                <a:cubicBezTo>
                  <a:pt x="11040" y="10355"/>
                  <a:pt x="11225" y="10147"/>
                  <a:pt x="11411" y="9937"/>
                </a:cubicBezTo>
                <a:lnTo>
                  <a:pt x="11670" y="9624"/>
                </a:lnTo>
                <a:cubicBezTo>
                  <a:pt x="11670" y="9519"/>
                  <a:pt x="11670" y="9570"/>
                  <a:pt x="11634" y="9414"/>
                </a:cubicBezTo>
                <a:cubicBezTo>
                  <a:pt x="11616" y="9362"/>
                  <a:pt x="11625" y="9362"/>
                  <a:pt x="11638" y="9362"/>
                </a:cubicBezTo>
                <a:cubicBezTo>
                  <a:pt x="11652" y="9362"/>
                  <a:pt x="11670" y="9362"/>
                  <a:pt x="11670" y="9309"/>
                </a:cubicBezTo>
                <a:cubicBezTo>
                  <a:pt x="11670" y="9484"/>
                  <a:pt x="11696" y="9439"/>
                  <a:pt x="11705" y="9482"/>
                </a:cubicBezTo>
                <a:lnTo>
                  <a:pt x="11708" y="9467"/>
                </a:lnTo>
                <a:lnTo>
                  <a:pt x="11708" y="9570"/>
                </a:lnTo>
                <a:cubicBezTo>
                  <a:pt x="11745" y="9570"/>
                  <a:pt x="11745" y="9519"/>
                  <a:pt x="11781" y="9467"/>
                </a:cubicBezTo>
                <a:cubicBezTo>
                  <a:pt x="11819" y="9467"/>
                  <a:pt x="11781" y="9467"/>
                  <a:pt x="11781" y="9570"/>
                </a:cubicBezTo>
                <a:lnTo>
                  <a:pt x="11856" y="9570"/>
                </a:lnTo>
                <a:cubicBezTo>
                  <a:pt x="11848" y="9583"/>
                  <a:pt x="11847" y="9585"/>
                  <a:pt x="11850" y="9585"/>
                </a:cubicBezTo>
                <a:cubicBezTo>
                  <a:pt x="11859" y="9585"/>
                  <a:pt x="11901" y="9555"/>
                  <a:pt x="11936" y="9555"/>
                </a:cubicBezTo>
                <a:cubicBezTo>
                  <a:pt x="11948" y="9555"/>
                  <a:pt x="11959" y="9559"/>
                  <a:pt x="11967" y="9570"/>
                </a:cubicBezTo>
                <a:cubicBezTo>
                  <a:pt x="11967" y="9598"/>
                  <a:pt x="11957" y="9598"/>
                  <a:pt x="11953" y="9598"/>
                </a:cubicBezTo>
                <a:cubicBezTo>
                  <a:pt x="11948" y="9598"/>
                  <a:pt x="11948" y="9598"/>
                  <a:pt x="11967" y="9624"/>
                </a:cubicBezTo>
                <a:cubicBezTo>
                  <a:pt x="11967" y="9675"/>
                  <a:pt x="11967" y="9729"/>
                  <a:pt x="11967" y="9729"/>
                </a:cubicBezTo>
                <a:cubicBezTo>
                  <a:pt x="11967" y="9729"/>
                  <a:pt x="11967" y="9780"/>
                  <a:pt x="11967" y="9780"/>
                </a:cubicBezTo>
                <a:lnTo>
                  <a:pt x="11967" y="10093"/>
                </a:lnTo>
                <a:cubicBezTo>
                  <a:pt x="11967" y="10179"/>
                  <a:pt x="11967" y="10331"/>
                  <a:pt x="12006" y="10331"/>
                </a:cubicBezTo>
                <a:cubicBezTo>
                  <a:pt x="12015" y="10331"/>
                  <a:pt x="12027" y="10323"/>
                  <a:pt x="12041" y="10304"/>
                </a:cubicBezTo>
                <a:cubicBezTo>
                  <a:pt x="11985" y="10383"/>
                  <a:pt x="11906" y="10803"/>
                  <a:pt x="11872" y="10803"/>
                </a:cubicBezTo>
                <a:cubicBezTo>
                  <a:pt x="11862" y="10803"/>
                  <a:pt x="11856" y="10767"/>
                  <a:pt x="11856" y="10670"/>
                </a:cubicBezTo>
                <a:cubicBezTo>
                  <a:pt x="11819" y="10878"/>
                  <a:pt x="11819" y="11088"/>
                  <a:pt x="11781" y="11350"/>
                </a:cubicBezTo>
                <a:lnTo>
                  <a:pt x="11856" y="11035"/>
                </a:lnTo>
                <a:cubicBezTo>
                  <a:pt x="11745" y="11612"/>
                  <a:pt x="11708" y="12186"/>
                  <a:pt x="11670" y="12815"/>
                </a:cubicBezTo>
                <a:lnTo>
                  <a:pt x="11745" y="12499"/>
                </a:lnTo>
                <a:cubicBezTo>
                  <a:pt x="11745" y="12918"/>
                  <a:pt x="11670" y="13284"/>
                  <a:pt x="11523" y="13597"/>
                </a:cubicBezTo>
                <a:lnTo>
                  <a:pt x="11559" y="13076"/>
                </a:lnTo>
                <a:cubicBezTo>
                  <a:pt x="11449" y="13756"/>
                  <a:pt x="11374" y="14436"/>
                  <a:pt x="11338" y="15115"/>
                </a:cubicBezTo>
                <a:lnTo>
                  <a:pt x="11374" y="14905"/>
                </a:lnTo>
                <a:cubicBezTo>
                  <a:pt x="11374" y="15096"/>
                  <a:pt x="11347" y="15519"/>
                  <a:pt x="11309" y="16068"/>
                </a:cubicBezTo>
                <a:cubicBezTo>
                  <a:pt x="11294" y="16098"/>
                  <a:pt x="11278" y="16130"/>
                  <a:pt x="11263" y="16162"/>
                </a:cubicBezTo>
                <a:lnTo>
                  <a:pt x="11301" y="16181"/>
                </a:lnTo>
                <a:cubicBezTo>
                  <a:pt x="11278" y="16507"/>
                  <a:pt x="11253" y="16874"/>
                  <a:pt x="11225" y="17260"/>
                </a:cubicBezTo>
                <a:lnTo>
                  <a:pt x="13782" y="18619"/>
                </a:lnTo>
                <a:cubicBezTo>
                  <a:pt x="14412" y="17206"/>
                  <a:pt x="15153" y="15585"/>
                  <a:pt x="15339" y="15167"/>
                </a:cubicBezTo>
                <a:lnTo>
                  <a:pt x="15115" y="15377"/>
                </a:lnTo>
                <a:lnTo>
                  <a:pt x="15371" y="14811"/>
                </a:lnTo>
                <a:cubicBezTo>
                  <a:pt x="15346" y="14890"/>
                  <a:pt x="15406" y="15244"/>
                  <a:pt x="15380" y="15317"/>
                </a:cubicBezTo>
                <a:cubicBezTo>
                  <a:pt x="15823" y="14431"/>
                  <a:pt x="16340" y="13649"/>
                  <a:pt x="16858" y="12866"/>
                </a:cubicBezTo>
                <a:cubicBezTo>
                  <a:pt x="17043" y="12604"/>
                  <a:pt x="17228" y="12343"/>
                  <a:pt x="17414" y="12135"/>
                </a:cubicBezTo>
                <a:lnTo>
                  <a:pt x="17710" y="11768"/>
                </a:lnTo>
                <a:cubicBezTo>
                  <a:pt x="17783" y="11715"/>
                  <a:pt x="17821" y="11663"/>
                  <a:pt x="17895" y="11612"/>
                </a:cubicBezTo>
                <a:lnTo>
                  <a:pt x="17968" y="11507"/>
                </a:lnTo>
                <a:cubicBezTo>
                  <a:pt x="18081" y="11350"/>
                  <a:pt x="18228" y="11245"/>
                  <a:pt x="18377" y="11140"/>
                </a:cubicBezTo>
                <a:cubicBezTo>
                  <a:pt x="18413" y="11140"/>
                  <a:pt x="18488" y="11088"/>
                  <a:pt x="18524" y="11088"/>
                </a:cubicBezTo>
                <a:lnTo>
                  <a:pt x="18635" y="11088"/>
                </a:lnTo>
                <a:lnTo>
                  <a:pt x="18635" y="11350"/>
                </a:lnTo>
                <a:cubicBezTo>
                  <a:pt x="18598" y="11612"/>
                  <a:pt x="18524" y="11612"/>
                  <a:pt x="18524" y="11612"/>
                </a:cubicBezTo>
                <a:cubicBezTo>
                  <a:pt x="18524" y="11637"/>
                  <a:pt x="18533" y="11650"/>
                  <a:pt x="18542" y="11650"/>
                </a:cubicBezTo>
                <a:cubicBezTo>
                  <a:pt x="18553" y="11650"/>
                  <a:pt x="18562" y="11637"/>
                  <a:pt x="18562" y="11612"/>
                </a:cubicBezTo>
                <a:cubicBezTo>
                  <a:pt x="18598" y="11612"/>
                  <a:pt x="18598" y="11612"/>
                  <a:pt x="18598" y="11663"/>
                </a:cubicBezTo>
                <a:cubicBezTo>
                  <a:pt x="18598" y="11768"/>
                  <a:pt x="18524" y="11768"/>
                  <a:pt x="18524" y="11768"/>
                </a:cubicBezTo>
                <a:cubicBezTo>
                  <a:pt x="18524" y="11768"/>
                  <a:pt x="18524" y="11835"/>
                  <a:pt x="18544" y="11835"/>
                </a:cubicBezTo>
                <a:cubicBezTo>
                  <a:pt x="18548" y="11835"/>
                  <a:pt x="18554" y="11830"/>
                  <a:pt x="18562" y="11820"/>
                </a:cubicBezTo>
                <a:cubicBezTo>
                  <a:pt x="18598" y="11820"/>
                  <a:pt x="18673" y="11663"/>
                  <a:pt x="18747" y="11558"/>
                </a:cubicBezTo>
                <a:lnTo>
                  <a:pt x="18747" y="11820"/>
                </a:lnTo>
                <a:lnTo>
                  <a:pt x="18673" y="11820"/>
                </a:lnTo>
                <a:cubicBezTo>
                  <a:pt x="18673" y="11820"/>
                  <a:pt x="18709" y="11820"/>
                  <a:pt x="18784" y="11873"/>
                </a:cubicBezTo>
                <a:cubicBezTo>
                  <a:pt x="18784" y="11925"/>
                  <a:pt x="18820" y="11925"/>
                  <a:pt x="18820" y="11976"/>
                </a:cubicBezTo>
                <a:cubicBezTo>
                  <a:pt x="18820" y="12030"/>
                  <a:pt x="18820" y="12030"/>
                  <a:pt x="18820" y="12081"/>
                </a:cubicBezTo>
                <a:lnTo>
                  <a:pt x="18820" y="12238"/>
                </a:lnTo>
                <a:cubicBezTo>
                  <a:pt x="18820" y="12815"/>
                  <a:pt x="18820" y="13441"/>
                  <a:pt x="18784" y="14069"/>
                </a:cubicBezTo>
                <a:cubicBezTo>
                  <a:pt x="18784" y="14382"/>
                  <a:pt x="18747" y="14697"/>
                  <a:pt x="18747" y="15010"/>
                </a:cubicBezTo>
                <a:lnTo>
                  <a:pt x="18673" y="15952"/>
                </a:lnTo>
                <a:cubicBezTo>
                  <a:pt x="18635" y="15952"/>
                  <a:pt x="18598" y="15639"/>
                  <a:pt x="18598" y="15377"/>
                </a:cubicBezTo>
                <a:cubicBezTo>
                  <a:pt x="18598" y="15585"/>
                  <a:pt x="18598" y="15742"/>
                  <a:pt x="18562" y="15952"/>
                </a:cubicBezTo>
                <a:cubicBezTo>
                  <a:pt x="18573" y="15900"/>
                  <a:pt x="18582" y="15881"/>
                  <a:pt x="18586" y="15881"/>
                </a:cubicBezTo>
                <a:cubicBezTo>
                  <a:pt x="18611" y="15881"/>
                  <a:pt x="18579" y="16299"/>
                  <a:pt x="18589" y="16299"/>
                </a:cubicBezTo>
                <a:cubicBezTo>
                  <a:pt x="18591" y="16299"/>
                  <a:pt x="18594" y="16288"/>
                  <a:pt x="18598" y="16265"/>
                </a:cubicBezTo>
                <a:cubicBezTo>
                  <a:pt x="18709" y="17155"/>
                  <a:pt x="18488" y="18358"/>
                  <a:pt x="18562" y="19194"/>
                </a:cubicBezTo>
                <a:lnTo>
                  <a:pt x="19858" y="20189"/>
                </a:lnTo>
                <a:cubicBezTo>
                  <a:pt x="20266" y="20554"/>
                  <a:pt x="20710" y="20815"/>
                  <a:pt x="21155" y="21077"/>
                </a:cubicBezTo>
                <a:cubicBezTo>
                  <a:pt x="21155" y="21233"/>
                  <a:pt x="21155" y="21443"/>
                  <a:pt x="21117" y="21600"/>
                </a:cubicBezTo>
                <a:cubicBezTo>
                  <a:pt x="21191" y="21338"/>
                  <a:pt x="21191" y="21077"/>
                  <a:pt x="21191" y="20869"/>
                </a:cubicBezTo>
                <a:lnTo>
                  <a:pt x="21081" y="20815"/>
                </a:lnTo>
                <a:cubicBezTo>
                  <a:pt x="21081" y="20240"/>
                  <a:pt x="21155" y="20659"/>
                  <a:pt x="21155" y="20135"/>
                </a:cubicBezTo>
                <a:cubicBezTo>
                  <a:pt x="21229" y="20135"/>
                  <a:pt x="21229" y="20607"/>
                  <a:pt x="21229" y="21077"/>
                </a:cubicBezTo>
                <a:cubicBezTo>
                  <a:pt x="21266" y="20764"/>
                  <a:pt x="21266" y="20397"/>
                  <a:pt x="21229" y="20084"/>
                </a:cubicBezTo>
                <a:cubicBezTo>
                  <a:pt x="21243" y="19940"/>
                  <a:pt x="21258" y="19917"/>
                  <a:pt x="21275" y="19917"/>
                </a:cubicBezTo>
                <a:cubicBezTo>
                  <a:pt x="21283" y="19917"/>
                  <a:pt x="21290" y="19921"/>
                  <a:pt x="21299" y="19921"/>
                </a:cubicBezTo>
                <a:cubicBezTo>
                  <a:pt x="21321" y="19921"/>
                  <a:pt x="21345" y="19895"/>
                  <a:pt x="21377" y="19717"/>
                </a:cubicBezTo>
                <a:cubicBezTo>
                  <a:pt x="21340" y="19299"/>
                  <a:pt x="21340" y="18932"/>
                  <a:pt x="21377" y="18514"/>
                </a:cubicBezTo>
                <a:cubicBezTo>
                  <a:pt x="21488" y="17573"/>
                  <a:pt x="21340" y="17050"/>
                  <a:pt x="21451" y="16162"/>
                </a:cubicBezTo>
                <a:lnTo>
                  <a:pt x="21451" y="16265"/>
                </a:lnTo>
                <a:cubicBezTo>
                  <a:pt x="21523" y="15963"/>
                  <a:pt x="21526" y="15364"/>
                  <a:pt x="21559" y="14757"/>
                </a:cubicBezTo>
                <a:cubicBezTo>
                  <a:pt x="21551" y="14817"/>
                  <a:pt x="21535" y="14869"/>
                  <a:pt x="21519" y="14869"/>
                </a:cubicBezTo>
                <a:cubicBezTo>
                  <a:pt x="21503" y="14869"/>
                  <a:pt x="21488" y="14809"/>
                  <a:pt x="21488" y="14644"/>
                </a:cubicBezTo>
                <a:cubicBezTo>
                  <a:pt x="21562" y="14018"/>
                  <a:pt x="21526" y="13494"/>
                  <a:pt x="21600" y="13023"/>
                </a:cubicBezTo>
                <a:lnTo>
                  <a:pt x="21526" y="12499"/>
                </a:lnTo>
                <a:lnTo>
                  <a:pt x="21526" y="11925"/>
                </a:lnTo>
                <a:cubicBezTo>
                  <a:pt x="21526" y="11507"/>
                  <a:pt x="21526" y="11140"/>
                  <a:pt x="21488" y="10773"/>
                </a:cubicBezTo>
                <a:cubicBezTo>
                  <a:pt x="21415" y="9937"/>
                  <a:pt x="21340" y="8944"/>
                  <a:pt x="21229" y="7846"/>
                </a:cubicBezTo>
                <a:lnTo>
                  <a:pt x="20228" y="6956"/>
                </a:lnTo>
                <a:cubicBezTo>
                  <a:pt x="20081" y="6800"/>
                  <a:pt x="19896" y="6695"/>
                  <a:pt x="19710" y="6538"/>
                </a:cubicBezTo>
                <a:lnTo>
                  <a:pt x="19044" y="6066"/>
                </a:lnTo>
                <a:cubicBezTo>
                  <a:pt x="18598" y="6277"/>
                  <a:pt x="18191" y="6590"/>
                  <a:pt x="17746" y="6851"/>
                </a:cubicBezTo>
                <a:cubicBezTo>
                  <a:pt x="17525" y="7008"/>
                  <a:pt x="17301" y="7164"/>
                  <a:pt x="17116" y="7374"/>
                </a:cubicBezTo>
                <a:lnTo>
                  <a:pt x="16783" y="7636"/>
                </a:lnTo>
                <a:cubicBezTo>
                  <a:pt x="16672" y="7687"/>
                  <a:pt x="16562" y="7846"/>
                  <a:pt x="16449" y="7898"/>
                </a:cubicBezTo>
                <a:lnTo>
                  <a:pt x="16116" y="8211"/>
                </a:lnTo>
                <a:lnTo>
                  <a:pt x="15931" y="8472"/>
                </a:lnTo>
                <a:lnTo>
                  <a:pt x="15561" y="8839"/>
                </a:lnTo>
                <a:cubicBezTo>
                  <a:pt x="15339" y="9152"/>
                  <a:pt x="15115" y="9414"/>
                  <a:pt x="14930" y="9675"/>
                </a:cubicBezTo>
                <a:cubicBezTo>
                  <a:pt x="14904" y="9714"/>
                  <a:pt x="14877" y="9752"/>
                  <a:pt x="14850" y="9789"/>
                </a:cubicBezTo>
                <a:cubicBezTo>
                  <a:pt x="14892" y="8828"/>
                  <a:pt x="14882" y="7874"/>
                  <a:pt x="14819" y="6956"/>
                </a:cubicBezTo>
                <a:cubicBezTo>
                  <a:pt x="14857" y="6695"/>
                  <a:pt x="14857" y="6433"/>
                  <a:pt x="14819" y="6171"/>
                </a:cubicBezTo>
                <a:cubicBezTo>
                  <a:pt x="14819" y="5910"/>
                  <a:pt x="14783" y="5648"/>
                  <a:pt x="14745" y="5387"/>
                </a:cubicBezTo>
                <a:lnTo>
                  <a:pt x="14152" y="4655"/>
                </a:lnTo>
                <a:cubicBezTo>
                  <a:pt x="14227" y="4812"/>
                  <a:pt x="14263" y="4863"/>
                  <a:pt x="14227" y="4863"/>
                </a:cubicBezTo>
                <a:cubicBezTo>
                  <a:pt x="14190" y="4863"/>
                  <a:pt x="14152" y="4812"/>
                  <a:pt x="14078" y="4760"/>
                </a:cubicBezTo>
                <a:lnTo>
                  <a:pt x="13820" y="4394"/>
                </a:lnTo>
                <a:cubicBezTo>
                  <a:pt x="13560" y="4237"/>
                  <a:pt x="13560" y="4289"/>
                  <a:pt x="13524" y="4237"/>
                </a:cubicBezTo>
                <a:cubicBezTo>
                  <a:pt x="13486" y="4237"/>
                  <a:pt x="13449" y="4237"/>
                  <a:pt x="13375" y="4184"/>
                </a:cubicBezTo>
                <a:lnTo>
                  <a:pt x="13189" y="4132"/>
                </a:lnTo>
                <a:lnTo>
                  <a:pt x="12857" y="3922"/>
                </a:lnTo>
                <a:lnTo>
                  <a:pt x="12708" y="3871"/>
                </a:lnTo>
                <a:cubicBezTo>
                  <a:pt x="12486" y="3976"/>
                  <a:pt x="12226" y="4132"/>
                  <a:pt x="11892" y="4289"/>
                </a:cubicBezTo>
                <a:lnTo>
                  <a:pt x="11670" y="4445"/>
                </a:lnTo>
                <a:lnTo>
                  <a:pt x="11374" y="4655"/>
                </a:lnTo>
                <a:lnTo>
                  <a:pt x="10818" y="5074"/>
                </a:lnTo>
                <a:cubicBezTo>
                  <a:pt x="10448" y="5440"/>
                  <a:pt x="10004" y="5805"/>
                  <a:pt x="9633" y="6277"/>
                </a:cubicBezTo>
                <a:cubicBezTo>
                  <a:pt x="9374" y="6590"/>
                  <a:pt x="9114" y="6905"/>
                  <a:pt x="8854" y="7218"/>
                </a:cubicBezTo>
                <a:lnTo>
                  <a:pt x="8114" y="8159"/>
                </a:lnTo>
                <a:cubicBezTo>
                  <a:pt x="7929" y="8367"/>
                  <a:pt x="7966" y="8367"/>
                  <a:pt x="7891" y="8421"/>
                </a:cubicBezTo>
                <a:lnTo>
                  <a:pt x="7818" y="8526"/>
                </a:lnTo>
                <a:cubicBezTo>
                  <a:pt x="7706" y="8682"/>
                  <a:pt x="7595" y="8788"/>
                  <a:pt x="7484" y="8839"/>
                </a:cubicBezTo>
                <a:cubicBezTo>
                  <a:pt x="7448" y="8890"/>
                  <a:pt x="7373" y="8944"/>
                  <a:pt x="7299" y="8944"/>
                </a:cubicBezTo>
                <a:lnTo>
                  <a:pt x="7262" y="8996"/>
                </a:lnTo>
                <a:cubicBezTo>
                  <a:pt x="7262" y="8944"/>
                  <a:pt x="7262" y="8890"/>
                  <a:pt x="7262" y="8839"/>
                </a:cubicBezTo>
                <a:cubicBezTo>
                  <a:pt x="7262" y="8788"/>
                  <a:pt x="7262" y="8682"/>
                  <a:pt x="7262" y="8577"/>
                </a:cubicBezTo>
                <a:lnTo>
                  <a:pt x="7262" y="8526"/>
                </a:lnTo>
                <a:cubicBezTo>
                  <a:pt x="7262" y="8472"/>
                  <a:pt x="7262" y="8421"/>
                  <a:pt x="7262" y="8367"/>
                </a:cubicBezTo>
                <a:lnTo>
                  <a:pt x="7262" y="8054"/>
                </a:lnTo>
                <a:cubicBezTo>
                  <a:pt x="7262" y="7531"/>
                  <a:pt x="7337" y="7061"/>
                  <a:pt x="7337" y="6538"/>
                </a:cubicBezTo>
                <a:cubicBezTo>
                  <a:pt x="7373" y="6015"/>
                  <a:pt x="7410" y="5440"/>
                  <a:pt x="7448" y="4917"/>
                </a:cubicBezTo>
                <a:cubicBezTo>
                  <a:pt x="7521" y="3819"/>
                  <a:pt x="7558" y="2773"/>
                  <a:pt x="7633" y="1778"/>
                </a:cubicBezTo>
                <a:lnTo>
                  <a:pt x="7262" y="1308"/>
                </a:lnTo>
                <a:lnTo>
                  <a:pt x="7224" y="1254"/>
                </a:lnTo>
                <a:lnTo>
                  <a:pt x="7224" y="1203"/>
                </a:lnTo>
                <a:lnTo>
                  <a:pt x="7188" y="1152"/>
                </a:lnTo>
                <a:lnTo>
                  <a:pt x="7113" y="995"/>
                </a:lnTo>
                <a:lnTo>
                  <a:pt x="6928" y="733"/>
                </a:lnTo>
                <a:cubicBezTo>
                  <a:pt x="6670" y="418"/>
                  <a:pt x="6743" y="313"/>
                  <a:pt x="6595" y="105"/>
                </a:cubicBezTo>
                <a:lnTo>
                  <a:pt x="6557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10" name="Google Shape;77;p4"/>
          <p:cNvSpPr/>
          <p:nvPr/>
        </p:nvSpPr>
        <p:spPr>
          <a:xfrm>
            <a:off x="-316115" y="1506412"/>
            <a:ext cx="833430" cy="10016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94" h="21600" fill="norm" stroke="1" extrusionOk="0">
                <a:moveTo>
                  <a:pt x="7694" y="0"/>
                </a:moveTo>
                <a:cubicBezTo>
                  <a:pt x="5111" y="0"/>
                  <a:pt x="2462" y="1456"/>
                  <a:pt x="170" y="5189"/>
                </a:cubicBezTo>
                <a:cubicBezTo>
                  <a:pt x="170" y="5189"/>
                  <a:pt x="-1516" y="19105"/>
                  <a:pt x="5726" y="21142"/>
                </a:cubicBezTo>
                <a:cubicBezTo>
                  <a:pt x="6824" y="21459"/>
                  <a:pt x="7888" y="21600"/>
                  <a:pt x="8906" y="21600"/>
                </a:cubicBezTo>
                <a:cubicBezTo>
                  <a:pt x="14564" y="21600"/>
                  <a:pt x="18782" y="17230"/>
                  <a:pt x="19208" y="14355"/>
                </a:cubicBezTo>
                <a:cubicBezTo>
                  <a:pt x="20084" y="8943"/>
                  <a:pt x="14093" y="0"/>
                  <a:pt x="7694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122" name="Google Shape;78;p4"/>
          <p:cNvGrpSpPr/>
          <p:nvPr/>
        </p:nvGrpSpPr>
        <p:grpSpPr>
          <a:xfrm>
            <a:off x="170698" y="1224633"/>
            <a:ext cx="593048" cy="746749"/>
            <a:chOff x="0" y="0"/>
            <a:chExt cx="593047" cy="746749"/>
          </a:xfrm>
        </p:grpSpPr>
        <p:sp>
          <p:nvSpPr>
            <p:cNvPr id="111" name="Google Shape;79;p4"/>
            <p:cNvSpPr/>
            <p:nvPr/>
          </p:nvSpPr>
          <p:spPr>
            <a:xfrm>
              <a:off x="378682" y="56770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2" name="Google Shape;80;p4"/>
            <p:cNvSpPr/>
            <p:nvPr/>
          </p:nvSpPr>
          <p:spPr>
            <a:xfrm>
              <a:off x="194447" y="61072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3" name="Google Shape;81;p4"/>
            <p:cNvSpPr/>
            <p:nvPr/>
          </p:nvSpPr>
          <p:spPr>
            <a:xfrm>
              <a:off x="0" y="49077"/>
              <a:ext cx="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4" name="Google Shape;82;p4"/>
            <p:cNvSpPr/>
            <p:nvPr/>
          </p:nvSpPr>
          <p:spPr>
            <a:xfrm>
              <a:off x="42261" y="385138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5" name="Google Shape;84;p4"/>
            <p:cNvSpPr/>
            <p:nvPr/>
          </p:nvSpPr>
          <p:spPr>
            <a:xfrm>
              <a:off x="39239" y="373549"/>
              <a:ext cx="136463" cy="1479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6" name="Google Shape;85;p4"/>
            <p:cNvSpPr/>
            <p:nvPr/>
          </p:nvSpPr>
          <p:spPr>
            <a:xfrm>
              <a:off x="465693" y="203035"/>
              <a:ext cx="127355" cy="134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7" name="Google Shape;87;p4"/>
            <p:cNvSpPr/>
            <p:nvPr/>
          </p:nvSpPr>
          <p:spPr>
            <a:xfrm>
              <a:off x="229512" y="264442"/>
              <a:ext cx="138539" cy="14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8" name="Google Shape;88;p4"/>
            <p:cNvSpPr/>
            <p:nvPr/>
          </p:nvSpPr>
          <p:spPr>
            <a:xfrm>
              <a:off x="444542" y="486991"/>
              <a:ext cx="133764" cy="157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9" name="Google Shape;89;p4"/>
            <p:cNvSpPr/>
            <p:nvPr/>
          </p:nvSpPr>
          <p:spPr>
            <a:xfrm>
              <a:off x="237113" y="605540"/>
              <a:ext cx="132015" cy="1412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0" name="Google Shape;90;p4"/>
            <p:cNvSpPr/>
            <p:nvPr/>
          </p:nvSpPr>
          <p:spPr>
            <a:xfrm>
              <a:off x="39658" y="11959"/>
              <a:ext cx="113872" cy="137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1" name="Google Shape;91;p4"/>
            <p:cNvSpPr/>
            <p:nvPr/>
          </p:nvSpPr>
          <p:spPr>
            <a:xfrm>
              <a:off x="287841" y="0"/>
              <a:ext cx="111336" cy="163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123" name="Google Shape;92;p4"/>
          <p:cNvSpPr/>
          <p:nvPr/>
        </p:nvSpPr>
        <p:spPr>
          <a:xfrm flipH="1">
            <a:off x="8452251" y="1391450"/>
            <a:ext cx="833429" cy="10016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94" h="21600" fill="norm" stroke="1" extrusionOk="0">
                <a:moveTo>
                  <a:pt x="7694" y="0"/>
                </a:moveTo>
                <a:cubicBezTo>
                  <a:pt x="5111" y="0"/>
                  <a:pt x="2462" y="1456"/>
                  <a:pt x="170" y="5189"/>
                </a:cubicBezTo>
                <a:cubicBezTo>
                  <a:pt x="170" y="5189"/>
                  <a:pt x="-1516" y="19105"/>
                  <a:pt x="5726" y="21142"/>
                </a:cubicBezTo>
                <a:cubicBezTo>
                  <a:pt x="6824" y="21459"/>
                  <a:pt x="7888" y="21600"/>
                  <a:pt x="8906" y="21600"/>
                </a:cubicBezTo>
                <a:cubicBezTo>
                  <a:pt x="14564" y="21600"/>
                  <a:pt x="18782" y="17230"/>
                  <a:pt x="19208" y="14355"/>
                </a:cubicBezTo>
                <a:cubicBezTo>
                  <a:pt x="20084" y="8943"/>
                  <a:pt x="14093" y="0"/>
                  <a:pt x="7694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24" name="Google Shape;93;p4"/>
          <p:cNvSpPr/>
          <p:nvPr/>
        </p:nvSpPr>
        <p:spPr>
          <a:xfrm>
            <a:off x="8528949" y="1033949"/>
            <a:ext cx="355501" cy="251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05" y="9482"/>
                </a:moveTo>
                <a:lnTo>
                  <a:pt x="11670" y="9675"/>
                </a:lnTo>
                <a:lnTo>
                  <a:pt x="11708" y="9519"/>
                </a:lnTo>
                <a:cubicBezTo>
                  <a:pt x="11708" y="9502"/>
                  <a:pt x="11707" y="9491"/>
                  <a:pt x="11705" y="9482"/>
                </a:cubicBezTo>
                <a:close/>
                <a:moveTo>
                  <a:pt x="2872" y="9600"/>
                </a:moveTo>
                <a:cubicBezTo>
                  <a:pt x="2878" y="9600"/>
                  <a:pt x="2885" y="9607"/>
                  <a:pt x="2891" y="9624"/>
                </a:cubicBezTo>
                <a:lnTo>
                  <a:pt x="2652" y="10102"/>
                </a:lnTo>
                <a:cubicBezTo>
                  <a:pt x="2793" y="9815"/>
                  <a:pt x="2841" y="9600"/>
                  <a:pt x="2872" y="9600"/>
                </a:cubicBezTo>
                <a:close/>
                <a:moveTo>
                  <a:pt x="21562" y="14697"/>
                </a:moveTo>
                <a:cubicBezTo>
                  <a:pt x="21561" y="14717"/>
                  <a:pt x="21561" y="14736"/>
                  <a:pt x="21559" y="14757"/>
                </a:cubicBezTo>
                <a:cubicBezTo>
                  <a:pt x="21561" y="14738"/>
                  <a:pt x="21562" y="14717"/>
                  <a:pt x="21562" y="14697"/>
                </a:cubicBezTo>
                <a:close/>
                <a:moveTo>
                  <a:pt x="15380" y="15317"/>
                </a:moveTo>
                <a:cubicBezTo>
                  <a:pt x="15378" y="15319"/>
                  <a:pt x="15377" y="15321"/>
                  <a:pt x="15375" y="15323"/>
                </a:cubicBezTo>
                <a:cubicBezTo>
                  <a:pt x="15377" y="15321"/>
                  <a:pt x="15378" y="15319"/>
                  <a:pt x="15380" y="15317"/>
                </a:cubicBezTo>
                <a:close/>
                <a:moveTo>
                  <a:pt x="6557" y="0"/>
                </a:moveTo>
                <a:cubicBezTo>
                  <a:pt x="6410" y="54"/>
                  <a:pt x="6261" y="105"/>
                  <a:pt x="6076" y="105"/>
                </a:cubicBezTo>
                <a:lnTo>
                  <a:pt x="5929" y="157"/>
                </a:lnTo>
                <a:lnTo>
                  <a:pt x="5632" y="210"/>
                </a:lnTo>
                <a:cubicBezTo>
                  <a:pt x="5409" y="210"/>
                  <a:pt x="5224" y="313"/>
                  <a:pt x="4966" y="313"/>
                </a:cubicBezTo>
                <a:lnTo>
                  <a:pt x="4817" y="575"/>
                </a:lnTo>
                <a:lnTo>
                  <a:pt x="4853" y="418"/>
                </a:lnTo>
                <a:cubicBezTo>
                  <a:pt x="4595" y="890"/>
                  <a:pt x="4224" y="1413"/>
                  <a:pt x="3854" y="1936"/>
                </a:cubicBezTo>
                <a:lnTo>
                  <a:pt x="3002" y="3399"/>
                </a:lnTo>
                <a:lnTo>
                  <a:pt x="2631" y="3976"/>
                </a:lnTo>
                <a:lnTo>
                  <a:pt x="2260" y="4602"/>
                </a:lnTo>
                <a:lnTo>
                  <a:pt x="1593" y="5753"/>
                </a:lnTo>
                <a:cubicBezTo>
                  <a:pt x="1223" y="6382"/>
                  <a:pt x="890" y="7061"/>
                  <a:pt x="594" y="7793"/>
                </a:cubicBezTo>
                <a:lnTo>
                  <a:pt x="296" y="8159"/>
                </a:lnTo>
                <a:lnTo>
                  <a:pt x="38" y="8526"/>
                </a:lnTo>
                <a:lnTo>
                  <a:pt x="0" y="8682"/>
                </a:lnTo>
                <a:cubicBezTo>
                  <a:pt x="185" y="9152"/>
                  <a:pt x="445" y="9624"/>
                  <a:pt x="741" y="10042"/>
                </a:cubicBezTo>
                <a:cubicBezTo>
                  <a:pt x="1053" y="10415"/>
                  <a:pt x="1426" y="10720"/>
                  <a:pt x="1812" y="10720"/>
                </a:cubicBezTo>
                <a:cubicBezTo>
                  <a:pt x="2023" y="10720"/>
                  <a:pt x="2236" y="10630"/>
                  <a:pt x="2446" y="10409"/>
                </a:cubicBezTo>
                <a:lnTo>
                  <a:pt x="2482" y="10460"/>
                </a:lnTo>
                <a:lnTo>
                  <a:pt x="2631" y="10147"/>
                </a:lnTo>
                <a:cubicBezTo>
                  <a:pt x="2711" y="10014"/>
                  <a:pt x="2748" y="9963"/>
                  <a:pt x="2760" y="9963"/>
                </a:cubicBezTo>
                <a:cubicBezTo>
                  <a:pt x="2783" y="9963"/>
                  <a:pt x="2728" y="10117"/>
                  <a:pt x="2705" y="10250"/>
                </a:cubicBezTo>
                <a:cubicBezTo>
                  <a:pt x="2780" y="10093"/>
                  <a:pt x="2853" y="9937"/>
                  <a:pt x="2927" y="9832"/>
                </a:cubicBezTo>
                <a:cubicBezTo>
                  <a:pt x="2927" y="9800"/>
                  <a:pt x="2924" y="9787"/>
                  <a:pt x="2918" y="9787"/>
                </a:cubicBezTo>
                <a:cubicBezTo>
                  <a:pt x="2904" y="9787"/>
                  <a:pt x="2878" y="9849"/>
                  <a:pt x="2853" y="9885"/>
                </a:cubicBezTo>
                <a:cubicBezTo>
                  <a:pt x="2927" y="9624"/>
                  <a:pt x="3038" y="9362"/>
                  <a:pt x="3149" y="9101"/>
                </a:cubicBezTo>
                <a:cubicBezTo>
                  <a:pt x="3248" y="8940"/>
                  <a:pt x="3281" y="8931"/>
                  <a:pt x="3308" y="8931"/>
                </a:cubicBezTo>
                <a:cubicBezTo>
                  <a:pt x="3313" y="8931"/>
                  <a:pt x="3317" y="8931"/>
                  <a:pt x="3321" y="8931"/>
                </a:cubicBezTo>
                <a:cubicBezTo>
                  <a:pt x="3354" y="8931"/>
                  <a:pt x="3390" y="8918"/>
                  <a:pt x="3519" y="8682"/>
                </a:cubicBezTo>
                <a:lnTo>
                  <a:pt x="3779" y="8159"/>
                </a:lnTo>
                <a:lnTo>
                  <a:pt x="3928" y="7898"/>
                </a:lnTo>
                <a:lnTo>
                  <a:pt x="4001" y="7741"/>
                </a:lnTo>
                <a:lnTo>
                  <a:pt x="4075" y="7687"/>
                </a:lnTo>
                <a:lnTo>
                  <a:pt x="4186" y="7636"/>
                </a:lnTo>
                <a:cubicBezTo>
                  <a:pt x="4224" y="7585"/>
                  <a:pt x="4224" y="7585"/>
                  <a:pt x="4261" y="7585"/>
                </a:cubicBezTo>
                <a:lnTo>
                  <a:pt x="4261" y="7636"/>
                </a:lnTo>
                <a:lnTo>
                  <a:pt x="4224" y="7687"/>
                </a:lnTo>
                <a:cubicBezTo>
                  <a:pt x="4236" y="7670"/>
                  <a:pt x="4241" y="7666"/>
                  <a:pt x="4243" y="7666"/>
                </a:cubicBezTo>
                <a:cubicBezTo>
                  <a:pt x="4244" y="7666"/>
                  <a:pt x="4236" y="7687"/>
                  <a:pt x="4261" y="7687"/>
                </a:cubicBezTo>
                <a:cubicBezTo>
                  <a:pt x="4261" y="7793"/>
                  <a:pt x="4186" y="7898"/>
                  <a:pt x="4186" y="7949"/>
                </a:cubicBezTo>
                <a:cubicBezTo>
                  <a:pt x="4186" y="7949"/>
                  <a:pt x="4186" y="7898"/>
                  <a:pt x="4224" y="7898"/>
                </a:cubicBezTo>
                <a:lnTo>
                  <a:pt x="4224" y="7949"/>
                </a:lnTo>
                <a:cubicBezTo>
                  <a:pt x="4186" y="8421"/>
                  <a:pt x="4186" y="8788"/>
                  <a:pt x="4186" y="8788"/>
                </a:cubicBezTo>
                <a:lnTo>
                  <a:pt x="4299" y="8890"/>
                </a:lnTo>
                <a:cubicBezTo>
                  <a:pt x="4224" y="10773"/>
                  <a:pt x="4150" y="9519"/>
                  <a:pt x="4113" y="11245"/>
                </a:cubicBezTo>
                <a:cubicBezTo>
                  <a:pt x="4150" y="11453"/>
                  <a:pt x="4150" y="11663"/>
                  <a:pt x="4150" y="11873"/>
                </a:cubicBezTo>
                <a:cubicBezTo>
                  <a:pt x="4150" y="12135"/>
                  <a:pt x="4150" y="12448"/>
                  <a:pt x="4113" y="12761"/>
                </a:cubicBezTo>
                <a:cubicBezTo>
                  <a:pt x="4261" y="12971"/>
                  <a:pt x="4446" y="13179"/>
                  <a:pt x="4557" y="13233"/>
                </a:cubicBezTo>
                <a:cubicBezTo>
                  <a:pt x="4557" y="13233"/>
                  <a:pt x="4706" y="13494"/>
                  <a:pt x="4668" y="13494"/>
                </a:cubicBezTo>
                <a:cubicBezTo>
                  <a:pt x="4780" y="13494"/>
                  <a:pt x="4891" y="13702"/>
                  <a:pt x="5038" y="13859"/>
                </a:cubicBezTo>
                <a:cubicBezTo>
                  <a:pt x="5076" y="13859"/>
                  <a:pt x="5038" y="13756"/>
                  <a:pt x="5002" y="13702"/>
                </a:cubicBezTo>
                <a:lnTo>
                  <a:pt x="5113" y="13859"/>
                </a:lnTo>
                <a:lnTo>
                  <a:pt x="5262" y="14018"/>
                </a:lnTo>
                <a:cubicBezTo>
                  <a:pt x="5333" y="14118"/>
                  <a:pt x="5359" y="14176"/>
                  <a:pt x="5338" y="14176"/>
                </a:cubicBezTo>
                <a:cubicBezTo>
                  <a:pt x="5326" y="14176"/>
                  <a:pt x="5301" y="14159"/>
                  <a:pt x="5262" y="14121"/>
                </a:cubicBezTo>
                <a:cubicBezTo>
                  <a:pt x="5373" y="14226"/>
                  <a:pt x="5520" y="14331"/>
                  <a:pt x="5705" y="14487"/>
                </a:cubicBezTo>
                <a:lnTo>
                  <a:pt x="6485" y="15272"/>
                </a:lnTo>
                <a:cubicBezTo>
                  <a:pt x="6817" y="15062"/>
                  <a:pt x="7188" y="14749"/>
                  <a:pt x="7595" y="14436"/>
                </a:cubicBezTo>
                <a:cubicBezTo>
                  <a:pt x="8040" y="14018"/>
                  <a:pt x="8485" y="13546"/>
                  <a:pt x="8892" y="13076"/>
                </a:cubicBezTo>
                <a:cubicBezTo>
                  <a:pt x="9114" y="12815"/>
                  <a:pt x="9374" y="12553"/>
                  <a:pt x="9559" y="12291"/>
                </a:cubicBezTo>
                <a:lnTo>
                  <a:pt x="10189" y="11453"/>
                </a:lnTo>
                <a:lnTo>
                  <a:pt x="10856" y="10617"/>
                </a:lnTo>
                <a:cubicBezTo>
                  <a:pt x="11040" y="10355"/>
                  <a:pt x="11225" y="10147"/>
                  <a:pt x="11411" y="9937"/>
                </a:cubicBezTo>
                <a:lnTo>
                  <a:pt x="11670" y="9624"/>
                </a:lnTo>
                <a:cubicBezTo>
                  <a:pt x="11670" y="9519"/>
                  <a:pt x="11670" y="9570"/>
                  <a:pt x="11634" y="9414"/>
                </a:cubicBezTo>
                <a:cubicBezTo>
                  <a:pt x="11616" y="9362"/>
                  <a:pt x="11625" y="9362"/>
                  <a:pt x="11638" y="9362"/>
                </a:cubicBezTo>
                <a:cubicBezTo>
                  <a:pt x="11652" y="9362"/>
                  <a:pt x="11670" y="9362"/>
                  <a:pt x="11670" y="9309"/>
                </a:cubicBezTo>
                <a:cubicBezTo>
                  <a:pt x="11670" y="9484"/>
                  <a:pt x="11696" y="9439"/>
                  <a:pt x="11705" y="9482"/>
                </a:cubicBezTo>
                <a:lnTo>
                  <a:pt x="11708" y="9467"/>
                </a:lnTo>
                <a:lnTo>
                  <a:pt x="11708" y="9570"/>
                </a:lnTo>
                <a:cubicBezTo>
                  <a:pt x="11745" y="9570"/>
                  <a:pt x="11745" y="9519"/>
                  <a:pt x="11781" y="9467"/>
                </a:cubicBezTo>
                <a:cubicBezTo>
                  <a:pt x="11819" y="9467"/>
                  <a:pt x="11781" y="9467"/>
                  <a:pt x="11781" y="9570"/>
                </a:cubicBezTo>
                <a:lnTo>
                  <a:pt x="11856" y="9570"/>
                </a:lnTo>
                <a:cubicBezTo>
                  <a:pt x="11848" y="9583"/>
                  <a:pt x="11847" y="9585"/>
                  <a:pt x="11850" y="9585"/>
                </a:cubicBezTo>
                <a:cubicBezTo>
                  <a:pt x="11859" y="9585"/>
                  <a:pt x="11901" y="9555"/>
                  <a:pt x="11936" y="9555"/>
                </a:cubicBezTo>
                <a:cubicBezTo>
                  <a:pt x="11948" y="9555"/>
                  <a:pt x="11959" y="9559"/>
                  <a:pt x="11967" y="9570"/>
                </a:cubicBezTo>
                <a:cubicBezTo>
                  <a:pt x="11967" y="9598"/>
                  <a:pt x="11957" y="9598"/>
                  <a:pt x="11953" y="9598"/>
                </a:cubicBezTo>
                <a:cubicBezTo>
                  <a:pt x="11948" y="9598"/>
                  <a:pt x="11948" y="9598"/>
                  <a:pt x="11967" y="9624"/>
                </a:cubicBezTo>
                <a:cubicBezTo>
                  <a:pt x="11967" y="9675"/>
                  <a:pt x="11967" y="9729"/>
                  <a:pt x="11967" y="9729"/>
                </a:cubicBezTo>
                <a:cubicBezTo>
                  <a:pt x="11967" y="9729"/>
                  <a:pt x="11967" y="9780"/>
                  <a:pt x="11967" y="9780"/>
                </a:cubicBezTo>
                <a:lnTo>
                  <a:pt x="11967" y="10093"/>
                </a:lnTo>
                <a:cubicBezTo>
                  <a:pt x="11967" y="10179"/>
                  <a:pt x="11967" y="10331"/>
                  <a:pt x="12006" y="10331"/>
                </a:cubicBezTo>
                <a:cubicBezTo>
                  <a:pt x="12015" y="10331"/>
                  <a:pt x="12027" y="10323"/>
                  <a:pt x="12041" y="10304"/>
                </a:cubicBezTo>
                <a:cubicBezTo>
                  <a:pt x="11985" y="10383"/>
                  <a:pt x="11906" y="10803"/>
                  <a:pt x="11872" y="10803"/>
                </a:cubicBezTo>
                <a:cubicBezTo>
                  <a:pt x="11862" y="10803"/>
                  <a:pt x="11856" y="10767"/>
                  <a:pt x="11856" y="10670"/>
                </a:cubicBezTo>
                <a:cubicBezTo>
                  <a:pt x="11819" y="10878"/>
                  <a:pt x="11819" y="11088"/>
                  <a:pt x="11781" y="11350"/>
                </a:cubicBezTo>
                <a:lnTo>
                  <a:pt x="11856" y="11035"/>
                </a:lnTo>
                <a:cubicBezTo>
                  <a:pt x="11745" y="11612"/>
                  <a:pt x="11708" y="12186"/>
                  <a:pt x="11670" y="12815"/>
                </a:cubicBezTo>
                <a:lnTo>
                  <a:pt x="11745" y="12499"/>
                </a:lnTo>
                <a:cubicBezTo>
                  <a:pt x="11745" y="12918"/>
                  <a:pt x="11670" y="13284"/>
                  <a:pt x="11523" y="13597"/>
                </a:cubicBezTo>
                <a:lnTo>
                  <a:pt x="11559" y="13076"/>
                </a:lnTo>
                <a:cubicBezTo>
                  <a:pt x="11449" y="13756"/>
                  <a:pt x="11374" y="14436"/>
                  <a:pt x="11338" y="15115"/>
                </a:cubicBezTo>
                <a:lnTo>
                  <a:pt x="11374" y="14905"/>
                </a:lnTo>
                <a:cubicBezTo>
                  <a:pt x="11374" y="15096"/>
                  <a:pt x="11347" y="15519"/>
                  <a:pt x="11309" y="16068"/>
                </a:cubicBezTo>
                <a:cubicBezTo>
                  <a:pt x="11294" y="16098"/>
                  <a:pt x="11278" y="16130"/>
                  <a:pt x="11263" y="16162"/>
                </a:cubicBezTo>
                <a:lnTo>
                  <a:pt x="11301" y="16181"/>
                </a:lnTo>
                <a:cubicBezTo>
                  <a:pt x="11278" y="16507"/>
                  <a:pt x="11253" y="16874"/>
                  <a:pt x="11225" y="17260"/>
                </a:cubicBezTo>
                <a:lnTo>
                  <a:pt x="13782" y="18619"/>
                </a:lnTo>
                <a:cubicBezTo>
                  <a:pt x="14412" y="17206"/>
                  <a:pt x="15153" y="15585"/>
                  <a:pt x="15339" y="15167"/>
                </a:cubicBezTo>
                <a:lnTo>
                  <a:pt x="15115" y="15377"/>
                </a:lnTo>
                <a:lnTo>
                  <a:pt x="15371" y="14811"/>
                </a:lnTo>
                <a:cubicBezTo>
                  <a:pt x="15346" y="14890"/>
                  <a:pt x="15406" y="15244"/>
                  <a:pt x="15380" y="15317"/>
                </a:cubicBezTo>
                <a:cubicBezTo>
                  <a:pt x="15823" y="14431"/>
                  <a:pt x="16340" y="13649"/>
                  <a:pt x="16858" y="12866"/>
                </a:cubicBezTo>
                <a:cubicBezTo>
                  <a:pt x="17043" y="12604"/>
                  <a:pt x="17228" y="12343"/>
                  <a:pt x="17414" y="12135"/>
                </a:cubicBezTo>
                <a:lnTo>
                  <a:pt x="17710" y="11768"/>
                </a:lnTo>
                <a:cubicBezTo>
                  <a:pt x="17783" y="11715"/>
                  <a:pt x="17821" y="11663"/>
                  <a:pt x="17895" y="11612"/>
                </a:cubicBezTo>
                <a:lnTo>
                  <a:pt x="17968" y="11507"/>
                </a:lnTo>
                <a:cubicBezTo>
                  <a:pt x="18081" y="11350"/>
                  <a:pt x="18228" y="11245"/>
                  <a:pt x="18377" y="11140"/>
                </a:cubicBezTo>
                <a:cubicBezTo>
                  <a:pt x="18413" y="11140"/>
                  <a:pt x="18488" y="11088"/>
                  <a:pt x="18524" y="11088"/>
                </a:cubicBezTo>
                <a:lnTo>
                  <a:pt x="18635" y="11088"/>
                </a:lnTo>
                <a:lnTo>
                  <a:pt x="18635" y="11350"/>
                </a:lnTo>
                <a:cubicBezTo>
                  <a:pt x="18598" y="11612"/>
                  <a:pt x="18524" y="11612"/>
                  <a:pt x="18524" y="11612"/>
                </a:cubicBezTo>
                <a:cubicBezTo>
                  <a:pt x="18524" y="11637"/>
                  <a:pt x="18533" y="11650"/>
                  <a:pt x="18542" y="11650"/>
                </a:cubicBezTo>
                <a:cubicBezTo>
                  <a:pt x="18553" y="11650"/>
                  <a:pt x="18562" y="11637"/>
                  <a:pt x="18562" y="11612"/>
                </a:cubicBezTo>
                <a:cubicBezTo>
                  <a:pt x="18598" y="11612"/>
                  <a:pt x="18598" y="11612"/>
                  <a:pt x="18598" y="11663"/>
                </a:cubicBezTo>
                <a:cubicBezTo>
                  <a:pt x="18598" y="11768"/>
                  <a:pt x="18524" y="11768"/>
                  <a:pt x="18524" y="11768"/>
                </a:cubicBezTo>
                <a:cubicBezTo>
                  <a:pt x="18524" y="11768"/>
                  <a:pt x="18524" y="11835"/>
                  <a:pt x="18544" y="11835"/>
                </a:cubicBezTo>
                <a:cubicBezTo>
                  <a:pt x="18548" y="11835"/>
                  <a:pt x="18554" y="11830"/>
                  <a:pt x="18562" y="11820"/>
                </a:cubicBezTo>
                <a:cubicBezTo>
                  <a:pt x="18598" y="11820"/>
                  <a:pt x="18673" y="11663"/>
                  <a:pt x="18747" y="11558"/>
                </a:cubicBezTo>
                <a:lnTo>
                  <a:pt x="18747" y="11820"/>
                </a:lnTo>
                <a:lnTo>
                  <a:pt x="18673" y="11820"/>
                </a:lnTo>
                <a:cubicBezTo>
                  <a:pt x="18673" y="11820"/>
                  <a:pt x="18709" y="11820"/>
                  <a:pt x="18784" y="11873"/>
                </a:cubicBezTo>
                <a:cubicBezTo>
                  <a:pt x="18784" y="11925"/>
                  <a:pt x="18820" y="11925"/>
                  <a:pt x="18820" y="11976"/>
                </a:cubicBezTo>
                <a:cubicBezTo>
                  <a:pt x="18820" y="12030"/>
                  <a:pt x="18820" y="12030"/>
                  <a:pt x="18820" y="12081"/>
                </a:cubicBezTo>
                <a:lnTo>
                  <a:pt x="18820" y="12238"/>
                </a:lnTo>
                <a:cubicBezTo>
                  <a:pt x="18820" y="12815"/>
                  <a:pt x="18820" y="13441"/>
                  <a:pt x="18784" y="14069"/>
                </a:cubicBezTo>
                <a:cubicBezTo>
                  <a:pt x="18784" y="14382"/>
                  <a:pt x="18747" y="14697"/>
                  <a:pt x="18747" y="15010"/>
                </a:cubicBezTo>
                <a:lnTo>
                  <a:pt x="18673" y="15952"/>
                </a:lnTo>
                <a:cubicBezTo>
                  <a:pt x="18635" y="15952"/>
                  <a:pt x="18598" y="15639"/>
                  <a:pt x="18598" y="15377"/>
                </a:cubicBezTo>
                <a:cubicBezTo>
                  <a:pt x="18598" y="15585"/>
                  <a:pt x="18598" y="15742"/>
                  <a:pt x="18562" y="15952"/>
                </a:cubicBezTo>
                <a:cubicBezTo>
                  <a:pt x="18573" y="15900"/>
                  <a:pt x="18582" y="15881"/>
                  <a:pt x="18586" y="15881"/>
                </a:cubicBezTo>
                <a:cubicBezTo>
                  <a:pt x="18611" y="15881"/>
                  <a:pt x="18579" y="16299"/>
                  <a:pt x="18589" y="16299"/>
                </a:cubicBezTo>
                <a:cubicBezTo>
                  <a:pt x="18591" y="16299"/>
                  <a:pt x="18594" y="16288"/>
                  <a:pt x="18598" y="16265"/>
                </a:cubicBezTo>
                <a:cubicBezTo>
                  <a:pt x="18709" y="17155"/>
                  <a:pt x="18488" y="18358"/>
                  <a:pt x="18562" y="19194"/>
                </a:cubicBezTo>
                <a:lnTo>
                  <a:pt x="19858" y="20189"/>
                </a:lnTo>
                <a:cubicBezTo>
                  <a:pt x="20266" y="20554"/>
                  <a:pt x="20710" y="20815"/>
                  <a:pt x="21155" y="21077"/>
                </a:cubicBezTo>
                <a:cubicBezTo>
                  <a:pt x="21155" y="21233"/>
                  <a:pt x="21155" y="21443"/>
                  <a:pt x="21117" y="21600"/>
                </a:cubicBezTo>
                <a:cubicBezTo>
                  <a:pt x="21191" y="21338"/>
                  <a:pt x="21191" y="21077"/>
                  <a:pt x="21191" y="20869"/>
                </a:cubicBezTo>
                <a:lnTo>
                  <a:pt x="21081" y="20815"/>
                </a:lnTo>
                <a:cubicBezTo>
                  <a:pt x="21081" y="20240"/>
                  <a:pt x="21155" y="20659"/>
                  <a:pt x="21155" y="20135"/>
                </a:cubicBezTo>
                <a:cubicBezTo>
                  <a:pt x="21229" y="20135"/>
                  <a:pt x="21229" y="20607"/>
                  <a:pt x="21229" y="21077"/>
                </a:cubicBezTo>
                <a:cubicBezTo>
                  <a:pt x="21266" y="20764"/>
                  <a:pt x="21266" y="20397"/>
                  <a:pt x="21229" y="20084"/>
                </a:cubicBezTo>
                <a:cubicBezTo>
                  <a:pt x="21243" y="19940"/>
                  <a:pt x="21258" y="19917"/>
                  <a:pt x="21275" y="19917"/>
                </a:cubicBezTo>
                <a:cubicBezTo>
                  <a:pt x="21283" y="19917"/>
                  <a:pt x="21290" y="19921"/>
                  <a:pt x="21299" y="19921"/>
                </a:cubicBezTo>
                <a:cubicBezTo>
                  <a:pt x="21321" y="19921"/>
                  <a:pt x="21345" y="19895"/>
                  <a:pt x="21377" y="19717"/>
                </a:cubicBezTo>
                <a:cubicBezTo>
                  <a:pt x="21340" y="19299"/>
                  <a:pt x="21340" y="18932"/>
                  <a:pt x="21377" y="18514"/>
                </a:cubicBezTo>
                <a:cubicBezTo>
                  <a:pt x="21488" y="17573"/>
                  <a:pt x="21340" y="17050"/>
                  <a:pt x="21451" y="16162"/>
                </a:cubicBezTo>
                <a:lnTo>
                  <a:pt x="21451" y="16265"/>
                </a:lnTo>
                <a:cubicBezTo>
                  <a:pt x="21523" y="15963"/>
                  <a:pt x="21526" y="15364"/>
                  <a:pt x="21559" y="14757"/>
                </a:cubicBezTo>
                <a:cubicBezTo>
                  <a:pt x="21551" y="14817"/>
                  <a:pt x="21535" y="14869"/>
                  <a:pt x="21519" y="14869"/>
                </a:cubicBezTo>
                <a:cubicBezTo>
                  <a:pt x="21503" y="14869"/>
                  <a:pt x="21488" y="14809"/>
                  <a:pt x="21488" y="14644"/>
                </a:cubicBezTo>
                <a:cubicBezTo>
                  <a:pt x="21562" y="14018"/>
                  <a:pt x="21526" y="13494"/>
                  <a:pt x="21600" y="13023"/>
                </a:cubicBezTo>
                <a:lnTo>
                  <a:pt x="21526" y="12499"/>
                </a:lnTo>
                <a:lnTo>
                  <a:pt x="21526" y="11925"/>
                </a:lnTo>
                <a:cubicBezTo>
                  <a:pt x="21526" y="11507"/>
                  <a:pt x="21526" y="11140"/>
                  <a:pt x="21488" y="10773"/>
                </a:cubicBezTo>
                <a:cubicBezTo>
                  <a:pt x="21415" y="9937"/>
                  <a:pt x="21340" y="8944"/>
                  <a:pt x="21229" y="7846"/>
                </a:cubicBezTo>
                <a:lnTo>
                  <a:pt x="20228" y="6956"/>
                </a:lnTo>
                <a:cubicBezTo>
                  <a:pt x="20081" y="6800"/>
                  <a:pt x="19896" y="6695"/>
                  <a:pt x="19710" y="6538"/>
                </a:cubicBezTo>
                <a:lnTo>
                  <a:pt x="19044" y="6066"/>
                </a:lnTo>
                <a:cubicBezTo>
                  <a:pt x="18598" y="6277"/>
                  <a:pt x="18191" y="6590"/>
                  <a:pt x="17746" y="6851"/>
                </a:cubicBezTo>
                <a:cubicBezTo>
                  <a:pt x="17525" y="7008"/>
                  <a:pt x="17301" y="7164"/>
                  <a:pt x="17116" y="7374"/>
                </a:cubicBezTo>
                <a:lnTo>
                  <a:pt x="16783" y="7636"/>
                </a:lnTo>
                <a:cubicBezTo>
                  <a:pt x="16672" y="7687"/>
                  <a:pt x="16562" y="7846"/>
                  <a:pt x="16449" y="7898"/>
                </a:cubicBezTo>
                <a:lnTo>
                  <a:pt x="16116" y="8211"/>
                </a:lnTo>
                <a:lnTo>
                  <a:pt x="15931" y="8472"/>
                </a:lnTo>
                <a:lnTo>
                  <a:pt x="15561" y="8839"/>
                </a:lnTo>
                <a:cubicBezTo>
                  <a:pt x="15339" y="9152"/>
                  <a:pt x="15115" y="9414"/>
                  <a:pt x="14930" y="9675"/>
                </a:cubicBezTo>
                <a:cubicBezTo>
                  <a:pt x="14904" y="9714"/>
                  <a:pt x="14877" y="9752"/>
                  <a:pt x="14850" y="9789"/>
                </a:cubicBezTo>
                <a:cubicBezTo>
                  <a:pt x="14892" y="8828"/>
                  <a:pt x="14882" y="7874"/>
                  <a:pt x="14819" y="6956"/>
                </a:cubicBezTo>
                <a:cubicBezTo>
                  <a:pt x="14857" y="6695"/>
                  <a:pt x="14857" y="6433"/>
                  <a:pt x="14819" y="6171"/>
                </a:cubicBezTo>
                <a:cubicBezTo>
                  <a:pt x="14819" y="5910"/>
                  <a:pt x="14783" y="5648"/>
                  <a:pt x="14745" y="5387"/>
                </a:cubicBezTo>
                <a:lnTo>
                  <a:pt x="14152" y="4655"/>
                </a:lnTo>
                <a:cubicBezTo>
                  <a:pt x="14227" y="4812"/>
                  <a:pt x="14263" y="4863"/>
                  <a:pt x="14227" y="4863"/>
                </a:cubicBezTo>
                <a:cubicBezTo>
                  <a:pt x="14190" y="4863"/>
                  <a:pt x="14152" y="4812"/>
                  <a:pt x="14078" y="4760"/>
                </a:cubicBezTo>
                <a:lnTo>
                  <a:pt x="13820" y="4394"/>
                </a:lnTo>
                <a:cubicBezTo>
                  <a:pt x="13560" y="4237"/>
                  <a:pt x="13560" y="4289"/>
                  <a:pt x="13524" y="4237"/>
                </a:cubicBezTo>
                <a:cubicBezTo>
                  <a:pt x="13486" y="4237"/>
                  <a:pt x="13449" y="4237"/>
                  <a:pt x="13375" y="4184"/>
                </a:cubicBezTo>
                <a:lnTo>
                  <a:pt x="13189" y="4132"/>
                </a:lnTo>
                <a:lnTo>
                  <a:pt x="12857" y="3922"/>
                </a:lnTo>
                <a:lnTo>
                  <a:pt x="12708" y="3871"/>
                </a:lnTo>
                <a:cubicBezTo>
                  <a:pt x="12486" y="3976"/>
                  <a:pt x="12226" y="4132"/>
                  <a:pt x="11892" y="4289"/>
                </a:cubicBezTo>
                <a:lnTo>
                  <a:pt x="11670" y="4445"/>
                </a:lnTo>
                <a:lnTo>
                  <a:pt x="11374" y="4655"/>
                </a:lnTo>
                <a:lnTo>
                  <a:pt x="10818" y="5074"/>
                </a:lnTo>
                <a:cubicBezTo>
                  <a:pt x="10448" y="5440"/>
                  <a:pt x="10004" y="5805"/>
                  <a:pt x="9633" y="6277"/>
                </a:cubicBezTo>
                <a:cubicBezTo>
                  <a:pt x="9374" y="6590"/>
                  <a:pt x="9114" y="6905"/>
                  <a:pt x="8854" y="7218"/>
                </a:cubicBezTo>
                <a:lnTo>
                  <a:pt x="8114" y="8159"/>
                </a:lnTo>
                <a:cubicBezTo>
                  <a:pt x="7929" y="8367"/>
                  <a:pt x="7966" y="8367"/>
                  <a:pt x="7891" y="8421"/>
                </a:cubicBezTo>
                <a:lnTo>
                  <a:pt x="7818" y="8526"/>
                </a:lnTo>
                <a:cubicBezTo>
                  <a:pt x="7706" y="8682"/>
                  <a:pt x="7595" y="8788"/>
                  <a:pt x="7484" y="8839"/>
                </a:cubicBezTo>
                <a:cubicBezTo>
                  <a:pt x="7448" y="8890"/>
                  <a:pt x="7373" y="8944"/>
                  <a:pt x="7299" y="8944"/>
                </a:cubicBezTo>
                <a:lnTo>
                  <a:pt x="7262" y="8996"/>
                </a:lnTo>
                <a:cubicBezTo>
                  <a:pt x="7262" y="8944"/>
                  <a:pt x="7262" y="8890"/>
                  <a:pt x="7262" y="8839"/>
                </a:cubicBezTo>
                <a:cubicBezTo>
                  <a:pt x="7262" y="8788"/>
                  <a:pt x="7262" y="8682"/>
                  <a:pt x="7262" y="8577"/>
                </a:cubicBezTo>
                <a:lnTo>
                  <a:pt x="7262" y="8526"/>
                </a:lnTo>
                <a:cubicBezTo>
                  <a:pt x="7262" y="8472"/>
                  <a:pt x="7262" y="8421"/>
                  <a:pt x="7262" y="8367"/>
                </a:cubicBezTo>
                <a:lnTo>
                  <a:pt x="7262" y="8054"/>
                </a:lnTo>
                <a:cubicBezTo>
                  <a:pt x="7262" y="7531"/>
                  <a:pt x="7337" y="7061"/>
                  <a:pt x="7337" y="6538"/>
                </a:cubicBezTo>
                <a:cubicBezTo>
                  <a:pt x="7373" y="6015"/>
                  <a:pt x="7410" y="5440"/>
                  <a:pt x="7448" y="4917"/>
                </a:cubicBezTo>
                <a:cubicBezTo>
                  <a:pt x="7521" y="3819"/>
                  <a:pt x="7558" y="2773"/>
                  <a:pt x="7633" y="1778"/>
                </a:cubicBezTo>
                <a:lnTo>
                  <a:pt x="7262" y="1308"/>
                </a:lnTo>
                <a:lnTo>
                  <a:pt x="7224" y="1254"/>
                </a:lnTo>
                <a:lnTo>
                  <a:pt x="7224" y="1203"/>
                </a:lnTo>
                <a:lnTo>
                  <a:pt x="7188" y="1152"/>
                </a:lnTo>
                <a:lnTo>
                  <a:pt x="7113" y="995"/>
                </a:lnTo>
                <a:lnTo>
                  <a:pt x="6928" y="733"/>
                </a:lnTo>
                <a:cubicBezTo>
                  <a:pt x="6670" y="418"/>
                  <a:pt x="6743" y="313"/>
                  <a:pt x="6595" y="105"/>
                </a:cubicBezTo>
                <a:lnTo>
                  <a:pt x="6557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25" name="Google Shape;94;p4"/>
          <p:cNvSpPr/>
          <p:nvPr/>
        </p:nvSpPr>
        <p:spPr>
          <a:xfrm>
            <a:off x="-220548" y="-515366"/>
            <a:ext cx="1166428" cy="14018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94" h="21600" fill="norm" stroke="1" extrusionOk="0">
                <a:moveTo>
                  <a:pt x="7694" y="0"/>
                </a:moveTo>
                <a:cubicBezTo>
                  <a:pt x="5111" y="0"/>
                  <a:pt x="2462" y="1456"/>
                  <a:pt x="170" y="5189"/>
                </a:cubicBezTo>
                <a:cubicBezTo>
                  <a:pt x="170" y="5189"/>
                  <a:pt x="-1516" y="19105"/>
                  <a:pt x="5726" y="21142"/>
                </a:cubicBezTo>
                <a:cubicBezTo>
                  <a:pt x="6824" y="21459"/>
                  <a:pt x="7888" y="21600"/>
                  <a:pt x="8906" y="21600"/>
                </a:cubicBezTo>
                <a:cubicBezTo>
                  <a:pt x="14564" y="21600"/>
                  <a:pt x="18782" y="17230"/>
                  <a:pt x="19208" y="14355"/>
                </a:cubicBezTo>
                <a:cubicBezTo>
                  <a:pt x="20084" y="8943"/>
                  <a:pt x="14093" y="0"/>
                  <a:pt x="7694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26" name="Google Shape;95;p4"/>
          <p:cNvSpPr/>
          <p:nvPr/>
        </p:nvSpPr>
        <p:spPr>
          <a:xfrm>
            <a:off x="7927324" y="554309"/>
            <a:ext cx="485333" cy="332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/>
          <p:nvPr>
            <p:ph type="title"/>
          </p:nvPr>
        </p:nvSpPr>
        <p:spPr>
          <a:xfrm>
            <a:off x="2031451" y="1447899"/>
            <a:ext cx="1786802" cy="319201"/>
          </a:xfrm>
          <a:prstGeom prst="rect">
            <a:avLst/>
          </a:prstGeom>
        </p:spPr>
        <p:txBody>
          <a:bodyPr anchor="b"/>
          <a:lstStyle>
            <a:lvl1pPr>
              <a:defRPr sz="1800">
                <a:solidFill>
                  <a:schemeClr val="accent2"/>
                </a:solidFill>
                <a:latin typeface="Lemonada"/>
                <a:ea typeface="Lemonada"/>
                <a:cs typeface="Lemonada"/>
                <a:sym typeface="Lemonad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5" name="Body Level One…"/>
          <p:cNvSpPr txBox="1"/>
          <p:nvPr>
            <p:ph type="body" sz="quarter" idx="1"/>
          </p:nvPr>
        </p:nvSpPr>
        <p:spPr>
          <a:xfrm>
            <a:off x="2130688" y="1620425"/>
            <a:ext cx="1558501" cy="9870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rgbClr val="000000"/>
                </a:solidFill>
              </a:defRPr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rgbClr val="000000"/>
                </a:solidFill>
              </a:defRPr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rgbClr val="000000"/>
                </a:solidFill>
              </a:defRPr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rgbClr val="000000"/>
                </a:solidFill>
              </a:defRPr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rgbClr val="000000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Google Shape;102;p5"/>
          <p:cNvSpPr/>
          <p:nvPr/>
        </p:nvSpPr>
        <p:spPr>
          <a:xfrm rot="13028562">
            <a:off x="8138028" y="1284834"/>
            <a:ext cx="1204715" cy="10666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57" h="21600" fill="norm" stroke="1" extrusionOk="0">
                <a:moveTo>
                  <a:pt x="9631" y="0"/>
                </a:moveTo>
                <a:cubicBezTo>
                  <a:pt x="5135" y="0"/>
                  <a:pt x="-3101" y="3783"/>
                  <a:pt x="1213" y="14678"/>
                </a:cubicBezTo>
                <a:cubicBezTo>
                  <a:pt x="1213" y="14678"/>
                  <a:pt x="7371" y="21600"/>
                  <a:pt x="11789" y="21600"/>
                </a:cubicBezTo>
                <a:cubicBezTo>
                  <a:pt x="13033" y="21600"/>
                  <a:pt x="14140" y="21050"/>
                  <a:pt x="14931" y="19645"/>
                </a:cubicBezTo>
                <a:cubicBezTo>
                  <a:pt x="18499" y="13244"/>
                  <a:pt x="13938" y="2867"/>
                  <a:pt x="12100" y="715"/>
                </a:cubicBezTo>
                <a:cubicBezTo>
                  <a:pt x="11726" y="258"/>
                  <a:pt x="10806" y="0"/>
                  <a:pt x="9631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144" name="Google Shape;103;p5"/>
          <p:cNvGrpSpPr/>
          <p:nvPr/>
        </p:nvGrpSpPr>
        <p:grpSpPr>
          <a:xfrm>
            <a:off x="8741077" y="1179644"/>
            <a:ext cx="680955" cy="365225"/>
            <a:chOff x="0" y="0"/>
            <a:chExt cx="680953" cy="365223"/>
          </a:xfrm>
        </p:grpSpPr>
        <p:sp>
          <p:nvSpPr>
            <p:cNvPr id="137" name="Google Shape;104;p5"/>
            <p:cNvSpPr/>
            <p:nvPr/>
          </p:nvSpPr>
          <p:spPr>
            <a:xfrm>
              <a:off x="41953" y="334074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7297" y="7200"/>
                    <a:pt x="0" y="14400"/>
                    <a:pt x="0" y="21600"/>
                  </a:cubicBezTo>
                  <a:cubicBezTo>
                    <a:pt x="14303" y="14400"/>
                    <a:pt x="21600" y="7200"/>
                    <a:pt x="21600" y="0"/>
                  </a:cubicBezTo>
                  <a:close/>
                </a:path>
              </a:pathLst>
            </a:custGeom>
            <a:solidFill>
              <a:srgbClr val="344A9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141" name="Google Shape;106;p5"/>
            <p:cNvGrpSpPr/>
            <p:nvPr/>
          </p:nvGrpSpPr>
          <p:grpSpPr>
            <a:xfrm>
              <a:off x="-1" y="-1"/>
              <a:ext cx="680955" cy="359648"/>
              <a:chOff x="0" y="0"/>
              <a:chExt cx="680953" cy="359646"/>
            </a:xfrm>
          </p:grpSpPr>
          <p:sp>
            <p:nvSpPr>
              <p:cNvPr id="138" name="Google Shape;107;p5"/>
              <p:cNvSpPr/>
              <p:nvPr/>
            </p:nvSpPr>
            <p:spPr>
              <a:xfrm>
                <a:off x="0" y="0"/>
                <a:ext cx="680954" cy="358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872" y="3453"/>
                    </a:moveTo>
                    <a:cubicBezTo>
                      <a:pt x="11877" y="3457"/>
                      <a:pt x="11881" y="3459"/>
                      <a:pt x="11884" y="3459"/>
                    </a:cubicBezTo>
                    <a:cubicBezTo>
                      <a:pt x="11880" y="3457"/>
                      <a:pt x="11876" y="3455"/>
                      <a:pt x="11872" y="3453"/>
                    </a:cubicBezTo>
                    <a:close/>
                    <a:moveTo>
                      <a:pt x="16318" y="6821"/>
                    </a:moveTo>
                    <a:cubicBezTo>
                      <a:pt x="16318" y="6826"/>
                      <a:pt x="16321" y="6830"/>
                      <a:pt x="16326" y="6832"/>
                    </a:cubicBezTo>
                    <a:cubicBezTo>
                      <a:pt x="16323" y="6828"/>
                      <a:pt x="16321" y="6825"/>
                      <a:pt x="16318" y="6821"/>
                    </a:cubicBezTo>
                    <a:close/>
                    <a:moveTo>
                      <a:pt x="1557" y="19650"/>
                    </a:moveTo>
                    <a:cubicBezTo>
                      <a:pt x="1561" y="19650"/>
                      <a:pt x="1565" y="19652"/>
                      <a:pt x="1570" y="19658"/>
                    </a:cubicBezTo>
                    <a:lnTo>
                      <a:pt x="1540" y="19938"/>
                    </a:lnTo>
                    <a:cubicBezTo>
                      <a:pt x="1552" y="19757"/>
                      <a:pt x="1535" y="19650"/>
                      <a:pt x="1557" y="19650"/>
                    </a:cubicBezTo>
                    <a:close/>
                    <a:moveTo>
                      <a:pt x="10987" y="0"/>
                    </a:moveTo>
                    <a:cubicBezTo>
                      <a:pt x="11136" y="47"/>
                      <a:pt x="11086" y="95"/>
                      <a:pt x="10961" y="95"/>
                    </a:cubicBezTo>
                    <a:cubicBezTo>
                      <a:pt x="10775" y="47"/>
                      <a:pt x="10675" y="35"/>
                      <a:pt x="10622" y="35"/>
                    </a:cubicBezTo>
                    <a:cubicBezTo>
                      <a:pt x="10569" y="35"/>
                      <a:pt x="10563" y="47"/>
                      <a:pt x="10563" y="47"/>
                    </a:cubicBezTo>
                    <a:lnTo>
                      <a:pt x="10140" y="47"/>
                    </a:lnTo>
                    <a:cubicBezTo>
                      <a:pt x="9218" y="47"/>
                      <a:pt x="8321" y="332"/>
                      <a:pt x="7474" y="899"/>
                    </a:cubicBezTo>
                    <a:cubicBezTo>
                      <a:pt x="6652" y="1468"/>
                      <a:pt x="5880" y="2226"/>
                      <a:pt x="5182" y="3173"/>
                    </a:cubicBezTo>
                    <a:cubicBezTo>
                      <a:pt x="4859" y="3740"/>
                      <a:pt x="4412" y="4356"/>
                      <a:pt x="4137" y="4923"/>
                    </a:cubicBezTo>
                    <a:cubicBezTo>
                      <a:pt x="3960" y="5255"/>
                      <a:pt x="3441" y="6211"/>
                      <a:pt x="2990" y="7295"/>
                    </a:cubicBezTo>
                    <a:cubicBezTo>
                      <a:pt x="2591" y="8147"/>
                      <a:pt x="2242" y="9046"/>
                      <a:pt x="1943" y="10043"/>
                    </a:cubicBezTo>
                    <a:lnTo>
                      <a:pt x="1993" y="9899"/>
                    </a:lnTo>
                    <a:cubicBezTo>
                      <a:pt x="1868" y="10326"/>
                      <a:pt x="1719" y="10751"/>
                      <a:pt x="1544" y="11084"/>
                    </a:cubicBezTo>
                    <a:cubicBezTo>
                      <a:pt x="1645" y="11084"/>
                      <a:pt x="1494" y="11748"/>
                      <a:pt x="1420" y="11985"/>
                    </a:cubicBezTo>
                    <a:cubicBezTo>
                      <a:pt x="1370" y="12173"/>
                      <a:pt x="1295" y="12505"/>
                      <a:pt x="1245" y="12884"/>
                    </a:cubicBezTo>
                    <a:cubicBezTo>
                      <a:pt x="1171" y="13216"/>
                      <a:pt x="1096" y="13641"/>
                      <a:pt x="1021" y="13927"/>
                    </a:cubicBezTo>
                    <a:lnTo>
                      <a:pt x="997" y="13878"/>
                    </a:lnTo>
                    <a:cubicBezTo>
                      <a:pt x="921" y="14447"/>
                      <a:pt x="698" y="15488"/>
                      <a:pt x="648" y="15869"/>
                    </a:cubicBezTo>
                    <a:cubicBezTo>
                      <a:pt x="398" y="17052"/>
                      <a:pt x="225" y="18236"/>
                      <a:pt x="149" y="19516"/>
                    </a:cubicBezTo>
                    <a:cubicBezTo>
                      <a:pt x="149" y="19516"/>
                      <a:pt x="100" y="19705"/>
                      <a:pt x="75" y="19895"/>
                    </a:cubicBezTo>
                    <a:lnTo>
                      <a:pt x="25" y="20178"/>
                    </a:lnTo>
                    <a:lnTo>
                      <a:pt x="0" y="20320"/>
                    </a:lnTo>
                    <a:lnTo>
                      <a:pt x="0" y="20462"/>
                    </a:lnTo>
                    <a:cubicBezTo>
                      <a:pt x="199" y="20699"/>
                      <a:pt x="398" y="20889"/>
                      <a:pt x="623" y="20984"/>
                    </a:cubicBezTo>
                    <a:cubicBezTo>
                      <a:pt x="706" y="21045"/>
                      <a:pt x="793" y="21074"/>
                      <a:pt x="877" y="21074"/>
                    </a:cubicBezTo>
                    <a:cubicBezTo>
                      <a:pt x="1126" y="21074"/>
                      <a:pt x="1365" y="20825"/>
                      <a:pt x="1494" y="20369"/>
                    </a:cubicBezTo>
                    <a:lnTo>
                      <a:pt x="1520" y="20415"/>
                    </a:lnTo>
                    <a:cubicBezTo>
                      <a:pt x="1520" y="20369"/>
                      <a:pt x="1520" y="20320"/>
                      <a:pt x="1520" y="20274"/>
                    </a:cubicBezTo>
                    <a:lnTo>
                      <a:pt x="1520" y="20132"/>
                    </a:lnTo>
                    <a:cubicBezTo>
                      <a:pt x="1523" y="20112"/>
                      <a:pt x="1525" y="20093"/>
                      <a:pt x="1527" y="20075"/>
                    </a:cubicBezTo>
                    <a:cubicBezTo>
                      <a:pt x="1541" y="19978"/>
                      <a:pt x="1551" y="19941"/>
                      <a:pt x="1557" y="19941"/>
                    </a:cubicBezTo>
                    <a:cubicBezTo>
                      <a:pt x="1570" y="19941"/>
                      <a:pt x="1570" y="20089"/>
                      <a:pt x="1570" y="20178"/>
                    </a:cubicBezTo>
                    <a:cubicBezTo>
                      <a:pt x="1595" y="20037"/>
                      <a:pt x="1595" y="19895"/>
                      <a:pt x="1619" y="19753"/>
                    </a:cubicBezTo>
                    <a:cubicBezTo>
                      <a:pt x="1619" y="19743"/>
                      <a:pt x="1618" y="19739"/>
                      <a:pt x="1617" y="19739"/>
                    </a:cubicBezTo>
                    <a:cubicBezTo>
                      <a:pt x="1611" y="19739"/>
                      <a:pt x="1595" y="19809"/>
                      <a:pt x="1595" y="19846"/>
                    </a:cubicBezTo>
                    <a:cubicBezTo>
                      <a:pt x="1570" y="19609"/>
                      <a:pt x="1595" y="19421"/>
                      <a:pt x="1619" y="19184"/>
                    </a:cubicBezTo>
                    <a:cubicBezTo>
                      <a:pt x="1669" y="18805"/>
                      <a:pt x="1669" y="19184"/>
                      <a:pt x="1719" y="18757"/>
                    </a:cubicBezTo>
                    <a:cubicBezTo>
                      <a:pt x="2018" y="16578"/>
                      <a:pt x="2467" y="14494"/>
                      <a:pt x="3064" y="12600"/>
                    </a:cubicBezTo>
                    <a:cubicBezTo>
                      <a:pt x="3089" y="12600"/>
                      <a:pt x="3064" y="12600"/>
                      <a:pt x="3064" y="12647"/>
                    </a:cubicBezTo>
                    <a:cubicBezTo>
                      <a:pt x="3139" y="12363"/>
                      <a:pt x="3214" y="12078"/>
                      <a:pt x="3314" y="11794"/>
                    </a:cubicBezTo>
                    <a:cubicBezTo>
                      <a:pt x="3388" y="11511"/>
                      <a:pt x="3488" y="11274"/>
                      <a:pt x="3563" y="10988"/>
                    </a:cubicBezTo>
                    <a:cubicBezTo>
                      <a:pt x="3587" y="10895"/>
                      <a:pt x="3637" y="10847"/>
                      <a:pt x="3688" y="10800"/>
                    </a:cubicBezTo>
                    <a:cubicBezTo>
                      <a:pt x="3662" y="10800"/>
                      <a:pt x="3737" y="10658"/>
                      <a:pt x="3812" y="10373"/>
                    </a:cubicBezTo>
                    <a:cubicBezTo>
                      <a:pt x="3911" y="10136"/>
                      <a:pt x="4036" y="9757"/>
                      <a:pt x="4185" y="9427"/>
                    </a:cubicBezTo>
                    <a:cubicBezTo>
                      <a:pt x="4335" y="9095"/>
                      <a:pt x="4484" y="8763"/>
                      <a:pt x="4609" y="8479"/>
                    </a:cubicBezTo>
                    <a:cubicBezTo>
                      <a:pt x="4709" y="8242"/>
                      <a:pt x="4808" y="8100"/>
                      <a:pt x="4808" y="8052"/>
                    </a:cubicBezTo>
                    <a:lnTo>
                      <a:pt x="4784" y="7959"/>
                    </a:lnTo>
                    <a:cubicBezTo>
                      <a:pt x="5033" y="7485"/>
                      <a:pt x="4908" y="7910"/>
                      <a:pt x="5107" y="7436"/>
                    </a:cubicBezTo>
                    <a:cubicBezTo>
                      <a:pt x="5157" y="7248"/>
                      <a:pt x="5232" y="7104"/>
                      <a:pt x="5331" y="6962"/>
                    </a:cubicBezTo>
                    <a:cubicBezTo>
                      <a:pt x="5431" y="6869"/>
                      <a:pt x="5506" y="6725"/>
                      <a:pt x="5580" y="6537"/>
                    </a:cubicBezTo>
                    <a:cubicBezTo>
                      <a:pt x="5580" y="6537"/>
                      <a:pt x="5672" y="6432"/>
                      <a:pt x="5698" y="6432"/>
                    </a:cubicBezTo>
                    <a:cubicBezTo>
                      <a:pt x="5703" y="6432"/>
                      <a:pt x="5705" y="6436"/>
                      <a:pt x="5705" y="6442"/>
                    </a:cubicBezTo>
                    <a:cubicBezTo>
                      <a:pt x="5705" y="6300"/>
                      <a:pt x="5830" y="6205"/>
                      <a:pt x="5904" y="6063"/>
                    </a:cubicBezTo>
                    <a:cubicBezTo>
                      <a:pt x="5904" y="6048"/>
                      <a:pt x="5899" y="6042"/>
                      <a:pt x="5891" y="6042"/>
                    </a:cubicBezTo>
                    <a:cubicBezTo>
                      <a:pt x="5874" y="6042"/>
                      <a:pt x="5846" y="6063"/>
                      <a:pt x="5830" y="6063"/>
                    </a:cubicBezTo>
                    <a:lnTo>
                      <a:pt x="5904" y="5921"/>
                    </a:lnTo>
                    <a:lnTo>
                      <a:pt x="6004" y="5780"/>
                    </a:lnTo>
                    <a:cubicBezTo>
                      <a:pt x="6032" y="5762"/>
                      <a:pt x="6052" y="5751"/>
                      <a:pt x="6064" y="5751"/>
                    </a:cubicBezTo>
                    <a:cubicBezTo>
                      <a:pt x="6087" y="5751"/>
                      <a:pt x="6086" y="5784"/>
                      <a:pt x="6054" y="5873"/>
                    </a:cubicBezTo>
                    <a:lnTo>
                      <a:pt x="6303" y="5494"/>
                    </a:lnTo>
                    <a:lnTo>
                      <a:pt x="6702" y="5020"/>
                    </a:lnTo>
                    <a:cubicBezTo>
                      <a:pt x="7050" y="4642"/>
                      <a:pt x="7424" y="4311"/>
                      <a:pt x="7798" y="4026"/>
                    </a:cubicBezTo>
                    <a:cubicBezTo>
                      <a:pt x="8146" y="3742"/>
                      <a:pt x="8520" y="3552"/>
                      <a:pt x="8919" y="3410"/>
                    </a:cubicBezTo>
                    <a:cubicBezTo>
                      <a:pt x="9069" y="3315"/>
                      <a:pt x="9218" y="3315"/>
                      <a:pt x="9368" y="3269"/>
                    </a:cubicBezTo>
                    <a:lnTo>
                      <a:pt x="9666" y="3222"/>
                    </a:lnTo>
                    <a:cubicBezTo>
                      <a:pt x="9592" y="3173"/>
                      <a:pt x="9417" y="3222"/>
                      <a:pt x="9342" y="3127"/>
                    </a:cubicBezTo>
                    <a:cubicBezTo>
                      <a:pt x="9417" y="3078"/>
                      <a:pt x="9473" y="3078"/>
                      <a:pt x="9520" y="3078"/>
                    </a:cubicBezTo>
                    <a:cubicBezTo>
                      <a:pt x="9567" y="3078"/>
                      <a:pt x="9604" y="3078"/>
                      <a:pt x="9642" y="3032"/>
                    </a:cubicBezTo>
                    <a:cubicBezTo>
                      <a:pt x="9692" y="3127"/>
                      <a:pt x="9766" y="3127"/>
                      <a:pt x="9865" y="3127"/>
                    </a:cubicBezTo>
                    <a:cubicBezTo>
                      <a:pt x="9941" y="3127"/>
                      <a:pt x="10040" y="3173"/>
                      <a:pt x="10115" y="3222"/>
                    </a:cubicBezTo>
                    <a:lnTo>
                      <a:pt x="10165" y="3127"/>
                    </a:lnTo>
                    <a:lnTo>
                      <a:pt x="10239" y="3222"/>
                    </a:lnTo>
                    <a:lnTo>
                      <a:pt x="10713" y="3222"/>
                    </a:lnTo>
                    <a:lnTo>
                      <a:pt x="11086" y="3315"/>
                    </a:lnTo>
                    <a:cubicBezTo>
                      <a:pt x="11356" y="3315"/>
                      <a:pt x="11625" y="3362"/>
                      <a:pt x="11872" y="3453"/>
                    </a:cubicBezTo>
                    <a:cubicBezTo>
                      <a:pt x="11842" y="3436"/>
                      <a:pt x="11797" y="3364"/>
                      <a:pt x="11884" y="3364"/>
                    </a:cubicBezTo>
                    <a:cubicBezTo>
                      <a:pt x="11884" y="3459"/>
                      <a:pt x="12158" y="3364"/>
                      <a:pt x="12208" y="3505"/>
                    </a:cubicBezTo>
                    <a:cubicBezTo>
                      <a:pt x="12274" y="3505"/>
                      <a:pt x="12429" y="3589"/>
                      <a:pt x="12496" y="3589"/>
                    </a:cubicBezTo>
                    <a:cubicBezTo>
                      <a:pt x="12528" y="3589"/>
                      <a:pt x="12540" y="3568"/>
                      <a:pt x="12507" y="3505"/>
                    </a:cubicBezTo>
                    <a:cubicBezTo>
                      <a:pt x="12556" y="3552"/>
                      <a:pt x="12631" y="3601"/>
                      <a:pt x="12681" y="3647"/>
                    </a:cubicBezTo>
                    <a:cubicBezTo>
                      <a:pt x="12731" y="3694"/>
                      <a:pt x="12756" y="3694"/>
                      <a:pt x="12681" y="3694"/>
                    </a:cubicBezTo>
                    <a:cubicBezTo>
                      <a:pt x="12756" y="3742"/>
                      <a:pt x="12831" y="3789"/>
                      <a:pt x="12930" y="3838"/>
                    </a:cubicBezTo>
                    <a:lnTo>
                      <a:pt x="12805" y="3742"/>
                    </a:lnTo>
                    <a:cubicBezTo>
                      <a:pt x="12955" y="3789"/>
                      <a:pt x="13080" y="3884"/>
                      <a:pt x="13179" y="3931"/>
                    </a:cubicBezTo>
                    <a:cubicBezTo>
                      <a:pt x="13304" y="4026"/>
                      <a:pt x="13404" y="4075"/>
                      <a:pt x="13503" y="4075"/>
                    </a:cubicBezTo>
                    <a:lnTo>
                      <a:pt x="13404" y="3979"/>
                    </a:lnTo>
                    <a:cubicBezTo>
                      <a:pt x="13577" y="4075"/>
                      <a:pt x="13728" y="4168"/>
                      <a:pt x="13778" y="4311"/>
                    </a:cubicBezTo>
                    <a:lnTo>
                      <a:pt x="13702" y="4263"/>
                    </a:lnTo>
                    <a:lnTo>
                      <a:pt x="13603" y="4263"/>
                    </a:lnTo>
                    <a:cubicBezTo>
                      <a:pt x="13752" y="4311"/>
                      <a:pt x="13852" y="4405"/>
                      <a:pt x="13977" y="4500"/>
                    </a:cubicBezTo>
                    <a:cubicBezTo>
                      <a:pt x="14101" y="4595"/>
                      <a:pt x="14200" y="4642"/>
                      <a:pt x="14325" y="4737"/>
                    </a:cubicBezTo>
                    <a:lnTo>
                      <a:pt x="14200" y="4690"/>
                    </a:lnTo>
                    <a:cubicBezTo>
                      <a:pt x="14275" y="4737"/>
                      <a:pt x="14450" y="4832"/>
                      <a:pt x="14649" y="5020"/>
                    </a:cubicBezTo>
                    <a:cubicBezTo>
                      <a:pt x="14749" y="5069"/>
                      <a:pt x="14874" y="5211"/>
                      <a:pt x="14973" y="5306"/>
                    </a:cubicBezTo>
                    <a:cubicBezTo>
                      <a:pt x="15097" y="5399"/>
                      <a:pt x="15197" y="5494"/>
                      <a:pt x="15322" y="5636"/>
                    </a:cubicBezTo>
                    <a:cubicBezTo>
                      <a:pt x="15546" y="5873"/>
                      <a:pt x="15770" y="6110"/>
                      <a:pt x="15970" y="6347"/>
                    </a:cubicBezTo>
                    <a:cubicBezTo>
                      <a:pt x="16144" y="6537"/>
                      <a:pt x="16268" y="6725"/>
                      <a:pt x="16368" y="6821"/>
                    </a:cubicBezTo>
                    <a:lnTo>
                      <a:pt x="16268" y="6584"/>
                    </a:lnTo>
                    <a:lnTo>
                      <a:pt x="16393" y="6679"/>
                    </a:lnTo>
                    <a:cubicBezTo>
                      <a:pt x="16440" y="6724"/>
                      <a:pt x="16464" y="6768"/>
                      <a:pt x="16508" y="6811"/>
                    </a:cubicBezTo>
                    <a:cubicBezTo>
                      <a:pt x="16502" y="6809"/>
                      <a:pt x="16494" y="6807"/>
                      <a:pt x="16484" y="6807"/>
                    </a:cubicBezTo>
                    <a:cubicBezTo>
                      <a:pt x="16443" y="6807"/>
                      <a:pt x="16373" y="6834"/>
                      <a:pt x="16338" y="6834"/>
                    </a:cubicBezTo>
                    <a:cubicBezTo>
                      <a:pt x="16333" y="6834"/>
                      <a:pt x="16329" y="6834"/>
                      <a:pt x="16326" y="6832"/>
                    </a:cubicBezTo>
                    <a:cubicBezTo>
                      <a:pt x="16871" y="7683"/>
                      <a:pt x="17341" y="8625"/>
                      <a:pt x="17763" y="9664"/>
                    </a:cubicBezTo>
                    <a:cubicBezTo>
                      <a:pt x="18186" y="10658"/>
                      <a:pt x="18560" y="11794"/>
                      <a:pt x="18835" y="12979"/>
                    </a:cubicBezTo>
                    <a:cubicBezTo>
                      <a:pt x="18868" y="13148"/>
                      <a:pt x="18867" y="13195"/>
                      <a:pt x="18852" y="13195"/>
                    </a:cubicBezTo>
                    <a:cubicBezTo>
                      <a:pt x="18836" y="13195"/>
                      <a:pt x="18798" y="13121"/>
                      <a:pt x="18785" y="13121"/>
                    </a:cubicBezTo>
                    <a:cubicBezTo>
                      <a:pt x="18909" y="13546"/>
                      <a:pt x="18884" y="13263"/>
                      <a:pt x="18960" y="13641"/>
                    </a:cubicBezTo>
                    <a:cubicBezTo>
                      <a:pt x="18967" y="13686"/>
                      <a:pt x="18968" y="13703"/>
                      <a:pt x="18964" y="13703"/>
                    </a:cubicBezTo>
                    <a:cubicBezTo>
                      <a:pt x="18954" y="13703"/>
                      <a:pt x="18926" y="13628"/>
                      <a:pt x="18909" y="13595"/>
                    </a:cubicBezTo>
                    <a:cubicBezTo>
                      <a:pt x="18960" y="13783"/>
                      <a:pt x="18984" y="13927"/>
                      <a:pt x="19009" y="13927"/>
                    </a:cubicBezTo>
                    <a:cubicBezTo>
                      <a:pt x="18960" y="13690"/>
                      <a:pt x="19034" y="13783"/>
                      <a:pt x="19059" y="13641"/>
                    </a:cubicBezTo>
                    <a:lnTo>
                      <a:pt x="19109" y="13927"/>
                    </a:lnTo>
                    <a:cubicBezTo>
                      <a:pt x="19133" y="14020"/>
                      <a:pt x="19159" y="14164"/>
                      <a:pt x="19159" y="14164"/>
                    </a:cubicBezTo>
                    <a:lnTo>
                      <a:pt x="19133" y="14164"/>
                    </a:lnTo>
                    <a:cubicBezTo>
                      <a:pt x="19233" y="14399"/>
                      <a:pt x="19308" y="14636"/>
                      <a:pt x="19358" y="14921"/>
                    </a:cubicBezTo>
                    <a:cubicBezTo>
                      <a:pt x="19533" y="15820"/>
                      <a:pt x="19656" y="16768"/>
                      <a:pt x="19781" y="17716"/>
                    </a:cubicBezTo>
                    <a:cubicBezTo>
                      <a:pt x="19756" y="17716"/>
                      <a:pt x="19732" y="17525"/>
                      <a:pt x="19682" y="17337"/>
                    </a:cubicBezTo>
                    <a:cubicBezTo>
                      <a:pt x="19706" y="17479"/>
                      <a:pt x="19732" y="17621"/>
                      <a:pt x="19732" y="17762"/>
                    </a:cubicBezTo>
                    <a:cubicBezTo>
                      <a:pt x="19732" y="17724"/>
                      <a:pt x="19734" y="17708"/>
                      <a:pt x="19737" y="17708"/>
                    </a:cubicBezTo>
                    <a:cubicBezTo>
                      <a:pt x="19751" y="17708"/>
                      <a:pt x="19790" y="17990"/>
                      <a:pt x="19802" y="17990"/>
                    </a:cubicBezTo>
                    <a:cubicBezTo>
                      <a:pt x="19804" y="17990"/>
                      <a:pt x="19806" y="17978"/>
                      <a:pt x="19806" y="17953"/>
                    </a:cubicBezTo>
                    <a:cubicBezTo>
                      <a:pt x="19955" y="18615"/>
                      <a:pt x="19955" y="19516"/>
                      <a:pt x="20080" y="20083"/>
                    </a:cubicBezTo>
                    <a:cubicBezTo>
                      <a:pt x="20106" y="20083"/>
                      <a:pt x="20454" y="20369"/>
                      <a:pt x="20828" y="20606"/>
                    </a:cubicBezTo>
                    <a:cubicBezTo>
                      <a:pt x="21160" y="20876"/>
                      <a:pt x="21491" y="21103"/>
                      <a:pt x="21565" y="21124"/>
                    </a:cubicBezTo>
                    <a:cubicBezTo>
                      <a:pt x="21562" y="21064"/>
                      <a:pt x="21557" y="21002"/>
                      <a:pt x="21550" y="20936"/>
                    </a:cubicBezTo>
                    <a:lnTo>
                      <a:pt x="21500" y="20936"/>
                    </a:lnTo>
                    <a:cubicBezTo>
                      <a:pt x="21451" y="20462"/>
                      <a:pt x="21525" y="20794"/>
                      <a:pt x="21500" y="20320"/>
                    </a:cubicBezTo>
                    <a:cubicBezTo>
                      <a:pt x="21550" y="20320"/>
                      <a:pt x="21575" y="20747"/>
                      <a:pt x="21600" y="21126"/>
                    </a:cubicBezTo>
                    <a:cubicBezTo>
                      <a:pt x="21600" y="20841"/>
                      <a:pt x="21600" y="20557"/>
                      <a:pt x="21550" y="20274"/>
                    </a:cubicBezTo>
                    <a:cubicBezTo>
                      <a:pt x="21550" y="19941"/>
                      <a:pt x="21600" y="20274"/>
                      <a:pt x="21575" y="19895"/>
                    </a:cubicBezTo>
                    <a:cubicBezTo>
                      <a:pt x="21525" y="19563"/>
                      <a:pt x="21500" y="19231"/>
                      <a:pt x="21500" y="18900"/>
                    </a:cubicBezTo>
                    <a:cubicBezTo>
                      <a:pt x="21451" y="18095"/>
                      <a:pt x="21301" y="17716"/>
                      <a:pt x="21251" y="16958"/>
                    </a:cubicBezTo>
                    <a:lnTo>
                      <a:pt x="21276" y="17052"/>
                    </a:lnTo>
                    <a:cubicBezTo>
                      <a:pt x="21276" y="16768"/>
                      <a:pt x="21176" y="16294"/>
                      <a:pt x="21126" y="15820"/>
                    </a:cubicBezTo>
                    <a:cubicBezTo>
                      <a:pt x="21126" y="15902"/>
                      <a:pt x="21126" y="15985"/>
                      <a:pt x="21117" y="15985"/>
                    </a:cubicBezTo>
                    <a:cubicBezTo>
                      <a:pt x="21110" y="15985"/>
                      <a:pt x="21097" y="15941"/>
                      <a:pt x="21077" y="15820"/>
                    </a:cubicBezTo>
                    <a:cubicBezTo>
                      <a:pt x="21027" y="15300"/>
                      <a:pt x="20952" y="14968"/>
                      <a:pt x="20902" y="14542"/>
                    </a:cubicBezTo>
                    <a:lnTo>
                      <a:pt x="20852" y="14399"/>
                    </a:lnTo>
                    <a:cubicBezTo>
                      <a:pt x="20828" y="14305"/>
                      <a:pt x="20802" y="14210"/>
                      <a:pt x="20802" y="14210"/>
                    </a:cubicBezTo>
                    <a:cubicBezTo>
                      <a:pt x="20478" y="12410"/>
                      <a:pt x="20030" y="10705"/>
                      <a:pt x="19482" y="9141"/>
                    </a:cubicBezTo>
                    <a:cubicBezTo>
                      <a:pt x="19159" y="8194"/>
                      <a:pt x="18785" y="7295"/>
                      <a:pt x="18386" y="6489"/>
                    </a:cubicBezTo>
                    <a:cubicBezTo>
                      <a:pt x="18087" y="5873"/>
                      <a:pt x="17788" y="5352"/>
                      <a:pt x="17490" y="4879"/>
                    </a:cubicBezTo>
                    <a:lnTo>
                      <a:pt x="17514" y="4879"/>
                    </a:lnTo>
                    <a:cubicBezTo>
                      <a:pt x="17140" y="4311"/>
                      <a:pt x="16766" y="3789"/>
                      <a:pt x="16368" y="3315"/>
                    </a:cubicBezTo>
                    <a:cubicBezTo>
                      <a:pt x="15870" y="2700"/>
                      <a:pt x="15371" y="2226"/>
                      <a:pt x="14824" y="1800"/>
                    </a:cubicBezTo>
                    <a:cubicBezTo>
                      <a:pt x="13852" y="994"/>
                      <a:pt x="12831" y="520"/>
                      <a:pt x="11809" y="284"/>
                    </a:cubicBezTo>
                    <a:cubicBezTo>
                      <a:pt x="11534" y="142"/>
                      <a:pt x="11261" y="47"/>
                      <a:pt x="10987" y="0"/>
                    </a:cubicBezTo>
                    <a:close/>
                    <a:moveTo>
                      <a:pt x="21565" y="21124"/>
                    </a:moveTo>
                    <a:cubicBezTo>
                      <a:pt x="21575" y="21281"/>
                      <a:pt x="21575" y="21429"/>
                      <a:pt x="21575" y="21600"/>
                    </a:cubicBezTo>
                    <a:cubicBezTo>
                      <a:pt x="21575" y="21458"/>
                      <a:pt x="21575" y="21268"/>
                      <a:pt x="21575" y="21126"/>
                    </a:cubicBezTo>
                    <a:cubicBezTo>
                      <a:pt x="21572" y="21126"/>
                      <a:pt x="21569" y="21126"/>
                      <a:pt x="21565" y="2112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139" name="Google Shape;108;p5"/>
              <p:cNvSpPr/>
              <p:nvPr/>
            </p:nvSpPr>
            <p:spPr>
              <a:xfrm>
                <a:off x="124021" y="343491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0911" y="5942"/>
                      <a:pt x="0" y="13731"/>
                      <a:pt x="0" y="21600"/>
                    </a:cubicBezTo>
                    <a:cubicBezTo>
                      <a:pt x="10911" y="15738"/>
                      <a:pt x="16256" y="7869"/>
                      <a:pt x="216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140" name="Google Shape;110;p5"/>
              <p:cNvSpPr/>
              <p:nvPr/>
            </p:nvSpPr>
            <p:spPr>
              <a:xfrm>
                <a:off x="83243" y="92664"/>
                <a:ext cx="513103" cy="2669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fill="norm" stroke="1" extrusionOk="0">
                    <a:moveTo>
                      <a:pt x="11638" y="4434"/>
                    </a:moveTo>
                    <a:cubicBezTo>
                      <a:pt x="11644" y="4441"/>
                      <a:pt x="11652" y="4447"/>
                      <a:pt x="11659" y="4447"/>
                    </a:cubicBezTo>
                    <a:cubicBezTo>
                      <a:pt x="11651" y="4441"/>
                      <a:pt x="11644" y="4439"/>
                      <a:pt x="11638" y="4434"/>
                    </a:cubicBezTo>
                    <a:close/>
                    <a:moveTo>
                      <a:pt x="6262" y="6773"/>
                    </a:moveTo>
                    <a:cubicBezTo>
                      <a:pt x="6255" y="6783"/>
                      <a:pt x="6248" y="6791"/>
                      <a:pt x="6243" y="6799"/>
                    </a:cubicBezTo>
                    <a:cubicBezTo>
                      <a:pt x="6251" y="6791"/>
                      <a:pt x="6258" y="6781"/>
                      <a:pt x="6262" y="6773"/>
                    </a:cubicBezTo>
                    <a:close/>
                    <a:moveTo>
                      <a:pt x="15821" y="7687"/>
                    </a:moveTo>
                    <a:cubicBezTo>
                      <a:pt x="15821" y="7695"/>
                      <a:pt x="15823" y="7700"/>
                      <a:pt x="15830" y="7700"/>
                    </a:cubicBezTo>
                    <a:cubicBezTo>
                      <a:pt x="15826" y="7695"/>
                      <a:pt x="15823" y="7692"/>
                      <a:pt x="15821" y="7687"/>
                    </a:cubicBezTo>
                    <a:close/>
                    <a:moveTo>
                      <a:pt x="1916" y="9974"/>
                    </a:moveTo>
                    <a:lnTo>
                      <a:pt x="1884" y="10102"/>
                    </a:lnTo>
                    <a:cubicBezTo>
                      <a:pt x="1893" y="10060"/>
                      <a:pt x="1904" y="10021"/>
                      <a:pt x="1915" y="9979"/>
                    </a:cubicBezTo>
                    <a:cubicBezTo>
                      <a:pt x="1915" y="9977"/>
                      <a:pt x="1916" y="9977"/>
                      <a:pt x="1916" y="9974"/>
                    </a:cubicBezTo>
                    <a:close/>
                    <a:moveTo>
                      <a:pt x="3515" y="13090"/>
                    </a:moveTo>
                    <a:cubicBezTo>
                      <a:pt x="3514" y="13092"/>
                      <a:pt x="3514" y="13095"/>
                      <a:pt x="3513" y="13098"/>
                    </a:cubicBezTo>
                    <a:cubicBezTo>
                      <a:pt x="3515" y="13092"/>
                      <a:pt x="3517" y="13090"/>
                      <a:pt x="3515" y="13090"/>
                    </a:cubicBezTo>
                    <a:close/>
                    <a:moveTo>
                      <a:pt x="3513" y="13098"/>
                    </a:moveTo>
                    <a:cubicBezTo>
                      <a:pt x="3509" y="13105"/>
                      <a:pt x="3502" y="13121"/>
                      <a:pt x="3502" y="13152"/>
                    </a:cubicBezTo>
                    <a:cubicBezTo>
                      <a:pt x="3505" y="13134"/>
                      <a:pt x="3509" y="13116"/>
                      <a:pt x="3513" y="13098"/>
                    </a:cubicBezTo>
                    <a:close/>
                    <a:moveTo>
                      <a:pt x="2038" y="19873"/>
                    </a:moveTo>
                    <a:cubicBezTo>
                      <a:pt x="2041" y="19873"/>
                      <a:pt x="2043" y="19878"/>
                      <a:pt x="2047" y="19886"/>
                    </a:cubicBezTo>
                    <a:lnTo>
                      <a:pt x="2030" y="20131"/>
                    </a:lnTo>
                    <a:cubicBezTo>
                      <a:pt x="2034" y="19964"/>
                      <a:pt x="2027" y="19873"/>
                      <a:pt x="2038" y="19873"/>
                    </a:cubicBezTo>
                    <a:close/>
                    <a:moveTo>
                      <a:pt x="10833" y="0"/>
                    </a:moveTo>
                    <a:cubicBezTo>
                      <a:pt x="10966" y="0"/>
                      <a:pt x="10900" y="63"/>
                      <a:pt x="10801" y="63"/>
                    </a:cubicBezTo>
                    <a:cubicBezTo>
                      <a:pt x="10668" y="42"/>
                      <a:pt x="10580" y="36"/>
                      <a:pt x="10522" y="36"/>
                    </a:cubicBezTo>
                    <a:cubicBezTo>
                      <a:pt x="10404" y="36"/>
                      <a:pt x="10404" y="63"/>
                      <a:pt x="10404" y="63"/>
                    </a:cubicBezTo>
                    <a:cubicBezTo>
                      <a:pt x="10404" y="63"/>
                      <a:pt x="10371" y="128"/>
                      <a:pt x="9975" y="190"/>
                    </a:cubicBezTo>
                    <a:cubicBezTo>
                      <a:pt x="9743" y="190"/>
                      <a:pt x="9380" y="255"/>
                      <a:pt x="8918" y="380"/>
                    </a:cubicBezTo>
                    <a:cubicBezTo>
                      <a:pt x="8687" y="445"/>
                      <a:pt x="8423" y="573"/>
                      <a:pt x="8159" y="636"/>
                    </a:cubicBezTo>
                    <a:lnTo>
                      <a:pt x="7365" y="1081"/>
                    </a:lnTo>
                    <a:lnTo>
                      <a:pt x="6639" y="1652"/>
                    </a:lnTo>
                    <a:cubicBezTo>
                      <a:pt x="6375" y="1842"/>
                      <a:pt x="6176" y="2032"/>
                      <a:pt x="5979" y="2225"/>
                    </a:cubicBezTo>
                    <a:cubicBezTo>
                      <a:pt x="5781" y="2415"/>
                      <a:pt x="5616" y="2605"/>
                      <a:pt x="5450" y="2795"/>
                    </a:cubicBezTo>
                    <a:lnTo>
                      <a:pt x="5086" y="3241"/>
                    </a:lnTo>
                    <a:cubicBezTo>
                      <a:pt x="4760" y="3868"/>
                      <a:pt x="4303" y="4374"/>
                      <a:pt x="4038" y="5001"/>
                    </a:cubicBezTo>
                    <a:cubicBezTo>
                      <a:pt x="3618" y="5749"/>
                      <a:pt x="3230" y="6497"/>
                      <a:pt x="2874" y="7307"/>
                    </a:cubicBezTo>
                    <a:cubicBezTo>
                      <a:pt x="2775" y="7625"/>
                      <a:pt x="2642" y="7877"/>
                      <a:pt x="2543" y="8133"/>
                    </a:cubicBezTo>
                    <a:cubicBezTo>
                      <a:pt x="2412" y="8450"/>
                      <a:pt x="2313" y="8703"/>
                      <a:pt x="2247" y="8958"/>
                    </a:cubicBezTo>
                    <a:cubicBezTo>
                      <a:pt x="2099" y="9300"/>
                      <a:pt x="2004" y="9638"/>
                      <a:pt x="1915" y="9979"/>
                    </a:cubicBezTo>
                    <a:cubicBezTo>
                      <a:pt x="1717" y="10800"/>
                      <a:pt x="1685" y="10610"/>
                      <a:pt x="1487" y="11183"/>
                    </a:cubicBezTo>
                    <a:cubicBezTo>
                      <a:pt x="1586" y="11183"/>
                      <a:pt x="1453" y="11881"/>
                      <a:pt x="1421" y="12134"/>
                    </a:cubicBezTo>
                    <a:cubicBezTo>
                      <a:pt x="1322" y="12517"/>
                      <a:pt x="1189" y="13405"/>
                      <a:pt x="1058" y="14041"/>
                    </a:cubicBezTo>
                    <a:lnTo>
                      <a:pt x="1024" y="14041"/>
                    </a:lnTo>
                    <a:cubicBezTo>
                      <a:pt x="959" y="14548"/>
                      <a:pt x="760" y="15630"/>
                      <a:pt x="693" y="15947"/>
                    </a:cubicBezTo>
                    <a:cubicBezTo>
                      <a:pt x="628" y="16328"/>
                      <a:pt x="496" y="16963"/>
                      <a:pt x="397" y="17536"/>
                    </a:cubicBezTo>
                    <a:cubicBezTo>
                      <a:pt x="298" y="18169"/>
                      <a:pt x="232" y="18805"/>
                      <a:pt x="199" y="19441"/>
                    </a:cubicBezTo>
                    <a:lnTo>
                      <a:pt x="0" y="20266"/>
                    </a:lnTo>
                    <a:lnTo>
                      <a:pt x="0" y="20394"/>
                    </a:lnTo>
                    <a:cubicBezTo>
                      <a:pt x="232" y="20712"/>
                      <a:pt x="496" y="20902"/>
                      <a:pt x="794" y="21030"/>
                    </a:cubicBezTo>
                    <a:cubicBezTo>
                      <a:pt x="956" y="21134"/>
                      <a:pt x="1142" y="21207"/>
                      <a:pt x="1320" y="21207"/>
                    </a:cubicBezTo>
                    <a:cubicBezTo>
                      <a:pt x="1575" y="21207"/>
                      <a:pt x="1813" y="21058"/>
                      <a:pt x="1949" y="20649"/>
                    </a:cubicBezTo>
                    <a:lnTo>
                      <a:pt x="1982" y="20649"/>
                    </a:lnTo>
                    <a:lnTo>
                      <a:pt x="2015" y="20394"/>
                    </a:lnTo>
                    <a:cubicBezTo>
                      <a:pt x="2020" y="20339"/>
                      <a:pt x="2023" y="20287"/>
                      <a:pt x="2026" y="20240"/>
                    </a:cubicBezTo>
                    <a:cubicBezTo>
                      <a:pt x="2031" y="20196"/>
                      <a:pt x="2037" y="20178"/>
                      <a:pt x="2041" y="20178"/>
                    </a:cubicBezTo>
                    <a:cubicBezTo>
                      <a:pt x="2053" y="20178"/>
                      <a:pt x="2060" y="20313"/>
                      <a:pt x="2081" y="20394"/>
                    </a:cubicBezTo>
                    <a:cubicBezTo>
                      <a:pt x="2081" y="20266"/>
                      <a:pt x="2114" y="20141"/>
                      <a:pt x="2148" y="20014"/>
                    </a:cubicBezTo>
                    <a:cubicBezTo>
                      <a:pt x="2148" y="20001"/>
                      <a:pt x="2146" y="19995"/>
                      <a:pt x="2144" y="19995"/>
                    </a:cubicBezTo>
                    <a:cubicBezTo>
                      <a:pt x="2134" y="19995"/>
                      <a:pt x="2108" y="20089"/>
                      <a:pt x="2081" y="20141"/>
                    </a:cubicBezTo>
                    <a:cubicBezTo>
                      <a:pt x="2081" y="19886"/>
                      <a:pt x="2081" y="19631"/>
                      <a:pt x="2114" y="19441"/>
                    </a:cubicBezTo>
                    <a:cubicBezTo>
                      <a:pt x="2180" y="19123"/>
                      <a:pt x="2213" y="19441"/>
                      <a:pt x="2247" y="19060"/>
                    </a:cubicBezTo>
                    <a:cubicBezTo>
                      <a:pt x="2543" y="16963"/>
                      <a:pt x="2972" y="14994"/>
                      <a:pt x="3502" y="13087"/>
                    </a:cubicBezTo>
                    <a:cubicBezTo>
                      <a:pt x="3509" y="13087"/>
                      <a:pt x="3513" y="13087"/>
                      <a:pt x="3515" y="13090"/>
                    </a:cubicBezTo>
                    <a:cubicBezTo>
                      <a:pt x="3580" y="12801"/>
                      <a:pt x="3671" y="12566"/>
                      <a:pt x="3732" y="12389"/>
                    </a:cubicBezTo>
                    <a:cubicBezTo>
                      <a:pt x="3798" y="12134"/>
                      <a:pt x="3865" y="11816"/>
                      <a:pt x="3964" y="11563"/>
                    </a:cubicBezTo>
                    <a:cubicBezTo>
                      <a:pt x="3996" y="11501"/>
                      <a:pt x="4030" y="11436"/>
                      <a:pt x="4096" y="11436"/>
                    </a:cubicBezTo>
                    <a:cubicBezTo>
                      <a:pt x="4096" y="11308"/>
                      <a:pt x="4161" y="11118"/>
                      <a:pt x="4195" y="10990"/>
                    </a:cubicBezTo>
                    <a:lnTo>
                      <a:pt x="4360" y="10610"/>
                    </a:lnTo>
                    <a:cubicBezTo>
                      <a:pt x="4393" y="10420"/>
                      <a:pt x="4459" y="10292"/>
                      <a:pt x="4526" y="10102"/>
                    </a:cubicBezTo>
                    <a:cubicBezTo>
                      <a:pt x="4657" y="9784"/>
                      <a:pt x="4790" y="9529"/>
                      <a:pt x="4921" y="9214"/>
                    </a:cubicBezTo>
                    <a:cubicBezTo>
                      <a:pt x="4987" y="9021"/>
                      <a:pt x="5086" y="8896"/>
                      <a:pt x="5086" y="8831"/>
                    </a:cubicBezTo>
                    <a:lnTo>
                      <a:pt x="5054" y="8703"/>
                    </a:lnTo>
                    <a:cubicBezTo>
                      <a:pt x="5153" y="8482"/>
                      <a:pt x="5177" y="8482"/>
                      <a:pt x="5207" y="8482"/>
                    </a:cubicBezTo>
                    <a:cubicBezTo>
                      <a:pt x="5235" y="8482"/>
                      <a:pt x="5268" y="8482"/>
                      <a:pt x="5384" y="8260"/>
                    </a:cubicBezTo>
                    <a:cubicBezTo>
                      <a:pt x="5384" y="7942"/>
                      <a:pt x="5747" y="7625"/>
                      <a:pt x="5781" y="7434"/>
                    </a:cubicBezTo>
                    <a:cubicBezTo>
                      <a:pt x="5781" y="7434"/>
                      <a:pt x="5865" y="7351"/>
                      <a:pt x="5899" y="7351"/>
                    </a:cubicBezTo>
                    <a:cubicBezTo>
                      <a:pt x="5907" y="7351"/>
                      <a:pt x="5912" y="7356"/>
                      <a:pt x="5912" y="7369"/>
                    </a:cubicBezTo>
                    <a:cubicBezTo>
                      <a:pt x="5912" y="7179"/>
                      <a:pt x="6045" y="7117"/>
                      <a:pt x="6077" y="6989"/>
                    </a:cubicBezTo>
                    <a:cubicBezTo>
                      <a:pt x="6099" y="6947"/>
                      <a:pt x="6103" y="6932"/>
                      <a:pt x="6098" y="6932"/>
                    </a:cubicBezTo>
                    <a:cubicBezTo>
                      <a:pt x="6088" y="6932"/>
                      <a:pt x="6045" y="6989"/>
                      <a:pt x="6045" y="6989"/>
                    </a:cubicBezTo>
                    <a:lnTo>
                      <a:pt x="6176" y="6734"/>
                    </a:lnTo>
                    <a:cubicBezTo>
                      <a:pt x="6195" y="6715"/>
                      <a:pt x="6216" y="6708"/>
                      <a:pt x="6232" y="6708"/>
                    </a:cubicBezTo>
                    <a:cubicBezTo>
                      <a:pt x="6263" y="6708"/>
                      <a:pt x="6282" y="6739"/>
                      <a:pt x="6262" y="6773"/>
                    </a:cubicBezTo>
                    <a:cubicBezTo>
                      <a:pt x="6370" y="6640"/>
                      <a:pt x="6589" y="6398"/>
                      <a:pt x="6837" y="6098"/>
                    </a:cubicBezTo>
                    <a:cubicBezTo>
                      <a:pt x="7168" y="5780"/>
                      <a:pt x="7498" y="5465"/>
                      <a:pt x="7861" y="5210"/>
                    </a:cubicBezTo>
                    <a:cubicBezTo>
                      <a:pt x="7960" y="5147"/>
                      <a:pt x="8026" y="5082"/>
                      <a:pt x="8125" y="5020"/>
                    </a:cubicBezTo>
                    <a:lnTo>
                      <a:pt x="8389" y="4892"/>
                    </a:lnTo>
                    <a:cubicBezTo>
                      <a:pt x="8554" y="4764"/>
                      <a:pt x="8753" y="4702"/>
                      <a:pt x="8918" y="4637"/>
                    </a:cubicBezTo>
                    <a:lnTo>
                      <a:pt x="9149" y="4574"/>
                    </a:lnTo>
                    <a:lnTo>
                      <a:pt x="9348" y="4512"/>
                    </a:lnTo>
                    <a:cubicBezTo>
                      <a:pt x="9479" y="4512"/>
                      <a:pt x="9578" y="4447"/>
                      <a:pt x="9644" y="4447"/>
                    </a:cubicBezTo>
                    <a:cubicBezTo>
                      <a:pt x="9612" y="4384"/>
                      <a:pt x="9545" y="4384"/>
                      <a:pt x="9479" y="4384"/>
                    </a:cubicBezTo>
                    <a:cubicBezTo>
                      <a:pt x="9413" y="4384"/>
                      <a:pt x="9348" y="4384"/>
                      <a:pt x="9314" y="4322"/>
                    </a:cubicBezTo>
                    <a:cubicBezTo>
                      <a:pt x="9396" y="4256"/>
                      <a:pt x="9455" y="4256"/>
                      <a:pt x="9499" y="4256"/>
                    </a:cubicBezTo>
                    <a:cubicBezTo>
                      <a:pt x="9545" y="4256"/>
                      <a:pt x="9578" y="4256"/>
                      <a:pt x="9612" y="4194"/>
                    </a:cubicBezTo>
                    <a:cubicBezTo>
                      <a:pt x="9644" y="4288"/>
                      <a:pt x="9727" y="4288"/>
                      <a:pt x="9818" y="4288"/>
                    </a:cubicBezTo>
                    <a:cubicBezTo>
                      <a:pt x="9908" y="4288"/>
                      <a:pt x="10007" y="4288"/>
                      <a:pt x="10074" y="4384"/>
                    </a:cubicBezTo>
                    <a:lnTo>
                      <a:pt x="10107" y="4322"/>
                    </a:lnTo>
                    <a:lnTo>
                      <a:pt x="10206" y="4384"/>
                    </a:lnTo>
                    <a:cubicBezTo>
                      <a:pt x="10338" y="4322"/>
                      <a:pt x="10470" y="4322"/>
                      <a:pt x="10602" y="4322"/>
                    </a:cubicBezTo>
                    <a:cubicBezTo>
                      <a:pt x="10702" y="4322"/>
                      <a:pt x="10833" y="4384"/>
                      <a:pt x="10966" y="4384"/>
                    </a:cubicBezTo>
                    <a:lnTo>
                      <a:pt x="11361" y="4384"/>
                    </a:lnTo>
                    <a:cubicBezTo>
                      <a:pt x="11453" y="4384"/>
                      <a:pt x="11545" y="4384"/>
                      <a:pt x="11638" y="4434"/>
                    </a:cubicBezTo>
                    <a:cubicBezTo>
                      <a:pt x="11606" y="4402"/>
                      <a:pt x="11579" y="4322"/>
                      <a:pt x="11659" y="4322"/>
                    </a:cubicBezTo>
                    <a:cubicBezTo>
                      <a:pt x="11659" y="4384"/>
                      <a:pt x="11726" y="4384"/>
                      <a:pt x="11791" y="4384"/>
                    </a:cubicBezTo>
                    <a:cubicBezTo>
                      <a:pt x="11857" y="4384"/>
                      <a:pt x="11923" y="4384"/>
                      <a:pt x="11956" y="4447"/>
                    </a:cubicBezTo>
                    <a:cubicBezTo>
                      <a:pt x="12022" y="4447"/>
                      <a:pt x="12162" y="4533"/>
                      <a:pt x="12228" y="4533"/>
                    </a:cubicBezTo>
                    <a:cubicBezTo>
                      <a:pt x="12259" y="4533"/>
                      <a:pt x="12274" y="4514"/>
                      <a:pt x="12258" y="4460"/>
                    </a:cubicBezTo>
                    <a:cubicBezTo>
                      <a:pt x="12304" y="4582"/>
                      <a:pt x="12545" y="4702"/>
                      <a:pt x="12385" y="4702"/>
                    </a:cubicBezTo>
                    <a:cubicBezTo>
                      <a:pt x="12451" y="4764"/>
                      <a:pt x="12518" y="4830"/>
                      <a:pt x="12617" y="4830"/>
                    </a:cubicBezTo>
                    <a:lnTo>
                      <a:pt x="12518" y="4702"/>
                    </a:lnTo>
                    <a:cubicBezTo>
                      <a:pt x="12782" y="4830"/>
                      <a:pt x="12915" y="5082"/>
                      <a:pt x="13145" y="5082"/>
                    </a:cubicBezTo>
                    <a:lnTo>
                      <a:pt x="13046" y="4955"/>
                    </a:lnTo>
                    <a:cubicBezTo>
                      <a:pt x="13211" y="5020"/>
                      <a:pt x="13344" y="5147"/>
                      <a:pt x="13410" y="5337"/>
                    </a:cubicBezTo>
                    <a:lnTo>
                      <a:pt x="13211" y="5272"/>
                    </a:lnTo>
                    <a:lnTo>
                      <a:pt x="13574" y="5528"/>
                    </a:lnTo>
                    <a:cubicBezTo>
                      <a:pt x="13674" y="5590"/>
                      <a:pt x="13773" y="5655"/>
                      <a:pt x="13904" y="5718"/>
                    </a:cubicBezTo>
                    <a:lnTo>
                      <a:pt x="13806" y="5655"/>
                    </a:lnTo>
                    <a:cubicBezTo>
                      <a:pt x="14202" y="5845"/>
                      <a:pt x="14533" y="6163"/>
                      <a:pt x="14896" y="6481"/>
                    </a:cubicBezTo>
                    <a:cubicBezTo>
                      <a:pt x="15325" y="6989"/>
                      <a:pt x="15754" y="7497"/>
                      <a:pt x="15887" y="7625"/>
                    </a:cubicBezTo>
                    <a:lnTo>
                      <a:pt x="15821" y="7369"/>
                    </a:lnTo>
                    <a:lnTo>
                      <a:pt x="16052" y="7559"/>
                    </a:lnTo>
                    <a:cubicBezTo>
                      <a:pt x="16024" y="7559"/>
                      <a:pt x="15873" y="7700"/>
                      <a:pt x="15831" y="7700"/>
                    </a:cubicBezTo>
                    <a:cubicBezTo>
                      <a:pt x="15831" y="7700"/>
                      <a:pt x="15830" y="7700"/>
                      <a:pt x="15830" y="7700"/>
                    </a:cubicBezTo>
                    <a:cubicBezTo>
                      <a:pt x="16354" y="8461"/>
                      <a:pt x="16813" y="9344"/>
                      <a:pt x="17241" y="10292"/>
                    </a:cubicBezTo>
                    <a:cubicBezTo>
                      <a:pt x="17670" y="11308"/>
                      <a:pt x="18033" y="12389"/>
                      <a:pt x="18331" y="13470"/>
                    </a:cubicBezTo>
                    <a:cubicBezTo>
                      <a:pt x="18364" y="13660"/>
                      <a:pt x="18347" y="13707"/>
                      <a:pt x="18323" y="13707"/>
                    </a:cubicBezTo>
                    <a:cubicBezTo>
                      <a:pt x="18297" y="13707"/>
                      <a:pt x="18265" y="13660"/>
                      <a:pt x="18265" y="13660"/>
                    </a:cubicBezTo>
                    <a:cubicBezTo>
                      <a:pt x="18364" y="14041"/>
                      <a:pt x="18364" y="13788"/>
                      <a:pt x="18430" y="14168"/>
                    </a:cubicBezTo>
                    <a:cubicBezTo>
                      <a:pt x="18430" y="14189"/>
                      <a:pt x="18426" y="14197"/>
                      <a:pt x="18420" y="14197"/>
                    </a:cubicBezTo>
                    <a:cubicBezTo>
                      <a:pt x="18408" y="14197"/>
                      <a:pt x="18385" y="14168"/>
                      <a:pt x="18364" y="14168"/>
                    </a:cubicBezTo>
                    <a:cubicBezTo>
                      <a:pt x="18430" y="14296"/>
                      <a:pt x="18430" y="14486"/>
                      <a:pt x="18462" y="14486"/>
                    </a:cubicBezTo>
                    <a:cubicBezTo>
                      <a:pt x="18430" y="14231"/>
                      <a:pt x="18529" y="14296"/>
                      <a:pt x="18561" y="14168"/>
                    </a:cubicBezTo>
                    <a:lnTo>
                      <a:pt x="18595" y="14358"/>
                    </a:lnTo>
                    <a:cubicBezTo>
                      <a:pt x="18628" y="14486"/>
                      <a:pt x="18662" y="14614"/>
                      <a:pt x="18662" y="14614"/>
                    </a:cubicBezTo>
                    <a:lnTo>
                      <a:pt x="18595" y="14614"/>
                    </a:lnTo>
                    <a:cubicBezTo>
                      <a:pt x="18628" y="14739"/>
                      <a:pt x="18793" y="14804"/>
                      <a:pt x="18859" y="15312"/>
                    </a:cubicBezTo>
                    <a:cubicBezTo>
                      <a:pt x="19024" y="16137"/>
                      <a:pt x="19156" y="17026"/>
                      <a:pt x="19288" y="17917"/>
                    </a:cubicBezTo>
                    <a:cubicBezTo>
                      <a:pt x="19256" y="17917"/>
                      <a:pt x="19222" y="17726"/>
                      <a:pt x="19190" y="17599"/>
                    </a:cubicBezTo>
                    <a:cubicBezTo>
                      <a:pt x="19190" y="17726"/>
                      <a:pt x="19222" y="17854"/>
                      <a:pt x="19222" y="17979"/>
                    </a:cubicBezTo>
                    <a:cubicBezTo>
                      <a:pt x="19222" y="17937"/>
                      <a:pt x="19225" y="17919"/>
                      <a:pt x="19228" y="17919"/>
                    </a:cubicBezTo>
                    <a:cubicBezTo>
                      <a:pt x="19241" y="17919"/>
                      <a:pt x="19275" y="18206"/>
                      <a:pt x="19286" y="18206"/>
                    </a:cubicBezTo>
                    <a:cubicBezTo>
                      <a:pt x="19287" y="18206"/>
                      <a:pt x="19288" y="18195"/>
                      <a:pt x="19288" y="18169"/>
                    </a:cubicBezTo>
                    <a:cubicBezTo>
                      <a:pt x="19420" y="18805"/>
                      <a:pt x="19520" y="19506"/>
                      <a:pt x="19585" y="20204"/>
                    </a:cubicBezTo>
                    <a:cubicBezTo>
                      <a:pt x="19619" y="20204"/>
                      <a:pt x="20115" y="20394"/>
                      <a:pt x="20544" y="20584"/>
                    </a:cubicBezTo>
                    <a:cubicBezTo>
                      <a:pt x="21006" y="20839"/>
                      <a:pt x="21469" y="21092"/>
                      <a:pt x="21534" y="21092"/>
                    </a:cubicBezTo>
                    <a:cubicBezTo>
                      <a:pt x="21534" y="21285"/>
                      <a:pt x="21534" y="21410"/>
                      <a:pt x="21534" y="21600"/>
                    </a:cubicBezTo>
                    <a:cubicBezTo>
                      <a:pt x="21568" y="21347"/>
                      <a:pt x="21568" y="21157"/>
                      <a:pt x="21534" y="20902"/>
                    </a:cubicBezTo>
                    <a:lnTo>
                      <a:pt x="21469" y="20902"/>
                    </a:lnTo>
                    <a:cubicBezTo>
                      <a:pt x="21402" y="20394"/>
                      <a:pt x="21501" y="20774"/>
                      <a:pt x="21469" y="20266"/>
                    </a:cubicBezTo>
                    <a:cubicBezTo>
                      <a:pt x="21501" y="20266"/>
                      <a:pt x="21534" y="20712"/>
                      <a:pt x="21568" y="21092"/>
                    </a:cubicBezTo>
                    <a:cubicBezTo>
                      <a:pt x="21568" y="20712"/>
                      <a:pt x="21568" y="20331"/>
                      <a:pt x="21534" y="20204"/>
                    </a:cubicBezTo>
                    <a:cubicBezTo>
                      <a:pt x="21534" y="19886"/>
                      <a:pt x="21600" y="20204"/>
                      <a:pt x="21568" y="19823"/>
                    </a:cubicBezTo>
                    <a:cubicBezTo>
                      <a:pt x="21501" y="19506"/>
                      <a:pt x="21469" y="19188"/>
                      <a:pt x="21469" y="18805"/>
                    </a:cubicBezTo>
                    <a:cubicBezTo>
                      <a:pt x="21435" y="18044"/>
                      <a:pt x="21270" y="17661"/>
                      <a:pt x="21205" y="16901"/>
                    </a:cubicBezTo>
                    <a:lnTo>
                      <a:pt x="21237" y="16963"/>
                    </a:lnTo>
                    <a:cubicBezTo>
                      <a:pt x="21237" y="16708"/>
                      <a:pt x="21138" y="16137"/>
                      <a:pt x="21072" y="15757"/>
                    </a:cubicBezTo>
                    <a:cubicBezTo>
                      <a:pt x="21072" y="15830"/>
                      <a:pt x="21072" y="15903"/>
                      <a:pt x="21065" y="15903"/>
                    </a:cubicBezTo>
                    <a:cubicBezTo>
                      <a:pt x="21061" y="15903"/>
                      <a:pt x="21053" y="15864"/>
                      <a:pt x="21039" y="15757"/>
                    </a:cubicBezTo>
                    <a:cubicBezTo>
                      <a:pt x="21006" y="15502"/>
                      <a:pt x="20973" y="15249"/>
                      <a:pt x="20939" y="15056"/>
                    </a:cubicBezTo>
                    <a:cubicBezTo>
                      <a:pt x="20907" y="14866"/>
                      <a:pt x="20874" y="14676"/>
                      <a:pt x="20840" y="14421"/>
                    </a:cubicBezTo>
                    <a:lnTo>
                      <a:pt x="20741" y="14106"/>
                    </a:lnTo>
                    <a:cubicBezTo>
                      <a:pt x="20345" y="12326"/>
                      <a:pt x="19883" y="10672"/>
                      <a:pt x="19288" y="9148"/>
                    </a:cubicBezTo>
                    <a:cubicBezTo>
                      <a:pt x="18694" y="7625"/>
                      <a:pt x="18033" y="6226"/>
                      <a:pt x="17274" y="5020"/>
                    </a:cubicBezTo>
                    <a:lnTo>
                      <a:pt x="17307" y="5020"/>
                    </a:lnTo>
                    <a:cubicBezTo>
                      <a:pt x="16514" y="3686"/>
                      <a:pt x="15623" y="2667"/>
                      <a:pt x="14664" y="1842"/>
                    </a:cubicBezTo>
                    <a:cubicBezTo>
                      <a:pt x="13707" y="953"/>
                      <a:pt x="12683" y="445"/>
                      <a:pt x="11659" y="255"/>
                    </a:cubicBezTo>
                    <a:cubicBezTo>
                      <a:pt x="11395" y="63"/>
                      <a:pt x="11097" y="0"/>
                      <a:pt x="108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142" name="Google Shape;111;p5"/>
            <p:cNvSpPr/>
            <p:nvPr/>
          </p:nvSpPr>
          <p:spPr>
            <a:xfrm>
              <a:off x="204930" y="352523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0800" y="3551"/>
                    <a:pt x="0" y="10800"/>
                    <a:pt x="0" y="21600"/>
                  </a:cubicBezTo>
                  <a:cubicBezTo>
                    <a:pt x="10800" y="14351"/>
                    <a:pt x="16090" y="7249"/>
                    <a:pt x="2160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3" name="Google Shape;113;p5"/>
            <p:cNvSpPr/>
            <p:nvPr/>
          </p:nvSpPr>
          <p:spPr>
            <a:xfrm>
              <a:off x="164136" y="198690"/>
              <a:ext cx="344825" cy="160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450" y="14782"/>
                  </a:moveTo>
                  <a:cubicBezTo>
                    <a:pt x="4448" y="14782"/>
                    <a:pt x="4448" y="14787"/>
                    <a:pt x="4448" y="14791"/>
                  </a:cubicBezTo>
                  <a:cubicBezTo>
                    <a:pt x="4450" y="14787"/>
                    <a:pt x="4452" y="14782"/>
                    <a:pt x="4450" y="14782"/>
                  </a:cubicBezTo>
                  <a:close/>
                  <a:moveTo>
                    <a:pt x="4448" y="14791"/>
                  </a:moveTo>
                  <a:cubicBezTo>
                    <a:pt x="4442" y="14804"/>
                    <a:pt x="4430" y="14830"/>
                    <a:pt x="4430" y="14886"/>
                  </a:cubicBezTo>
                  <a:cubicBezTo>
                    <a:pt x="4434" y="14852"/>
                    <a:pt x="4440" y="14821"/>
                    <a:pt x="4448" y="14791"/>
                  </a:cubicBezTo>
                  <a:close/>
                  <a:moveTo>
                    <a:pt x="2953" y="20587"/>
                  </a:moveTo>
                  <a:lnTo>
                    <a:pt x="2927" y="20804"/>
                  </a:lnTo>
                  <a:cubicBezTo>
                    <a:pt x="2931" y="20678"/>
                    <a:pt x="2921" y="20587"/>
                    <a:pt x="2953" y="20587"/>
                  </a:cubicBezTo>
                  <a:close/>
                  <a:moveTo>
                    <a:pt x="10431" y="0"/>
                  </a:moveTo>
                  <a:cubicBezTo>
                    <a:pt x="10578" y="0"/>
                    <a:pt x="10530" y="104"/>
                    <a:pt x="10431" y="208"/>
                  </a:cubicBezTo>
                  <a:cubicBezTo>
                    <a:pt x="9743" y="316"/>
                    <a:pt x="10382" y="316"/>
                    <a:pt x="9693" y="528"/>
                  </a:cubicBezTo>
                  <a:lnTo>
                    <a:pt x="9299" y="632"/>
                  </a:lnTo>
                  <a:lnTo>
                    <a:pt x="8807" y="948"/>
                  </a:lnTo>
                  <a:cubicBezTo>
                    <a:pt x="8365" y="1056"/>
                    <a:pt x="7921" y="1372"/>
                    <a:pt x="7429" y="1688"/>
                  </a:cubicBezTo>
                  <a:cubicBezTo>
                    <a:pt x="7234" y="1792"/>
                    <a:pt x="6988" y="2004"/>
                    <a:pt x="6790" y="2108"/>
                  </a:cubicBezTo>
                  <a:cubicBezTo>
                    <a:pt x="6544" y="2320"/>
                    <a:pt x="6348" y="2428"/>
                    <a:pt x="6150" y="2636"/>
                  </a:cubicBezTo>
                  <a:cubicBezTo>
                    <a:pt x="5805" y="3060"/>
                    <a:pt x="5463" y="3376"/>
                    <a:pt x="5315" y="3480"/>
                  </a:cubicBezTo>
                  <a:cubicBezTo>
                    <a:pt x="5069" y="4117"/>
                    <a:pt x="4577" y="4536"/>
                    <a:pt x="4331" y="5173"/>
                  </a:cubicBezTo>
                  <a:lnTo>
                    <a:pt x="4331" y="5065"/>
                  </a:lnTo>
                  <a:cubicBezTo>
                    <a:pt x="4232" y="5277"/>
                    <a:pt x="4085" y="5593"/>
                    <a:pt x="3839" y="5909"/>
                  </a:cubicBezTo>
                  <a:lnTo>
                    <a:pt x="2461" y="8865"/>
                  </a:lnTo>
                  <a:cubicBezTo>
                    <a:pt x="2314" y="9289"/>
                    <a:pt x="2215" y="9605"/>
                    <a:pt x="2116" y="10029"/>
                  </a:cubicBezTo>
                  <a:lnTo>
                    <a:pt x="2166" y="9921"/>
                  </a:lnTo>
                  <a:cubicBezTo>
                    <a:pt x="1969" y="10765"/>
                    <a:pt x="1870" y="10449"/>
                    <a:pt x="1674" y="10977"/>
                  </a:cubicBezTo>
                  <a:cubicBezTo>
                    <a:pt x="1822" y="11086"/>
                    <a:pt x="1674" y="11822"/>
                    <a:pt x="1624" y="12034"/>
                  </a:cubicBezTo>
                  <a:cubicBezTo>
                    <a:pt x="1527" y="12458"/>
                    <a:pt x="1428" y="13302"/>
                    <a:pt x="1281" y="14038"/>
                  </a:cubicBezTo>
                  <a:lnTo>
                    <a:pt x="1230" y="13934"/>
                  </a:lnTo>
                  <a:cubicBezTo>
                    <a:pt x="1182" y="14462"/>
                    <a:pt x="936" y="15518"/>
                    <a:pt x="886" y="15834"/>
                  </a:cubicBezTo>
                  <a:cubicBezTo>
                    <a:pt x="789" y="16258"/>
                    <a:pt x="641" y="16787"/>
                    <a:pt x="543" y="17419"/>
                  </a:cubicBezTo>
                  <a:cubicBezTo>
                    <a:pt x="395" y="18051"/>
                    <a:pt x="297" y="18687"/>
                    <a:pt x="297" y="19319"/>
                  </a:cubicBezTo>
                  <a:lnTo>
                    <a:pt x="0" y="19951"/>
                  </a:lnTo>
                  <a:lnTo>
                    <a:pt x="0" y="20059"/>
                  </a:lnTo>
                  <a:cubicBezTo>
                    <a:pt x="345" y="20479"/>
                    <a:pt x="738" y="20903"/>
                    <a:pt x="1182" y="21115"/>
                  </a:cubicBezTo>
                  <a:cubicBezTo>
                    <a:pt x="1551" y="21379"/>
                    <a:pt x="1979" y="21600"/>
                    <a:pt x="2332" y="21600"/>
                  </a:cubicBezTo>
                  <a:cubicBezTo>
                    <a:pt x="2542" y="21600"/>
                    <a:pt x="2725" y="21522"/>
                    <a:pt x="2854" y="21323"/>
                  </a:cubicBezTo>
                  <a:lnTo>
                    <a:pt x="2903" y="21323"/>
                  </a:lnTo>
                  <a:lnTo>
                    <a:pt x="2903" y="21007"/>
                  </a:lnTo>
                  <a:cubicBezTo>
                    <a:pt x="2919" y="20942"/>
                    <a:pt x="2935" y="20916"/>
                    <a:pt x="2947" y="20916"/>
                  </a:cubicBezTo>
                  <a:cubicBezTo>
                    <a:pt x="2979" y="20916"/>
                    <a:pt x="3002" y="21042"/>
                    <a:pt x="3002" y="21115"/>
                  </a:cubicBezTo>
                  <a:cubicBezTo>
                    <a:pt x="3002" y="21007"/>
                    <a:pt x="3052" y="20903"/>
                    <a:pt x="3100" y="20795"/>
                  </a:cubicBezTo>
                  <a:cubicBezTo>
                    <a:pt x="3100" y="20765"/>
                    <a:pt x="3096" y="20752"/>
                    <a:pt x="3088" y="20752"/>
                  </a:cubicBezTo>
                  <a:cubicBezTo>
                    <a:pt x="3072" y="20752"/>
                    <a:pt x="3036" y="20829"/>
                    <a:pt x="3002" y="20903"/>
                  </a:cubicBezTo>
                  <a:cubicBezTo>
                    <a:pt x="3002" y="20691"/>
                    <a:pt x="3002" y="20375"/>
                    <a:pt x="3002" y="20163"/>
                  </a:cubicBezTo>
                  <a:cubicBezTo>
                    <a:pt x="3052" y="20059"/>
                    <a:pt x="3088" y="20059"/>
                    <a:pt x="3119" y="20059"/>
                  </a:cubicBezTo>
                  <a:cubicBezTo>
                    <a:pt x="3149" y="20059"/>
                    <a:pt x="3175" y="20059"/>
                    <a:pt x="3199" y="19951"/>
                  </a:cubicBezTo>
                  <a:cubicBezTo>
                    <a:pt x="3544" y="18159"/>
                    <a:pt x="3938" y="16362"/>
                    <a:pt x="4430" y="14778"/>
                  </a:cubicBezTo>
                  <a:cubicBezTo>
                    <a:pt x="4442" y="14778"/>
                    <a:pt x="4448" y="14778"/>
                    <a:pt x="4450" y="14782"/>
                  </a:cubicBezTo>
                  <a:cubicBezTo>
                    <a:pt x="4553" y="14302"/>
                    <a:pt x="4730" y="13908"/>
                    <a:pt x="4823" y="13510"/>
                  </a:cubicBezTo>
                  <a:lnTo>
                    <a:pt x="4970" y="13510"/>
                  </a:lnTo>
                  <a:cubicBezTo>
                    <a:pt x="4920" y="13510"/>
                    <a:pt x="5166" y="12986"/>
                    <a:pt x="5364" y="12458"/>
                  </a:cubicBezTo>
                  <a:cubicBezTo>
                    <a:pt x="5463" y="12138"/>
                    <a:pt x="5610" y="11930"/>
                    <a:pt x="5709" y="11718"/>
                  </a:cubicBezTo>
                  <a:lnTo>
                    <a:pt x="5955" y="11402"/>
                  </a:lnTo>
                  <a:lnTo>
                    <a:pt x="5904" y="11190"/>
                  </a:lnTo>
                  <a:cubicBezTo>
                    <a:pt x="5971" y="11047"/>
                    <a:pt x="6009" y="11012"/>
                    <a:pt x="6035" y="11012"/>
                  </a:cubicBezTo>
                  <a:cubicBezTo>
                    <a:pt x="6064" y="11012"/>
                    <a:pt x="6080" y="11047"/>
                    <a:pt x="6102" y="11047"/>
                  </a:cubicBezTo>
                  <a:cubicBezTo>
                    <a:pt x="6124" y="11047"/>
                    <a:pt x="6150" y="11012"/>
                    <a:pt x="6201" y="10874"/>
                  </a:cubicBezTo>
                  <a:cubicBezTo>
                    <a:pt x="6150" y="10449"/>
                    <a:pt x="6544" y="10345"/>
                    <a:pt x="6544" y="10133"/>
                  </a:cubicBezTo>
                  <a:cubicBezTo>
                    <a:pt x="6544" y="10133"/>
                    <a:pt x="6588" y="10086"/>
                    <a:pt x="6632" y="10086"/>
                  </a:cubicBezTo>
                  <a:cubicBezTo>
                    <a:pt x="6653" y="10086"/>
                    <a:pt x="6675" y="10099"/>
                    <a:pt x="6691" y="10133"/>
                  </a:cubicBezTo>
                  <a:cubicBezTo>
                    <a:pt x="6691" y="9921"/>
                    <a:pt x="6741" y="9921"/>
                    <a:pt x="6790" y="9817"/>
                  </a:cubicBezTo>
                  <a:cubicBezTo>
                    <a:pt x="6806" y="9783"/>
                    <a:pt x="6812" y="9770"/>
                    <a:pt x="6810" y="9770"/>
                  </a:cubicBezTo>
                  <a:cubicBezTo>
                    <a:pt x="6806" y="9770"/>
                    <a:pt x="6774" y="9817"/>
                    <a:pt x="6741" y="9817"/>
                  </a:cubicBezTo>
                  <a:lnTo>
                    <a:pt x="6889" y="9605"/>
                  </a:lnTo>
                  <a:cubicBezTo>
                    <a:pt x="6937" y="9605"/>
                    <a:pt x="6988" y="9605"/>
                    <a:pt x="6937" y="9709"/>
                  </a:cubicBezTo>
                  <a:cubicBezTo>
                    <a:pt x="7086" y="9501"/>
                    <a:pt x="7282" y="9393"/>
                    <a:pt x="7480" y="9185"/>
                  </a:cubicBezTo>
                  <a:cubicBezTo>
                    <a:pt x="7726" y="8865"/>
                    <a:pt x="8020" y="8657"/>
                    <a:pt x="8315" y="8445"/>
                  </a:cubicBezTo>
                  <a:cubicBezTo>
                    <a:pt x="8462" y="8337"/>
                    <a:pt x="8611" y="8337"/>
                    <a:pt x="8759" y="8233"/>
                  </a:cubicBezTo>
                  <a:cubicBezTo>
                    <a:pt x="8906" y="8129"/>
                    <a:pt x="9053" y="8021"/>
                    <a:pt x="9200" y="7917"/>
                  </a:cubicBezTo>
                  <a:cubicBezTo>
                    <a:pt x="9497" y="7809"/>
                    <a:pt x="9693" y="7705"/>
                    <a:pt x="9840" y="7705"/>
                  </a:cubicBezTo>
                  <a:cubicBezTo>
                    <a:pt x="9791" y="7601"/>
                    <a:pt x="9731" y="7601"/>
                    <a:pt x="9674" y="7601"/>
                  </a:cubicBezTo>
                  <a:cubicBezTo>
                    <a:pt x="9620" y="7601"/>
                    <a:pt x="9570" y="7601"/>
                    <a:pt x="9545" y="7493"/>
                  </a:cubicBezTo>
                  <a:cubicBezTo>
                    <a:pt x="9594" y="7389"/>
                    <a:pt x="9644" y="7389"/>
                    <a:pt x="9680" y="7389"/>
                  </a:cubicBezTo>
                  <a:cubicBezTo>
                    <a:pt x="9717" y="7389"/>
                    <a:pt x="9743" y="7389"/>
                    <a:pt x="9743" y="7285"/>
                  </a:cubicBezTo>
                  <a:cubicBezTo>
                    <a:pt x="9791" y="7441"/>
                    <a:pt x="9866" y="7441"/>
                    <a:pt x="9945" y="7441"/>
                  </a:cubicBezTo>
                  <a:cubicBezTo>
                    <a:pt x="10025" y="7441"/>
                    <a:pt x="10112" y="7441"/>
                    <a:pt x="10185" y="7601"/>
                  </a:cubicBezTo>
                  <a:lnTo>
                    <a:pt x="10185" y="7389"/>
                  </a:lnTo>
                  <a:lnTo>
                    <a:pt x="10235" y="7493"/>
                  </a:lnTo>
                  <a:cubicBezTo>
                    <a:pt x="10530" y="7285"/>
                    <a:pt x="10578" y="7285"/>
                    <a:pt x="10578" y="7285"/>
                  </a:cubicBezTo>
                  <a:lnTo>
                    <a:pt x="10923" y="7285"/>
                  </a:lnTo>
                  <a:cubicBezTo>
                    <a:pt x="11133" y="7285"/>
                    <a:pt x="11272" y="7051"/>
                    <a:pt x="11431" y="7051"/>
                  </a:cubicBezTo>
                  <a:cubicBezTo>
                    <a:pt x="11458" y="7051"/>
                    <a:pt x="11486" y="7056"/>
                    <a:pt x="11514" y="7073"/>
                  </a:cubicBezTo>
                  <a:cubicBezTo>
                    <a:pt x="11514" y="7073"/>
                    <a:pt x="11415" y="6861"/>
                    <a:pt x="11514" y="6861"/>
                  </a:cubicBezTo>
                  <a:cubicBezTo>
                    <a:pt x="11514" y="6883"/>
                    <a:pt x="11524" y="6891"/>
                    <a:pt x="11538" y="6891"/>
                  </a:cubicBezTo>
                  <a:cubicBezTo>
                    <a:pt x="11567" y="6891"/>
                    <a:pt x="11613" y="6870"/>
                    <a:pt x="11649" y="6870"/>
                  </a:cubicBezTo>
                  <a:cubicBezTo>
                    <a:pt x="11684" y="6870"/>
                    <a:pt x="11710" y="6887"/>
                    <a:pt x="11710" y="6965"/>
                  </a:cubicBezTo>
                  <a:cubicBezTo>
                    <a:pt x="11724" y="6995"/>
                    <a:pt x="11748" y="7008"/>
                    <a:pt x="11774" y="7008"/>
                  </a:cubicBezTo>
                  <a:cubicBezTo>
                    <a:pt x="11843" y="7008"/>
                    <a:pt x="11932" y="6922"/>
                    <a:pt x="11911" y="6783"/>
                  </a:cubicBezTo>
                  <a:cubicBezTo>
                    <a:pt x="11944" y="6861"/>
                    <a:pt x="12095" y="6870"/>
                    <a:pt x="12006" y="6965"/>
                  </a:cubicBezTo>
                  <a:cubicBezTo>
                    <a:pt x="12039" y="6965"/>
                    <a:pt x="12093" y="7012"/>
                    <a:pt x="12125" y="7012"/>
                  </a:cubicBezTo>
                  <a:cubicBezTo>
                    <a:pt x="12141" y="7012"/>
                    <a:pt x="12154" y="6999"/>
                    <a:pt x="12154" y="6965"/>
                  </a:cubicBezTo>
                  <a:lnTo>
                    <a:pt x="12103" y="6861"/>
                  </a:lnTo>
                  <a:cubicBezTo>
                    <a:pt x="12273" y="6861"/>
                    <a:pt x="12369" y="7095"/>
                    <a:pt x="12517" y="7095"/>
                  </a:cubicBezTo>
                  <a:cubicBezTo>
                    <a:pt x="12541" y="7095"/>
                    <a:pt x="12567" y="7086"/>
                    <a:pt x="12595" y="7073"/>
                  </a:cubicBezTo>
                  <a:lnTo>
                    <a:pt x="12496" y="6861"/>
                  </a:lnTo>
                  <a:cubicBezTo>
                    <a:pt x="12646" y="6861"/>
                    <a:pt x="12743" y="7073"/>
                    <a:pt x="12743" y="7285"/>
                  </a:cubicBezTo>
                  <a:lnTo>
                    <a:pt x="12646" y="7285"/>
                  </a:lnTo>
                  <a:cubicBezTo>
                    <a:pt x="12793" y="7389"/>
                    <a:pt x="12989" y="7493"/>
                    <a:pt x="13186" y="7493"/>
                  </a:cubicBezTo>
                  <a:lnTo>
                    <a:pt x="13087" y="7493"/>
                  </a:lnTo>
                  <a:cubicBezTo>
                    <a:pt x="13235" y="7493"/>
                    <a:pt x="13334" y="7601"/>
                    <a:pt x="13481" y="7601"/>
                  </a:cubicBezTo>
                  <a:cubicBezTo>
                    <a:pt x="13628" y="7705"/>
                    <a:pt x="13826" y="7809"/>
                    <a:pt x="14023" y="8021"/>
                  </a:cubicBezTo>
                  <a:cubicBezTo>
                    <a:pt x="14417" y="8233"/>
                    <a:pt x="14760" y="8657"/>
                    <a:pt x="14909" y="8761"/>
                  </a:cubicBezTo>
                  <a:lnTo>
                    <a:pt x="14859" y="8445"/>
                  </a:lnTo>
                  <a:lnTo>
                    <a:pt x="15105" y="8549"/>
                  </a:lnTo>
                  <a:cubicBezTo>
                    <a:pt x="15105" y="8549"/>
                    <a:pt x="14917" y="8874"/>
                    <a:pt x="14869" y="8882"/>
                  </a:cubicBezTo>
                  <a:lnTo>
                    <a:pt x="14859" y="8865"/>
                  </a:lnTo>
                  <a:cubicBezTo>
                    <a:pt x="14859" y="8878"/>
                    <a:pt x="14863" y="8882"/>
                    <a:pt x="14867" y="8882"/>
                  </a:cubicBezTo>
                  <a:cubicBezTo>
                    <a:pt x="14869" y="8882"/>
                    <a:pt x="14869" y="8882"/>
                    <a:pt x="14869" y="8882"/>
                  </a:cubicBezTo>
                  <a:lnTo>
                    <a:pt x="15056" y="9185"/>
                  </a:lnTo>
                  <a:lnTo>
                    <a:pt x="15351" y="9605"/>
                  </a:lnTo>
                  <a:cubicBezTo>
                    <a:pt x="15645" y="10029"/>
                    <a:pt x="15891" y="10449"/>
                    <a:pt x="16137" y="10977"/>
                  </a:cubicBezTo>
                  <a:cubicBezTo>
                    <a:pt x="16531" y="11718"/>
                    <a:pt x="16926" y="12666"/>
                    <a:pt x="17221" y="13618"/>
                  </a:cubicBezTo>
                  <a:cubicBezTo>
                    <a:pt x="17249" y="13808"/>
                    <a:pt x="17209" y="13847"/>
                    <a:pt x="17170" y="13847"/>
                  </a:cubicBezTo>
                  <a:cubicBezTo>
                    <a:pt x="17146" y="13847"/>
                    <a:pt x="17122" y="13830"/>
                    <a:pt x="17122" y="13830"/>
                  </a:cubicBezTo>
                  <a:cubicBezTo>
                    <a:pt x="17170" y="13986"/>
                    <a:pt x="17196" y="13986"/>
                    <a:pt x="17221" y="13986"/>
                  </a:cubicBezTo>
                  <a:cubicBezTo>
                    <a:pt x="17245" y="13986"/>
                    <a:pt x="17269" y="13986"/>
                    <a:pt x="17320" y="14146"/>
                  </a:cubicBezTo>
                  <a:cubicBezTo>
                    <a:pt x="17320" y="14181"/>
                    <a:pt x="17313" y="14194"/>
                    <a:pt x="17303" y="14194"/>
                  </a:cubicBezTo>
                  <a:cubicBezTo>
                    <a:pt x="17285" y="14194"/>
                    <a:pt x="17253" y="14146"/>
                    <a:pt x="17221" y="14146"/>
                  </a:cubicBezTo>
                  <a:cubicBezTo>
                    <a:pt x="17221" y="14146"/>
                    <a:pt x="17320" y="14462"/>
                    <a:pt x="17320" y="14462"/>
                  </a:cubicBezTo>
                  <a:cubicBezTo>
                    <a:pt x="17368" y="14358"/>
                    <a:pt x="17416" y="14146"/>
                    <a:pt x="17467" y="14038"/>
                  </a:cubicBezTo>
                  <a:lnTo>
                    <a:pt x="17566" y="14358"/>
                  </a:lnTo>
                  <a:lnTo>
                    <a:pt x="17515" y="14462"/>
                  </a:lnTo>
                  <a:cubicBezTo>
                    <a:pt x="17515" y="14566"/>
                    <a:pt x="17761" y="14462"/>
                    <a:pt x="17812" y="14886"/>
                  </a:cubicBezTo>
                  <a:cubicBezTo>
                    <a:pt x="17909" y="15414"/>
                    <a:pt x="18007" y="15622"/>
                    <a:pt x="18056" y="16046"/>
                  </a:cubicBezTo>
                  <a:cubicBezTo>
                    <a:pt x="18155" y="16362"/>
                    <a:pt x="18205" y="16678"/>
                    <a:pt x="18253" y="17103"/>
                  </a:cubicBezTo>
                  <a:cubicBezTo>
                    <a:pt x="18253" y="17103"/>
                    <a:pt x="18205" y="16994"/>
                    <a:pt x="18155" y="16890"/>
                  </a:cubicBezTo>
                  <a:cubicBezTo>
                    <a:pt x="18155" y="16994"/>
                    <a:pt x="18155" y="17103"/>
                    <a:pt x="18155" y="17206"/>
                  </a:cubicBezTo>
                  <a:cubicBezTo>
                    <a:pt x="18165" y="17163"/>
                    <a:pt x="18175" y="17146"/>
                    <a:pt x="18185" y="17146"/>
                  </a:cubicBezTo>
                  <a:cubicBezTo>
                    <a:pt x="18217" y="17146"/>
                    <a:pt x="18245" y="17328"/>
                    <a:pt x="18251" y="17328"/>
                  </a:cubicBezTo>
                  <a:cubicBezTo>
                    <a:pt x="18253" y="17328"/>
                    <a:pt x="18253" y="17323"/>
                    <a:pt x="18253" y="17315"/>
                  </a:cubicBezTo>
                  <a:cubicBezTo>
                    <a:pt x="18352" y="17522"/>
                    <a:pt x="18451" y="17735"/>
                    <a:pt x="18451" y="18051"/>
                  </a:cubicBezTo>
                  <a:cubicBezTo>
                    <a:pt x="18451" y="18366"/>
                    <a:pt x="18500" y="18687"/>
                    <a:pt x="18598" y="18895"/>
                  </a:cubicBezTo>
                  <a:cubicBezTo>
                    <a:pt x="19040" y="18895"/>
                    <a:pt x="19532" y="19003"/>
                    <a:pt x="19976" y="19215"/>
                  </a:cubicBezTo>
                  <a:cubicBezTo>
                    <a:pt x="20664" y="19423"/>
                    <a:pt x="21303" y="19847"/>
                    <a:pt x="21402" y="19847"/>
                  </a:cubicBezTo>
                  <a:cubicBezTo>
                    <a:pt x="21402" y="20059"/>
                    <a:pt x="21402" y="20267"/>
                    <a:pt x="21402" y="20479"/>
                  </a:cubicBezTo>
                  <a:cubicBezTo>
                    <a:pt x="21451" y="20267"/>
                    <a:pt x="21451" y="19951"/>
                    <a:pt x="21451" y="19635"/>
                  </a:cubicBezTo>
                  <a:lnTo>
                    <a:pt x="21354" y="19635"/>
                  </a:lnTo>
                  <a:cubicBezTo>
                    <a:pt x="21303" y="19003"/>
                    <a:pt x="21402" y="19531"/>
                    <a:pt x="21402" y="18895"/>
                  </a:cubicBezTo>
                  <a:cubicBezTo>
                    <a:pt x="21451" y="18895"/>
                    <a:pt x="21501" y="19423"/>
                    <a:pt x="21501" y="19951"/>
                  </a:cubicBezTo>
                  <a:cubicBezTo>
                    <a:pt x="21501" y="19423"/>
                    <a:pt x="21550" y="19003"/>
                    <a:pt x="21451" y="18791"/>
                  </a:cubicBezTo>
                  <a:cubicBezTo>
                    <a:pt x="21451" y="18579"/>
                    <a:pt x="21477" y="18579"/>
                    <a:pt x="21507" y="18579"/>
                  </a:cubicBezTo>
                  <a:cubicBezTo>
                    <a:pt x="21537" y="18579"/>
                    <a:pt x="21574" y="18579"/>
                    <a:pt x="21600" y="18366"/>
                  </a:cubicBezTo>
                  <a:cubicBezTo>
                    <a:pt x="21501" y="17947"/>
                    <a:pt x="21451" y="17522"/>
                    <a:pt x="21451" y="17103"/>
                  </a:cubicBezTo>
                  <a:cubicBezTo>
                    <a:pt x="21451" y="16890"/>
                    <a:pt x="21402" y="16678"/>
                    <a:pt x="21402" y="16466"/>
                  </a:cubicBezTo>
                  <a:cubicBezTo>
                    <a:pt x="21354" y="16258"/>
                    <a:pt x="21303" y="16150"/>
                    <a:pt x="21303" y="15938"/>
                  </a:cubicBezTo>
                  <a:cubicBezTo>
                    <a:pt x="21205" y="15622"/>
                    <a:pt x="21108" y="15306"/>
                    <a:pt x="21108" y="14886"/>
                  </a:cubicBezTo>
                  <a:lnTo>
                    <a:pt x="21156" y="14990"/>
                  </a:lnTo>
                  <a:cubicBezTo>
                    <a:pt x="21156" y="14674"/>
                    <a:pt x="20959" y="14146"/>
                    <a:pt x="20910" y="13618"/>
                  </a:cubicBezTo>
                  <a:cubicBezTo>
                    <a:pt x="20910" y="13735"/>
                    <a:pt x="20910" y="13817"/>
                    <a:pt x="20902" y="13817"/>
                  </a:cubicBezTo>
                  <a:cubicBezTo>
                    <a:pt x="20896" y="13817"/>
                    <a:pt x="20884" y="13761"/>
                    <a:pt x="20862" y="13618"/>
                  </a:cubicBezTo>
                  <a:cubicBezTo>
                    <a:pt x="20763" y="13090"/>
                    <a:pt x="20664" y="12774"/>
                    <a:pt x="20616" y="12350"/>
                  </a:cubicBezTo>
                  <a:lnTo>
                    <a:pt x="20418" y="12034"/>
                  </a:lnTo>
                  <a:cubicBezTo>
                    <a:pt x="19976" y="10345"/>
                    <a:pt x="19434" y="8761"/>
                    <a:pt x="18794" y="7389"/>
                  </a:cubicBezTo>
                  <a:cubicBezTo>
                    <a:pt x="18598" y="6965"/>
                    <a:pt x="18401" y="6545"/>
                    <a:pt x="18155" y="6121"/>
                  </a:cubicBezTo>
                  <a:lnTo>
                    <a:pt x="17566" y="5065"/>
                  </a:lnTo>
                  <a:cubicBezTo>
                    <a:pt x="17221" y="4536"/>
                    <a:pt x="16876" y="4008"/>
                    <a:pt x="16729" y="3692"/>
                  </a:cubicBezTo>
                  <a:cubicBezTo>
                    <a:pt x="15891" y="2532"/>
                    <a:pt x="15056" y="1688"/>
                    <a:pt x="14171" y="948"/>
                  </a:cubicBezTo>
                  <a:lnTo>
                    <a:pt x="13382" y="420"/>
                  </a:lnTo>
                  <a:lnTo>
                    <a:pt x="12547" y="104"/>
                  </a:lnTo>
                  <a:cubicBezTo>
                    <a:pt x="12325" y="52"/>
                    <a:pt x="12091" y="26"/>
                    <a:pt x="11857" y="26"/>
                  </a:cubicBezTo>
                  <a:cubicBezTo>
                    <a:pt x="11625" y="26"/>
                    <a:pt x="11391" y="52"/>
                    <a:pt x="11169" y="104"/>
                  </a:cubicBezTo>
                  <a:cubicBezTo>
                    <a:pt x="10923" y="0"/>
                    <a:pt x="10677" y="0"/>
                    <a:pt x="1043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156" name="Google Shape;114;p5"/>
          <p:cNvGrpSpPr/>
          <p:nvPr/>
        </p:nvGrpSpPr>
        <p:grpSpPr>
          <a:xfrm>
            <a:off x="8241404" y="2107104"/>
            <a:ext cx="1112519" cy="1115123"/>
            <a:chOff x="0" y="0"/>
            <a:chExt cx="1112518" cy="1115121"/>
          </a:xfrm>
        </p:grpSpPr>
        <p:sp>
          <p:nvSpPr>
            <p:cNvPr id="145" name="Google Shape;115;p5"/>
            <p:cNvSpPr/>
            <p:nvPr/>
          </p:nvSpPr>
          <p:spPr>
            <a:xfrm rot="4108899">
              <a:off x="1015205" y="518571"/>
              <a:ext cx="1" cy="151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6" name="Google Shape;116;p5"/>
            <p:cNvSpPr/>
            <p:nvPr/>
          </p:nvSpPr>
          <p:spPr>
            <a:xfrm rot="4108899">
              <a:off x="909618" y="269307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7" name="Google Shape;117;p5"/>
            <p:cNvSpPr/>
            <p:nvPr/>
          </p:nvSpPr>
          <p:spPr>
            <a:xfrm rot="4108899">
              <a:off x="820871" y="-4021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8" name="Google Shape;118;p5"/>
            <p:cNvSpPr/>
            <p:nvPr/>
          </p:nvSpPr>
          <p:spPr>
            <a:xfrm rot="4108899">
              <a:off x="379213" y="245124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9" name="Google Shape;120;p5"/>
            <p:cNvSpPr/>
            <p:nvPr/>
          </p:nvSpPr>
          <p:spPr>
            <a:xfrm rot="4108899">
              <a:off x="239829" y="253418"/>
              <a:ext cx="201298" cy="2183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0" name="Google Shape;121;p5"/>
            <p:cNvSpPr/>
            <p:nvPr/>
          </p:nvSpPr>
          <p:spPr>
            <a:xfrm rot="4108899">
              <a:off x="717954" y="746328"/>
              <a:ext cx="187861" cy="198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1" name="Google Shape;123;p5"/>
            <p:cNvSpPr/>
            <p:nvPr/>
          </p:nvSpPr>
          <p:spPr>
            <a:xfrm rot="4108899">
              <a:off x="493611" y="458319"/>
              <a:ext cx="204359" cy="213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2" name="Google Shape;124;p5"/>
            <p:cNvSpPr/>
            <p:nvPr/>
          </p:nvSpPr>
          <p:spPr>
            <a:xfrm rot="4108899">
              <a:off x="298364" y="864833"/>
              <a:ext cx="197315" cy="231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3" name="Google Shape;125;p5"/>
            <p:cNvSpPr/>
            <p:nvPr/>
          </p:nvSpPr>
          <p:spPr>
            <a:xfrm rot="4108899">
              <a:off x="35243" y="650607"/>
              <a:ext cx="194736" cy="208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4" name="Google Shape;126;p5"/>
            <p:cNvSpPr/>
            <p:nvPr/>
          </p:nvSpPr>
          <p:spPr>
            <a:xfrm rot="4108899">
              <a:off x="754336" y="47929"/>
              <a:ext cx="167972" cy="202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5" name="Google Shape;127;p5"/>
            <p:cNvSpPr/>
            <p:nvPr/>
          </p:nvSpPr>
          <p:spPr>
            <a:xfrm rot="4108899">
              <a:off x="887885" y="367819"/>
              <a:ext cx="164231" cy="2416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157" name="Google Shape;128;p5"/>
          <p:cNvSpPr/>
          <p:nvPr/>
        </p:nvSpPr>
        <p:spPr>
          <a:xfrm>
            <a:off x="-498435" y="3926489"/>
            <a:ext cx="1414985" cy="1142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202" h="21600" fill="norm" stroke="1" extrusionOk="0">
                <a:moveTo>
                  <a:pt x="13257" y="0"/>
                </a:moveTo>
                <a:cubicBezTo>
                  <a:pt x="7662" y="0"/>
                  <a:pt x="-3622" y="4616"/>
                  <a:pt x="1147" y="17132"/>
                </a:cubicBezTo>
                <a:cubicBezTo>
                  <a:pt x="1147" y="17132"/>
                  <a:pt x="5545" y="21600"/>
                  <a:pt x="9496" y="21600"/>
                </a:cubicBezTo>
                <a:cubicBezTo>
                  <a:pt x="11107" y="21600"/>
                  <a:pt x="12644" y="20856"/>
                  <a:pt x="13777" y="18765"/>
                </a:cubicBezTo>
                <a:cubicBezTo>
                  <a:pt x="17691" y="11542"/>
                  <a:pt x="17978" y="3233"/>
                  <a:pt x="16006" y="759"/>
                </a:cubicBezTo>
                <a:cubicBezTo>
                  <a:pt x="15622" y="270"/>
                  <a:pt x="14605" y="0"/>
                  <a:pt x="13257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169" name="Google Shape;129;p5"/>
          <p:cNvGrpSpPr/>
          <p:nvPr/>
        </p:nvGrpSpPr>
        <p:grpSpPr>
          <a:xfrm>
            <a:off x="-152163" y="4738072"/>
            <a:ext cx="763280" cy="961225"/>
            <a:chOff x="0" y="0"/>
            <a:chExt cx="763279" cy="961223"/>
          </a:xfrm>
        </p:grpSpPr>
        <p:sp>
          <p:nvSpPr>
            <p:cNvPr id="158" name="Google Shape;130;p5"/>
            <p:cNvSpPr/>
            <p:nvPr/>
          </p:nvSpPr>
          <p:spPr>
            <a:xfrm>
              <a:off x="487381" y="74632"/>
              <a:ext cx="1" cy="1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9" name="Google Shape;131;p5"/>
            <p:cNvSpPr/>
            <p:nvPr/>
          </p:nvSpPr>
          <p:spPr>
            <a:xfrm>
              <a:off x="250262" y="80436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0" name="Google Shape;132;p5"/>
            <p:cNvSpPr/>
            <p:nvPr/>
          </p:nvSpPr>
          <p:spPr>
            <a:xfrm>
              <a:off x="0" y="64996"/>
              <a:ext cx="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1" name="Google Shape;133;p5"/>
            <p:cNvSpPr/>
            <p:nvPr/>
          </p:nvSpPr>
          <p:spPr>
            <a:xfrm>
              <a:off x="56215" y="49757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2" name="Google Shape;135;p5"/>
            <p:cNvSpPr/>
            <p:nvPr/>
          </p:nvSpPr>
          <p:spPr>
            <a:xfrm>
              <a:off x="50502" y="480837"/>
              <a:ext cx="175635" cy="1904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3" name="Google Shape;136;p5"/>
            <p:cNvSpPr/>
            <p:nvPr/>
          </p:nvSpPr>
          <p:spPr>
            <a:xfrm>
              <a:off x="599369" y="261349"/>
              <a:ext cx="163911" cy="1733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4" name="Google Shape;138;p5"/>
            <p:cNvSpPr/>
            <p:nvPr/>
          </p:nvSpPr>
          <p:spPr>
            <a:xfrm>
              <a:off x="295393" y="340394"/>
              <a:ext cx="178306" cy="1866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5" name="Google Shape;139;p5"/>
            <p:cNvSpPr/>
            <p:nvPr/>
          </p:nvSpPr>
          <p:spPr>
            <a:xfrm>
              <a:off x="572147" y="626861"/>
              <a:ext cx="172160" cy="202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6" name="Google Shape;140;p5"/>
            <p:cNvSpPr/>
            <p:nvPr/>
          </p:nvSpPr>
          <p:spPr>
            <a:xfrm>
              <a:off x="305176" y="779458"/>
              <a:ext cx="169909" cy="181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7" name="Google Shape;141;p5"/>
            <p:cNvSpPr/>
            <p:nvPr/>
          </p:nvSpPr>
          <p:spPr>
            <a:xfrm>
              <a:off x="51042" y="15394"/>
              <a:ext cx="146558" cy="1764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8" name="Google Shape;142;p5"/>
            <p:cNvSpPr/>
            <p:nvPr/>
          </p:nvSpPr>
          <p:spPr>
            <a:xfrm>
              <a:off x="370465" y="0"/>
              <a:ext cx="143294" cy="210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170" name="Google Shape;143;p5"/>
          <p:cNvSpPr/>
          <p:nvPr/>
        </p:nvSpPr>
        <p:spPr>
          <a:xfrm>
            <a:off x="476675" y="3946875"/>
            <a:ext cx="395126" cy="270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71" name="Google Shape;144;p5"/>
          <p:cNvSpPr/>
          <p:nvPr/>
        </p:nvSpPr>
        <p:spPr>
          <a:xfrm>
            <a:off x="180350" y="3679799"/>
            <a:ext cx="410351" cy="277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9" y="4415"/>
                </a:moveTo>
                <a:cubicBezTo>
                  <a:pt x="19140" y="4452"/>
                  <a:pt x="19152" y="4489"/>
                  <a:pt x="19164" y="4526"/>
                </a:cubicBezTo>
                <a:cubicBezTo>
                  <a:pt x="19158" y="4491"/>
                  <a:pt x="19144" y="4452"/>
                  <a:pt x="19129" y="4415"/>
                </a:cubicBezTo>
                <a:close/>
                <a:moveTo>
                  <a:pt x="15645" y="11679"/>
                </a:moveTo>
                <a:cubicBezTo>
                  <a:pt x="15640" y="11712"/>
                  <a:pt x="15635" y="11745"/>
                  <a:pt x="15630" y="11774"/>
                </a:cubicBezTo>
                <a:cubicBezTo>
                  <a:pt x="15641" y="11757"/>
                  <a:pt x="15647" y="11722"/>
                  <a:pt x="15645" y="11679"/>
                </a:cubicBezTo>
                <a:close/>
                <a:moveTo>
                  <a:pt x="8405" y="18273"/>
                </a:moveTo>
                <a:cubicBezTo>
                  <a:pt x="8398" y="18287"/>
                  <a:pt x="8394" y="18297"/>
                  <a:pt x="8396" y="18297"/>
                </a:cubicBezTo>
                <a:cubicBezTo>
                  <a:pt x="8396" y="18297"/>
                  <a:pt x="8400" y="18291"/>
                  <a:pt x="8409" y="18277"/>
                </a:cubicBezTo>
                <a:cubicBezTo>
                  <a:pt x="8409" y="18277"/>
                  <a:pt x="8408" y="18275"/>
                  <a:pt x="8405" y="18273"/>
                </a:cubicBezTo>
                <a:close/>
                <a:moveTo>
                  <a:pt x="17106" y="0"/>
                </a:moveTo>
                <a:lnTo>
                  <a:pt x="16015" y="95"/>
                </a:lnTo>
                <a:cubicBezTo>
                  <a:pt x="15887" y="95"/>
                  <a:pt x="15790" y="142"/>
                  <a:pt x="15662" y="142"/>
                </a:cubicBezTo>
                <a:lnTo>
                  <a:pt x="15341" y="284"/>
                </a:lnTo>
                <a:lnTo>
                  <a:pt x="14989" y="428"/>
                </a:lnTo>
                <a:lnTo>
                  <a:pt x="14474" y="570"/>
                </a:lnTo>
                <a:cubicBezTo>
                  <a:pt x="14411" y="855"/>
                  <a:pt x="14346" y="1187"/>
                  <a:pt x="14314" y="1472"/>
                </a:cubicBezTo>
                <a:cubicBezTo>
                  <a:pt x="14250" y="1756"/>
                  <a:pt x="14186" y="2089"/>
                  <a:pt x="14154" y="2373"/>
                </a:cubicBezTo>
                <a:cubicBezTo>
                  <a:pt x="14090" y="3038"/>
                  <a:pt x="13994" y="3655"/>
                  <a:pt x="13929" y="4319"/>
                </a:cubicBezTo>
                <a:cubicBezTo>
                  <a:pt x="13896" y="4605"/>
                  <a:pt x="13833" y="4938"/>
                  <a:pt x="13800" y="5269"/>
                </a:cubicBezTo>
                <a:cubicBezTo>
                  <a:pt x="13769" y="5555"/>
                  <a:pt x="13736" y="5886"/>
                  <a:pt x="13736" y="6219"/>
                </a:cubicBezTo>
                <a:cubicBezTo>
                  <a:pt x="13704" y="6503"/>
                  <a:pt x="13673" y="6931"/>
                  <a:pt x="13640" y="7264"/>
                </a:cubicBezTo>
                <a:cubicBezTo>
                  <a:pt x="13577" y="7833"/>
                  <a:pt x="13544" y="8450"/>
                  <a:pt x="13512" y="8925"/>
                </a:cubicBezTo>
                <a:cubicBezTo>
                  <a:pt x="13512" y="9162"/>
                  <a:pt x="13448" y="9400"/>
                  <a:pt x="13448" y="9590"/>
                </a:cubicBezTo>
                <a:cubicBezTo>
                  <a:pt x="13448" y="9684"/>
                  <a:pt x="13448" y="9732"/>
                  <a:pt x="13416" y="9828"/>
                </a:cubicBezTo>
                <a:cubicBezTo>
                  <a:pt x="13416" y="9921"/>
                  <a:pt x="13383" y="10017"/>
                  <a:pt x="13383" y="10112"/>
                </a:cubicBezTo>
                <a:cubicBezTo>
                  <a:pt x="13383" y="10207"/>
                  <a:pt x="13352" y="10303"/>
                  <a:pt x="13352" y="10349"/>
                </a:cubicBezTo>
                <a:cubicBezTo>
                  <a:pt x="13319" y="10303"/>
                  <a:pt x="13256" y="10254"/>
                  <a:pt x="13223" y="10207"/>
                </a:cubicBezTo>
                <a:lnTo>
                  <a:pt x="13062" y="10017"/>
                </a:lnTo>
                <a:lnTo>
                  <a:pt x="12067" y="8498"/>
                </a:lnTo>
                <a:cubicBezTo>
                  <a:pt x="11746" y="7975"/>
                  <a:pt x="11425" y="7502"/>
                  <a:pt x="11105" y="7073"/>
                </a:cubicBezTo>
                <a:lnTo>
                  <a:pt x="10624" y="6361"/>
                </a:lnTo>
                <a:cubicBezTo>
                  <a:pt x="10367" y="6028"/>
                  <a:pt x="10109" y="5649"/>
                  <a:pt x="9885" y="5411"/>
                </a:cubicBezTo>
                <a:cubicBezTo>
                  <a:pt x="9564" y="4938"/>
                  <a:pt x="9147" y="4415"/>
                  <a:pt x="8730" y="3940"/>
                </a:cubicBezTo>
                <a:cubicBezTo>
                  <a:pt x="8634" y="3940"/>
                  <a:pt x="8569" y="3940"/>
                  <a:pt x="8505" y="3988"/>
                </a:cubicBezTo>
                <a:lnTo>
                  <a:pt x="8313" y="3988"/>
                </a:lnTo>
                <a:cubicBezTo>
                  <a:pt x="8537" y="3988"/>
                  <a:pt x="8473" y="4084"/>
                  <a:pt x="8313" y="4130"/>
                </a:cubicBezTo>
                <a:cubicBezTo>
                  <a:pt x="7510" y="4273"/>
                  <a:pt x="7798" y="4226"/>
                  <a:pt x="7638" y="4273"/>
                </a:cubicBezTo>
                <a:cubicBezTo>
                  <a:pt x="7638" y="4273"/>
                  <a:pt x="7575" y="4319"/>
                  <a:pt x="7510" y="4415"/>
                </a:cubicBezTo>
                <a:lnTo>
                  <a:pt x="7221" y="4652"/>
                </a:lnTo>
                <a:cubicBezTo>
                  <a:pt x="7060" y="4747"/>
                  <a:pt x="6932" y="4890"/>
                  <a:pt x="6676" y="5080"/>
                </a:cubicBezTo>
                <a:cubicBezTo>
                  <a:pt x="6611" y="5460"/>
                  <a:pt x="6515" y="5793"/>
                  <a:pt x="6451" y="6266"/>
                </a:cubicBezTo>
                <a:cubicBezTo>
                  <a:pt x="6419" y="6503"/>
                  <a:pt x="6355" y="6741"/>
                  <a:pt x="6322" y="6978"/>
                </a:cubicBezTo>
                <a:cubicBezTo>
                  <a:pt x="6259" y="7216"/>
                  <a:pt x="6226" y="7453"/>
                  <a:pt x="6194" y="7739"/>
                </a:cubicBezTo>
                <a:cubicBezTo>
                  <a:pt x="6161" y="7975"/>
                  <a:pt x="6130" y="8261"/>
                  <a:pt x="6098" y="8545"/>
                </a:cubicBezTo>
                <a:cubicBezTo>
                  <a:pt x="6098" y="8687"/>
                  <a:pt x="6065" y="8829"/>
                  <a:pt x="6065" y="8973"/>
                </a:cubicBezTo>
                <a:cubicBezTo>
                  <a:pt x="6065" y="9067"/>
                  <a:pt x="6065" y="9162"/>
                  <a:pt x="6034" y="9257"/>
                </a:cubicBezTo>
                <a:cubicBezTo>
                  <a:pt x="6002" y="9637"/>
                  <a:pt x="6002" y="10017"/>
                  <a:pt x="5969" y="10396"/>
                </a:cubicBezTo>
                <a:cubicBezTo>
                  <a:pt x="5938" y="11157"/>
                  <a:pt x="5938" y="11963"/>
                  <a:pt x="5969" y="12722"/>
                </a:cubicBezTo>
                <a:lnTo>
                  <a:pt x="5969" y="13246"/>
                </a:lnTo>
                <a:cubicBezTo>
                  <a:pt x="5969" y="13292"/>
                  <a:pt x="5969" y="13388"/>
                  <a:pt x="5969" y="13435"/>
                </a:cubicBezTo>
                <a:cubicBezTo>
                  <a:pt x="6002" y="13577"/>
                  <a:pt x="6002" y="13721"/>
                  <a:pt x="6034" y="13863"/>
                </a:cubicBezTo>
                <a:lnTo>
                  <a:pt x="6098" y="14005"/>
                </a:lnTo>
                <a:lnTo>
                  <a:pt x="6130" y="14052"/>
                </a:lnTo>
                <a:cubicBezTo>
                  <a:pt x="6114" y="14077"/>
                  <a:pt x="6098" y="14089"/>
                  <a:pt x="6082" y="14089"/>
                </a:cubicBezTo>
                <a:cubicBezTo>
                  <a:pt x="6065" y="14089"/>
                  <a:pt x="6049" y="14077"/>
                  <a:pt x="6034" y="14052"/>
                </a:cubicBezTo>
                <a:cubicBezTo>
                  <a:pt x="5969" y="14052"/>
                  <a:pt x="5905" y="14005"/>
                  <a:pt x="5842" y="13958"/>
                </a:cubicBezTo>
                <a:lnTo>
                  <a:pt x="5809" y="13958"/>
                </a:lnTo>
                <a:lnTo>
                  <a:pt x="5809" y="13909"/>
                </a:lnTo>
                <a:cubicBezTo>
                  <a:pt x="5744" y="13909"/>
                  <a:pt x="5681" y="13814"/>
                  <a:pt x="5616" y="13767"/>
                </a:cubicBezTo>
                <a:cubicBezTo>
                  <a:pt x="5584" y="13721"/>
                  <a:pt x="5520" y="13672"/>
                  <a:pt x="5488" y="13625"/>
                </a:cubicBezTo>
                <a:lnTo>
                  <a:pt x="5391" y="13530"/>
                </a:lnTo>
                <a:lnTo>
                  <a:pt x="5327" y="13435"/>
                </a:lnTo>
                <a:lnTo>
                  <a:pt x="5166" y="13246"/>
                </a:lnTo>
                <a:cubicBezTo>
                  <a:pt x="4943" y="13008"/>
                  <a:pt x="4749" y="12722"/>
                  <a:pt x="4526" y="12485"/>
                </a:cubicBezTo>
                <a:lnTo>
                  <a:pt x="3531" y="11299"/>
                </a:lnTo>
                <a:lnTo>
                  <a:pt x="2663" y="10207"/>
                </a:lnTo>
                <a:cubicBezTo>
                  <a:pt x="2407" y="9921"/>
                  <a:pt x="2215" y="9732"/>
                  <a:pt x="2086" y="9542"/>
                </a:cubicBezTo>
                <a:lnTo>
                  <a:pt x="2215" y="9732"/>
                </a:lnTo>
                <a:lnTo>
                  <a:pt x="2086" y="9590"/>
                </a:lnTo>
                <a:cubicBezTo>
                  <a:pt x="1796" y="9732"/>
                  <a:pt x="1508" y="9732"/>
                  <a:pt x="1219" y="9732"/>
                </a:cubicBezTo>
                <a:cubicBezTo>
                  <a:pt x="1283" y="9828"/>
                  <a:pt x="1059" y="9921"/>
                  <a:pt x="866" y="9921"/>
                </a:cubicBezTo>
                <a:lnTo>
                  <a:pt x="834" y="9921"/>
                </a:lnTo>
                <a:lnTo>
                  <a:pt x="770" y="9970"/>
                </a:lnTo>
                <a:cubicBezTo>
                  <a:pt x="705" y="10112"/>
                  <a:pt x="609" y="10254"/>
                  <a:pt x="482" y="10491"/>
                </a:cubicBezTo>
                <a:lnTo>
                  <a:pt x="417" y="10634"/>
                </a:lnTo>
                <a:cubicBezTo>
                  <a:pt x="353" y="10729"/>
                  <a:pt x="321" y="10776"/>
                  <a:pt x="288" y="10871"/>
                </a:cubicBezTo>
                <a:lnTo>
                  <a:pt x="63" y="11251"/>
                </a:lnTo>
                <a:lnTo>
                  <a:pt x="63" y="11821"/>
                </a:lnTo>
                <a:lnTo>
                  <a:pt x="0" y="11726"/>
                </a:lnTo>
                <a:cubicBezTo>
                  <a:pt x="32" y="12296"/>
                  <a:pt x="96" y="13055"/>
                  <a:pt x="96" y="13767"/>
                </a:cubicBezTo>
                <a:cubicBezTo>
                  <a:pt x="96" y="14100"/>
                  <a:pt x="128" y="14431"/>
                  <a:pt x="161" y="14813"/>
                </a:cubicBezTo>
                <a:cubicBezTo>
                  <a:pt x="192" y="15097"/>
                  <a:pt x="224" y="15381"/>
                  <a:pt x="257" y="15572"/>
                </a:cubicBezTo>
                <a:cubicBezTo>
                  <a:pt x="257" y="15809"/>
                  <a:pt x="288" y="16047"/>
                  <a:pt x="321" y="16331"/>
                </a:cubicBezTo>
                <a:cubicBezTo>
                  <a:pt x="321" y="16426"/>
                  <a:pt x="321" y="16522"/>
                  <a:pt x="353" y="16615"/>
                </a:cubicBezTo>
                <a:cubicBezTo>
                  <a:pt x="353" y="16710"/>
                  <a:pt x="353" y="16759"/>
                  <a:pt x="384" y="16853"/>
                </a:cubicBezTo>
                <a:cubicBezTo>
                  <a:pt x="417" y="17232"/>
                  <a:pt x="482" y="17614"/>
                  <a:pt x="513" y="18040"/>
                </a:cubicBezTo>
                <a:cubicBezTo>
                  <a:pt x="578" y="18419"/>
                  <a:pt x="674" y="18848"/>
                  <a:pt x="738" y="19227"/>
                </a:cubicBezTo>
                <a:cubicBezTo>
                  <a:pt x="834" y="19607"/>
                  <a:pt x="930" y="19986"/>
                  <a:pt x="1059" y="20415"/>
                </a:cubicBezTo>
                <a:lnTo>
                  <a:pt x="1059" y="20557"/>
                </a:lnTo>
                <a:cubicBezTo>
                  <a:pt x="1059" y="20650"/>
                  <a:pt x="1059" y="20794"/>
                  <a:pt x="1091" y="20936"/>
                </a:cubicBezTo>
                <a:lnTo>
                  <a:pt x="1187" y="21458"/>
                </a:lnTo>
                <a:lnTo>
                  <a:pt x="1251" y="21600"/>
                </a:lnTo>
                <a:lnTo>
                  <a:pt x="1604" y="21600"/>
                </a:lnTo>
                <a:cubicBezTo>
                  <a:pt x="1829" y="21600"/>
                  <a:pt x="2086" y="21553"/>
                  <a:pt x="2342" y="21458"/>
                </a:cubicBezTo>
                <a:cubicBezTo>
                  <a:pt x="2856" y="21220"/>
                  <a:pt x="3337" y="20650"/>
                  <a:pt x="3273" y="19749"/>
                </a:cubicBezTo>
                <a:lnTo>
                  <a:pt x="3337" y="19749"/>
                </a:lnTo>
                <a:cubicBezTo>
                  <a:pt x="3337" y="19749"/>
                  <a:pt x="3241" y="19465"/>
                  <a:pt x="3241" y="19465"/>
                </a:cubicBezTo>
                <a:cubicBezTo>
                  <a:pt x="3177" y="19036"/>
                  <a:pt x="3049" y="18848"/>
                  <a:pt x="3112" y="18848"/>
                </a:cubicBezTo>
                <a:lnTo>
                  <a:pt x="3241" y="19416"/>
                </a:lnTo>
                <a:cubicBezTo>
                  <a:pt x="3216" y="19249"/>
                  <a:pt x="3211" y="19190"/>
                  <a:pt x="3219" y="19190"/>
                </a:cubicBezTo>
                <a:cubicBezTo>
                  <a:pt x="3232" y="19190"/>
                  <a:pt x="3279" y="19330"/>
                  <a:pt x="3337" y="19416"/>
                </a:cubicBezTo>
                <a:cubicBezTo>
                  <a:pt x="3273" y="19227"/>
                  <a:pt x="3273" y="19085"/>
                  <a:pt x="3241" y="18941"/>
                </a:cubicBezTo>
                <a:cubicBezTo>
                  <a:pt x="3233" y="18920"/>
                  <a:pt x="3229" y="18910"/>
                  <a:pt x="3228" y="18910"/>
                </a:cubicBezTo>
                <a:cubicBezTo>
                  <a:pt x="3223" y="18910"/>
                  <a:pt x="3241" y="19011"/>
                  <a:pt x="3241" y="19085"/>
                </a:cubicBezTo>
                <a:cubicBezTo>
                  <a:pt x="3145" y="18848"/>
                  <a:pt x="3049" y="18562"/>
                  <a:pt x="2985" y="18324"/>
                </a:cubicBezTo>
                <a:cubicBezTo>
                  <a:pt x="2920" y="17898"/>
                  <a:pt x="3081" y="18231"/>
                  <a:pt x="2985" y="17707"/>
                </a:cubicBezTo>
                <a:cubicBezTo>
                  <a:pt x="2920" y="17281"/>
                  <a:pt x="2856" y="16901"/>
                  <a:pt x="2792" y="16473"/>
                </a:cubicBezTo>
                <a:lnTo>
                  <a:pt x="2695" y="15809"/>
                </a:lnTo>
                <a:lnTo>
                  <a:pt x="2695" y="15618"/>
                </a:lnTo>
                <a:cubicBezTo>
                  <a:pt x="2695" y="15523"/>
                  <a:pt x="2695" y="15476"/>
                  <a:pt x="2728" y="15430"/>
                </a:cubicBezTo>
                <a:lnTo>
                  <a:pt x="2728" y="15334"/>
                </a:lnTo>
                <a:lnTo>
                  <a:pt x="2760" y="15334"/>
                </a:lnTo>
                <a:cubicBezTo>
                  <a:pt x="2792" y="15381"/>
                  <a:pt x="2760" y="15381"/>
                  <a:pt x="2792" y="15430"/>
                </a:cubicBezTo>
                <a:lnTo>
                  <a:pt x="2824" y="15430"/>
                </a:lnTo>
                <a:cubicBezTo>
                  <a:pt x="2824" y="15461"/>
                  <a:pt x="2824" y="15492"/>
                  <a:pt x="2824" y="15523"/>
                </a:cubicBezTo>
                <a:lnTo>
                  <a:pt x="2920" y="15667"/>
                </a:lnTo>
                <a:lnTo>
                  <a:pt x="3402" y="16189"/>
                </a:lnTo>
                <a:cubicBezTo>
                  <a:pt x="3466" y="16284"/>
                  <a:pt x="3562" y="16378"/>
                  <a:pt x="3658" y="16473"/>
                </a:cubicBezTo>
                <a:cubicBezTo>
                  <a:pt x="3723" y="16568"/>
                  <a:pt x="3787" y="16615"/>
                  <a:pt x="3948" y="16806"/>
                </a:cubicBezTo>
                <a:lnTo>
                  <a:pt x="4782" y="17660"/>
                </a:lnTo>
                <a:cubicBezTo>
                  <a:pt x="5295" y="18135"/>
                  <a:pt x="5648" y="18419"/>
                  <a:pt x="5648" y="18419"/>
                </a:cubicBezTo>
                <a:lnTo>
                  <a:pt x="5713" y="18277"/>
                </a:lnTo>
                <a:cubicBezTo>
                  <a:pt x="5938" y="18419"/>
                  <a:pt x="6130" y="18610"/>
                  <a:pt x="6322" y="18848"/>
                </a:cubicBezTo>
                <a:cubicBezTo>
                  <a:pt x="6355" y="18941"/>
                  <a:pt x="6419" y="18990"/>
                  <a:pt x="6451" y="19036"/>
                </a:cubicBezTo>
                <a:lnTo>
                  <a:pt x="6611" y="19179"/>
                </a:lnTo>
                <a:lnTo>
                  <a:pt x="6868" y="19323"/>
                </a:lnTo>
                <a:cubicBezTo>
                  <a:pt x="7093" y="19369"/>
                  <a:pt x="7318" y="19465"/>
                  <a:pt x="7542" y="19654"/>
                </a:cubicBezTo>
                <a:cubicBezTo>
                  <a:pt x="7638" y="19511"/>
                  <a:pt x="7735" y="19369"/>
                  <a:pt x="7831" y="19227"/>
                </a:cubicBezTo>
                <a:lnTo>
                  <a:pt x="7927" y="19085"/>
                </a:lnTo>
                <a:cubicBezTo>
                  <a:pt x="7927" y="19036"/>
                  <a:pt x="7959" y="18990"/>
                  <a:pt x="7959" y="18941"/>
                </a:cubicBezTo>
                <a:cubicBezTo>
                  <a:pt x="7959" y="18941"/>
                  <a:pt x="8087" y="18791"/>
                  <a:pt x="8114" y="18791"/>
                </a:cubicBezTo>
                <a:cubicBezTo>
                  <a:pt x="8118" y="18791"/>
                  <a:pt x="8119" y="18795"/>
                  <a:pt x="8119" y="18799"/>
                </a:cubicBezTo>
                <a:cubicBezTo>
                  <a:pt x="8119" y="18657"/>
                  <a:pt x="8248" y="18562"/>
                  <a:pt x="8344" y="18419"/>
                </a:cubicBezTo>
                <a:cubicBezTo>
                  <a:pt x="8364" y="18375"/>
                  <a:pt x="8369" y="18357"/>
                  <a:pt x="8364" y="18357"/>
                </a:cubicBezTo>
                <a:cubicBezTo>
                  <a:pt x="8354" y="18357"/>
                  <a:pt x="8302" y="18435"/>
                  <a:pt x="8280" y="18468"/>
                </a:cubicBezTo>
                <a:lnTo>
                  <a:pt x="8376" y="18277"/>
                </a:lnTo>
                <a:cubicBezTo>
                  <a:pt x="8376" y="18262"/>
                  <a:pt x="8380" y="18256"/>
                  <a:pt x="8385" y="18256"/>
                </a:cubicBezTo>
                <a:cubicBezTo>
                  <a:pt x="8392" y="18256"/>
                  <a:pt x="8401" y="18266"/>
                  <a:pt x="8405" y="18273"/>
                </a:cubicBezTo>
                <a:cubicBezTo>
                  <a:pt x="8414" y="18254"/>
                  <a:pt x="8427" y="18221"/>
                  <a:pt x="8441" y="18182"/>
                </a:cubicBezTo>
                <a:cubicBezTo>
                  <a:pt x="8505" y="17993"/>
                  <a:pt x="8666" y="17707"/>
                  <a:pt x="9308" y="16522"/>
                </a:cubicBezTo>
                <a:cubicBezTo>
                  <a:pt x="9243" y="16284"/>
                  <a:pt x="9179" y="16093"/>
                  <a:pt x="9114" y="15856"/>
                </a:cubicBezTo>
                <a:lnTo>
                  <a:pt x="9018" y="15572"/>
                </a:lnTo>
                <a:cubicBezTo>
                  <a:pt x="8987" y="15476"/>
                  <a:pt x="8954" y="15334"/>
                  <a:pt x="8954" y="15239"/>
                </a:cubicBezTo>
                <a:cubicBezTo>
                  <a:pt x="8891" y="14906"/>
                  <a:pt x="8826" y="14527"/>
                  <a:pt x="8793" y="14147"/>
                </a:cubicBezTo>
                <a:cubicBezTo>
                  <a:pt x="8762" y="13958"/>
                  <a:pt x="8730" y="13767"/>
                  <a:pt x="8697" y="13577"/>
                </a:cubicBezTo>
                <a:lnTo>
                  <a:pt x="8666" y="13008"/>
                </a:lnTo>
                <a:lnTo>
                  <a:pt x="8634" y="12771"/>
                </a:lnTo>
                <a:lnTo>
                  <a:pt x="8634" y="12391"/>
                </a:lnTo>
                <a:cubicBezTo>
                  <a:pt x="8634" y="11726"/>
                  <a:pt x="8634" y="11109"/>
                  <a:pt x="8666" y="10445"/>
                </a:cubicBezTo>
                <a:cubicBezTo>
                  <a:pt x="8666" y="10159"/>
                  <a:pt x="8697" y="9874"/>
                  <a:pt x="8697" y="9590"/>
                </a:cubicBezTo>
                <a:lnTo>
                  <a:pt x="8697" y="9495"/>
                </a:lnTo>
                <a:cubicBezTo>
                  <a:pt x="8681" y="9448"/>
                  <a:pt x="8681" y="9448"/>
                  <a:pt x="8673" y="9448"/>
                </a:cubicBezTo>
                <a:cubicBezTo>
                  <a:pt x="8666" y="9448"/>
                  <a:pt x="8650" y="9448"/>
                  <a:pt x="8601" y="9400"/>
                </a:cubicBezTo>
                <a:cubicBezTo>
                  <a:pt x="8505" y="9304"/>
                  <a:pt x="8633" y="9353"/>
                  <a:pt x="8601" y="9257"/>
                </a:cubicBezTo>
                <a:cubicBezTo>
                  <a:pt x="8634" y="9353"/>
                  <a:pt x="8666" y="9353"/>
                  <a:pt x="8666" y="9353"/>
                </a:cubicBezTo>
                <a:cubicBezTo>
                  <a:pt x="8666" y="9353"/>
                  <a:pt x="8666" y="9353"/>
                  <a:pt x="8730" y="9542"/>
                </a:cubicBezTo>
                <a:lnTo>
                  <a:pt x="8697" y="9353"/>
                </a:lnTo>
                <a:lnTo>
                  <a:pt x="8730" y="9448"/>
                </a:lnTo>
                <a:cubicBezTo>
                  <a:pt x="8730" y="9448"/>
                  <a:pt x="8730" y="9400"/>
                  <a:pt x="8730" y="9400"/>
                </a:cubicBezTo>
                <a:cubicBezTo>
                  <a:pt x="8730" y="9343"/>
                  <a:pt x="8730" y="9324"/>
                  <a:pt x="8731" y="9324"/>
                </a:cubicBezTo>
                <a:cubicBezTo>
                  <a:pt x="8734" y="9324"/>
                  <a:pt x="8742" y="9370"/>
                  <a:pt x="8762" y="9400"/>
                </a:cubicBezTo>
                <a:cubicBezTo>
                  <a:pt x="8762" y="9400"/>
                  <a:pt x="8762" y="9353"/>
                  <a:pt x="8793" y="9304"/>
                </a:cubicBezTo>
                <a:lnTo>
                  <a:pt x="8826" y="9304"/>
                </a:lnTo>
                <a:cubicBezTo>
                  <a:pt x="8826" y="9304"/>
                  <a:pt x="8826" y="9257"/>
                  <a:pt x="8891" y="9257"/>
                </a:cubicBezTo>
                <a:cubicBezTo>
                  <a:pt x="8922" y="9257"/>
                  <a:pt x="8891" y="9257"/>
                  <a:pt x="8891" y="9304"/>
                </a:cubicBezTo>
                <a:lnTo>
                  <a:pt x="8987" y="9448"/>
                </a:lnTo>
                <a:cubicBezTo>
                  <a:pt x="9083" y="9542"/>
                  <a:pt x="9179" y="9637"/>
                  <a:pt x="9179" y="9732"/>
                </a:cubicBezTo>
                <a:cubicBezTo>
                  <a:pt x="9280" y="9845"/>
                  <a:pt x="9524" y="10256"/>
                  <a:pt x="9604" y="10256"/>
                </a:cubicBezTo>
                <a:cubicBezTo>
                  <a:pt x="9625" y="10256"/>
                  <a:pt x="9635" y="10229"/>
                  <a:pt x="9629" y="10159"/>
                </a:cubicBezTo>
                <a:cubicBezTo>
                  <a:pt x="9654" y="10273"/>
                  <a:pt x="9846" y="10665"/>
                  <a:pt x="9803" y="10665"/>
                </a:cubicBezTo>
                <a:cubicBezTo>
                  <a:pt x="9793" y="10665"/>
                  <a:pt x="9768" y="10641"/>
                  <a:pt x="9725" y="10587"/>
                </a:cubicBezTo>
                <a:cubicBezTo>
                  <a:pt x="9821" y="10729"/>
                  <a:pt x="9917" y="10920"/>
                  <a:pt x="10046" y="11062"/>
                </a:cubicBezTo>
                <a:lnTo>
                  <a:pt x="9917" y="10776"/>
                </a:lnTo>
                <a:cubicBezTo>
                  <a:pt x="10174" y="11251"/>
                  <a:pt x="10463" y="11679"/>
                  <a:pt x="10784" y="12058"/>
                </a:cubicBezTo>
                <a:lnTo>
                  <a:pt x="10655" y="11821"/>
                </a:lnTo>
                <a:cubicBezTo>
                  <a:pt x="10880" y="12154"/>
                  <a:pt x="11105" y="12485"/>
                  <a:pt x="11105" y="12722"/>
                </a:cubicBezTo>
                <a:lnTo>
                  <a:pt x="11137" y="12771"/>
                </a:lnTo>
                <a:lnTo>
                  <a:pt x="11586" y="13435"/>
                </a:lnTo>
                <a:cubicBezTo>
                  <a:pt x="11842" y="13814"/>
                  <a:pt x="12132" y="14194"/>
                  <a:pt x="12420" y="14575"/>
                </a:cubicBezTo>
                <a:lnTo>
                  <a:pt x="12228" y="14242"/>
                </a:lnTo>
                <a:cubicBezTo>
                  <a:pt x="12388" y="14431"/>
                  <a:pt x="12709" y="14859"/>
                  <a:pt x="13095" y="15334"/>
                </a:cubicBezTo>
                <a:cubicBezTo>
                  <a:pt x="13319" y="15286"/>
                  <a:pt x="13512" y="15239"/>
                  <a:pt x="13673" y="15192"/>
                </a:cubicBezTo>
                <a:cubicBezTo>
                  <a:pt x="13833" y="15192"/>
                  <a:pt x="14057" y="15144"/>
                  <a:pt x="14250" y="15097"/>
                </a:cubicBezTo>
                <a:cubicBezTo>
                  <a:pt x="14411" y="15001"/>
                  <a:pt x="14572" y="14859"/>
                  <a:pt x="14732" y="14717"/>
                </a:cubicBezTo>
                <a:lnTo>
                  <a:pt x="14989" y="14527"/>
                </a:lnTo>
                <a:cubicBezTo>
                  <a:pt x="15052" y="14431"/>
                  <a:pt x="15116" y="14384"/>
                  <a:pt x="15245" y="14289"/>
                </a:cubicBezTo>
                <a:cubicBezTo>
                  <a:pt x="15373" y="13388"/>
                  <a:pt x="15502" y="12485"/>
                  <a:pt x="15598" y="11583"/>
                </a:cubicBezTo>
                <a:cubicBezTo>
                  <a:pt x="15598" y="11583"/>
                  <a:pt x="15566" y="11726"/>
                  <a:pt x="15533" y="11868"/>
                </a:cubicBezTo>
                <a:lnTo>
                  <a:pt x="15470" y="12105"/>
                </a:lnTo>
                <a:lnTo>
                  <a:pt x="15470" y="11963"/>
                </a:lnTo>
                <a:cubicBezTo>
                  <a:pt x="15470" y="11821"/>
                  <a:pt x="15470" y="11679"/>
                  <a:pt x="15502" y="11583"/>
                </a:cubicBezTo>
                <a:cubicBezTo>
                  <a:pt x="15502" y="11299"/>
                  <a:pt x="15533" y="11013"/>
                  <a:pt x="15533" y="11013"/>
                </a:cubicBezTo>
                <a:cubicBezTo>
                  <a:pt x="15533" y="11091"/>
                  <a:pt x="15640" y="11484"/>
                  <a:pt x="15645" y="11679"/>
                </a:cubicBezTo>
                <a:cubicBezTo>
                  <a:pt x="15673" y="11494"/>
                  <a:pt x="15705" y="11247"/>
                  <a:pt x="15758" y="10966"/>
                </a:cubicBezTo>
                <a:cubicBezTo>
                  <a:pt x="15758" y="10776"/>
                  <a:pt x="15790" y="10587"/>
                  <a:pt x="15823" y="10396"/>
                </a:cubicBezTo>
                <a:cubicBezTo>
                  <a:pt x="15823" y="10207"/>
                  <a:pt x="15855" y="10112"/>
                  <a:pt x="15855" y="9970"/>
                </a:cubicBezTo>
                <a:cubicBezTo>
                  <a:pt x="15919" y="9448"/>
                  <a:pt x="15984" y="8782"/>
                  <a:pt x="16048" y="8023"/>
                </a:cubicBezTo>
                <a:cubicBezTo>
                  <a:pt x="16080" y="7548"/>
                  <a:pt x="16111" y="7027"/>
                  <a:pt x="16176" y="6503"/>
                </a:cubicBezTo>
                <a:cubicBezTo>
                  <a:pt x="16176" y="6266"/>
                  <a:pt x="16207" y="6077"/>
                  <a:pt x="16240" y="5839"/>
                </a:cubicBezTo>
                <a:cubicBezTo>
                  <a:pt x="16240" y="5697"/>
                  <a:pt x="16272" y="5507"/>
                  <a:pt x="16305" y="5364"/>
                </a:cubicBezTo>
                <a:cubicBezTo>
                  <a:pt x="16305" y="5269"/>
                  <a:pt x="16336" y="5222"/>
                  <a:pt x="16368" y="5174"/>
                </a:cubicBezTo>
                <a:cubicBezTo>
                  <a:pt x="16368" y="5222"/>
                  <a:pt x="16401" y="5269"/>
                  <a:pt x="16401" y="5318"/>
                </a:cubicBezTo>
                <a:cubicBezTo>
                  <a:pt x="16432" y="5460"/>
                  <a:pt x="16465" y="5649"/>
                  <a:pt x="16465" y="5793"/>
                </a:cubicBezTo>
                <a:cubicBezTo>
                  <a:pt x="16489" y="5793"/>
                  <a:pt x="16476" y="5651"/>
                  <a:pt x="16498" y="5651"/>
                </a:cubicBezTo>
                <a:cubicBezTo>
                  <a:pt x="16505" y="5651"/>
                  <a:pt x="16514" y="5664"/>
                  <a:pt x="16528" y="5697"/>
                </a:cubicBezTo>
                <a:cubicBezTo>
                  <a:pt x="16528" y="5793"/>
                  <a:pt x="16528" y="5839"/>
                  <a:pt x="16528" y="5886"/>
                </a:cubicBezTo>
                <a:cubicBezTo>
                  <a:pt x="16528" y="5886"/>
                  <a:pt x="16547" y="5966"/>
                  <a:pt x="16556" y="5966"/>
                </a:cubicBezTo>
                <a:cubicBezTo>
                  <a:pt x="16559" y="5966"/>
                  <a:pt x="16561" y="5958"/>
                  <a:pt x="16561" y="5935"/>
                </a:cubicBezTo>
                <a:cubicBezTo>
                  <a:pt x="16528" y="5744"/>
                  <a:pt x="16528" y="5555"/>
                  <a:pt x="16497" y="5318"/>
                </a:cubicBezTo>
                <a:lnTo>
                  <a:pt x="16593" y="5555"/>
                </a:lnTo>
                <a:lnTo>
                  <a:pt x="16593" y="5697"/>
                </a:lnTo>
                <a:cubicBezTo>
                  <a:pt x="16593" y="5697"/>
                  <a:pt x="16616" y="5592"/>
                  <a:pt x="16664" y="5592"/>
                </a:cubicBezTo>
                <a:cubicBezTo>
                  <a:pt x="16672" y="5592"/>
                  <a:pt x="16680" y="5594"/>
                  <a:pt x="16689" y="5602"/>
                </a:cubicBezTo>
                <a:cubicBezTo>
                  <a:pt x="16722" y="5602"/>
                  <a:pt x="16722" y="5649"/>
                  <a:pt x="16753" y="5697"/>
                </a:cubicBezTo>
                <a:cubicBezTo>
                  <a:pt x="16818" y="5935"/>
                  <a:pt x="16914" y="6124"/>
                  <a:pt x="17010" y="6314"/>
                </a:cubicBezTo>
                <a:cubicBezTo>
                  <a:pt x="17203" y="6789"/>
                  <a:pt x="17396" y="7216"/>
                  <a:pt x="17588" y="7691"/>
                </a:cubicBezTo>
                <a:cubicBezTo>
                  <a:pt x="17556" y="7691"/>
                  <a:pt x="17460" y="7502"/>
                  <a:pt x="17331" y="7311"/>
                </a:cubicBezTo>
                <a:cubicBezTo>
                  <a:pt x="17396" y="7453"/>
                  <a:pt x="17460" y="7595"/>
                  <a:pt x="17523" y="7786"/>
                </a:cubicBezTo>
                <a:cubicBezTo>
                  <a:pt x="17513" y="7733"/>
                  <a:pt x="17513" y="7714"/>
                  <a:pt x="17519" y="7714"/>
                </a:cubicBezTo>
                <a:cubicBezTo>
                  <a:pt x="17547" y="7714"/>
                  <a:pt x="17682" y="8010"/>
                  <a:pt x="17693" y="8010"/>
                </a:cubicBezTo>
                <a:cubicBezTo>
                  <a:pt x="17696" y="8010"/>
                  <a:pt x="17693" y="8000"/>
                  <a:pt x="17684" y="7975"/>
                </a:cubicBezTo>
                <a:cubicBezTo>
                  <a:pt x="18134" y="8594"/>
                  <a:pt x="18455" y="9637"/>
                  <a:pt x="18839" y="10254"/>
                </a:cubicBezTo>
                <a:cubicBezTo>
                  <a:pt x="18968" y="10207"/>
                  <a:pt x="21279" y="9921"/>
                  <a:pt x="21375" y="9828"/>
                </a:cubicBezTo>
                <a:cubicBezTo>
                  <a:pt x="21471" y="10017"/>
                  <a:pt x="21568" y="10254"/>
                  <a:pt x="21600" y="10303"/>
                </a:cubicBezTo>
                <a:cubicBezTo>
                  <a:pt x="21536" y="10065"/>
                  <a:pt x="21439" y="9828"/>
                  <a:pt x="21310" y="9590"/>
                </a:cubicBezTo>
                <a:lnTo>
                  <a:pt x="21214" y="9637"/>
                </a:lnTo>
                <a:cubicBezTo>
                  <a:pt x="20991" y="9162"/>
                  <a:pt x="21214" y="9495"/>
                  <a:pt x="20991" y="9020"/>
                </a:cubicBezTo>
                <a:cubicBezTo>
                  <a:pt x="20996" y="9010"/>
                  <a:pt x="21004" y="9006"/>
                  <a:pt x="21012" y="9006"/>
                </a:cubicBezTo>
                <a:cubicBezTo>
                  <a:pt x="21091" y="9006"/>
                  <a:pt x="21266" y="9388"/>
                  <a:pt x="21439" y="9732"/>
                </a:cubicBezTo>
                <a:cubicBezTo>
                  <a:pt x="21279" y="9400"/>
                  <a:pt x="21150" y="9020"/>
                  <a:pt x="21022" y="8925"/>
                </a:cubicBezTo>
                <a:cubicBezTo>
                  <a:pt x="20893" y="8545"/>
                  <a:pt x="21118" y="8925"/>
                  <a:pt x="20958" y="8450"/>
                </a:cubicBezTo>
                <a:cubicBezTo>
                  <a:pt x="20766" y="8165"/>
                  <a:pt x="20605" y="7881"/>
                  <a:pt x="20476" y="7548"/>
                </a:cubicBezTo>
                <a:cubicBezTo>
                  <a:pt x="20188" y="6694"/>
                  <a:pt x="19867" y="6410"/>
                  <a:pt x="19610" y="5602"/>
                </a:cubicBezTo>
                <a:lnTo>
                  <a:pt x="19642" y="5697"/>
                </a:lnTo>
                <a:cubicBezTo>
                  <a:pt x="19583" y="5433"/>
                  <a:pt x="19329" y="5002"/>
                  <a:pt x="19164" y="4526"/>
                </a:cubicBezTo>
                <a:cubicBezTo>
                  <a:pt x="19173" y="4568"/>
                  <a:pt x="19173" y="4600"/>
                  <a:pt x="19162" y="4600"/>
                </a:cubicBezTo>
                <a:cubicBezTo>
                  <a:pt x="19148" y="4600"/>
                  <a:pt x="19117" y="4551"/>
                  <a:pt x="19064" y="4415"/>
                </a:cubicBezTo>
                <a:cubicBezTo>
                  <a:pt x="18615" y="3371"/>
                  <a:pt x="18294" y="2706"/>
                  <a:pt x="17973" y="1851"/>
                </a:cubicBezTo>
                <a:lnTo>
                  <a:pt x="17621" y="1283"/>
                </a:lnTo>
                <a:lnTo>
                  <a:pt x="17106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8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ONE_COLUM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itle Text"/>
          <p:cNvSpPr txBox="1"/>
          <p:nvPr>
            <p:ph type="title"/>
          </p:nvPr>
        </p:nvSpPr>
        <p:spPr>
          <a:xfrm>
            <a:off x="1243875" y="2108175"/>
            <a:ext cx="2808000" cy="755700"/>
          </a:xfrm>
          <a:prstGeom prst="rect">
            <a:avLst/>
          </a:prstGeom>
        </p:spPr>
        <p:txBody>
          <a:bodyPr anchor="b"/>
          <a:lstStyle>
            <a:lvl1pPr algn="l">
              <a:defRPr sz="2400"/>
            </a:lvl1pPr>
          </a:lstStyle>
          <a:p>
            <a:pPr/>
            <a:r>
              <a:t>Title Text</a:t>
            </a:r>
          </a:p>
        </p:txBody>
      </p:sp>
      <p:sp>
        <p:nvSpPr>
          <p:cNvPr id="188" name="Body Level One…"/>
          <p:cNvSpPr txBox="1"/>
          <p:nvPr>
            <p:ph type="body" sz="quarter" idx="1"/>
          </p:nvPr>
        </p:nvSpPr>
        <p:spPr>
          <a:xfrm>
            <a:off x="1243875" y="2919500"/>
            <a:ext cx="2808000" cy="9876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indent="-304800">
              <a:buSzPts val="1400"/>
              <a:defRPr sz="1400"/>
            </a:lvl1pPr>
            <a:lvl2pPr marL="965200" indent="-355600">
              <a:buSzPts val="1400"/>
              <a:defRPr sz="1400"/>
            </a:lvl2pPr>
            <a:lvl3pPr marL="1422400" indent="-355600">
              <a:buSzPts val="1400"/>
              <a:defRPr sz="1400"/>
            </a:lvl3pPr>
            <a:lvl4pPr marL="1879600" indent="-355600">
              <a:buSzPts val="1400"/>
              <a:defRPr sz="1400"/>
            </a:lvl4pPr>
            <a:lvl5pPr marL="2336800" indent="-355600">
              <a:buSzPts val="1400"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195" name="Google Shape;185;p7"/>
          <p:cNvGrpSpPr/>
          <p:nvPr/>
        </p:nvGrpSpPr>
        <p:grpSpPr>
          <a:xfrm>
            <a:off x="-305598" y="677742"/>
            <a:ext cx="962144" cy="513494"/>
            <a:chOff x="0" y="0"/>
            <a:chExt cx="962143" cy="513492"/>
          </a:xfrm>
        </p:grpSpPr>
        <p:sp>
          <p:nvSpPr>
            <p:cNvPr id="189" name="Google Shape;186;p7"/>
            <p:cNvSpPr/>
            <p:nvPr/>
          </p:nvSpPr>
          <p:spPr>
            <a:xfrm>
              <a:off x="61900" y="472744"/>
              <a:ext cx="12701" cy="16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7297" y="7200"/>
                    <a:pt x="0" y="14400"/>
                    <a:pt x="0" y="21600"/>
                  </a:cubicBezTo>
                  <a:cubicBezTo>
                    <a:pt x="14303" y="14400"/>
                    <a:pt x="21600" y="7200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193" name="Google Shape;188;p7"/>
            <p:cNvGrpSpPr/>
            <p:nvPr/>
          </p:nvGrpSpPr>
          <p:grpSpPr>
            <a:xfrm>
              <a:off x="-1" y="0"/>
              <a:ext cx="962145" cy="508235"/>
              <a:chOff x="0" y="0"/>
              <a:chExt cx="962143" cy="508234"/>
            </a:xfrm>
          </p:grpSpPr>
          <p:sp>
            <p:nvSpPr>
              <p:cNvPr id="190" name="Google Shape;189;p7"/>
              <p:cNvSpPr/>
              <p:nvPr/>
            </p:nvSpPr>
            <p:spPr>
              <a:xfrm>
                <a:off x="-1" y="0"/>
                <a:ext cx="962145" cy="5060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872" y="3453"/>
                    </a:moveTo>
                    <a:cubicBezTo>
                      <a:pt x="11877" y="3457"/>
                      <a:pt x="11881" y="3459"/>
                      <a:pt x="11884" y="3459"/>
                    </a:cubicBezTo>
                    <a:cubicBezTo>
                      <a:pt x="11880" y="3457"/>
                      <a:pt x="11876" y="3455"/>
                      <a:pt x="11872" y="3453"/>
                    </a:cubicBezTo>
                    <a:close/>
                    <a:moveTo>
                      <a:pt x="16318" y="6821"/>
                    </a:moveTo>
                    <a:cubicBezTo>
                      <a:pt x="16318" y="6826"/>
                      <a:pt x="16321" y="6830"/>
                      <a:pt x="16326" y="6832"/>
                    </a:cubicBezTo>
                    <a:cubicBezTo>
                      <a:pt x="16323" y="6828"/>
                      <a:pt x="16321" y="6825"/>
                      <a:pt x="16318" y="6821"/>
                    </a:cubicBezTo>
                    <a:close/>
                    <a:moveTo>
                      <a:pt x="1557" y="19650"/>
                    </a:moveTo>
                    <a:cubicBezTo>
                      <a:pt x="1561" y="19650"/>
                      <a:pt x="1565" y="19652"/>
                      <a:pt x="1570" y="19658"/>
                    </a:cubicBezTo>
                    <a:lnTo>
                      <a:pt x="1540" y="19938"/>
                    </a:lnTo>
                    <a:cubicBezTo>
                      <a:pt x="1552" y="19757"/>
                      <a:pt x="1535" y="19650"/>
                      <a:pt x="1557" y="19650"/>
                    </a:cubicBezTo>
                    <a:close/>
                    <a:moveTo>
                      <a:pt x="10987" y="0"/>
                    </a:moveTo>
                    <a:cubicBezTo>
                      <a:pt x="11136" y="47"/>
                      <a:pt x="11086" y="95"/>
                      <a:pt x="10961" y="95"/>
                    </a:cubicBezTo>
                    <a:cubicBezTo>
                      <a:pt x="10775" y="47"/>
                      <a:pt x="10675" y="35"/>
                      <a:pt x="10622" y="35"/>
                    </a:cubicBezTo>
                    <a:cubicBezTo>
                      <a:pt x="10569" y="35"/>
                      <a:pt x="10563" y="47"/>
                      <a:pt x="10563" y="47"/>
                    </a:cubicBezTo>
                    <a:lnTo>
                      <a:pt x="10140" y="47"/>
                    </a:lnTo>
                    <a:cubicBezTo>
                      <a:pt x="9218" y="47"/>
                      <a:pt x="8321" y="332"/>
                      <a:pt x="7474" y="899"/>
                    </a:cubicBezTo>
                    <a:cubicBezTo>
                      <a:pt x="6652" y="1468"/>
                      <a:pt x="5880" y="2226"/>
                      <a:pt x="5182" y="3173"/>
                    </a:cubicBezTo>
                    <a:cubicBezTo>
                      <a:pt x="4859" y="3740"/>
                      <a:pt x="4412" y="4356"/>
                      <a:pt x="4137" y="4923"/>
                    </a:cubicBezTo>
                    <a:cubicBezTo>
                      <a:pt x="3960" y="5255"/>
                      <a:pt x="3441" y="6211"/>
                      <a:pt x="2990" y="7295"/>
                    </a:cubicBezTo>
                    <a:cubicBezTo>
                      <a:pt x="2591" y="8147"/>
                      <a:pt x="2242" y="9046"/>
                      <a:pt x="1943" y="10043"/>
                    </a:cubicBezTo>
                    <a:lnTo>
                      <a:pt x="1993" y="9899"/>
                    </a:lnTo>
                    <a:cubicBezTo>
                      <a:pt x="1868" y="10326"/>
                      <a:pt x="1719" y="10751"/>
                      <a:pt x="1544" y="11084"/>
                    </a:cubicBezTo>
                    <a:cubicBezTo>
                      <a:pt x="1645" y="11084"/>
                      <a:pt x="1494" y="11748"/>
                      <a:pt x="1420" y="11985"/>
                    </a:cubicBezTo>
                    <a:cubicBezTo>
                      <a:pt x="1370" y="12173"/>
                      <a:pt x="1295" y="12505"/>
                      <a:pt x="1245" y="12884"/>
                    </a:cubicBezTo>
                    <a:cubicBezTo>
                      <a:pt x="1171" y="13216"/>
                      <a:pt x="1096" y="13641"/>
                      <a:pt x="1021" y="13927"/>
                    </a:cubicBezTo>
                    <a:lnTo>
                      <a:pt x="997" y="13878"/>
                    </a:lnTo>
                    <a:cubicBezTo>
                      <a:pt x="921" y="14447"/>
                      <a:pt x="698" y="15488"/>
                      <a:pt x="648" y="15869"/>
                    </a:cubicBezTo>
                    <a:cubicBezTo>
                      <a:pt x="398" y="17052"/>
                      <a:pt x="225" y="18236"/>
                      <a:pt x="149" y="19516"/>
                    </a:cubicBezTo>
                    <a:cubicBezTo>
                      <a:pt x="149" y="19516"/>
                      <a:pt x="100" y="19705"/>
                      <a:pt x="75" y="19895"/>
                    </a:cubicBezTo>
                    <a:lnTo>
                      <a:pt x="25" y="20178"/>
                    </a:lnTo>
                    <a:lnTo>
                      <a:pt x="0" y="20320"/>
                    </a:lnTo>
                    <a:lnTo>
                      <a:pt x="0" y="20462"/>
                    </a:lnTo>
                    <a:cubicBezTo>
                      <a:pt x="199" y="20699"/>
                      <a:pt x="398" y="20889"/>
                      <a:pt x="623" y="20984"/>
                    </a:cubicBezTo>
                    <a:cubicBezTo>
                      <a:pt x="706" y="21045"/>
                      <a:pt x="793" y="21074"/>
                      <a:pt x="877" y="21074"/>
                    </a:cubicBezTo>
                    <a:cubicBezTo>
                      <a:pt x="1126" y="21074"/>
                      <a:pt x="1365" y="20825"/>
                      <a:pt x="1494" y="20369"/>
                    </a:cubicBezTo>
                    <a:lnTo>
                      <a:pt x="1520" y="20415"/>
                    </a:lnTo>
                    <a:cubicBezTo>
                      <a:pt x="1520" y="20369"/>
                      <a:pt x="1520" y="20320"/>
                      <a:pt x="1520" y="20274"/>
                    </a:cubicBezTo>
                    <a:lnTo>
                      <a:pt x="1520" y="20132"/>
                    </a:lnTo>
                    <a:cubicBezTo>
                      <a:pt x="1523" y="20112"/>
                      <a:pt x="1525" y="20093"/>
                      <a:pt x="1527" y="20075"/>
                    </a:cubicBezTo>
                    <a:cubicBezTo>
                      <a:pt x="1541" y="19978"/>
                      <a:pt x="1551" y="19941"/>
                      <a:pt x="1557" y="19941"/>
                    </a:cubicBezTo>
                    <a:cubicBezTo>
                      <a:pt x="1570" y="19941"/>
                      <a:pt x="1570" y="20089"/>
                      <a:pt x="1570" y="20178"/>
                    </a:cubicBezTo>
                    <a:cubicBezTo>
                      <a:pt x="1595" y="20037"/>
                      <a:pt x="1595" y="19895"/>
                      <a:pt x="1619" y="19753"/>
                    </a:cubicBezTo>
                    <a:cubicBezTo>
                      <a:pt x="1619" y="19743"/>
                      <a:pt x="1618" y="19739"/>
                      <a:pt x="1617" y="19739"/>
                    </a:cubicBezTo>
                    <a:cubicBezTo>
                      <a:pt x="1611" y="19739"/>
                      <a:pt x="1595" y="19809"/>
                      <a:pt x="1595" y="19846"/>
                    </a:cubicBezTo>
                    <a:cubicBezTo>
                      <a:pt x="1570" y="19609"/>
                      <a:pt x="1595" y="19421"/>
                      <a:pt x="1619" y="19184"/>
                    </a:cubicBezTo>
                    <a:cubicBezTo>
                      <a:pt x="1669" y="18805"/>
                      <a:pt x="1669" y="19184"/>
                      <a:pt x="1719" y="18757"/>
                    </a:cubicBezTo>
                    <a:cubicBezTo>
                      <a:pt x="2018" y="16578"/>
                      <a:pt x="2467" y="14494"/>
                      <a:pt x="3064" y="12600"/>
                    </a:cubicBezTo>
                    <a:cubicBezTo>
                      <a:pt x="3089" y="12600"/>
                      <a:pt x="3064" y="12600"/>
                      <a:pt x="3064" y="12647"/>
                    </a:cubicBezTo>
                    <a:cubicBezTo>
                      <a:pt x="3139" y="12363"/>
                      <a:pt x="3214" y="12078"/>
                      <a:pt x="3314" y="11794"/>
                    </a:cubicBezTo>
                    <a:cubicBezTo>
                      <a:pt x="3388" y="11511"/>
                      <a:pt x="3488" y="11274"/>
                      <a:pt x="3563" y="10988"/>
                    </a:cubicBezTo>
                    <a:cubicBezTo>
                      <a:pt x="3587" y="10895"/>
                      <a:pt x="3637" y="10847"/>
                      <a:pt x="3688" y="10800"/>
                    </a:cubicBezTo>
                    <a:cubicBezTo>
                      <a:pt x="3662" y="10800"/>
                      <a:pt x="3737" y="10658"/>
                      <a:pt x="3812" y="10373"/>
                    </a:cubicBezTo>
                    <a:cubicBezTo>
                      <a:pt x="3911" y="10136"/>
                      <a:pt x="4036" y="9757"/>
                      <a:pt x="4185" y="9427"/>
                    </a:cubicBezTo>
                    <a:cubicBezTo>
                      <a:pt x="4335" y="9095"/>
                      <a:pt x="4484" y="8763"/>
                      <a:pt x="4609" y="8479"/>
                    </a:cubicBezTo>
                    <a:cubicBezTo>
                      <a:pt x="4709" y="8242"/>
                      <a:pt x="4808" y="8100"/>
                      <a:pt x="4808" y="8052"/>
                    </a:cubicBezTo>
                    <a:lnTo>
                      <a:pt x="4784" y="7959"/>
                    </a:lnTo>
                    <a:cubicBezTo>
                      <a:pt x="5033" y="7485"/>
                      <a:pt x="4908" y="7910"/>
                      <a:pt x="5107" y="7436"/>
                    </a:cubicBezTo>
                    <a:cubicBezTo>
                      <a:pt x="5157" y="7248"/>
                      <a:pt x="5232" y="7104"/>
                      <a:pt x="5331" y="6962"/>
                    </a:cubicBezTo>
                    <a:cubicBezTo>
                      <a:pt x="5431" y="6869"/>
                      <a:pt x="5506" y="6725"/>
                      <a:pt x="5580" y="6537"/>
                    </a:cubicBezTo>
                    <a:cubicBezTo>
                      <a:pt x="5580" y="6537"/>
                      <a:pt x="5672" y="6432"/>
                      <a:pt x="5698" y="6432"/>
                    </a:cubicBezTo>
                    <a:cubicBezTo>
                      <a:pt x="5703" y="6432"/>
                      <a:pt x="5705" y="6436"/>
                      <a:pt x="5705" y="6442"/>
                    </a:cubicBezTo>
                    <a:cubicBezTo>
                      <a:pt x="5705" y="6300"/>
                      <a:pt x="5830" y="6205"/>
                      <a:pt x="5904" y="6063"/>
                    </a:cubicBezTo>
                    <a:cubicBezTo>
                      <a:pt x="5904" y="6048"/>
                      <a:pt x="5899" y="6042"/>
                      <a:pt x="5891" y="6042"/>
                    </a:cubicBezTo>
                    <a:cubicBezTo>
                      <a:pt x="5874" y="6042"/>
                      <a:pt x="5846" y="6063"/>
                      <a:pt x="5830" y="6063"/>
                    </a:cubicBezTo>
                    <a:lnTo>
                      <a:pt x="5904" y="5921"/>
                    </a:lnTo>
                    <a:lnTo>
                      <a:pt x="6004" y="5780"/>
                    </a:lnTo>
                    <a:cubicBezTo>
                      <a:pt x="6032" y="5762"/>
                      <a:pt x="6052" y="5751"/>
                      <a:pt x="6064" y="5751"/>
                    </a:cubicBezTo>
                    <a:cubicBezTo>
                      <a:pt x="6087" y="5751"/>
                      <a:pt x="6086" y="5784"/>
                      <a:pt x="6054" y="5873"/>
                    </a:cubicBezTo>
                    <a:lnTo>
                      <a:pt x="6303" y="5494"/>
                    </a:lnTo>
                    <a:lnTo>
                      <a:pt x="6702" y="5020"/>
                    </a:lnTo>
                    <a:cubicBezTo>
                      <a:pt x="7050" y="4642"/>
                      <a:pt x="7424" y="4311"/>
                      <a:pt x="7798" y="4026"/>
                    </a:cubicBezTo>
                    <a:cubicBezTo>
                      <a:pt x="8146" y="3742"/>
                      <a:pt x="8520" y="3552"/>
                      <a:pt x="8919" y="3410"/>
                    </a:cubicBezTo>
                    <a:cubicBezTo>
                      <a:pt x="9069" y="3315"/>
                      <a:pt x="9218" y="3315"/>
                      <a:pt x="9368" y="3269"/>
                    </a:cubicBezTo>
                    <a:lnTo>
                      <a:pt x="9666" y="3222"/>
                    </a:lnTo>
                    <a:cubicBezTo>
                      <a:pt x="9592" y="3173"/>
                      <a:pt x="9417" y="3222"/>
                      <a:pt x="9342" y="3127"/>
                    </a:cubicBezTo>
                    <a:cubicBezTo>
                      <a:pt x="9417" y="3078"/>
                      <a:pt x="9473" y="3078"/>
                      <a:pt x="9520" y="3078"/>
                    </a:cubicBezTo>
                    <a:cubicBezTo>
                      <a:pt x="9567" y="3078"/>
                      <a:pt x="9604" y="3078"/>
                      <a:pt x="9642" y="3032"/>
                    </a:cubicBezTo>
                    <a:cubicBezTo>
                      <a:pt x="9692" y="3127"/>
                      <a:pt x="9766" y="3127"/>
                      <a:pt x="9865" y="3127"/>
                    </a:cubicBezTo>
                    <a:cubicBezTo>
                      <a:pt x="9941" y="3127"/>
                      <a:pt x="10040" y="3173"/>
                      <a:pt x="10115" y="3222"/>
                    </a:cubicBezTo>
                    <a:lnTo>
                      <a:pt x="10165" y="3127"/>
                    </a:lnTo>
                    <a:lnTo>
                      <a:pt x="10239" y="3222"/>
                    </a:lnTo>
                    <a:lnTo>
                      <a:pt x="10713" y="3222"/>
                    </a:lnTo>
                    <a:lnTo>
                      <a:pt x="11086" y="3315"/>
                    </a:lnTo>
                    <a:cubicBezTo>
                      <a:pt x="11356" y="3315"/>
                      <a:pt x="11625" y="3362"/>
                      <a:pt x="11872" y="3453"/>
                    </a:cubicBezTo>
                    <a:cubicBezTo>
                      <a:pt x="11842" y="3436"/>
                      <a:pt x="11797" y="3364"/>
                      <a:pt x="11884" y="3364"/>
                    </a:cubicBezTo>
                    <a:cubicBezTo>
                      <a:pt x="11884" y="3459"/>
                      <a:pt x="12158" y="3364"/>
                      <a:pt x="12208" y="3505"/>
                    </a:cubicBezTo>
                    <a:cubicBezTo>
                      <a:pt x="12274" y="3505"/>
                      <a:pt x="12429" y="3589"/>
                      <a:pt x="12496" y="3589"/>
                    </a:cubicBezTo>
                    <a:cubicBezTo>
                      <a:pt x="12528" y="3589"/>
                      <a:pt x="12540" y="3568"/>
                      <a:pt x="12507" y="3505"/>
                    </a:cubicBezTo>
                    <a:cubicBezTo>
                      <a:pt x="12556" y="3552"/>
                      <a:pt x="12631" y="3601"/>
                      <a:pt x="12681" y="3647"/>
                    </a:cubicBezTo>
                    <a:cubicBezTo>
                      <a:pt x="12731" y="3694"/>
                      <a:pt x="12756" y="3694"/>
                      <a:pt x="12681" y="3694"/>
                    </a:cubicBezTo>
                    <a:cubicBezTo>
                      <a:pt x="12756" y="3742"/>
                      <a:pt x="12831" y="3789"/>
                      <a:pt x="12930" y="3838"/>
                    </a:cubicBezTo>
                    <a:lnTo>
                      <a:pt x="12805" y="3742"/>
                    </a:lnTo>
                    <a:cubicBezTo>
                      <a:pt x="12955" y="3789"/>
                      <a:pt x="13080" y="3884"/>
                      <a:pt x="13179" y="3931"/>
                    </a:cubicBezTo>
                    <a:cubicBezTo>
                      <a:pt x="13304" y="4026"/>
                      <a:pt x="13404" y="4075"/>
                      <a:pt x="13503" y="4075"/>
                    </a:cubicBezTo>
                    <a:lnTo>
                      <a:pt x="13404" y="3979"/>
                    </a:lnTo>
                    <a:cubicBezTo>
                      <a:pt x="13577" y="4075"/>
                      <a:pt x="13728" y="4168"/>
                      <a:pt x="13778" y="4311"/>
                    </a:cubicBezTo>
                    <a:lnTo>
                      <a:pt x="13702" y="4263"/>
                    </a:lnTo>
                    <a:lnTo>
                      <a:pt x="13603" y="4263"/>
                    </a:lnTo>
                    <a:cubicBezTo>
                      <a:pt x="13752" y="4311"/>
                      <a:pt x="13852" y="4405"/>
                      <a:pt x="13977" y="4500"/>
                    </a:cubicBezTo>
                    <a:cubicBezTo>
                      <a:pt x="14101" y="4595"/>
                      <a:pt x="14200" y="4642"/>
                      <a:pt x="14325" y="4737"/>
                    </a:cubicBezTo>
                    <a:lnTo>
                      <a:pt x="14200" y="4690"/>
                    </a:lnTo>
                    <a:cubicBezTo>
                      <a:pt x="14275" y="4737"/>
                      <a:pt x="14450" y="4832"/>
                      <a:pt x="14649" y="5020"/>
                    </a:cubicBezTo>
                    <a:cubicBezTo>
                      <a:pt x="14749" y="5069"/>
                      <a:pt x="14874" y="5211"/>
                      <a:pt x="14973" y="5306"/>
                    </a:cubicBezTo>
                    <a:cubicBezTo>
                      <a:pt x="15097" y="5399"/>
                      <a:pt x="15197" y="5494"/>
                      <a:pt x="15322" y="5636"/>
                    </a:cubicBezTo>
                    <a:cubicBezTo>
                      <a:pt x="15546" y="5873"/>
                      <a:pt x="15770" y="6110"/>
                      <a:pt x="15970" y="6347"/>
                    </a:cubicBezTo>
                    <a:cubicBezTo>
                      <a:pt x="16144" y="6537"/>
                      <a:pt x="16268" y="6725"/>
                      <a:pt x="16368" y="6821"/>
                    </a:cubicBezTo>
                    <a:lnTo>
                      <a:pt x="16268" y="6584"/>
                    </a:lnTo>
                    <a:lnTo>
                      <a:pt x="16393" y="6679"/>
                    </a:lnTo>
                    <a:cubicBezTo>
                      <a:pt x="16440" y="6724"/>
                      <a:pt x="16464" y="6768"/>
                      <a:pt x="16508" y="6811"/>
                    </a:cubicBezTo>
                    <a:cubicBezTo>
                      <a:pt x="16502" y="6809"/>
                      <a:pt x="16494" y="6807"/>
                      <a:pt x="16484" y="6807"/>
                    </a:cubicBezTo>
                    <a:cubicBezTo>
                      <a:pt x="16443" y="6807"/>
                      <a:pt x="16373" y="6834"/>
                      <a:pt x="16338" y="6834"/>
                    </a:cubicBezTo>
                    <a:cubicBezTo>
                      <a:pt x="16333" y="6834"/>
                      <a:pt x="16329" y="6834"/>
                      <a:pt x="16326" y="6832"/>
                    </a:cubicBezTo>
                    <a:cubicBezTo>
                      <a:pt x="16871" y="7683"/>
                      <a:pt x="17341" y="8625"/>
                      <a:pt x="17763" y="9664"/>
                    </a:cubicBezTo>
                    <a:cubicBezTo>
                      <a:pt x="18186" y="10658"/>
                      <a:pt x="18560" y="11794"/>
                      <a:pt x="18835" y="12979"/>
                    </a:cubicBezTo>
                    <a:cubicBezTo>
                      <a:pt x="18868" y="13148"/>
                      <a:pt x="18867" y="13195"/>
                      <a:pt x="18852" y="13195"/>
                    </a:cubicBezTo>
                    <a:cubicBezTo>
                      <a:pt x="18836" y="13195"/>
                      <a:pt x="18798" y="13121"/>
                      <a:pt x="18785" y="13121"/>
                    </a:cubicBezTo>
                    <a:cubicBezTo>
                      <a:pt x="18909" y="13546"/>
                      <a:pt x="18884" y="13263"/>
                      <a:pt x="18960" y="13641"/>
                    </a:cubicBezTo>
                    <a:cubicBezTo>
                      <a:pt x="18967" y="13686"/>
                      <a:pt x="18968" y="13703"/>
                      <a:pt x="18964" y="13703"/>
                    </a:cubicBezTo>
                    <a:cubicBezTo>
                      <a:pt x="18954" y="13703"/>
                      <a:pt x="18926" y="13628"/>
                      <a:pt x="18909" y="13595"/>
                    </a:cubicBezTo>
                    <a:cubicBezTo>
                      <a:pt x="18960" y="13783"/>
                      <a:pt x="18984" y="13927"/>
                      <a:pt x="19009" y="13927"/>
                    </a:cubicBezTo>
                    <a:cubicBezTo>
                      <a:pt x="18960" y="13690"/>
                      <a:pt x="19034" y="13783"/>
                      <a:pt x="19059" y="13641"/>
                    </a:cubicBezTo>
                    <a:lnTo>
                      <a:pt x="19109" y="13927"/>
                    </a:lnTo>
                    <a:cubicBezTo>
                      <a:pt x="19133" y="14020"/>
                      <a:pt x="19159" y="14164"/>
                      <a:pt x="19159" y="14164"/>
                    </a:cubicBezTo>
                    <a:lnTo>
                      <a:pt x="19133" y="14164"/>
                    </a:lnTo>
                    <a:cubicBezTo>
                      <a:pt x="19233" y="14399"/>
                      <a:pt x="19308" y="14636"/>
                      <a:pt x="19358" y="14921"/>
                    </a:cubicBezTo>
                    <a:cubicBezTo>
                      <a:pt x="19533" y="15820"/>
                      <a:pt x="19656" y="16768"/>
                      <a:pt x="19781" y="17716"/>
                    </a:cubicBezTo>
                    <a:cubicBezTo>
                      <a:pt x="19756" y="17716"/>
                      <a:pt x="19732" y="17525"/>
                      <a:pt x="19682" y="17337"/>
                    </a:cubicBezTo>
                    <a:cubicBezTo>
                      <a:pt x="19706" y="17479"/>
                      <a:pt x="19732" y="17621"/>
                      <a:pt x="19732" y="17762"/>
                    </a:cubicBezTo>
                    <a:cubicBezTo>
                      <a:pt x="19732" y="17724"/>
                      <a:pt x="19734" y="17708"/>
                      <a:pt x="19737" y="17708"/>
                    </a:cubicBezTo>
                    <a:cubicBezTo>
                      <a:pt x="19751" y="17708"/>
                      <a:pt x="19790" y="17990"/>
                      <a:pt x="19802" y="17990"/>
                    </a:cubicBezTo>
                    <a:cubicBezTo>
                      <a:pt x="19804" y="17990"/>
                      <a:pt x="19806" y="17978"/>
                      <a:pt x="19806" y="17953"/>
                    </a:cubicBezTo>
                    <a:cubicBezTo>
                      <a:pt x="19955" y="18615"/>
                      <a:pt x="19955" y="19516"/>
                      <a:pt x="20080" y="20083"/>
                    </a:cubicBezTo>
                    <a:cubicBezTo>
                      <a:pt x="20106" y="20083"/>
                      <a:pt x="20454" y="20369"/>
                      <a:pt x="20828" y="20606"/>
                    </a:cubicBezTo>
                    <a:cubicBezTo>
                      <a:pt x="21160" y="20876"/>
                      <a:pt x="21491" y="21103"/>
                      <a:pt x="21565" y="21124"/>
                    </a:cubicBezTo>
                    <a:cubicBezTo>
                      <a:pt x="21562" y="21064"/>
                      <a:pt x="21557" y="21002"/>
                      <a:pt x="21550" y="20936"/>
                    </a:cubicBezTo>
                    <a:lnTo>
                      <a:pt x="21500" y="20936"/>
                    </a:lnTo>
                    <a:cubicBezTo>
                      <a:pt x="21451" y="20462"/>
                      <a:pt x="21525" y="20794"/>
                      <a:pt x="21500" y="20320"/>
                    </a:cubicBezTo>
                    <a:cubicBezTo>
                      <a:pt x="21550" y="20320"/>
                      <a:pt x="21575" y="20747"/>
                      <a:pt x="21600" y="21126"/>
                    </a:cubicBezTo>
                    <a:cubicBezTo>
                      <a:pt x="21600" y="20841"/>
                      <a:pt x="21600" y="20557"/>
                      <a:pt x="21550" y="20274"/>
                    </a:cubicBezTo>
                    <a:cubicBezTo>
                      <a:pt x="21550" y="19941"/>
                      <a:pt x="21600" y="20274"/>
                      <a:pt x="21575" y="19895"/>
                    </a:cubicBezTo>
                    <a:cubicBezTo>
                      <a:pt x="21525" y="19563"/>
                      <a:pt x="21500" y="19231"/>
                      <a:pt x="21500" y="18900"/>
                    </a:cubicBezTo>
                    <a:cubicBezTo>
                      <a:pt x="21451" y="18095"/>
                      <a:pt x="21301" y="17716"/>
                      <a:pt x="21251" y="16958"/>
                    </a:cubicBezTo>
                    <a:lnTo>
                      <a:pt x="21276" y="17052"/>
                    </a:lnTo>
                    <a:cubicBezTo>
                      <a:pt x="21276" y="16768"/>
                      <a:pt x="21176" y="16294"/>
                      <a:pt x="21126" y="15820"/>
                    </a:cubicBezTo>
                    <a:cubicBezTo>
                      <a:pt x="21126" y="15902"/>
                      <a:pt x="21126" y="15985"/>
                      <a:pt x="21117" y="15985"/>
                    </a:cubicBezTo>
                    <a:cubicBezTo>
                      <a:pt x="21110" y="15985"/>
                      <a:pt x="21097" y="15941"/>
                      <a:pt x="21077" y="15820"/>
                    </a:cubicBezTo>
                    <a:cubicBezTo>
                      <a:pt x="21027" y="15300"/>
                      <a:pt x="20952" y="14968"/>
                      <a:pt x="20902" y="14542"/>
                    </a:cubicBezTo>
                    <a:lnTo>
                      <a:pt x="20852" y="14399"/>
                    </a:lnTo>
                    <a:cubicBezTo>
                      <a:pt x="20828" y="14305"/>
                      <a:pt x="20802" y="14210"/>
                      <a:pt x="20802" y="14210"/>
                    </a:cubicBezTo>
                    <a:cubicBezTo>
                      <a:pt x="20478" y="12410"/>
                      <a:pt x="20030" y="10705"/>
                      <a:pt x="19482" y="9141"/>
                    </a:cubicBezTo>
                    <a:cubicBezTo>
                      <a:pt x="19159" y="8194"/>
                      <a:pt x="18785" y="7295"/>
                      <a:pt x="18386" y="6489"/>
                    </a:cubicBezTo>
                    <a:cubicBezTo>
                      <a:pt x="18087" y="5873"/>
                      <a:pt x="17788" y="5352"/>
                      <a:pt x="17490" y="4879"/>
                    </a:cubicBezTo>
                    <a:lnTo>
                      <a:pt x="17514" y="4879"/>
                    </a:lnTo>
                    <a:cubicBezTo>
                      <a:pt x="17140" y="4311"/>
                      <a:pt x="16766" y="3789"/>
                      <a:pt x="16368" y="3315"/>
                    </a:cubicBezTo>
                    <a:cubicBezTo>
                      <a:pt x="15870" y="2700"/>
                      <a:pt x="15371" y="2226"/>
                      <a:pt x="14824" y="1800"/>
                    </a:cubicBezTo>
                    <a:cubicBezTo>
                      <a:pt x="13852" y="994"/>
                      <a:pt x="12831" y="520"/>
                      <a:pt x="11809" y="284"/>
                    </a:cubicBezTo>
                    <a:cubicBezTo>
                      <a:pt x="11534" y="142"/>
                      <a:pt x="11261" y="47"/>
                      <a:pt x="10987" y="0"/>
                    </a:cubicBezTo>
                    <a:close/>
                    <a:moveTo>
                      <a:pt x="21565" y="21124"/>
                    </a:moveTo>
                    <a:cubicBezTo>
                      <a:pt x="21575" y="21281"/>
                      <a:pt x="21575" y="21429"/>
                      <a:pt x="21575" y="21600"/>
                    </a:cubicBezTo>
                    <a:cubicBezTo>
                      <a:pt x="21575" y="21458"/>
                      <a:pt x="21575" y="21268"/>
                      <a:pt x="21575" y="21126"/>
                    </a:cubicBezTo>
                    <a:cubicBezTo>
                      <a:pt x="21572" y="21126"/>
                      <a:pt x="21569" y="21126"/>
                      <a:pt x="21565" y="2112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191" name="Google Shape;190;p7"/>
              <p:cNvSpPr/>
              <p:nvPr/>
            </p:nvSpPr>
            <p:spPr>
              <a:xfrm>
                <a:off x="177856" y="488030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0911" y="5942"/>
                      <a:pt x="0" y="13731"/>
                      <a:pt x="0" y="21600"/>
                    </a:cubicBezTo>
                    <a:cubicBezTo>
                      <a:pt x="10911" y="15738"/>
                      <a:pt x="16256" y="7869"/>
                      <a:pt x="216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192" name="Google Shape;192;p7"/>
              <p:cNvSpPr/>
              <p:nvPr/>
            </p:nvSpPr>
            <p:spPr>
              <a:xfrm>
                <a:off x="117617" y="130949"/>
                <a:ext cx="724981" cy="3772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fill="norm" stroke="1" extrusionOk="0">
                    <a:moveTo>
                      <a:pt x="11638" y="4434"/>
                    </a:moveTo>
                    <a:cubicBezTo>
                      <a:pt x="11644" y="4441"/>
                      <a:pt x="11652" y="4447"/>
                      <a:pt x="11659" y="4447"/>
                    </a:cubicBezTo>
                    <a:cubicBezTo>
                      <a:pt x="11651" y="4441"/>
                      <a:pt x="11644" y="4439"/>
                      <a:pt x="11638" y="4434"/>
                    </a:cubicBezTo>
                    <a:close/>
                    <a:moveTo>
                      <a:pt x="6262" y="6773"/>
                    </a:moveTo>
                    <a:cubicBezTo>
                      <a:pt x="6255" y="6783"/>
                      <a:pt x="6248" y="6791"/>
                      <a:pt x="6243" y="6799"/>
                    </a:cubicBezTo>
                    <a:cubicBezTo>
                      <a:pt x="6251" y="6791"/>
                      <a:pt x="6258" y="6781"/>
                      <a:pt x="6262" y="6773"/>
                    </a:cubicBezTo>
                    <a:close/>
                    <a:moveTo>
                      <a:pt x="15821" y="7687"/>
                    </a:moveTo>
                    <a:cubicBezTo>
                      <a:pt x="15821" y="7695"/>
                      <a:pt x="15823" y="7700"/>
                      <a:pt x="15830" y="7700"/>
                    </a:cubicBezTo>
                    <a:cubicBezTo>
                      <a:pt x="15826" y="7695"/>
                      <a:pt x="15823" y="7692"/>
                      <a:pt x="15821" y="7687"/>
                    </a:cubicBezTo>
                    <a:close/>
                    <a:moveTo>
                      <a:pt x="1916" y="9974"/>
                    </a:moveTo>
                    <a:lnTo>
                      <a:pt x="1884" y="10102"/>
                    </a:lnTo>
                    <a:cubicBezTo>
                      <a:pt x="1893" y="10060"/>
                      <a:pt x="1904" y="10021"/>
                      <a:pt x="1915" y="9979"/>
                    </a:cubicBezTo>
                    <a:cubicBezTo>
                      <a:pt x="1915" y="9977"/>
                      <a:pt x="1916" y="9977"/>
                      <a:pt x="1916" y="9974"/>
                    </a:cubicBezTo>
                    <a:close/>
                    <a:moveTo>
                      <a:pt x="3515" y="13090"/>
                    </a:moveTo>
                    <a:cubicBezTo>
                      <a:pt x="3514" y="13092"/>
                      <a:pt x="3514" y="13095"/>
                      <a:pt x="3513" y="13098"/>
                    </a:cubicBezTo>
                    <a:cubicBezTo>
                      <a:pt x="3515" y="13092"/>
                      <a:pt x="3517" y="13090"/>
                      <a:pt x="3515" y="13090"/>
                    </a:cubicBezTo>
                    <a:close/>
                    <a:moveTo>
                      <a:pt x="3513" y="13098"/>
                    </a:moveTo>
                    <a:cubicBezTo>
                      <a:pt x="3509" y="13105"/>
                      <a:pt x="3502" y="13121"/>
                      <a:pt x="3502" y="13152"/>
                    </a:cubicBezTo>
                    <a:cubicBezTo>
                      <a:pt x="3505" y="13134"/>
                      <a:pt x="3509" y="13116"/>
                      <a:pt x="3513" y="13098"/>
                    </a:cubicBezTo>
                    <a:close/>
                    <a:moveTo>
                      <a:pt x="2038" y="19873"/>
                    </a:moveTo>
                    <a:cubicBezTo>
                      <a:pt x="2041" y="19873"/>
                      <a:pt x="2043" y="19878"/>
                      <a:pt x="2047" y="19886"/>
                    </a:cubicBezTo>
                    <a:lnTo>
                      <a:pt x="2030" y="20131"/>
                    </a:lnTo>
                    <a:cubicBezTo>
                      <a:pt x="2034" y="19964"/>
                      <a:pt x="2027" y="19873"/>
                      <a:pt x="2038" y="19873"/>
                    </a:cubicBezTo>
                    <a:close/>
                    <a:moveTo>
                      <a:pt x="10833" y="0"/>
                    </a:moveTo>
                    <a:cubicBezTo>
                      <a:pt x="10966" y="0"/>
                      <a:pt x="10900" y="63"/>
                      <a:pt x="10801" y="63"/>
                    </a:cubicBezTo>
                    <a:cubicBezTo>
                      <a:pt x="10668" y="42"/>
                      <a:pt x="10580" y="36"/>
                      <a:pt x="10522" y="36"/>
                    </a:cubicBezTo>
                    <a:cubicBezTo>
                      <a:pt x="10404" y="36"/>
                      <a:pt x="10404" y="63"/>
                      <a:pt x="10404" y="63"/>
                    </a:cubicBezTo>
                    <a:cubicBezTo>
                      <a:pt x="10404" y="63"/>
                      <a:pt x="10371" y="128"/>
                      <a:pt x="9975" y="190"/>
                    </a:cubicBezTo>
                    <a:cubicBezTo>
                      <a:pt x="9743" y="190"/>
                      <a:pt x="9380" y="255"/>
                      <a:pt x="8918" y="380"/>
                    </a:cubicBezTo>
                    <a:cubicBezTo>
                      <a:pt x="8687" y="445"/>
                      <a:pt x="8423" y="573"/>
                      <a:pt x="8159" y="636"/>
                    </a:cubicBezTo>
                    <a:lnTo>
                      <a:pt x="7365" y="1081"/>
                    </a:lnTo>
                    <a:lnTo>
                      <a:pt x="6639" y="1652"/>
                    </a:lnTo>
                    <a:cubicBezTo>
                      <a:pt x="6375" y="1842"/>
                      <a:pt x="6176" y="2032"/>
                      <a:pt x="5979" y="2225"/>
                    </a:cubicBezTo>
                    <a:cubicBezTo>
                      <a:pt x="5781" y="2415"/>
                      <a:pt x="5616" y="2605"/>
                      <a:pt x="5450" y="2795"/>
                    </a:cubicBezTo>
                    <a:lnTo>
                      <a:pt x="5086" y="3241"/>
                    </a:lnTo>
                    <a:cubicBezTo>
                      <a:pt x="4760" y="3868"/>
                      <a:pt x="4303" y="4374"/>
                      <a:pt x="4038" y="5001"/>
                    </a:cubicBezTo>
                    <a:cubicBezTo>
                      <a:pt x="3618" y="5749"/>
                      <a:pt x="3230" y="6497"/>
                      <a:pt x="2874" y="7307"/>
                    </a:cubicBezTo>
                    <a:cubicBezTo>
                      <a:pt x="2775" y="7625"/>
                      <a:pt x="2642" y="7877"/>
                      <a:pt x="2543" y="8133"/>
                    </a:cubicBezTo>
                    <a:cubicBezTo>
                      <a:pt x="2412" y="8450"/>
                      <a:pt x="2313" y="8703"/>
                      <a:pt x="2247" y="8958"/>
                    </a:cubicBezTo>
                    <a:cubicBezTo>
                      <a:pt x="2099" y="9300"/>
                      <a:pt x="2004" y="9638"/>
                      <a:pt x="1915" y="9979"/>
                    </a:cubicBezTo>
                    <a:cubicBezTo>
                      <a:pt x="1717" y="10800"/>
                      <a:pt x="1685" y="10610"/>
                      <a:pt x="1487" y="11183"/>
                    </a:cubicBezTo>
                    <a:cubicBezTo>
                      <a:pt x="1586" y="11183"/>
                      <a:pt x="1453" y="11881"/>
                      <a:pt x="1421" y="12134"/>
                    </a:cubicBezTo>
                    <a:cubicBezTo>
                      <a:pt x="1322" y="12517"/>
                      <a:pt x="1189" y="13405"/>
                      <a:pt x="1058" y="14041"/>
                    </a:cubicBezTo>
                    <a:lnTo>
                      <a:pt x="1024" y="14041"/>
                    </a:lnTo>
                    <a:cubicBezTo>
                      <a:pt x="959" y="14548"/>
                      <a:pt x="760" y="15630"/>
                      <a:pt x="693" y="15947"/>
                    </a:cubicBezTo>
                    <a:cubicBezTo>
                      <a:pt x="628" y="16328"/>
                      <a:pt x="496" y="16963"/>
                      <a:pt x="397" y="17536"/>
                    </a:cubicBezTo>
                    <a:cubicBezTo>
                      <a:pt x="298" y="18169"/>
                      <a:pt x="232" y="18805"/>
                      <a:pt x="199" y="19441"/>
                    </a:cubicBezTo>
                    <a:lnTo>
                      <a:pt x="0" y="20266"/>
                    </a:lnTo>
                    <a:lnTo>
                      <a:pt x="0" y="20394"/>
                    </a:lnTo>
                    <a:cubicBezTo>
                      <a:pt x="232" y="20712"/>
                      <a:pt x="496" y="20902"/>
                      <a:pt x="794" y="21030"/>
                    </a:cubicBezTo>
                    <a:cubicBezTo>
                      <a:pt x="956" y="21134"/>
                      <a:pt x="1142" y="21207"/>
                      <a:pt x="1320" y="21207"/>
                    </a:cubicBezTo>
                    <a:cubicBezTo>
                      <a:pt x="1575" y="21207"/>
                      <a:pt x="1813" y="21058"/>
                      <a:pt x="1949" y="20649"/>
                    </a:cubicBezTo>
                    <a:lnTo>
                      <a:pt x="1982" y="20649"/>
                    </a:lnTo>
                    <a:lnTo>
                      <a:pt x="2015" y="20394"/>
                    </a:lnTo>
                    <a:cubicBezTo>
                      <a:pt x="2020" y="20339"/>
                      <a:pt x="2023" y="20287"/>
                      <a:pt x="2026" y="20240"/>
                    </a:cubicBezTo>
                    <a:cubicBezTo>
                      <a:pt x="2031" y="20196"/>
                      <a:pt x="2037" y="20178"/>
                      <a:pt x="2041" y="20178"/>
                    </a:cubicBezTo>
                    <a:cubicBezTo>
                      <a:pt x="2053" y="20178"/>
                      <a:pt x="2060" y="20313"/>
                      <a:pt x="2081" y="20394"/>
                    </a:cubicBezTo>
                    <a:cubicBezTo>
                      <a:pt x="2081" y="20266"/>
                      <a:pt x="2114" y="20141"/>
                      <a:pt x="2148" y="20014"/>
                    </a:cubicBezTo>
                    <a:cubicBezTo>
                      <a:pt x="2148" y="20001"/>
                      <a:pt x="2146" y="19995"/>
                      <a:pt x="2144" y="19995"/>
                    </a:cubicBezTo>
                    <a:cubicBezTo>
                      <a:pt x="2134" y="19995"/>
                      <a:pt x="2108" y="20089"/>
                      <a:pt x="2081" y="20141"/>
                    </a:cubicBezTo>
                    <a:cubicBezTo>
                      <a:pt x="2081" y="19886"/>
                      <a:pt x="2081" y="19631"/>
                      <a:pt x="2114" y="19441"/>
                    </a:cubicBezTo>
                    <a:cubicBezTo>
                      <a:pt x="2180" y="19123"/>
                      <a:pt x="2213" y="19441"/>
                      <a:pt x="2247" y="19060"/>
                    </a:cubicBezTo>
                    <a:cubicBezTo>
                      <a:pt x="2543" y="16963"/>
                      <a:pt x="2972" y="14994"/>
                      <a:pt x="3502" y="13087"/>
                    </a:cubicBezTo>
                    <a:cubicBezTo>
                      <a:pt x="3509" y="13087"/>
                      <a:pt x="3513" y="13087"/>
                      <a:pt x="3515" y="13090"/>
                    </a:cubicBezTo>
                    <a:cubicBezTo>
                      <a:pt x="3580" y="12801"/>
                      <a:pt x="3671" y="12566"/>
                      <a:pt x="3732" y="12389"/>
                    </a:cubicBezTo>
                    <a:cubicBezTo>
                      <a:pt x="3798" y="12134"/>
                      <a:pt x="3865" y="11816"/>
                      <a:pt x="3964" y="11563"/>
                    </a:cubicBezTo>
                    <a:cubicBezTo>
                      <a:pt x="3996" y="11501"/>
                      <a:pt x="4030" y="11436"/>
                      <a:pt x="4096" y="11436"/>
                    </a:cubicBezTo>
                    <a:cubicBezTo>
                      <a:pt x="4096" y="11308"/>
                      <a:pt x="4161" y="11118"/>
                      <a:pt x="4195" y="10990"/>
                    </a:cubicBezTo>
                    <a:lnTo>
                      <a:pt x="4360" y="10610"/>
                    </a:lnTo>
                    <a:cubicBezTo>
                      <a:pt x="4393" y="10420"/>
                      <a:pt x="4459" y="10292"/>
                      <a:pt x="4526" y="10102"/>
                    </a:cubicBezTo>
                    <a:cubicBezTo>
                      <a:pt x="4657" y="9784"/>
                      <a:pt x="4790" y="9529"/>
                      <a:pt x="4921" y="9214"/>
                    </a:cubicBezTo>
                    <a:cubicBezTo>
                      <a:pt x="4987" y="9021"/>
                      <a:pt x="5086" y="8896"/>
                      <a:pt x="5086" y="8831"/>
                    </a:cubicBezTo>
                    <a:lnTo>
                      <a:pt x="5054" y="8703"/>
                    </a:lnTo>
                    <a:cubicBezTo>
                      <a:pt x="5153" y="8482"/>
                      <a:pt x="5177" y="8482"/>
                      <a:pt x="5207" y="8482"/>
                    </a:cubicBezTo>
                    <a:cubicBezTo>
                      <a:pt x="5235" y="8482"/>
                      <a:pt x="5268" y="8482"/>
                      <a:pt x="5384" y="8260"/>
                    </a:cubicBezTo>
                    <a:cubicBezTo>
                      <a:pt x="5384" y="7942"/>
                      <a:pt x="5747" y="7625"/>
                      <a:pt x="5781" y="7434"/>
                    </a:cubicBezTo>
                    <a:cubicBezTo>
                      <a:pt x="5781" y="7434"/>
                      <a:pt x="5865" y="7351"/>
                      <a:pt x="5899" y="7351"/>
                    </a:cubicBezTo>
                    <a:cubicBezTo>
                      <a:pt x="5907" y="7351"/>
                      <a:pt x="5912" y="7356"/>
                      <a:pt x="5912" y="7369"/>
                    </a:cubicBezTo>
                    <a:cubicBezTo>
                      <a:pt x="5912" y="7179"/>
                      <a:pt x="6045" y="7117"/>
                      <a:pt x="6077" y="6989"/>
                    </a:cubicBezTo>
                    <a:cubicBezTo>
                      <a:pt x="6099" y="6947"/>
                      <a:pt x="6103" y="6932"/>
                      <a:pt x="6098" y="6932"/>
                    </a:cubicBezTo>
                    <a:cubicBezTo>
                      <a:pt x="6088" y="6932"/>
                      <a:pt x="6045" y="6989"/>
                      <a:pt x="6045" y="6989"/>
                    </a:cubicBezTo>
                    <a:lnTo>
                      <a:pt x="6176" y="6734"/>
                    </a:lnTo>
                    <a:cubicBezTo>
                      <a:pt x="6195" y="6715"/>
                      <a:pt x="6216" y="6708"/>
                      <a:pt x="6232" y="6708"/>
                    </a:cubicBezTo>
                    <a:cubicBezTo>
                      <a:pt x="6263" y="6708"/>
                      <a:pt x="6282" y="6739"/>
                      <a:pt x="6262" y="6773"/>
                    </a:cubicBezTo>
                    <a:cubicBezTo>
                      <a:pt x="6370" y="6640"/>
                      <a:pt x="6589" y="6398"/>
                      <a:pt x="6837" y="6098"/>
                    </a:cubicBezTo>
                    <a:cubicBezTo>
                      <a:pt x="7168" y="5780"/>
                      <a:pt x="7498" y="5465"/>
                      <a:pt x="7861" y="5210"/>
                    </a:cubicBezTo>
                    <a:cubicBezTo>
                      <a:pt x="7960" y="5147"/>
                      <a:pt x="8026" y="5082"/>
                      <a:pt x="8125" y="5020"/>
                    </a:cubicBezTo>
                    <a:lnTo>
                      <a:pt x="8389" y="4892"/>
                    </a:lnTo>
                    <a:cubicBezTo>
                      <a:pt x="8554" y="4764"/>
                      <a:pt x="8753" y="4702"/>
                      <a:pt x="8918" y="4637"/>
                    </a:cubicBezTo>
                    <a:lnTo>
                      <a:pt x="9149" y="4574"/>
                    </a:lnTo>
                    <a:lnTo>
                      <a:pt x="9348" y="4512"/>
                    </a:lnTo>
                    <a:cubicBezTo>
                      <a:pt x="9479" y="4512"/>
                      <a:pt x="9578" y="4447"/>
                      <a:pt x="9644" y="4447"/>
                    </a:cubicBezTo>
                    <a:cubicBezTo>
                      <a:pt x="9612" y="4384"/>
                      <a:pt x="9545" y="4384"/>
                      <a:pt x="9479" y="4384"/>
                    </a:cubicBezTo>
                    <a:cubicBezTo>
                      <a:pt x="9413" y="4384"/>
                      <a:pt x="9348" y="4384"/>
                      <a:pt x="9314" y="4322"/>
                    </a:cubicBezTo>
                    <a:cubicBezTo>
                      <a:pt x="9396" y="4256"/>
                      <a:pt x="9455" y="4256"/>
                      <a:pt x="9499" y="4256"/>
                    </a:cubicBezTo>
                    <a:cubicBezTo>
                      <a:pt x="9545" y="4256"/>
                      <a:pt x="9578" y="4256"/>
                      <a:pt x="9612" y="4194"/>
                    </a:cubicBezTo>
                    <a:cubicBezTo>
                      <a:pt x="9644" y="4288"/>
                      <a:pt x="9727" y="4288"/>
                      <a:pt x="9818" y="4288"/>
                    </a:cubicBezTo>
                    <a:cubicBezTo>
                      <a:pt x="9908" y="4288"/>
                      <a:pt x="10007" y="4288"/>
                      <a:pt x="10074" y="4384"/>
                    </a:cubicBezTo>
                    <a:lnTo>
                      <a:pt x="10107" y="4322"/>
                    </a:lnTo>
                    <a:lnTo>
                      <a:pt x="10206" y="4384"/>
                    </a:lnTo>
                    <a:cubicBezTo>
                      <a:pt x="10338" y="4322"/>
                      <a:pt x="10470" y="4322"/>
                      <a:pt x="10602" y="4322"/>
                    </a:cubicBezTo>
                    <a:cubicBezTo>
                      <a:pt x="10702" y="4322"/>
                      <a:pt x="10833" y="4384"/>
                      <a:pt x="10966" y="4384"/>
                    </a:cubicBezTo>
                    <a:lnTo>
                      <a:pt x="11361" y="4384"/>
                    </a:lnTo>
                    <a:cubicBezTo>
                      <a:pt x="11453" y="4384"/>
                      <a:pt x="11545" y="4384"/>
                      <a:pt x="11638" y="4434"/>
                    </a:cubicBezTo>
                    <a:cubicBezTo>
                      <a:pt x="11606" y="4402"/>
                      <a:pt x="11579" y="4322"/>
                      <a:pt x="11659" y="4322"/>
                    </a:cubicBezTo>
                    <a:cubicBezTo>
                      <a:pt x="11659" y="4384"/>
                      <a:pt x="11726" y="4384"/>
                      <a:pt x="11791" y="4384"/>
                    </a:cubicBezTo>
                    <a:cubicBezTo>
                      <a:pt x="11857" y="4384"/>
                      <a:pt x="11923" y="4384"/>
                      <a:pt x="11956" y="4447"/>
                    </a:cubicBezTo>
                    <a:cubicBezTo>
                      <a:pt x="12022" y="4447"/>
                      <a:pt x="12162" y="4533"/>
                      <a:pt x="12228" y="4533"/>
                    </a:cubicBezTo>
                    <a:cubicBezTo>
                      <a:pt x="12259" y="4533"/>
                      <a:pt x="12274" y="4514"/>
                      <a:pt x="12258" y="4460"/>
                    </a:cubicBezTo>
                    <a:cubicBezTo>
                      <a:pt x="12304" y="4582"/>
                      <a:pt x="12545" y="4702"/>
                      <a:pt x="12385" y="4702"/>
                    </a:cubicBezTo>
                    <a:cubicBezTo>
                      <a:pt x="12451" y="4764"/>
                      <a:pt x="12518" y="4830"/>
                      <a:pt x="12617" y="4830"/>
                    </a:cubicBezTo>
                    <a:lnTo>
                      <a:pt x="12518" y="4702"/>
                    </a:lnTo>
                    <a:cubicBezTo>
                      <a:pt x="12782" y="4830"/>
                      <a:pt x="12915" y="5082"/>
                      <a:pt x="13145" y="5082"/>
                    </a:cubicBezTo>
                    <a:lnTo>
                      <a:pt x="13046" y="4955"/>
                    </a:lnTo>
                    <a:cubicBezTo>
                      <a:pt x="13211" y="5020"/>
                      <a:pt x="13344" y="5147"/>
                      <a:pt x="13410" y="5337"/>
                    </a:cubicBezTo>
                    <a:lnTo>
                      <a:pt x="13211" y="5272"/>
                    </a:lnTo>
                    <a:lnTo>
                      <a:pt x="13574" y="5528"/>
                    </a:lnTo>
                    <a:cubicBezTo>
                      <a:pt x="13674" y="5590"/>
                      <a:pt x="13773" y="5655"/>
                      <a:pt x="13904" y="5718"/>
                    </a:cubicBezTo>
                    <a:lnTo>
                      <a:pt x="13806" y="5655"/>
                    </a:lnTo>
                    <a:cubicBezTo>
                      <a:pt x="14202" y="5845"/>
                      <a:pt x="14533" y="6163"/>
                      <a:pt x="14896" y="6481"/>
                    </a:cubicBezTo>
                    <a:cubicBezTo>
                      <a:pt x="15325" y="6989"/>
                      <a:pt x="15754" y="7497"/>
                      <a:pt x="15887" y="7625"/>
                    </a:cubicBezTo>
                    <a:lnTo>
                      <a:pt x="15821" y="7369"/>
                    </a:lnTo>
                    <a:lnTo>
                      <a:pt x="16052" y="7559"/>
                    </a:lnTo>
                    <a:cubicBezTo>
                      <a:pt x="16024" y="7559"/>
                      <a:pt x="15873" y="7700"/>
                      <a:pt x="15831" y="7700"/>
                    </a:cubicBezTo>
                    <a:cubicBezTo>
                      <a:pt x="15831" y="7700"/>
                      <a:pt x="15830" y="7700"/>
                      <a:pt x="15830" y="7700"/>
                    </a:cubicBezTo>
                    <a:cubicBezTo>
                      <a:pt x="16354" y="8461"/>
                      <a:pt x="16813" y="9344"/>
                      <a:pt x="17241" y="10292"/>
                    </a:cubicBezTo>
                    <a:cubicBezTo>
                      <a:pt x="17670" y="11308"/>
                      <a:pt x="18033" y="12389"/>
                      <a:pt x="18331" y="13470"/>
                    </a:cubicBezTo>
                    <a:cubicBezTo>
                      <a:pt x="18364" y="13660"/>
                      <a:pt x="18347" y="13707"/>
                      <a:pt x="18323" y="13707"/>
                    </a:cubicBezTo>
                    <a:cubicBezTo>
                      <a:pt x="18297" y="13707"/>
                      <a:pt x="18265" y="13660"/>
                      <a:pt x="18265" y="13660"/>
                    </a:cubicBezTo>
                    <a:cubicBezTo>
                      <a:pt x="18364" y="14041"/>
                      <a:pt x="18364" y="13788"/>
                      <a:pt x="18430" y="14168"/>
                    </a:cubicBezTo>
                    <a:cubicBezTo>
                      <a:pt x="18430" y="14189"/>
                      <a:pt x="18426" y="14197"/>
                      <a:pt x="18420" y="14197"/>
                    </a:cubicBezTo>
                    <a:cubicBezTo>
                      <a:pt x="18408" y="14197"/>
                      <a:pt x="18385" y="14168"/>
                      <a:pt x="18364" y="14168"/>
                    </a:cubicBezTo>
                    <a:cubicBezTo>
                      <a:pt x="18430" y="14296"/>
                      <a:pt x="18430" y="14486"/>
                      <a:pt x="18462" y="14486"/>
                    </a:cubicBezTo>
                    <a:cubicBezTo>
                      <a:pt x="18430" y="14231"/>
                      <a:pt x="18529" y="14296"/>
                      <a:pt x="18561" y="14168"/>
                    </a:cubicBezTo>
                    <a:lnTo>
                      <a:pt x="18595" y="14358"/>
                    </a:lnTo>
                    <a:cubicBezTo>
                      <a:pt x="18628" y="14486"/>
                      <a:pt x="18662" y="14614"/>
                      <a:pt x="18662" y="14614"/>
                    </a:cubicBezTo>
                    <a:lnTo>
                      <a:pt x="18595" y="14614"/>
                    </a:lnTo>
                    <a:cubicBezTo>
                      <a:pt x="18628" y="14739"/>
                      <a:pt x="18793" y="14804"/>
                      <a:pt x="18859" y="15312"/>
                    </a:cubicBezTo>
                    <a:cubicBezTo>
                      <a:pt x="19024" y="16137"/>
                      <a:pt x="19156" y="17026"/>
                      <a:pt x="19288" y="17917"/>
                    </a:cubicBezTo>
                    <a:cubicBezTo>
                      <a:pt x="19256" y="17917"/>
                      <a:pt x="19222" y="17726"/>
                      <a:pt x="19190" y="17599"/>
                    </a:cubicBezTo>
                    <a:cubicBezTo>
                      <a:pt x="19190" y="17726"/>
                      <a:pt x="19222" y="17854"/>
                      <a:pt x="19222" y="17979"/>
                    </a:cubicBezTo>
                    <a:cubicBezTo>
                      <a:pt x="19222" y="17937"/>
                      <a:pt x="19225" y="17919"/>
                      <a:pt x="19228" y="17919"/>
                    </a:cubicBezTo>
                    <a:cubicBezTo>
                      <a:pt x="19241" y="17919"/>
                      <a:pt x="19275" y="18206"/>
                      <a:pt x="19286" y="18206"/>
                    </a:cubicBezTo>
                    <a:cubicBezTo>
                      <a:pt x="19287" y="18206"/>
                      <a:pt x="19288" y="18195"/>
                      <a:pt x="19288" y="18169"/>
                    </a:cubicBezTo>
                    <a:cubicBezTo>
                      <a:pt x="19420" y="18805"/>
                      <a:pt x="19520" y="19506"/>
                      <a:pt x="19585" y="20204"/>
                    </a:cubicBezTo>
                    <a:cubicBezTo>
                      <a:pt x="19619" y="20204"/>
                      <a:pt x="20115" y="20394"/>
                      <a:pt x="20544" y="20584"/>
                    </a:cubicBezTo>
                    <a:cubicBezTo>
                      <a:pt x="21006" y="20839"/>
                      <a:pt x="21469" y="21092"/>
                      <a:pt x="21534" y="21092"/>
                    </a:cubicBezTo>
                    <a:cubicBezTo>
                      <a:pt x="21534" y="21285"/>
                      <a:pt x="21534" y="21410"/>
                      <a:pt x="21534" y="21600"/>
                    </a:cubicBezTo>
                    <a:cubicBezTo>
                      <a:pt x="21568" y="21347"/>
                      <a:pt x="21568" y="21157"/>
                      <a:pt x="21534" y="20902"/>
                    </a:cubicBezTo>
                    <a:lnTo>
                      <a:pt x="21469" y="20902"/>
                    </a:lnTo>
                    <a:cubicBezTo>
                      <a:pt x="21402" y="20394"/>
                      <a:pt x="21501" y="20774"/>
                      <a:pt x="21469" y="20266"/>
                    </a:cubicBezTo>
                    <a:cubicBezTo>
                      <a:pt x="21501" y="20266"/>
                      <a:pt x="21534" y="20712"/>
                      <a:pt x="21568" y="21092"/>
                    </a:cubicBezTo>
                    <a:cubicBezTo>
                      <a:pt x="21568" y="20712"/>
                      <a:pt x="21568" y="20331"/>
                      <a:pt x="21534" y="20204"/>
                    </a:cubicBezTo>
                    <a:cubicBezTo>
                      <a:pt x="21534" y="19886"/>
                      <a:pt x="21600" y="20204"/>
                      <a:pt x="21568" y="19823"/>
                    </a:cubicBezTo>
                    <a:cubicBezTo>
                      <a:pt x="21501" y="19506"/>
                      <a:pt x="21469" y="19188"/>
                      <a:pt x="21469" y="18805"/>
                    </a:cubicBezTo>
                    <a:cubicBezTo>
                      <a:pt x="21435" y="18044"/>
                      <a:pt x="21270" y="17661"/>
                      <a:pt x="21205" y="16901"/>
                    </a:cubicBezTo>
                    <a:lnTo>
                      <a:pt x="21237" y="16963"/>
                    </a:lnTo>
                    <a:cubicBezTo>
                      <a:pt x="21237" y="16708"/>
                      <a:pt x="21138" y="16137"/>
                      <a:pt x="21072" y="15757"/>
                    </a:cubicBezTo>
                    <a:cubicBezTo>
                      <a:pt x="21072" y="15830"/>
                      <a:pt x="21072" y="15903"/>
                      <a:pt x="21065" y="15903"/>
                    </a:cubicBezTo>
                    <a:cubicBezTo>
                      <a:pt x="21061" y="15903"/>
                      <a:pt x="21053" y="15864"/>
                      <a:pt x="21039" y="15757"/>
                    </a:cubicBezTo>
                    <a:cubicBezTo>
                      <a:pt x="21006" y="15502"/>
                      <a:pt x="20973" y="15249"/>
                      <a:pt x="20939" y="15056"/>
                    </a:cubicBezTo>
                    <a:cubicBezTo>
                      <a:pt x="20907" y="14866"/>
                      <a:pt x="20874" y="14676"/>
                      <a:pt x="20840" y="14421"/>
                    </a:cubicBezTo>
                    <a:lnTo>
                      <a:pt x="20741" y="14106"/>
                    </a:lnTo>
                    <a:cubicBezTo>
                      <a:pt x="20345" y="12326"/>
                      <a:pt x="19883" y="10672"/>
                      <a:pt x="19288" y="9148"/>
                    </a:cubicBezTo>
                    <a:cubicBezTo>
                      <a:pt x="18694" y="7625"/>
                      <a:pt x="18033" y="6226"/>
                      <a:pt x="17273" y="5020"/>
                    </a:cubicBezTo>
                    <a:lnTo>
                      <a:pt x="17307" y="5020"/>
                    </a:lnTo>
                    <a:cubicBezTo>
                      <a:pt x="16514" y="3686"/>
                      <a:pt x="15623" y="2667"/>
                      <a:pt x="14664" y="1842"/>
                    </a:cubicBezTo>
                    <a:cubicBezTo>
                      <a:pt x="13707" y="953"/>
                      <a:pt x="12683" y="445"/>
                      <a:pt x="11659" y="255"/>
                    </a:cubicBezTo>
                    <a:cubicBezTo>
                      <a:pt x="11395" y="63"/>
                      <a:pt x="11097" y="0"/>
                      <a:pt x="108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194" name="Google Shape;193;p7"/>
            <p:cNvSpPr/>
            <p:nvPr/>
          </p:nvSpPr>
          <p:spPr>
            <a:xfrm>
              <a:off x="292175" y="500792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0800" y="3551"/>
                    <a:pt x="0" y="10800"/>
                    <a:pt x="0" y="21600"/>
                  </a:cubicBezTo>
                  <a:cubicBezTo>
                    <a:pt x="10800" y="14351"/>
                    <a:pt x="16090" y="7249"/>
                    <a:pt x="2160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196" name="Google Shape;195;p7"/>
          <p:cNvSpPr/>
          <p:nvPr/>
        </p:nvSpPr>
        <p:spPr>
          <a:xfrm>
            <a:off x="-615160" y="1955613"/>
            <a:ext cx="1414985" cy="1142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202" h="21600" fill="norm" stroke="1" extrusionOk="0">
                <a:moveTo>
                  <a:pt x="13257" y="0"/>
                </a:moveTo>
                <a:cubicBezTo>
                  <a:pt x="7662" y="0"/>
                  <a:pt x="-3622" y="4616"/>
                  <a:pt x="1147" y="17132"/>
                </a:cubicBezTo>
                <a:cubicBezTo>
                  <a:pt x="1147" y="17132"/>
                  <a:pt x="5545" y="21600"/>
                  <a:pt x="9496" y="21600"/>
                </a:cubicBezTo>
                <a:cubicBezTo>
                  <a:pt x="11107" y="21600"/>
                  <a:pt x="12644" y="20856"/>
                  <a:pt x="13777" y="18765"/>
                </a:cubicBezTo>
                <a:cubicBezTo>
                  <a:pt x="17691" y="11542"/>
                  <a:pt x="17978" y="3233"/>
                  <a:pt x="16006" y="759"/>
                </a:cubicBezTo>
                <a:cubicBezTo>
                  <a:pt x="15622" y="270"/>
                  <a:pt x="14605" y="0"/>
                  <a:pt x="13257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208" name="Google Shape;196;p7"/>
          <p:cNvGrpSpPr/>
          <p:nvPr/>
        </p:nvGrpSpPr>
        <p:grpSpPr>
          <a:xfrm>
            <a:off x="-268888" y="2767197"/>
            <a:ext cx="763280" cy="961225"/>
            <a:chOff x="0" y="0"/>
            <a:chExt cx="763279" cy="961223"/>
          </a:xfrm>
        </p:grpSpPr>
        <p:sp>
          <p:nvSpPr>
            <p:cNvPr id="197" name="Google Shape;197;p7"/>
            <p:cNvSpPr/>
            <p:nvPr/>
          </p:nvSpPr>
          <p:spPr>
            <a:xfrm>
              <a:off x="487381" y="74632"/>
              <a:ext cx="1" cy="1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98" name="Google Shape;198;p7"/>
            <p:cNvSpPr/>
            <p:nvPr/>
          </p:nvSpPr>
          <p:spPr>
            <a:xfrm>
              <a:off x="250262" y="80436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99" name="Google Shape;199;p7"/>
            <p:cNvSpPr/>
            <p:nvPr/>
          </p:nvSpPr>
          <p:spPr>
            <a:xfrm>
              <a:off x="0" y="64996"/>
              <a:ext cx="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00" name="Google Shape;200;p7"/>
            <p:cNvSpPr/>
            <p:nvPr/>
          </p:nvSpPr>
          <p:spPr>
            <a:xfrm>
              <a:off x="56215" y="49757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01" name="Google Shape;202;p7"/>
            <p:cNvSpPr/>
            <p:nvPr/>
          </p:nvSpPr>
          <p:spPr>
            <a:xfrm>
              <a:off x="50502" y="480837"/>
              <a:ext cx="175635" cy="1904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02" name="Google Shape;203;p7"/>
            <p:cNvSpPr/>
            <p:nvPr/>
          </p:nvSpPr>
          <p:spPr>
            <a:xfrm>
              <a:off x="599369" y="261349"/>
              <a:ext cx="163911" cy="1733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03" name="Google Shape;205;p7"/>
            <p:cNvSpPr/>
            <p:nvPr/>
          </p:nvSpPr>
          <p:spPr>
            <a:xfrm>
              <a:off x="295393" y="340394"/>
              <a:ext cx="178306" cy="1866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04" name="Google Shape;206;p7"/>
            <p:cNvSpPr/>
            <p:nvPr/>
          </p:nvSpPr>
          <p:spPr>
            <a:xfrm>
              <a:off x="572147" y="626861"/>
              <a:ext cx="172160" cy="202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05" name="Google Shape;207;p7"/>
            <p:cNvSpPr/>
            <p:nvPr/>
          </p:nvSpPr>
          <p:spPr>
            <a:xfrm>
              <a:off x="305176" y="779458"/>
              <a:ext cx="169909" cy="181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06" name="Google Shape;208;p7"/>
            <p:cNvSpPr/>
            <p:nvPr/>
          </p:nvSpPr>
          <p:spPr>
            <a:xfrm>
              <a:off x="51042" y="15394"/>
              <a:ext cx="146558" cy="1764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07" name="Google Shape;209;p7"/>
            <p:cNvSpPr/>
            <p:nvPr/>
          </p:nvSpPr>
          <p:spPr>
            <a:xfrm>
              <a:off x="370465" y="0"/>
              <a:ext cx="143294" cy="210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209" name="Google Shape;210;p7"/>
          <p:cNvSpPr/>
          <p:nvPr/>
        </p:nvSpPr>
        <p:spPr>
          <a:xfrm>
            <a:off x="359949" y="1975999"/>
            <a:ext cx="395127" cy="270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10" name="Google Shape;211;p7"/>
          <p:cNvSpPr/>
          <p:nvPr/>
        </p:nvSpPr>
        <p:spPr>
          <a:xfrm>
            <a:off x="63624" y="1708924"/>
            <a:ext cx="410352" cy="277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9" y="4415"/>
                </a:moveTo>
                <a:cubicBezTo>
                  <a:pt x="19140" y="4452"/>
                  <a:pt x="19152" y="4489"/>
                  <a:pt x="19164" y="4526"/>
                </a:cubicBezTo>
                <a:cubicBezTo>
                  <a:pt x="19158" y="4491"/>
                  <a:pt x="19144" y="4452"/>
                  <a:pt x="19129" y="4415"/>
                </a:cubicBezTo>
                <a:close/>
                <a:moveTo>
                  <a:pt x="15645" y="11679"/>
                </a:moveTo>
                <a:cubicBezTo>
                  <a:pt x="15640" y="11712"/>
                  <a:pt x="15635" y="11745"/>
                  <a:pt x="15630" y="11774"/>
                </a:cubicBezTo>
                <a:cubicBezTo>
                  <a:pt x="15641" y="11757"/>
                  <a:pt x="15647" y="11722"/>
                  <a:pt x="15645" y="11679"/>
                </a:cubicBezTo>
                <a:close/>
                <a:moveTo>
                  <a:pt x="8405" y="18273"/>
                </a:moveTo>
                <a:cubicBezTo>
                  <a:pt x="8398" y="18287"/>
                  <a:pt x="8394" y="18297"/>
                  <a:pt x="8396" y="18297"/>
                </a:cubicBezTo>
                <a:cubicBezTo>
                  <a:pt x="8396" y="18297"/>
                  <a:pt x="8400" y="18291"/>
                  <a:pt x="8409" y="18277"/>
                </a:cubicBezTo>
                <a:cubicBezTo>
                  <a:pt x="8409" y="18277"/>
                  <a:pt x="8408" y="18275"/>
                  <a:pt x="8405" y="18273"/>
                </a:cubicBezTo>
                <a:close/>
                <a:moveTo>
                  <a:pt x="17106" y="0"/>
                </a:moveTo>
                <a:lnTo>
                  <a:pt x="16015" y="95"/>
                </a:lnTo>
                <a:cubicBezTo>
                  <a:pt x="15887" y="95"/>
                  <a:pt x="15790" y="142"/>
                  <a:pt x="15662" y="142"/>
                </a:cubicBezTo>
                <a:lnTo>
                  <a:pt x="15341" y="284"/>
                </a:lnTo>
                <a:lnTo>
                  <a:pt x="14989" y="428"/>
                </a:lnTo>
                <a:lnTo>
                  <a:pt x="14474" y="570"/>
                </a:lnTo>
                <a:cubicBezTo>
                  <a:pt x="14411" y="855"/>
                  <a:pt x="14346" y="1187"/>
                  <a:pt x="14314" y="1472"/>
                </a:cubicBezTo>
                <a:cubicBezTo>
                  <a:pt x="14250" y="1756"/>
                  <a:pt x="14186" y="2089"/>
                  <a:pt x="14154" y="2373"/>
                </a:cubicBezTo>
                <a:cubicBezTo>
                  <a:pt x="14090" y="3038"/>
                  <a:pt x="13994" y="3655"/>
                  <a:pt x="13929" y="4319"/>
                </a:cubicBezTo>
                <a:cubicBezTo>
                  <a:pt x="13896" y="4605"/>
                  <a:pt x="13833" y="4938"/>
                  <a:pt x="13800" y="5269"/>
                </a:cubicBezTo>
                <a:cubicBezTo>
                  <a:pt x="13769" y="5555"/>
                  <a:pt x="13736" y="5886"/>
                  <a:pt x="13736" y="6219"/>
                </a:cubicBezTo>
                <a:cubicBezTo>
                  <a:pt x="13704" y="6503"/>
                  <a:pt x="13673" y="6931"/>
                  <a:pt x="13640" y="7264"/>
                </a:cubicBezTo>
                <a:cubicBezTo>
                  <a:pt x="13577" y="7833"/>
                  <a:pt x="13544" y="8450"/>
                  <a:pt x="13512" y="8925"/>
                </a:cubicBezTo>
                <a:cubicBezTo>
                  <a:pt x="13512" y="9162"/>
                  <a:pt x="13448" y="9400"/>
                  <a:pt x="13448" y="9590"/>
                </a:cubicBezTo>
                <a:cubicBezTo>
                  <a:pt x="13448" y="9684"/>
                  <a:pt x="13448" y="9732"/>
                  <a:pt x="13416" y="9828"/>
                </a:cubicBezTo>
                <a:cubicBezTo>
                  <a:pt x="13416" y="9921"/>
                  <a:pt x="13383" y="10017"/>
                  <a:pt x="13383" y="10112"/>
                </a:cubicBezTo>
                <a:cubicBezTo>
                  <a:pt x="13383" y="10207"/>
                  <a:pt x="13352" y="10303"/>
                  <a:pt x="13352" y="10349"/>
                </a:cubicBezTo>
                <a:cubicBezTo>
                  <a:pt x="13319" y="10303"/>
                  <a:pt x="13256" y="10254"/>
                  <a:pt x="13223" y="10207"/>
                </a:cubicBezTo>
                <a:lnTo>
                  <a:pt x="13062" y="10017"/>
                </a:lnTo>
                <a:lnTo>
                  <a:pt x="12067" y="8498"/>
                </a:lnTo>
                <a:cubicBezTo>
                  <a:pt x="11746" y="7975"/>
                  <a:pt x="11425" y="7502"/>
                  <a:pt x="11105" y="7073"/>
                </a:cubicBezTo>
                <a:lnTo>
                  <a:pt x="10624" y="6361"/>
                </a:lnTo>
                <a:cubicBezTo>
                  <a:pt x="10367" y="6028"/>
                  <a:pt x="10109" y="5649"/>
                  <a:pt x="9885" y="5411"/>
                </a:cubicBezTo>
                <a:cubicBezTo>
                  <a:pt x="9564" y="4938"/>
                  <a:pt x="9147" y="4415"/>
                  <a:pt x="8730" y="3940"/>
                </a:cubicBezTo>
                <a:cubicBezTo>
                  <a:pt x="8634" y="3940"/>
                  <a:pt x="8569" y="3940"/>
                  <a:pt x="8505" y="3988"/>
                </a:cubicBezTo>
                <a:lnTo>
                  <a:pt x="8313" y="3988"/>
                </a:lnTo>
                <a:cubicBezTo>
                  <a:pt x="8537" y="3988"/>
                  <a:pt x="8473" y="4084"/>
                  <a:pt x="8313" y="4130"/>
                </a:cubicBezTo>
                <a:cubicBezTo>
                  <a:pt x="7510" y="4273"/>
                  <a:pt x="7798" y="4226"/>
                  <a:pt x="7638" y="4273"/>
                </a:cubicBezTo>
                <a:cubicBezTo>
                  <a:pt x="7638" y="4273"/>
                  <a:pt x="7575" y="4319"/>
                  <a:pt x="7510" y="4415"/>
                </a:cubicBezTo>
                <a:lnTo>
                  <a:pt x="7221" y="4652"/>
                </a:lnTo>
                <a:cubicBezTo>
                  <a:pt x="7060" y="4747"/>
                  <a:pt x="6932" y="4890"/>
                  <a:pt x="6676" y="5080"/>
                </a:cubicBezTo>
                <a:cubicBezTo>
                  <a:pt x="6611" y="5460"/>
                  <a:pt x="6515" y="5793"/>
                  <a:pt x="6451" y="6266"/>
                </a:cubicBezTo>
                <a:cubicBezTo>
                  <a:pt x="6419" y="6503"/>
                  <a:pt x="6355" y="6741"/>
                  <a:pt x="6322" y="6978"/>
                </a:cubicBezTo>
                <a:cubicBezTo>
                  <a:pt x="6259" y="7216"/>
                  <a:pt x="6226" y="7453"/>
                  <a:pt x="6194" y="7739"/>
                </a:cubicBezTo>
                <a:cubicBezTo>
                  <a:pt x="6161" y="7975"/>
                  <a:pt x="6130" y="8261"/>
                  <a:pt x="6098" y="8545"/>
                </a:cubicBezTo>
                <a:cubicBezTo>
                  <a:pt x="6098" y="8687"/>
                  <a:pt x="6065" y="8829"/>
                  <a:pt x="6065" y="8973"/>
                </a:cubicBezTo>
                <a:cubicBezTo>
                  <a:pt x="6065" y="9067"/>
                  <a:pt x="6065" y="9162"/>
                  <a:pt x="6034" y="9257"/>
                </a:cubicBezTo>
                <a:cubicBezTo>
                  <a:pt x="6002" y="9637"/>
                  <a:pt x="6002" y="10017"/>
                  <a:pt x="5969" y="10396"/>
                </a:cubicBezTo>
                <a:cubicBezTo>
                  <a:pt x="5938" y="11157"/>
                  <a:pt x="5938" y="11963"/>
                  <a:pt x="5969" y="12722"/>
                </a:cubicBezTo>
                <a:lnTo>
                  <a:pt x="5969" y="13246"/>
                </a:lnTo>
                <a:cubicBezTo>
                  <a:pt x="5969" y="13292"/>
                  <a:pt x="5969" y="13388"/>
                  <a:pt x="5969" y="13435"/>
                </a:cubicBezTo>
                <a:cubicBezTo>
                  <a:pt x="6002" y="13577"/>
                  <a:pt x="6002" y="13721"/>
                  <a:pt x="6034" y="13863"/>
                </a:cubicBezTo>
                <a:lnTo>
                  <a:pt x="6098" y="14005"/>
                </a:lnTo>
                <a:lnTo>
                  <a:pt x="6130" y="14052"/>
                </a:lnTo>
                <a:cubicBezTo>
                  <a:pt x="6114" y="14077"/>
                  <a:pt x="6098" y="14089"/>
                  <a:pt x="6082" y="14089"/>
                </a:cubicBezTo>
                <a:cubicBezTo>
                  <a:pt x="6065" y="14089"/>
                  <a:pt x="6049" y="14077"/>
                  <a:pt x="6034" y="14052"/>
                </a:cubicBezTo>
                <a:cubicBezTo>
                  <a:pt x="5969" y="14052"/>
                  <a:pt x="5905" y="14005"/>
                  <a:pt x="5842" y="13958"/>
                </a:cubicBezTo>
                <a:lnTo>
                  <a:pt x="5809" y="13958"/>
                </a:lnTo>
                <a:lnTo>
                  <a:pt x="5809" y="13909"/>
                </a:lnTo>
                <a:cubicBezTo>
                  <a:pt x="5744" y="13909"/>
                  <a:pt x="5681" y="13814"/>
                  <a:pt x="5616" y="13767"/>
                </a:cubicBezTo>
                <a:cubicBezTo>
                  <a:pt x="5584" y="13721"/>
                  <a:pt x="5520" y="13672"/>
                  <a:pt x="5488" y="13625"/>
                </a:cubicBezTo>
                <a:lnTo>
                  <a:pt x="5391" y="13530"/>
                </a:lnTo>
                <a:lnTo>
                  <a:pt x="5327" y="13435"/>
                </a:lnTo>
                <a:lnTo>
                  <a:pt x="5166" y="13246"/>
                </a:lnTo>
                <a:cubicBezTo>
                  <a:pt x="4943" y="13008"/>
                  <a:pt x="4749" y="12722"/>
                  <a:pt x="4526" y="12485"/>
                </a:cubicBezTo>
                <a:lnTo>
                  <a:pt x="3531" y="11299"/>
                </a:lnTo>
                <a:lnTo>
                  <a:pt x="2663" y="10207"/>
                </a:lnTo>
                <a:cubicBezTo>
                  <a:pt x="2407" y="9921"/>
                  <a:pt x="2215" y="9732"/>
                  <a:pt x="2086" y="9542"/>
                </a:cubicBezTo>
                <a:lnTo>
                  <a:pt x="2215" y="9732"/>
                </a:lnTo>
                <a:lnTo>
                  <a:pt x="2086" y="9590"/>
                </a:lnTo>
                <a:cubicBezTo>
                  <a:pt x="1796" y="9732"/>
                  <a:pt x="1508" y="9732"/>
                  <a:pt x="1219" y="9732"/>
                </a:cubicBezTo>
                <a:cubicBezTo>
                  <a:pt x="1283" y="9828"/>
                  <a:pt x="1059" y="9921"/>
                  <a:pt x="866" y="9921"/>
                </a:cubicBezTo>
                <a:lnTo>
                  <a:pt x="834" y="9921"/>
                </a:lnTo>
                <a:lnTo>
                  <a:pt x="770" y="9970"/>
                </a:lnTo>
                <a:cubicBezTo>
                  <a:pt x="705" y="10112"/>
                  <a:pt x="609" y="10254"/>
                  <a:pt x="482" y="10491"/>
                </a:cubicBezTo>
                <a:lnTo>
                  <a:pt x="417" y="10634"/>
                </a:lnTo>
                <a:cubicBezTo>
                  <a:pt x="353" y="10729"/>
                  <a:pt x="321" y="10776"/>
                  <a:pt x="288" y="10871"/>
                </a:cubicBezTo>
                <a:lnTo>
                  <a:pt x="63" y="11251"/>
                </a:lnTo>
                <a:lnTo>
                  <a:pt x="63" y="11821"/>
                </a:lnTo>
                <a:lnTo>
                  <a:pt x="0" y="11726"/>
                </a:lnTo>
                <a:cubicBezTo>
                  <a:pt x="32" y="12296"/>
                  <a:pt x="96" y="13055"/>
                  <a:pt x="96" y="13767"/>
                </a:cubicBezTo>
                <a:cubicBezTo>
                  <a:pt x="96" y="14100"/>
                  <a:pt x="128" y="14431"/>
                  <a:pt x="161" y="14813"/>
                </a:cubicBezTo>
                <a:cubicBezTo>
                  <a:pt x="192" y="15097"/>
                  <a:pt x="224" y="15381"/>
                  <a:pt x="257" y="15572"/>
                </a:cubicBezTo>
                <a:cubicBezTo>
                  <a:pt x="257" y="15809"/>
                  <a:pt x="288" y="16047"/>
                  <a:pt x="321" y="16331"/>
                </a:cubicBezTo>
                <a:cubicBezTo>
                  <a:pt x="321" y="16426"/>
                  <a:pt x="321" y="16522"/>
                  <a:pt x="353" y="16615"/>
                </a:cubicBezTo>
                <a:cubicBezTo>
                  <a:pt x="353" y="16710"/>
                  <a:pt x="353" y="16759"/>
                  <a:pt x="384" y="16853"/>
                </a:cubicBezTo>
                <a:cubicBezTo>
                  <a:pt x="417" y="17232"/>
                  <a:pt x="482" y="17614"/>
                  <a:pt x="513" y="18040"/>
                </a:cubicBezTo>
                <a:cubicBezTo>
                  <a:pt x="578" y="18419"/>
                  <a:pt x="674" y="18848"/>
                  <a:pt x="738" y="19227"/>
                </a:cubicBezTo>
                <a:cubicBezTo>
                  <a:pt x="834" y="19607"/>
                  <a:pt x="930" y="19986"/>
                  <a:pt x="1059" y="20415"/>
                </a:cubicBezTo>
                <a:lnTo>
                  <a:pt x="1059" y="20557"/>
                </a:lnTo>
                <a:cubicBezTo>
                  <a:pt x="1059" y="20650"/>
                  <a:pt x="1059" y="20794"/>
                  <a:pt x="1091" y="20936"/>
                </a:cubicBezTo>
                <a:lnTo>
                  <a:pt x="1187" y="21458"/>
                </a:lnTo>
                <a:lnTo>
                  <a:pt x="1251" y="21600"/>
                </a:lnTo>
                <a:lnTo>
                  <a:pt x="1604" y="21600"/>
                </a:lnTo>
                <a:cubicBezTo>
                  <a:pt x="1829" y="21600"/>
                  <a:pt x="2086" y="21553"/>
                  <a:pt x="2342" y="21458"/>
                </a:cubicBezTo>
                <a:cubicBezTo>
                  <a:pt x="2856" y="21220"/>
                  <a:pt x="3337" y="20650"/>
                  <a:pt x="3273" y="19749"/>
                </a:cubicBezTo>
                <a:lnTo>
                  <a:pt x="3337" y="19749"/>
                </a:lnTo>
                <a:cubicBezTo>
                  <a:pt x="3337" y="19749"/>
                  <a:pt x="3241" y="19465"/>
                  <a:pt x="3241" y="19465"/>
                </a:cubicBezTo>
                <a:cubicBezTo>
                  <a:pt x="3177" y="19036"/>
                  <a:pt x="3049" y="18848"/>
                  <a:pt x="3112" y="18848"/>
                </a:cubicBezTo>
                <a:lnTo>
                  <a:pt x="3241" y="19416"/>
                </a:lnTo>
                <a:cubicBezTo>
                  <a:pt x="3216" y="19249"/>
                  <a:pt x="3211" y="19190"/>
                  <a:pt x="3219" y="19190"/>
                </a:cubicBezTo>
                <a:cubicBezTo>
                  <a:pt x="3232" y="19190"/>
                  <a:pt x="3279" y="19330"/>
                  <a:pt x="3337" y="19416"/>
                </a:cubicBezTo>
                <a:cubicBezTo>
                  <a:pt x="3273" y="19227"/>
                  <a:pt x="3273" y="19085"/>
                  <a:pt x="3241" y="18941"/>
                </a:cubicBezTo>
                <a:cubicBezTo>
                  <a:pt x="3233" y="18920"/>
                  <a:pt x="3229" y="18910"/>
                  <a:pt x="3228" y="18910"/>
                </a:cubicBezTo>
                <a:cubicBezTo>
                  <a:pt x="3223" y="18910"/>
                  <a:pt x="3241" y="19011"/>
                  <a:pt x="3241" y="19085"/>
                </a:cubicBezTo>
                <a:cubicBezTo>
                  <a:pt x="3145" y="18848"/>
                  <a:pt x="3049" y="18562"/>
                  <a:pt x="2985" y="18324"/>
                </a:cubicBezTo>
                <a:cubicBezTo>
                  <a:pt x="2920" y="17898"/>
                  <a:pt x="3081" y="18231"/>
                  <a:pt x="2985" y="17707"/>
                </a:cubicBezTo>
                <a:cubicBezTo>
                  <a:pt x="2920" y="17281"/>
                  <a:pt x="2856" y="16901"/>
                  <a:pt x="2792" y="16473"/>
                </a:cubicBezTo>
                <a:lnTo>
                  <a:pt x="2695" y="15809"/>
                </a:lnTo>
                <a:lnTo>
                  <a:pt x="2695" y="15618"/>
                </a:lnTo>
                <a:cubicBezTo>
                  <a:pt x="2695" y="15523"/>
                  <a:pt x="2695" y="15476"/>
                  <a:pt x="2728" y="15430"/>
                </a:cubicBezTo>
                <a:lnTo>
                  <a:pt x="2728" y="15334"/>
                </a:lnTo>
                <a:lnTo>
                  <a:pt x="2760" y="15334"/>
                </a:lnTo>
                <a:cubicBezTo>
                  <a:pt x="2792" y="15381"/>
                  <a:pt x="2760" y="15381"/>
                  <a:pt x="2792" y="15430"/>
                </a:cubicBezTo>
                <a:lnTo>
                  <a:pt x="2824" y="15430"/>
                </a:lnTo>
                <a:cubicBezTo>
                  <a:pt x="2824" y="15461"/>
                  <a:pt x="2824" y="15492"/>
                  <a:pt x="2824" y="15523"/>
                </a:cubicBezTo>
                <a:lnTo>
                  <a:pt x="2920" y="15667"/>
                </a:lnTo>
                <a:lnTo>
                  <a:pt x="3402" y="16189"/>
                </a:lnTo>
                <a:cubicBezTo>
                  <a:pt x="3466" y="16284"/>
                  <a:pt x="3562" y="16378"/>
                  <a:pt x="3658" y="16473"/>
                </a:cubicBezTo>
                <a:cubicBezTo>
                  <a:pt x="3723" y="16568"/>
                  <a:pt x="3787" y="16615"/>
                  <a:pt x="3948" y="16806"/>
                </a:cubicBezTo>
                <a:lnTo>
                  <a:pt x="4782" y="17660"/>
                </a:lnTo>
                <a:cubicBezTo>
                  <a:pt x="5295" y="18135"/>
                  <a:pt x="5648" y="18419"/>
                  <a:pt x="5648" y="18419"/>
                </a:cubicBezTo>
                <a:lnTo>
                  <a:pt x="5713" y="18277"/>
                </a:lnTo>
                <a:cubicBezTo>
                  <a:pt x="5938" y="18419"/>
                  <a:pt x="6130" y="18610"/>
                  <a:pt x="6322" y="18848"/>
                </a:cubicBezTo>
                <a:cubicBezTo>
                  <a:pt x="6355" y="18941"/>
                  <a:pt x="6419" y="18990"/>
                  <a:pt x="6451" y="19036"/>
                </a:cubicBezTo>
                <a:lnTo>
                  <a:pt x="6611" y="19179"/>
                </a:lnTo>
                <a:lnTo>
                  <a:pt x="6868" y="19323"/>
                </a:lnTo>
                <a:cubicBezTo>
                  <a:pt x="7093" y="19369"/>
                  <a:pt x="7318" y="19465"/>
                  <a:pt x="7542" y="19654"/>
                </a:cubicBezTo>
                <a:cubicBezTo>
                  <a:pt x="7638" y="19511"/>
                  <a:pt x="7735" y="19369"/>
                  <a:pt x="7831" y="19227"/>
                </a:cubicBezTo>
                <a:lnTo>
                  <a:pt x="7927" y="19085"/>
                </a:lnTo>
                <a:cubicBezTo>
                  <a:pt x="7927" y="19036"/>
                  <a:pt x="7959" y="18990"/>
                  <a:pt x="7959" y="18941"/>
                </a:cubicBezTo>
                <a:cubicBezTo>
                  <a:pt x="7959" y="18941"/>
                  <a:pt x="8087" y="18791"/>
                  <a:pt x="8114" y="18791"/>
                </a:cubicBezTo>
                <a:cubicBezTo>
                  <a:pt x="8118" y="18791"/>
                  <a:pt x="8119" y="18795"/>
                  <a:pt x="8119" y="18799"/>
                </a:cubicBezTo>
                <a:cubicBezTo>
                  <a:pt x="8119" y="18657"/>
                  <a:pt x="8248" y="18562"/>
                  <a:pt x="8344" y="18419"/>
                </a:cubicBezTo>
                <a:cubicBezTo>
                  <a:pt x="8364" y="18375"/>
                  <a:pt x="8369" y="18357"/>
                  <a:pt x="8364" y="18357"/>
                </a:cubicBezTo>
                <a:cubicBezTo>
                  <a:pt x="8354" y="18357"/>
                  <a:pt x="8302" y="18435"/>
                  <a:pt x="8280" y="18468"/>
                </a:cubicBezTo>
                <a:lnTo>
                  <a:pt x="8376" y="18277"/>
                </a:lnTo>
                <a:cubicBezTo>
                  <a:pt x="8376" y="18262"/>
                  <a:pt x="8380" y="18256"/>
                  <a:pt x="8385" y="18256"/>
                </a:cubicBezTo>
                <a:cubicBezTo>
                  <a:pt x="8392" y="18256"/>
                  <a:pt x="8401" y="18266"/>
                  <a:pt x="8405" y="18273"/>
                </a:cubicBezTo>
                <a:cubicBezTo>
                  <a:pt x="8414" y="18254"/>
                  <a:pt x="8427" y="18221"/>
                  <a:pt x="8441" y="18182"/>
                </a:cubicBezTo>
                <a:cubicBezTo>
                  <a:pt x="8505" y="17993"/>
                  <a:pt x="8666" y="17707"/>
                  <a:pt x="9308" y="16522"/>
                </a:cubicBezTo>
                <a:cubicBezTo>
                  <a:pt x="9243" y="16284"/>
                  <a:pt x="9179" y="16093"/>
                  <a:pt x="9114" y="15856"/>
                </a:cubicBezTo>
                <a:lnTo>
                  <a:pt x="9018" y="15572"/>
                </a:lnTo>
                <a:cubicBezTo>
                  <a:pt x="8987" y="15476"/>
                  <a:pt x="8954" y="15334"/>
                  <a:pt x="8954" y="15239"/>
                </a:cubicBezTo>
                <a:cubicBezTo>
                  <a:pt x="8891" y="14906"/>
                  <a:pt x="8826" y="14527"/>
                  <a:pt x="8793" y="14147"/>
                </a:cubicBezTo>
                <a:cubicBezTo>
                  <a:pt x="8762" y="13958"/>
                  <a:pt x="8730" y="13767"/>
                  <a:pt x="8697" y="13577"/>
                </a:cubicBezTo>
                <a:lnTo>
                  <a:pt x="8666" y="13008"/>
                </a:lnTo>
                <a:lnTo>
                  <a:pt x="8634" y="12771"/>
                </a:lnTo>
                <a:lnTo>
                  <a:pt x="8634" y="12391"/>
                </a:lnTo>
                <a:cubicBezTo>
                  <a:pt x="8634" y="11726"/>
                  <a:pt x="8634" y="11109"/>
                  <a:pt x="8666" y="10445"/>
                </a:cubicBezTo>
                <a:cubicBezTo>
                  <a:pt x="8666" y="10159"/>
                  <a:pt x="8697" y="9874"/>
                  <a:pt x="8697" y="9590"/>
                </a:cubicBezTo>
                <a:lnTo>
                  <a:pt x="8697" y="9495"/>
                </a:lnTo>
                <a:cubicBezTo>
                  <a:pt x="8681" y="9448"/>
                  <a:pt x="8681" y="9448"/>
                  <a:pt x="8673" y="9448"/>
                </a:cubicBezTo>
                <a:cubicBezTo>
                  <a:pt x="8666" y="9448"/>
                  <a:pt x="8650" y="9448"/>
                  <a:pt x="8601" y="9400"/>
                </a:cubicBezTo>
                <a:cubicBezTo>
                  <a:pt x="8505" y="9304"/>
                  <a:pt x="8633" y="9353"/>
                  <a:pt x="8601" y="9257"/>
                </a:cubicBezTo>
                <a:cubicBezTo>
                  <a:pt x="8634" y="9353"/>
                  <a:pt x="8666" y="9353"/>
                  <a:pt x="8666" y="9353"/>
                </a:cubicBezTo>
                <a:cubicBezTo>
                  <a:pt x="8666" y="9353"/>
                  <a:pt x="8666" y="9353"/>
                  <a:pt x="8730" y="9542"/>
                </a:cubicBezTo>
                <a:lnTo>
                  <a:pt x="8697" y="9353"/>
                </a:lnTo>
                <a:lnTo>
                  <a:pt x="8730" y="9448"/>
                </a:lnTo>
                <a:cubicBezTo>
                  <a:pt x="8730" y="9448"/>
                  <a:pt x="8730" y="9400"/>
                  <a:pt x="8730" y="9400"/>
                </a:cubicBezTo>
                <a:cubicBezTo>
                  <a:pt x="8730" y="9343"/>
                  <a:pt x="8730" y="9324"/>
                  <a:pt x="8731" y="9324"/>
                </a:cubicBezTo>
                <a:cubicBezTo>
                  <a:pt x="8734" y="9324"/>
                  <a:pt x="8742" y="9370"/>
                  <a:pt x="8762" y="9400"/>
                </a:cubicBezTo>
                <a:cubicBezTo>
                  <a:pt x="8762" y="9400"/>
                  <a:pt x="8762" y="9353"/>
                  <a:pt x="8793" y="9304"/>
                </a:cubicBezTo>
                <a:lnTo>
                  <a:pt x="8826" y="9304"/>
                </a:lnTo>
                <a:cubicBezTo>
                  <a:pt x="8826" y="9304"/>
                  <a:pt x="8826" y="9257"/>
                  <a:pt x="8891" y="9257"/>
                </a:cubicBezTo>
                <a:cubicBezTo>
                  <a:pt x="8922" y="9257"/>
                  <a:pt x="8891" y="9257"/>
                  <a:pt x="8891" y="9304"/>
                </a:cubicBezTo>
                <a:lnTo>
                  <a:pt x="8987" y="9448"/>
                </a:lnTo>
                <a:cubicBezTo>
                  <a:pt x="9083" y="9542"/>
                  <a:pt x="9179" y="9637"/>
                  <a:pt x="9179" y="9732"/>
                </a:cubicBezTo>
                <a:cubicBezTo>
                  <a:pt x="9280" y="9845"/>
                  <a:pt x="9524" y="10256"/>
                  <a:pt x="9604" y="10256"/>
                </a:cubicBezTo>
                <a:cubicBezTo>
                  <a:pt x="9625" y="10256"/>
                  <a:pt x="9635" y="10229"/>
                  <a:pt x="9629" y="10159"/>
                </a:cubicBezTo>
                <a:cubicBezTo>
                  <a:pt x="9654" y="10273"/>
                  <a:pt x="9846" y="10665"/>
                  <a:pt x="9803" y="10665"/>
                </a:cubicBezTo>
                <a:cubicBezTo>
                  <a:pt x="9793" y="10665"/>
                  <a:pt x="9768" y="10641"/>
                  <a:pt x="9725" y="10587"/>
                </a:cubicBezTo>
                <a:cubicBezTo>
                  <a:pt x="9821" y="10729"/>
                  <a:pt x="9917" y="10920"/>
                  <a:pt x="10046" y="11062"/>
                </a:cubicBezTo>
                <a:lnTo>
                  <a:pt x="9917" y="10776"/>
                </a:lnTo>
                <a:cubicBezTo>
                  <a:pt x="10174" y="11251"/>
                  <a:pt x="10463" y="11679"/>
                  <a:pt x="10784" y="12058"/>
                </a:cubicBezTo>
                <a:lnTo>
                  <a:pt x="10655" y="11821"/>
                </a:lnTo>
                <a:cubicBezTo>
                  <a:pt x="10880" y="12154"/>
                  <a:pt x="11105" y="12485"/>
                  <a:pt x="11105" y="12722"/>
                </a:cubicBezTo>
                <a:lnTo>
                  <a:pt x="11137" y="12771"/>
                </a:lnTo>
                <a:lnTo>
                  <a:pt x="11586" y="13435"/>
                </a:lnTo>
                <a:cubicBezTo>
                  <a:pt x="11842" y="13814"/>
                  <a:pt x="12132" y="14194"/>
                  <a:pt x="12420" y="14575"/>
                </a:cubicBezTo>
                <a:lnTo>
                  <a:pt x="12228" y="14242"/>
                </a:lnTo>
                <a:cubicBezTo>
                  <a:pt x="12388" y="14431"/>
                  <a:pt x="12709" y="14859"/>
                  <a:pt x="13095" y="15334"/>
                </a:cubicBezTo>
                <a:cubicBezTo>
                  <a:pt x="13319" y="15286"/>
                  <a:pt x="13512" y="15239"/>
                  <a:pt x="13673" y="15192"/>
                </a:cubicBezTo>
                <a:cubicBezTo>
                  <a:pt x="13833" y="15192"/>
                  <a:pt x="14057" y="15144"/>
                  <a:pt x="14250" y="15097"/>
                </a:cubicBezTo>
                <a:cubicBezTo>
                  <a:pt x="14411" y="15001"/>
                  <a:pt x="14572" y="14859"/>
                  <a:pt x="14732" y="14717"/>
                </a:cubicBezTo>
                <a:lnTo>
                  <a:pt x="14989" y="14527"/>
                </a:lnTo>
                <a:cubicBezTo>
                  <a:pt x="15052" y="14431"/>
                  <a:pt x="15116" y="14384"/>
                  <a:pt x="15245" y="14289"/>
                </a:cubicBezTo>
                <a:cubicBezTo>
                  <a:pt x="15373" y="13388"/>
                  <a:pt x="15502" y="12485"/>
                  <a:pt x="15598" y="11583"/>
                </a:cubicBezTo>
                <a:cubicBezTo>
                  <a:pt x="15598" y="11583"/>
                  <a:pt x="15566" y="11726"/>
                  <a:pt x="15533" y="11868"/>
                </a:cubicBezTo>
                <a:lnTo>
                  <a:pt x="15470" y="12105"/>
                </a:lnTo>
                <a:lnTo>
                  <a:pt x="15470" y="11963"/>
                </a:lnTo>
                <a:cubicBezTo>
                  <a:pt x="15470" y="11821"/>
                  <a:pt x="15470" y="11679"/>
                  <a:pt x="15502" y="11583"/>
                </a:cubicBezTo>
                <a:cubicBezTo>
                  <a:pt x="15502" y="11299"/>
                  <a:pt x="15533" y="11013"/>
                  <a:pt x="15533" y="11013"/>
                </a:cubicBezTo>
                <a:cubicBezTo>
                  <a:pt x="15533" y="11091"/>
                  <a:pt x="15640" y="11484"/>
                  <a:pt x="15645" y="11679"/>
                </a:cubicBezTo>
                <a:cubicBezTo>
                  <a:pt x="15673" y="11494"/>
                  <a:pt x="15705" y="11247"/>
                  <a:pt x="15758" y="10966"/>
                </a:cubicBezTo>
                <a:cubicBezTo>
                  <a:pt x="15758" y="10776"/>
                  <a:pt x="15790" y="10587"/>
                  <a:pt x="15823" y="10396"/>
                </a:cubicBezTo>
                <a:cubicBezTo>
                  <a:pt x="15823" y="10207"/>
                  <a:pt x="15855" y="10112"/>
                  <a:pt x="15855" y="9970"/>
                </a:cubicBezTo>
                <a:cubicBezTo>
                  <a:pt x="15919" y="9448"/>
                  <a:pt x="15984" y="8782"/>
                  <a:pt x="16048" y="8023"/>
                </a:cubicBezTo>
                <a:cubicBezTo>
                  <a:pt x="16080" y="7548"/>
                  <a:pt x="16111" y="7027"/>
                  <a:pt x="16176" y="6503"/>
                </a:cubicBezTo>
                <a:cubicBezTo>
                  <a:pt x="16176" y="6266"/>
                  <a:pt x="16207" y="6077"/>
                  <a:pt x="16240" y="5839"/>
                </a:cubicBezTo>
                <a:cubicBezTo>
                  <a:pt x="16240" y="5697"/>
                  <a:pt x="16272" y="5507"/>
                  <a:pt x="16305" y="5364"/>
                </a:cubicBezTo>
                <a:cubicBezTo>
                  <a:pt x="16305" y="5269"/>
                  <a:pt x="16336" y="5222"/>
                  <a:pt x="16368" y="5174"/>
                </a:cubicBezTo>
                <a:cubicBezTo>
                  <a:pt x="16368" y="5222"/>
                  <a:pt x="16401" y="5269"/>
                  <a:pt x="16401" y="5318"/>
                </a:cubicBezTo>
                <a:cubicBezTo>
                  <a:pt x="16432" y="5460"/>
                  <a:pt x="16465" y="5649"/>
                  <a:pt x="16465" y="5793"/>
                </a:cubicBezTo>
                <a:cubicBezTo>
                  <a:pt x="16489" y="5793"/>
                  <a:pt x="16476" y="5651"/>
                  <a:pt x="16498" y="5651"/>
                </a:cubicBezTo>
                <a:cubicBezTo>
                  <a:pt x="16505" y="5651"/>
                  <a:pt x="16514" y="5664"/>
                  <a:pt x="16528" y="5697"/>
                </a:cubicBezTo>
                <a:cubicBezTo>
                  <a:pt x="16528" y="5793"/>
                  <a:pt x="16528" y="5839"/>
                  <a:pt x="16528" y="5886"/>
                </a:cubicBezTo>
                <a:cubicBezTo>
                  <a:pt x="16528" y="5886"/>
                  <a:pt x="16547" y="5966"/>
                  <a:pt x="16556" y="5966"/>
                </a:cubicBezTo>
                <a:cubicBezTo>
                  <a:pt x="16559" y="5966"/>
                  <a:pt x="16561" y="5958"/>
                  <a:pt x="16561" y="5935"/>
                </a:cubicBezTo>
                <a:cubicBezTo>
                  <a:pt x="16528" y="5744"/>
                  <a:pt x="16528" y="5555"/>
                  <a:pt x="16497" y="5318"/>
                </a:cubicBezTo>
                <a:lnTo>
                  <a:pt x="16593" y="5555"/>
                </a:lnTo>
                <a:lnTo>
                  <a:pt x="16593" y="5697"/>
                </a:lnTo>
                <a:cubicBezTo>
                  <a:pt x="16593" y="5697"/>
                  <a:pt x="16616" y="5592"/>
                  <a:pt x="16664" y="5592"/>
                </a:cubicBezTo>
                <a:cubicBezTo>
                  <a:pt x="16672" y="5592"/>
                  <a:pt x="16680" y="5594"/>
                  <a:pt x="16689" y="5602"/>
                </a:cubicBezTo>
                <a:cubicBezTo>
                  <a:pt x="16722" y="5602"/>
                  <a:pt x="16722" y="5649"/>
                  <a:pt x="16753" y="5697"/>
                </a:cubicBezTo>
                <a:cubicBezTo>
                  <a:pt x="16818" y="5935"/>
                  <a:pt x="16914" y="6124"/>
                  <a:pt x="17010" y="6314"/>
                </a:cubicBezTo>
                <a:cubicBezTo>
                  <a:pt x="17203" y="6789"/>
                  <a:pt x="17396" y="7216"/>
                  <a:pt x="17588" y="7691"/>
                </a:cubicBezTo>
                <a:cubicBezTo>
                  <a:pt x="17556" y="7691"/>
                  <a:pt x="17460" y="7502"/>
                  <a:pt x="17331" y="7311"/>
                </a:cubicBezTo>
                <a:cubicBezTo>
                  <a:pt x="17396" y="7453"/>
                  <a:pt x="17460" y="7595"/>
                  <a:pt x="17523" y="7786"/>
                </a:cubicBezTo>
                <a:cubicBezTo>
                  <a:pt x="17513" y="7733"/>
                  <a:pt x="17513" y="7714"/>
                  <a:pt x="17519" y="7714"/>
                </a:cubicBezTo>
                <a:cubicBezTo>
                  <a:pt x="17547" y="7714"/>
                  <a:pt x="17682" y="8010"/>
                  <a:pt x="17693" y="8010"/>
                </a:cubicBezTo>
                <a:cubicBezTo>
                  <a:pt x="17696" y="8010"/>
                  <a:pt x="17693" y="8000"/>
                  <a:pt x="17684" y="7975"/>
                </a:cubicBezTo>
                <a:cubicBezTo>
                  <a:pt x="18134" y="8594"/>
                  <a:pt x="18455" y="9637"/>
                  <a:pt x="18839" y="10254"/>
                </a:cubicBezTo>
                <a:cubicBezTo>
                  <a:pt x="18968" y="10207"/>
                  <a:pt x="21279" y="9921"/>
                  <a:pt x="21375" y="9828"/>
                </a:cubicBezTo>
                <a:cubicBezTo>
                  <a:pt x="21471" y="10017"/>
                  <a:pt x="21568" y="10254"/>
                  <a:pt x="21600" y="10303"/>
                </a:cubicBezTo>
                <a:cubicBezTo>
                  <a:pt x="21536" y="10065"/>
                  <a:pt x="21439" y="9828"/>
                  <a:pt x="21310" y="9590"/>
                </a:cubicBezTo>
                <a:lnTo>
                  <a:pt x="21214" y="9637"/>
                </a:lnTo>
                <a:cubicBezTo>
                  <a:pt x="20991" y="9162"/>
                  <a:pt x="21214" y="9495"/>
                  <a:pt x="20991" y="9020"/>
                </a:cubicBezTo>
                <a:cubicBezTo>
                  <a:pt x="20996" y="9010"/>
                  <a:pt x="21004" y="9006"/>
                  <a:pt x="21012" y="9006"/>
                </a:cubicBezTo>
                <a:cubicBezTo>
                  <a:pt x="21091" y="9006"/>
                  <a:pt x="21266" y="9388"/>
                  <a:pt x="21439" y="9732"/>
                </a:cubicBezTo>
                <a:cubicBezTo>
                  <a:pt x="21279" y="9400"/>
                  <a:pt x="21150" y="9020"/>
                  <a:pt x="21022" y="8925"/>
                </a:cubicBezTo>
                <a:cubicBezTo>
                  <a:pt x="20893" y="8545"/>
                  <a:pt x="21118" y="8925"/>
                  <a:pt x="20958" y="8450"/>
                </a:cubicBezTo>
                <a:cubicBezTo>
                  <a:pt x="20766" y="8165"/>
                  <a:pt x="20605" y="7881"/>
                  <a:pt x="20476" y="7548"/>
                </a:cubicBezTo>
                <a:cubicBezTo>
                  <a:pt x="20188" y="6694"/>
                  <a:pt x="19867" y="6410"/>
                  <a:pt x="19610" y="5602"/>
                </a:cubicBezTo>
                <a:lnTo>
                  <a:pt x="19642" y="5697"/>
                </a:lnTo>
                <a:cubicBezTo>
                  <a:pt x="19583" y="5433"/>
                  <a:pt x="19329" y="5002"/>
                  <a:pt x="19164" y="4526"/>
                </a:cubicBezTo>
                <a:cubicBezTo>
                  <a:pt x="19173" y="4568"/>
                  <a:pt x="19173" y="4600"/>
                  <a:pt x="19162" y="4600"/>
                </a:cubicBezTo>
                <a:cubicBezTo>
                  <a:pt x="19148" y="4600"/>
                  <a:pt x="19117" y="4551"/>
                  <a:pt x="19064" y="4415"/>
                </a:cubicBezTo>
                <a:cubicBezTo>
                  <a:pt x="18615" y="3371"/>
                  <a:pt x="18294" y="2706"/>
                  <a:pt x="17973" y="1851"/>
                </a:cubicBezTo>
                <a:lnTo>
                  <a:pt x="17621" y="1283"/>
                </a:lnTo>
                <a:lnTo>
                  <a:pt x="17106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MAIN_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/>
          <p:nvPr>
            <p:ph type="title"/>
          </p:nvPr>
        </p:nvSpPr>
        <p:spPr>
          <a:xfrm>
            <a:off x="1388099" y="1351099"/>
            <a:ext cx="6367802" cy="2289002"/>
          </a:xfrm>
          <a:prstGeom prst="rect">
            <a:avLst/>
          </a:prstGeom>
        </p:spPr>
        <p:txBody>
          <a:bodyPr anchor="ctr"/>
          <a:lstStyle>
            <a:lvl1pPr>
              <a:defRPr sz="7200"/>
            </a:lvl1pPr>
          </a:lstStyle>
          <a:p>
            <a:pPr/>
            <a:r>
              <a:t>Title Text</a:t>
            </a:r>
          </a:p>
        </p:txBody>
      </p:sp>
      <p:sp>
        <p:nvSpPr>
          <p:cNvPr id="219" name="Google Shape;214;p8"/>
          <p:cNvSpPr/>
          <p:nvPr/>
        </p:nvSpPr>
        <p:spPr>
          <a:xfrm>
            <a:off x="7613292" y="4438689"/>
            <a:ext cx="1464565" cy="1182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202" h="21600" fill="norm" stroke="1" extrusionOk="0">
                <a:moveTo>
                  <a:pt x="13257" y="0"/>
                </a:moveTo>
                <a:cubicBezTo>
                  <a:pt x="7662" y="0"/>
                  <a:pt x="-3622" y="4616"/>
                  <a:pt x="1147" y="17132"/>
                </a:cubicBezTo>
                <a:cubicBezTo>
                  <a:pt x="1147" y="17132"/>
                  <a:pt x="5545" y="21600"/>
                  <a:pt x="9496" y="21600"/>
                </a:cubicBezTo>
                <a:cubicBezTo>
                  <a:pt x="11107" y="21600"/>
                  <a:pt x="12644" y="20856"/>
                  <a:pt x="13777" y="18765"/>
                </a:cubicBezTo>
                <a:cubicBezTo>
                  <a:pt x="17691" y="11542"/>
                  <a:pt x="17978" y="3233"/>
                  <a:pt x="16006" y="759"/>
                </a:cubicBezTo>
                <a:cubicBezTo>
                  <a:pt x="15622" y="270"/>
                  <a:pt x="14605" y="0"/>
                  <a:pt x="13257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20" name="Google Shape;215;p8"/>
          <p:cNvSpPr/>
          <p:nvPr/>
        </p:nvSpPr>
        <p:spPr>
          <a:xfrm>
            <a:off x="-196068" y="1865224"/>
            <a:ext cx="1002948" cy="810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202" h="21600" fill="norm" stroke="1" extrusionOk="0">
                <a:moveTo>
                  <a:pt x="13257" y="0"/>
                </a:moveTo>
                <a:cubicBezTo>
                  <a:pt x="7662" y="0"/>
                  <a:pt x="-3622" y="4616"/>
                  <a:pt x="1147" y="17132"/>
                </a:cubicBezTo>
                <a:cubicBezTo>
                  <a:pt x="1147" y="17132"/>
                  <a:pt x="5545" y="21600"/>
                  <a:pt x="9496" y="21600"/>
                </a:cubicBezTo>
                <a:cubicBezTo>
                  <a:pt x="11107" y="21600"/>
                  <a:pt x="12644" y="20856"/>
                  <a:pt x="13777" y="18765"/>
                </a:cubicBezTo>
                <a:cubicBezTo>
                  <a:pt x="17691" y="11542"/>
                  <a:pt x="17978" y="3233"/>
                  <a:pt x="16006" y="759"/>
                </a:cubicBezTo>
                <a:cubicBezTo>
                  <a:pt x="15622" y="270"/>
                  <a:pt x="14605" y="0"/>
                  <a:pt x="13257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228" name="Google Shape;216;p8"/>
          <p:cNvGrpSpPr/>
          <p:nvPr/>
        </p:nvGrpSpPr>
        <p:grpSpPr>
          <a:xfrm>
            <a:off x="-483871" y="667488"/>
            <a:ext cx="1834313" cy="1718235"/>
            <a:chOff x="0" y="0"/>
            <a:chExt cx="1834311" cy="1718233"/>
          </a:xfrm>
        </p:grpSpPr>
        <p:sp>
          <p:nvSpPr>
            <p:cNvPr id="221" name="Google Shape;217;p8"/>
            <p:cNvSpPr/>
            <p:nvPr/>
          </p:nvSpPr>
          <p:spPr>
            <a:xfrm rot="2339736">
              <a:off x="111948" y="702795"/>
              <a:ext cx="12701" cy="28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7297" y="7200"/>
                    <a:pt x="0" y="14400"/>
                    <a:pt x="0" y="21600"/>
                  </a:cubicBezTo>
                  <a:cubicBezTo>
                    <a:pt x="14303" y="14400"/>
                    <a:pt x="21600" y="7200"/>
                    <a:pt x="21600" y="0"/>
                  </a:cubicBezTo>
                  <a:close/>
                </a:path>
              </a:pathLst>
            </a:custGeom>
            <a:solidFill>
              <a:srgbClr val="344A9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225" name="Google Shape;219;p8"/>
            <p:cNvGrpSpPr/>
            <p:nvPr/>
          </p:nvGrpSpPr>
          <p:grpSpPr>
            <a:xfrm>
              <a:off x="-1" y="0"/>
              <a:ext cx="1834313" cy="1718234"/>
              <a:chOff x="0" y="0"/>
              <a:chExt cx="1834311" cy="1718233"/>
            </a:xfrm>
          </p:grpSpPr>
          <p:sp>
            <p:nvSpPr>
              <p:cNvPr id="222" name="Google Shape;220;p8"/>
              <p:cNvSpPr/>
              <p:nvPr/>
            </p:nvSpPr>
            <p:spPr>
              <a:xfrm rot="2339736">
                <a:off x="89518" y="423810"/>
                <a:ext cx="1655275" cy="870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872" y="3453"/>
                    </a:moveTo>
                    <a:cubicBezTo>
                      <a:pt x="11877" y="3457"/>
                      <a:pt x="11881" y="3459"/>
                      <a:pt x="11884" y="3459"/>
                    </a:cubicBezTo>
                    <a:cubicBezTo>
                      <a:pt x="11880" y="3457"/>
                      <a:pt x="11876" y="3455"/>
                      <a:pt x="11872" y="3453"/>
                    </a:cubicBezTo>
                    <a:close/>
                    <a:moveTo>
                      <a:pt x="16318" y="6821"/>
                    </a:moveTo>
                    <a:cubicBezTo>
                      <a:pt x="16318" y="6826"/>
                      <a:pt x="16321" y="6830"/>
                      <a:pt x="16326" y="6832"/>
                    </a:cubicBezTo>
                    <a:cubicBezTo>
                      <a:pt x="16323" y="6828"/>
                      <a:pt x="16321" y="6825"/>
                      <a:pt x="16318" y="6821"/>
                    </a:cubicBezTo>
                    <a:close/>
                    <a:moveTo>
                      <a:pt x="1557" y="19650"/>
                    </a:moveTo>
                    <a:cubicBezTo>
                      <a:pt x="1561" y="19650"/>
                      <a:pt x="1565" y="19652"/>
                      <a:pt x="1570" y="19658"/>
                    </a:cubicBezTo>
                    <a:lnTo>
                      <a:pt x="1540" y="19938"/>
                    </a:lnTo>
                    <a:cubicBezTo>
                      <a:pt x="1552" y="19757"/>
                      <a:pt x="1535" y="19650"/>
                      <a:pt x="1557" y="19650"/>
                    </a:cubicBezTo>
                    <a:close/>
                    <a:moveTo>
                      <a:pt x="10987" y="0"/>
                    </a:moveTo>
                    <a:cubicBezTo>
                      <a:pt x="11136" y="47"/>
                      <a:pt x="11086" y="95"/>
                      <a:pt x="10961" y="95"/>
                    </a:cubicBezTo>
                    <a:cubicBezTo>
                      <a:pt x="10775" y="47"/>
                      <a:pt x="10675" y="35"/>
                      <a:pt x="10622" y="35"/>
                    </a:cubicBezTo>
                    <a:cubicBezTo>
                      <a:pt x="10569" y="35"/>
                      <a:pt x="10563" y="47"/>
                      <a:pt x="10563" y="47"/>
                    </a:cubicBezTo>
                    <a:lnTo>
                      <a:pt x="10140" y="47"/>
                    </a:lnTo>
                    <a:cubicBezTo>
                      <a:pt x="9218" y="47"/>
                      <a:pt x="8321" y="332"/>
                      <a:pt x="7474" y="899"/>
                    </a:cubicBezTo>
                    <a:cubicBezTo>
                      <a:pt x="6652" y="1468"/>
                      <a:pt x="5880" y="2226"/>
                      <a:pt x="5182" y="3173"/>
                    </a:cubicBezTo>
                    <a:cubicBezTo>
                      <a:pt x="4859" y="3740"/>
                      <a:pt x="4412" y="4356"/>
                      <a:pt x="4137" y="4923"/>
                    </a:cubicBezTo>
                    <a:cubicBezTo>
                      <a:pt x="3960" y="5255"/>
                      <a:pt x="3441" y="6211"/>
                      <a:pt x="2990" y="7295"/>
                    </a:cubicBezTo>
                    <a:cubicBezTo>
                      <a:pt x="2591" y="8147"/>
                      <a:pt x="2242" y="9046"/>
                      <a:pt x="1943" y="10043"/>
                    </a:cubicBezTo>
                    <a:lnTo>
                      <a:pt x="1993" y="9899"/>
                    </a:lnTo>
                    <a:cubicBezTo>
                      <a:pt x="1868" y="10326"/>
                      <a:pt x="1719" y="10751"/>
                      <a:pt x="1544" y="11084"/>
                    </a:cubicBezTo>
                    <a:cubicBezTo>
                      <a:pt x="1645" y="11084"/>
                      <a:pt x="1494" y="11748"/>
                      <a:pt x="1420" y="11985"/>
                    </a:cubicBezTo>
                    <a:cubicBezTo>
                      <a:pt x="1370" y="12173"/>
                      <a:pt x="1295" y="12505"/>
                      <a:pt x="1245" y="12884"/>
                    </a:cubicBezTo>
                    <a:cubicBezTo>
                      <a:pt x="1171" y="13216"/>
                      <a:pt x="1096" y="13641"/>
                      <a:pt x="1021" y="13927"/>
                    </a:cubicBezTo>
                    <a:lnTo>
                      <a:pt x="997" y="13878"/>
                    </a:lnTo>
                    <a:cubicBezTo>
                      <a:pt x="921" y="14447"/>
                      <a:pt x="698" y="15488"/>
                      <a:pt x="648" y="15869"/>
                    </a:cubicBezTo>
                    <a:cubicBezTo>
                      <a:pt x="398" y="17052"/>
                      <a:pt x="225" y="18236"/>
                      <a:pt x="149" y="19516"/>
                    </a:cubicBezTo>
                    <a:cubicBezTo>
                      <a:pt x="149" y="19516"/>
                      <a:pt x="100" y="19705"/>
                      <a:pt x="75" y="19895"/>
                    </a:cubicBezTo>
                    <a:lnTo>
                      <a:pt x="25" y="20178"/>
                    </a:lnTo>
                    <a:lnTo>
                      <a:pt x="0" y="20320"/>
                    </a:lnTo>
                    <a:lnTo>
                      <a:pt x="0" y="20462"/>
                    </a:lnTo>
                    <a:cubicBezTo>
                      <a:pt x="199" y="20699"/>
                      <a:pt x="398" y="20889"/>
                      <a:pt x="623" y="20984"/>
                    </a:cubicBezTo>
                    <a:cubicBezTo>
                      <a:pt x="706" y="21045"/>
                      <a:pt x="793" y="21074"/>
                      <a:pt x="877" y="21074"/>
                    </a:cubicBezTo>
                    <a:cubicBezTo>
                      <a:pt x="1126" y="21074"/>
                      <a:pt x="1365" y="20825"/>
                      <a:pt x="1494" y="20369"/>
                    </a:cubicBezTo>
                    <a:lnTo>
                      <a:pt x="1520" y="20415"/>
                    </a:lnTo>
                    <a:cubicBezTo>
                      <a:pt x="1520" y="20369"/>
                      <a:pt x="1520" y="20320"/>
                      <a:pt x="1520" y="20274"/>
                    </a:cubicBezTo>
                    <a:lnTo>
                      <a:pt x="1520" y="20132"/>
                    </a:lnTo>
                    <a:cubicBezTo>
                      <a:pt x="1523" y="20112"/>
                      <a:pt x="1525" y="20093"/>
                      <a:pt x="1527" y="20075"/>
                    </a:cubicBezTo>
                    <a:cubicBezTo>
                      <a:pt x="1541" y="19978"/>
                      <a:pt x="1551" y="19941"/>
                      <a:pt x="1557" y="19941"/>
                    </a:cubicBezTo>
                    <a:cubicBezTo>
                      <a:pt x="1570" y="19941"/>
                      <a:pt x="1570" y="20089"/>
                      <a:pt x="1570" y="20178"/>
                    </a:cubicBezTo>
                    <a:cubicBezTo>
                      <a:pt x="1595" y="20037"/>
                      <a:pt x="1595" y="19895"/>
                      <a:pt x="1619" y="19753"/>
                    </a:cubicBezTo>
                    <a:cubicBezTo>
                      <a:pt x="1619" y="19743"/>
                      <a:pt x="1618" y="19739"/>
                      <a:pt x="1617" y="19739"/>
                    </a:cubicBezTo>
                    <a:cubicBezTo>
                      <a:pt x="1611" y="19739"/>
                      <a:pt x="1595" y="19809"/>
                      <a:pt x="1595" y="19846"/>
                    </a:cubicBezTo>
                    <a:cubicBezTo>
                      <a:pt x="1570" y="19609"/>
                      <a:pt x="1595" y="19421"/>
                      <a:pt x="1619" y="19184"/>
                    </a:cubicBezTo>
                    <a:cubicBezTo>
                      <a:pt x="1669" y="18805"/>
                      <a:pt x="1669" y="19184"/>
                      <a:pt x="1719" y="18757"/>
                    </a:cubicBezTo>
                    <a:cubicBezTo>
                      <a:pt x="2018" y="16578"/>
                      <a:pt x="2467" y="14494"/>
                      <a:pt x="3064" y="12600"/>
                    </a:cubicBezTo>
                    <a:cubicBezTo>
                      <a:pt x="3089" y="12600"/>
                      <a:pt x="3064" y="12600"/>
                      <a:pt x="3064" y="12647"/>
                    </a:cubicBezTo>
                    <a:cubicBezTo>
                      <a:pt x="3139" y="12363"/>
                      <a:pt x="3214" y="12078"/>
                      <a:pt x="3314" y="11794"/>
                    </a:cubicBezTo>
                    <a:cubicBezTo>
                      <a:pt x="3388" y="11511"/>
                      <a:pt x="3488" y="11274"/>
                      <a:pt x="3563" y="10988"/>
                    </a:cubicBezTo>
                    <a:cubicBezTo>
                      <a:pt x="3587" y="10895"/>
                      <a:pt x="3637" y="10847"/>
                      <a:pt x="3688" y="10800"/>
                    </a:cubicBezTo>
                    <a:cubicBezTo>
                      <a:pt x="3662" y="10800"/>
                      <a:pt x="3737" y="10658"/>
                      <a:pt x="3812" y="10373"/>
                    </a:cubicBezTo>
                    <a:cubicBezTo>
                      <a:pt x="3911" y="10136"/>
                      <a:pt x="4036" y="9757"/>
                      <a:pt x="4185" y="9427"/>
                    </a:cubicBezTo>
                    <a:cubicBezTo>
                      <a:pt x="4335" y="9095"/>
                      <a:pt x="4484" y="8763"/>
                      <a:pt x="4609" y="8479"/>
                    </a:cubicBezTo>
                    <a:cubicBezTo>
                      <a:pt x="4709" y="8242"/>
                      <a:pt x="4808" y="8100"/>
                      <a:pt x="4808" y="8052"/>
                    </a:cubicBezTo>
                    <a:lnTo>
                      <a:pt x="4784" y="7959"/>
                    </a:lnTo>
                    <a:cubicBezTo>
                      <a:pt x="5033" y="7485"/>
                      <a:pt x="4908" y="7910"/>
                      <a:pt x="5107" y="7436"/>
                    </a:cubicBezTo>
                    <a:cubicBezTo>
                      <a:pt x="5157" y="7248"/>
                      <a:pt x="5232" y="7104"/>
                      <a:pt x="5331" y="6962"/>
                    </a:cubicBezTo>
                    <a:cubicBezTo>
                      <a:pt x="5431" y="6869"/>
                      <a:pt x="5506" y="6725"/>
                      <a:pt x="5580" y="6537"/>
                    </a:cubicBezTo>
                    <a:cubicBezTo>
                      <a:pt x="5580" y="6537"/>
                      <a:pt x="5672" y="6432"/>
                      <a:pt x="5698" y="6432"/>
                    </a:cubicBezTo>
                    <a:cubicBezTo>
                      <a:pt x="5703" y="6432"/>
                      <a:pt x="5705" y="6436"/>
                      <a:pt x="5705" y="6442"/>
                    </a:cubicBezTo>
                    <a:cubicBezTo>
                      <a:pt x="5705" y="6300"/>
                      <a:pt x="5830" y="6205"/>
                      <a:pt x="5904" y="6063"/>
                    </a:cubicBezTo>
                    <a:cubicBezTo>
                      <a:pt x="5904" y="6048"/>
                      <a:pt x="5899" y="6042"/>
                      <a:pt x="5891" y="6042"/>
                    </a:cubicBezTo>
                    <a:cubicBezTo>
                      <a:pt x="5874" y="6042"/>
                      <a:pt x="5846" y="6063"/>
                      <a:pt x="5830" y="6063"/>
                    </a:cubicBezTo>
                    <a:lnTo>
                      <a:pt x="5904" y="5921"/>
                    </a:lnTo>
                    <a:lnTo>
                      <a:pt x="6004" y="5780"/>
                    </a:lnTo>
                    <a:cubicBezTo>
                      <a:pt x="6032" y="5762"/>
                      <a:pt x="6052" y="5751"/>
                      <a:pt x="6064" y="5751"/>
                    </a:cubicBezTo>
                    <a:cubicBezTo>
                      <a:pt x="6087" y="5751"/>
                      <a:pt x="6086" y="5784"/>
                      <a:pt x="6054" y="5873"/>
                    </a:cubicBezTo>
                    <a:lnTo>
                      <a:pt x="6303" y="5494"/>
                    </a:lnTo>
                    <a:lnTo>
                      <a:pt x="6702" y="5020"/>
                    </a:lnTo>
                    <a:cubicBezTo>
                      <a:pt x="7050" y="4642"/>
                      <a:pt x="7424" y="4311"/>
                      <a:pt x="7798" y="4026"/>
                    </a:cubicBezTo>
                    <a:cubicBezTo>
                      <a:pt x="8146" y="3742"/>
                      <a:pt x="8520" y="3552"/>
                      <a:pt x="8919" y="3410"/>
                    </a:cubicBezTo>
                    <a:cubicBezTo>
                      <a:pt x="9069" y="3315"/>
                      <a:pt x="9218" y="3315"/>
                      <a:pt x="9368" y="3269"/>
                    </a:cubicBezTo>
                    <a:lnTo>
                      <a:pt x="9666" y="3222"/>
                    </a:lnTo>
                    <a:cubicBezTo>
                      <a:pt x="9592" y="3173"/>
                      <a:pt x="9417" y="3222"/>
                      <a:pt x="9342" y="3127"/>
                    </a:cubicBezTo>
                    <a:cubicBezTo>
                      <a:pt x="9417" y="3078"/>
                      <a:pt x="9473" y="3078"/>
                      <a:pt x="9520" y="3078"/>
                    </a:cubicBezTo>
                    <a:cubicBezTo>
                      <a:pt x="9567" y="3078"/>
                      <a:pt x="9604" y="3078"/>
                      <a:pt x="9642" y="3032"/>
                    </a:cubicBezTo>
                    <a:cubicBezTo>
                      <a:pt x="9692" y="3127"/>
                      <a:pt x="9766" y="3127"/>
                      <a:pt x="9865" y="3127"/>
                    </a:cubicBezTo>
                    <a:cubicBezTo>
                      <a:pt x="9941" y="3127"/>
                      <a:pt x="10040" y="3173"/>
                      <a:pt x="10115" y="3222"/>
                    </a:cubicBezTo>
                    <a:lnTo>
                      <a:pt x="10165" y="3127"/>
                    </a:lnTo>
                    <a:lnTo>
                      <a:pt x="10239" y="3222"/>
                    </a:lnTo>
                    <a:lnTo>
                      <a:pt x="10713" y="3222"/>
                    </a:lnTo>
                    <a:lnTo>
                      <a:pt x="11086" y="3315"/>
                    </a:lnTo>
                    <a:cubicBezTo>
                      <a:pt x="11356" y="3315"/>
                      <a:pt x="11625" y="3362"/>
                      <a:pt x="11872" y="3453"/>
                    </a:cubicBezTo>
                    <a:cubicBezTo>
                      <a:pt x="11842" y="3436"/>
                      <a:pt x="11797" y="3364"/>
                      <a:pt x="11884" y="3364"/>
                    </a:cubicBezTo>
                    <a:cubicBezTo>
                      <a:pt x="11884" y="3459"/>
                      <a:pt x="12158" y="3364"/>
                      <a:pt x="12208" y="3505"/>
                    </a:cubicBezTo>
                    <a:cubicBezTo>
                      <a:pt x="12274" y="3505"/>
                      <a:pt x="12429" y="3589"/>
                      <a:pt x="12496" y="3589"/>
                    </a:cubicBezTo>
                    <a:cubicBezTo>
                      <a:pt x="12528" y="3589"/>
                      <a:pt x="12540" y="3568"/>
                      <a:pt x="12507" y="3505"/>
                    </a:cubicBezTo>
                    <a:cubicBezTo>
                      <a:pt x="12556" y="3552"/>
                      <a:pt x="12631" y="3601"/>
                      <a:pt x="12681" y="3647"/>
                    </a:cubicBezTo>
                    <a:cubicBezTo>
                      <a:pt x="12731" y="3694"/>
                      <a:pt x="12756" y="3694"/>
                      <a:pt x="12681" y="3694"/>
                    </a:cubicBezTo>
                    <a:cubicBezTo>
                      <a:pt x="12756" y="3742"/>
                      <a:pt x="12831" y="3789"/>
                      <a:pt x="12930" y="3838"/>
                    </a:cubicBezTo>
                    <a:lnTo>
                      <a:pt x="12805" y="3742"/>
                    </a:lnTo>
                    <a:cubicBezTo>
                      <a:pt x="12955" y="3789"/>
                      <a:pt x="13080" y="3884"/>
                      <a:pt x="13179" y="3931"/>
                    </a:cubicBezTo>
                    <a:cubicBezTo>
                      <a:pt x="13304" y="4026"/>
                      <a:pt x="13404" y="4075"/>
                      <a:pt x="13503" y="4075"/>
                    </a:cubicBezTo>
                    <a:lnTo>
                      <a:pt x="13404" y="3979"/>
                    </a:lnTo>
                    <a:cubicBezTo>
                      <a:pt x="13577" y="4075"/>
                      <a:pt x="13728" y="4168"/>
                      <a:pt x="13778" y="4311"/>
                    </a:cubicBezTo>
                    <a:lnTo>
                      <a:pt x="13702" y="4263"/>
                    </a:lnTo>
                    <a:lnTo>
                      <a:pt x="13603" y="4263"/>
                    </a:lnTo>
                    <a:cubicBezTo>
                      <a:pt x="13752" y="4311"/>
                      <a:pt x="13852" y="4405"/>
                      <a:pt x="13977" y="4500"/>
                    </a:cubicBezTo>
                    <a:cubicBezTo>
                      <a:pt x="14101" y="4595"/>
                      <a:pt x="14200" y="4642"/>
                      <a:pt x="14325" y="4737"/>
                    </a:cubicBezTo>
                    <a:lnTo>
                      <a:pt x="14200" y="4690"/>
                    </a:lnTo>
                    <a:cubicBezTo>
                      <a:pt x="14275" y="4737"/>
                      <a:pt x="14450" y="4832"/>
                      <a:pt x="14649" y="5020"/>
                    </a:cubicBezTo>
                    <a:cubicBezTo>
                      <a:pt x="14749" y="5069"/>
                      <a:pt x="14874" y="5211"/>
                      <a:pt x="14973" y="5306"/>
                    </a:cubicBezTo>
                    <a:cubicBezTo>
                      <a:pt x="15097" y="5399"/>
                      <a:pt x="15197" y="5494"/>
                      <a:pt x="15322" y="5636"/>
                    </a:cubicBezTo>
                    <a:cubicBezTo>
                      <a:pt x="15546" y="5873"/>
                      <a:pt x="15770" y="6110"/>
                      <a:pt x="15970" y="6347"/>
                    </a:cubicBezTo>
                    <a:cubicBezTo>
                      <a:pt x="16144" y="6537"/>
                      <a:pt x="16268" y="6725"/>
                      <a:pt x="16368" y="6821"/>
                    </a:cubicBezTo>
                    <a:lnTo>
                      <a:pt x="16268" y="6584"/>
                    </a:lnTo>
                    <a:lnTo>
                      <a:pt x="16393" y="6679"/>
                    </a:lnTo>
                    <a:cubicBezTo>
                      <a:pt x="16440" y="6724"/>
                      <a:pt x="16464" y="6768"/>
                      <a:pt x="16508" y="6811"/>
                    </a:cubicBezTo>
                    <a:cubicBezTo>
                      <a:pt x="16502" y="6809"/>
                      <a:pt x="16494" y="6807"/>
                      <a:pt x="16484" y="6807"/>
                    </a:cubicBezTo>
                    <a:cubicBezTo>
                      <a:pt x="16443" y="6807"/>
                      <a:pt x="16373" y="6834"/>
                      <a:pt x="16338" y="6834"/>
                    </a:cubicBezTo>
                    <a:cubicBezTo>
                      <a:pt x="16333" y="6834"/>
                      <a:pt x="16329" y="6834"/>
                      <a:pt x="16326" y="6832"/>
                    </a:cubicBezTo>
                    <a:cubicBezTo>
                      <a:pt x="16871" y="7683"/>
                      <a:pt x="17341" y="8625"/>
                      <a:pt x="17763" y="9664"/>
                    </a:cubicBezTo>
                    <a:cubicBezTo>
                      <a:pt x="18186" y="10658"/>
                      <a:pt x="18560" y="11794"/>
                      <a:pt x="18835" y="12979"/>
                    </a:cubicBezTo>
                    <a:cubicBezTo>
                      <a:pt x="18868" y="13148"/>
                      <a:pt x="18867" y="13195"/>
                      <a:pt x="18852" y="13195"/>
                    </a:cubicBezTo>
                    <a:cubicBezTo>
                      <a:pt x="18836" y="13195"/>
                      <a:pt x="18798" y="13121"/>
                      <a:pt x="18785" y="13121"/>
                    </a:cubicBezTo>
                    <a:cubicBezTo>
                      <a:pt x="18909" y="13546"/>
                      <a:pt x="18884" y="13263"/>
                      <a:pt x="18960" y="13641"/>
                    </a:cubicBezTo>
                    <a:cubicBezTo>
                      <a:pt x="18967" y="13686"/>
                      <a:pt x="18968" y="13703"/>
                      <a:pt x="18964" y="13703"/>
                    </a:cubicBezTo>
                    <a:cubicBezTo>
                      <a:pt x="18954" y="13703"/>
                      <a:pt x="18926" y="13628"/>
                      <a:pt x="18909" y="13595"/>
                    </a:cubicBezTo>
                    <a:cubicBezTo>
                      <a:pt x="18960" y="13783"/>
                      <a:pt x="18984" y="13927"/>
                      <a:pt x="19009" y="13927"/>
                    </a:cubicBezTo>
                    <a:cubicBezTo>
                      <a:pt x="18960" y="13690"/>
                      <a:pt x="19034" y="13783"/>
                      <a:pt x="19059" y="13641"/>
                    </a:cubicBezTo>
                    <a:lnTo>
                      <a:pt x="19109" y="13927"/>
                    </a:lnTo>
                    <a:cubicBezTo>
                      <a:pt x="19133" y="14020"/>
                      <a:pt x="19159" y="14164"/>
                      <a:pt x="19159" y="14164"/>
                    </a:cubicBezTo>
                    <a:lnTo>
                      <a:pt x="19133" y="14164"/>
                    </a:lnTo>
                    <a:cubicBezTo>
                      <a:pt x="19233" y="14399"/>
                      <a:pt x="19308" y="14636"/>
                      <a:pt x="19358" y="14921"/>
                    </a:cubicBezTo>
                    <a:cubicBezTo>
                      <a:pt x="19533" y="15820"/>
                      <a:pt x="19656" y="16768"/>
                      <a:pt x="19781" y="17716"/>
                    </a:cubicBezTo>
                    <a:cubicBezTo>
                      <a:pt x="19756" y="17716"/>
                      <a:pt x="19732" y="17525"/>
                      <a:pt x="19682" y="17337"/>
                    </a:cubicBezTo>
                    <a:cubicBezTo>
                      <a:pt x="19706" y="17479"/>
                      <a:pt x="19732" y="17621"/>
                      <a:pt x="19732" y="17762"/>
                    </a:cubicBezTo>
                    <a:cubicBezTo>
                      <a:pt x="19732" y="17724"/>
                      <a:pt x="19734" y="17708"/>
                      <a:pt x="19737" y="17708"/>
                    </a:cubicBezTo>
                    <a:cubicBezTo>
                      <a:pt x="19751" y="17708"/>
                      <a:pt x="19790" y="17990"/>
                      <a:pt x="19802" y="17990"/>
                    </a:cubicBezTo>
                    <a:cubicBezTo>
                      <a:pt x="19804" y="17990"/>
                      <a:pt x="19806" y="17978"/>
                      <a:pt x="19806" y="17953"/>
                    </a:cubicBezTo>
                    <a:cubicBezTo>
                      <a:pt x="19955" y="18615"/>
                      <a:pt x="19955" y="19516"/>
                      <a:pt x="20080" y="20083"/>
                    </a:cubicBezTo>
                    <a:cubicBezTo>
                      <a:pt x="20106" y="20083"/>
                      <a:pt x="20454" y="20369"/>
                      <a:pt x="20828" y="20606"/>
                    </a:cubicBezTo>
                    <a:cubicBezTo>
                      <a:pt x="21160" y="20876"/>
                      <a:pt x="21491" y="21103"/>
                      <a:pt x="21565" y="21124"/>
                    </a:cubicBezTo>
                    <a:cubicBezTo>
                      <a:pt x="21562" y="21064"/>
                      <a:pt x="21557" y="21002"/>
                      <a:pt x="21550" y="20936"/>
                    </a:cubicBezTo>
                    <a:lnTo>
                      <a:pt x="21500" y="20936"/>
                    </a:lnTo>
                    <a:cubicBezTo>
                      <a:pt x="21451" y="20462"/>
                      <a:pt x="21525" y="20794"/>
                      <a:pt x="21500" y="20320"/>
                    </a:cubicBezTo>
                    <a:cubicBezTo>
                      <a:pt x="21550" y="20320"/>
                      <a:pt x="21575" y="20747"/>
                      <a:pt x="21600" y="21126"/>
                    </a:cubicBezTo>
                    <a:cubicBezTo>
                      <a:pt x="21600" y="20841"/>
                      <a:pt x="21600" y="20557"/>
                      <a:pt x="21550" y="20274"/>
                    </a:cubicBezTo>
                    <a:cubicBezTo>
                      <a:pt x="21550" y="19941"/>
                      <a:pt x="21600" y="20274"/>
                      <a:pt x="21575" y="19895"/>
                    </a:cubicBezTo>
                    <a:cubicBezTo>
                      <a:pt x="21525" y="19563"/>
                      <a:pt x="21500" y="19231"/>
                      <a:pt x="21500" y="18900"/>
                    </a:cubicBezTo>
                    <a:cubicBezTo>
                      <a:pt x="21451" y="18095"/>
                      <a:pt x="21301" y="17716"/>
                      <a:pt x="21251" y="16958"/>
                    </a:cubicBezTo>
                    <a:lnTo>
                      <a:pt x="21276" y="17052"/>
                    </a:lnTo>
                    <a:cubicBezTo>
                      <a:pt x="21276" y="16768"/>
                      <a:pt x="21176" y="16294"/>
                      <a:pt x="21126" y="15820"/>
                    </a:cubicBezTo>
                    <a:cubicBezTo>
                      <a:pt x="21126" y="15902"/>
                      <a:pt x="21126" y="15985"/>
                      <a:pt x="21117" y="15985"/>
                    </a:cubicBezTo>
                    <a:cubicBezTo>
                      <a:pt x="21110" y="15985"/>
                      <a:pt x="21097" y="15941"/>
                      <a:pt x="21077" y="15820"/>
                    </a:cubicBezTo>
                    <a:cubicBezTo>
                      <a:pt x="21027" y="15300"/>
                      <a:pt x="20952" y="14968"/>
                      <a:pt x="20902" y="14542"/>
                    </a:cubicBezTo>
                    <a:lnTo>
                      <a:pt x="20852" y="14399"/>
                    </a:lnTo>
                    <a:cubicBezTo>
                      <a:pt x="20828" y="14305"/>
                      <a:pt x="20802" y="14210"/>
                      <a:pt x="20802" y="14210"/>
                    </a:cubicBezTo>
                    <a:cubicBezTo>
                      <a:pt x="20478" y="12410"/>
                      <a:pt x="20030" y="10705"/>
                      <a:pt x="19482" y="9141"/>
                    </a:cubicBezTo>
                    <a:cubicBezTo>
                      <a:pt x="19159" y="8194"/>
                      <a:pt x="18785" y="7295"/>
                      <a:pt x="18386" y="6489"/>
                    </a:cubicBezTo>
                    <a:cubicBezTo>
                      <a:pt x="18087" y="5873"/>
                      <a:pt x="17788" y="5352"/>
                      <a:pt x="17490" y="4879"/>
                    </a:cubicBezTo>
                    <a:lnTo>
                      <a:pt x="17514" y="4879"/>
                    </a:lnTo>
                    <a:cubicBezTo>
                      <a:pt x="17140" y="4311"/>
                      <a:pt x="16766" y="3789"/>
                      <a:pt x="16368" y="3315"/>
                    </a:cubicBezTo>
                    <a:cubicBezTo>
                      <a:pt x="15870" y="2700"/>
                      <a:pt x="15371" y="2226"/>
                      <a:pt x="14824" y="1800"/>
                    </a:cubicBezTo>
                    <a:cubicBezTo>
                      <a:pt x="13852" y="994"/>
                      <a:pt x="12831" y="520"/>
                      <a:pt x="11809" y="284"/>
                    </a:cubicBezTo>
                    <a:cubicBezTo>
                      <a:pt x="11534" y="142"/>
                      <a:pt x="11261" y="47"/>
                      <a:pt x="10987" y="0"/>
                    </a:cubicBezTo>
                    <a:close/>
                    <a:moveTo>
                      <a:pt x="21565" y="21124"/>
                    </a:moveTo>
                    <a:cubicBezTo>
                      <a:pt x="21575" y="21281"/>
                      <a:pt x="21575" y="21429"/>
                      <a:pt x="21575" y="21600"/>
                    </a:cubicBezTo>
                    <a:cubicBezTo>
                      <a:pt x="21575" y="21458"/>
                      <a:pt x="21575" y="21268"/>
                      <a:pt x="21575" y="21126"/>
                    </a:cubicBezTo>
                    <a:cubicBezTo>
                      <a:pt x="21572" y="21126"/>
                      <a:pt x="21569" y="21126"/>
                      <a:pt x="21565" y="2112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223" name="Google Shape;221;p8"/>
              <p:cNvSpPr/>
              <p:nvPr/>
            </p:nvSpPr>
            <p:spPr>
              <a:xfrm rot="2339736">
                <a:off x="252585" y="849920"/>
                <a:ext cx="12701" cy="210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0911" y="5942"/>
                      <a:pt x="0" y="13731"/>
                      <a:pt x="0" y="21600"/>
                    </a:cubicBezTo>
                    <a:cubicBezTo>
                      <a:pt x="10911" y="15738"/>
                      <a:pt x="16256" y="7869"/>
                      <a:pt x="216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224" name="Google Shape;223;p8"/>
              <p:cNvSpPr/>
              <p:nvPr/>
            </p:nvSpPr>
            <p:spPr>
              <a:xfrm rot="2339736">
                <a:off x="220174" y="622536"/>
                <a:ext cx="1247258" cy="6490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fill="norm" stroke="1" extrusionOk="0">
                    <a:moveTo>
                      <a:pt x="11638" y="4434"/>
                    </a:moveTo>
                    <a:cubicBezTo>
                      <a:pt x="11644" y="4441"/>
                      <a:pt x="11652" y="4447"/>
                      <a:pt x="11659" y="4447"/>
                    </a:cubicBezTo>
                    <a:cubicBezTo>
                      <a:pt x="11651" y="4441"/>
                      <a:pt x="11644" y="4439"/>
                      <a:pt x="11638" y="4434"/>
                    </a:cubicBezTo>
                    <a:close/>
                    <a:moveTo>
                      <a:pt x="6262" y="6773"/>
                    </a:moveTo>
                    <a:cubicBezTo>
                      <a:pt x="6255" y="6783"/>
                      <a:pt x="6248" y="6791"/>
                      <a:pt x="6243" y="6799"/>
                    </a:cubicBezTo>
                    <a:cubicBezTo>
                      <a:pt x="6251" y="6791"/>
                      <a:pt x="6258" y="6781"/>
                      <a:pt x="6262" y="6773"/>
                    </a:cubicBezTo>
                    <a:close/>
                    <a:moveTo>
                      <a:pt x="15821" y="7687"/>
                    </a:moveTo>
                    <a:cubicBezTo>
                      <a:pt x="15821" y="7695"/>
                      <a:pt x="15823" y="7700"/>
                      <a:pt x="15830" y="7700"/>
                    </a:cubicBezTo>
                    <a:cubicBezTo>
                      <a:pt x="15826" y="7695"/>
                      <a:pt x="15823" y="7692"/>
                      <a:pt x="15821" y="7687"/>
                    </a:cubicBezTo>
                    <a:close/>
                    <a:moveTo>
                      <a:pt x="1916" y="9974"/>
                    </a:moveTo>
                    <a:lnTo>
                      <a:pt x="1884" y="10102"/>
                    </a:lnTo>
                    <a:cubicBezTo>
                      <a:pt x="1893" y="10060"/>
                      <a:pt x="1904" y="10021"/>
                      <a:pt x="1915" y="9979"/>
                    </a:cubicBezTo>
                    <a:cubicBezTo>
                      <a:pt x="1915" y="9977"/>
                      <a:pt x="1916" y="9977"/>
                      <a:pt x="1916" y="9974"/>
                    </a:cubicBezTo>
                    <a:close/>
                    <a:moveTo>
                      <a:pt x="3515" y="13090"/>
                    </a:moveTo>
                    <a:cubicBezTo>
                      <a:pt x="3514" y="13092"/>
                      <a:pt x="3514" y="13095"/>
                      <a:pt x="3513" y="13098"/>
                    </a:cubicBezTo>
                    <a:cubicBezTo>
                      <a:pt x="3515" y="13092"/>
                      <a:pt x="3517" y="13090"/>
                      <a:pt x="3515" y="13090"/>
                    </a:cubicBezTo>
                    <a:close/>
                    <a:moveTo>
                      <a:pt x="3513" y="13098"/>
                    </a:moveTo>
                    <a:cubicBezTo>
                      <a:pt x="3509" y="13105"/>
                      <a:pt x="3502" y="13121"/>
                      <a:pt x="3502" y="13152"/>
                    </a:cubicBezTo>
                    <a:cubicBezTo>
                      <a:pt x="3505" y="13134"/>
                      <a:pt x="3509" y="13116"/>
                      <a:pt x="3513" y="13098"/>
                    </a:cubicBezTo>
                    <a:close/>
                    <a:moveTo>
                      <a:pt x="2038" y="19873"/>
                    </a:moveTo>
                    <a:cubicBezTo>
                      <a:pt x="2041" y="19873"/>
                      <a:pt x="2043" y="19878"/>
                      <a:pt x="2047" y="19886"/>
                    </a:cubicBezTo>
                    <a:lnTo>
                      <a:pt x="2030" y="20131"/>
                    </a:lnTo>
                    <a:cubicBezTo>
                      <a:pt x="2034" y="19964"/>
                      <a:pt x="2027" y="19873"/>
                      <a:pt x="2038" y="19873"/>
                    </a:cubicBezTo>
                    <a:close/>
                    <a:moveTo>
                      <a:pt x="10833" y="0"/>
                    </a:moveTo>
                    <a:cubicBezTo>
                      <a:pt x="10966" y="0"/>
                      <a:pt x="10900" y="63"/>
                      <a:pt x="10801" y="63"/>
                    </a:cubicBezTo>
                    <a:cubicBezTo>
                      <a:pt x="10668" y="42"/>
                      <a:pt x="10580" y="36"/>
                      <a:pt x="10522" y="36"/>
                    </a:cubicBezTo>
                    <a:cubicBezTo>
                      <a:pt x="10404" y="36"/>
                      <a:pt x="10404" y="63"/>
                      <a:pt x="10404" y="63"/>
                    </a:cubicBezTo>
                    <a:cubicBezTo>
                      <a:pt x="10404" y="63"/>
                      <a:pt x="10371" y="128"/>
                      <a:pt x="9975" y="190"/>
                    </a:cubicBezTo>
                    <a:cubicBezTo>
                      <a:pt x="9743" y="190"/>
                      <a:pt x="9380" y="255"/>
                      <a:pt x="8918" y="380"/>
                    </a:cubicBezTo>
                    <a:cubicBezTo>
                      <a:pt x="8687" y="445"/>
                      <a:pt x="8423" y="573"/>
                      <a:pt x="8159" y="636"/>
                    </a:cubicBezTo>
                    <a:lnTo>
                      <a:pt x="7365" y="1081"/>
                    </a:lnTo>
                    <a:lnTo>
                      <a:pt x="6639" y="1652"/>
                    </a:lnTo>
                    <a:cubicBezTo>
                      <a:pt x="6375" y="1842"/>
                      <a:pt x="6176" y="2032"/>
                      <a:pt x="5979" y="2225"/>
                    </a:cubicBezTo>
                    <a:cubicBezTo>
                      <a:pt x="5781" y="2415"/>
                      <a:pt x="5616" y="2605"/>
                      <a:pt x="5450" y="2795"/>
                    </a:cubicBezTo>
                    <a:lnTo>
                      <a:pt x="5086" y="3241"/>
                    </a:lnTo>
                    <a:cubicBezTo>
                      <a:pt x="4760" y="3868"/>
                      <a:pt x="4303" y="4374"/>
                      <a:pt x="4038" y="5001"/>
                    </a:cubicBezTo>
                    <a:cubicBezTo>
                      <a:pt x="3618" y="5749"/>
                      <a:pt x="3230" y="6497"/>
                      <a:pt x="2874" y="7307"/>
                    </a:cubicBezTo>
                    <a:cubicBezTo>
                      <a:pt x="2775" y="7625"/>
                      <a:pt x="2642" y="7877"/>
                      <a:pt x="2543" y="8133"/>
                    </a:cubicBezTo>
                    <a:cubicBezTo>
                      <a:pt x="2412" y="8450"/>
                      <a:pt x="2313" y="8703"/>
                      <a:pt x="2247" y="8958"/>
                    </a:cubicBezTo>
                    <a:cubicBezTo>
                      <a:pt x="2099" y="9300"/>
                      <a:pt x="2004" y="9638"/>
                      <a:pt x="1915" y="9979"/>
                    </a:cubicBezTo>
                    <a:cubicBezTo>
                      <a:pt x="1717" y="10800"/>
                      <a:pt x="1685" y="10610"/>
                      <a:pt x="1487" y="11183"/>
                    </a:cubicBezTo>
                    <a:cubicBezTo>
                      <a:pt x="1586" y="11183"/>
                      <a:pt x="1453" y="11881"/>
                      <a:pt x="1421" y="12134"/>
                    </a:cubicBezTo>
                    <a:cubicBezTo>
                      <a:pt x="1322" y="12517"/>
                      <a:pt x="1189" y="13405"/>
                      <a:pt x="1058" y="14041"/>
                    </a:cubicBezTo>
                    <a:lnTo>
                      <a:pt x="1024" y="14041"/>
                    </a:lnTo>
                    <a:cubicBezTo>
                      <a:pt x="959" y="14548"/>
                      <a:pt x="760" y="15630"/>
                      <a:pt x="693" y="15947"/>
                    </a:cubicBezTo>
                    <a:cubicBezTo>
                      <a:pt x="628" y="16328"/>
                      <a:pt x="496" y="16963"/>
                      <a:pt x="397" y="17536"/>
                    </a:cubicBezTo>
                    <a:cubicBezTo>
                      <a:pt x="298" y="18169"/>
                      <a:pt x="232" y="18805"/>
                      <a:pt x="199" y="19441"/>
                    </a:cubicBezTo>
                    <a:lnTo>
                      <a:pt x="0" y="20266"/>
                    </a:lnTo>
                    <a:lnTo>
                      <a:pt x="0" y="20394"/>
                    </a:lnTo>
                    <a:cubicBezTo>
                      <a:pt x="232" y="20712"/>
                      <a:pt x="496" y="20902"/>
                      <a:pt x="794" y="21030"/>
                    </a:cubicBezTo>
                    <a:cubicBezTo>
                      <a:pt x="956" y="21134"/>
                      <a:pt x="1142" y="21207"/>
                      <a:pt x="1320" y="21207"/>
                    </a:cubicBezTo>
                    <a:cubicBezTo>
                      <a:pt x="1575" y="21207"/>
                      <a:pt x="1813" y="21058"/>
                      <a:pt x="1949" y="20649"/>
                    </a:cubicBezTo>
                    <a:lnTo>
                      <a:pt x="1982" y="20649"/>
                    </a:lnTo>
                    <a:lnTo>
                      <a:pt x="2015" y="20394"/>
                    </a:lnTo>
                    <a:cubicBezTo>
                      <a:pt x="2020" y="20339"/>
                      <a:pt x="2023" y="20287"/>
                      <a:pt x="2026" y="20240"/>
                    </a:cubicBezTo>
                    <a:cubicBezTo>
                      <a:pt x="2031" y="20196"/>
                      <a:pt x="2037" y="20178"/>
                      <a:pt x="2041" y="20178"/>
                    </a:cubicBezTo>
                    <a:cubicBezTo>
                      <a:pt x="2053" y="20178"/>
                      <a:pt x="2060" y="20313"/>
                      <a:pt x="2081" y="20394"/>
                    </a:cubicBezTo>
                    <a:cubicBezTo>
                      <a:pt x="2081" y="20266"/>
                      <a:pt x="2114" y="20141"/>
                      <a:pt x="2148" y="20014"/>
                    </a:cubicBezTo>
                    <a:cubicBezTo>
                      <a:pt x="2148" y="20001"/>
                      <a:pt x="2146" y="19995"/>
                      <a:pt x="2144" y="19995"/>
                    </a:cubicBezTo>
                    <a:cubicBezTo>
                      <a:pt x="2134" y="19995"/>
                      <a:pt x="2108" y="20089"/>
                      <a:pt x="2081" y="20141"/>
                    </a:cubicBezTo>
                    <a:cubicBezTo>
                      <a:pt x="2081" y="19886"/>
                      <a:pt x="2081" y="19631"/>
                      <a:pt x="2114" y="19441"/>
                    </a:cubicBezTo>
                    <a:cubicBezTo>
                      <a:pt x="2180" y="19123"/>
                      <a:pt x="2213" y="19441"/>
                      <a:pt x="2247" y="19060"/>
                    </a:cubicBezTo>
                    <a:cubicBezTo>
                      <a:pt x="2543" y="16963"/>
                      <a:pt x="2972" y="14994"/>
                      <a:pt x="3502" y="13087"/>
                    </a:cubicBezTo>
                    <a:cubicBezTo>
                      <a:pt x="3509" y="13087"/>
                      <a:pt x="3513" y="13087"/>
                      <a:pt x="3515" y="13090"/>
                    </a:cubicBezTo>
                    <a:cubicBezTo>
                      <a:pt x="3580" y="12801"/>
                      <a:pt x="3671" y="12566"/>
                      <a:pt x="3732" y="12389"/>
                    </a:cubicBezTo>
                    <a:cubicBezTo>
                      <a:pt x="3798" y="12134"/>
                      <a:pt x="3865" y="11816"/>
                      <a:pt x="3964" y="11563"/>
                    </a:cubicBezTo>
                    <a:cubicBezTo>
                      <a:pt x="3996" y="11501"/>
                      <a:pt x="4030" y="11436"/>
                      <a:pt x="4096" y="11436"/>
                    </a:cubicBezTo>
                    <a:cubicBezTo>
                      <a:pt x="4096" y="11308"/>
                      <a:pt x="4161" y="11118"/>
                      <a:pt x="4195" y="10990"/>
                    </a:cubicBezTo>
                    <a:lnTo>
                      <a:pt x="4360" y="10610"/>
                    </a:lnTo>
                    <a:cubicBezTo>
                      <a:pt x="4393" y="10420"/>
                      <a:pt x="4459" y="10292"/>
                      <a:pt x="4526" y="10102"/>
                    </a:cubicBezTo>
                    <a:cubicBezTo>
                      <a:pt x="4657" y="9784"/>
                      <a:pt x="4790" y="9529"/>
                      <a:pt x="4921" y="9214"/>
                    </a:cubicBezTo>
                    <a:cubicBezTo>
                      <a:pt x="4987" y="9021"/>
                      <a:pt x="5086" y="8896"/>
                      <a:pt x="5086" y="8831"/>
                    </a:cubicBezTo>
                    <a:lnTo>
                      <a:pt x="5054" y="8703"/>
                    </a:lnTo>
                    <a:cubicBezTo>
                      <a:pt x="5153" y="8482"/>
                      <a:pt x="5177" y="8482"/>
                      <a:pt x="5207" y="8482"/>
                    </a:cubicBezTo>
                    <a:cubicBezTo>
                      <a:pt x="5235" y="8482"/>
                      <a:pt x="5268" y="8482"/>
                      <a:pt x="5384" y="8260"/>
                    </a:cubicBezTo>
                    <a:cubicBezTo>
                      <a:pt x="5384" y="7942"/>
                      <a:pt x="5747" y="7625"/>
                      <a:pt x="5781" y="7434"/>
                    </a:cubicBezTo>
                    <a:cubicBezTo>
                      <a:pt x="5781" y="7434"/>
                      <a:pt x="5865" y="7351"/>
                      <a:pt x="5899" y="7351"/>
                    </a:cubicBezTo>
                    <a:cubicBezTo>
                      <a:pt x="5907" y="7351"/>
                      <a:pt x="5912" y="7356"/>
                      <a:pt x="5912" y="7369"/>
                    </a:cubicBezTo>
                    <a:cubicBezTo>
                      <a:pt x="5912" y="7179"/>
                      <a:pt x="6045" y="7117"/>
                      <a:pt x="6077" y="6989"/>
                    </a:cubicBezTo>
                    <a:cubicBezTo>
                      <a:pt x="6099" y="6947"/>
                      <a:pt x="6103" y="6932"/>
                      <a:pt x="6098" y="6932"/>
                    </a:cubicBezTo>
                    <a:cubicBezTo>
                      <a:pt x="6088" y="6932"/>
                      <a:pt x="6045" y="6989"/>
                      <a:pt x="6045" y="6989"/>
                    </a:cubicBezTo>
                    <a:lnTo>
                      <a:pt x="6176" y="6734"/>
                    </a:lnTo>
                    <a:cubicBezTo>
                      <a:pt x="6195" y="6715"/>
                      <a:pt x="6216" y="6708"/>
                      <a:pt x="6232" y="6708"/>
                    </a:cubicBezTo>
                    <a:cubicBezTo>
                      <a:pt x="6263" y="6708"/>
                      <a:pt x="6282" y="6739"/>
                      <a:pt x="6262" y="6773"/>
                    </a:cubicBezTo>
                    <a:cubicBezTo>
                      <a:pt x="6370" y="6640"/>
                      <a:pt x="6589" y="6398"/>
                      <a:pt x="6837" y="6098"/>
                    </a:cubicBezTo>
                    <a:cubicBezTo>
                      <a:pt x="7168" y="5780"/>
                      <a:pt x="7498" y="5465"/>
                      <a:pt x="7861" y="5210"/>
                    </a:cubicBezTo>
                    <a:cubicBezTo>
                      <a:pt x="7960" y="5147"/>
                      <a:pt x="8026" y="5082"/>
                      <a:pt x="8125" y="5020"/>
                    </a:cubicBezTo>
                    <a:lnTo>
                      <a:pt x="8389" y="4892"/>
                    </a:lnTo>
                    <a:cubicBezTo>
                      <a:pt x="8554" y="4764"/>
                      <a:pt x="8753" y="4702"/>
                      <a:pt x="8918" y="4637"/>
                    </a:cubicBezTo>
                    <a:lnTo>
                      <a:pt x="9149" y="4574"/>
                    </a:lnTo>
                    <a:lnTo>
                      <a:pt x="9348" y="4512"/>
                    </a:lnTo>
                    <a:cubicBezTo>
                      <a:pt x="9479" y="4512"/>
                      <a:pt x="9578" y="4447"/>
                      <a:pt x="9644" y="4447"/>
                    </a:cubicBezTo>
                    <a:cubicBezTo>
                      <a:pt x="9612" y="4384"/>
                      <a:pt x="9545" y="4384"/>
                      <a:pt x="9479" y="4384"/>
                    </a:cubicBezTo>
                    <a:cubicBezTo>
                      <a:pt x="9413" y="4384"/>
                      <a:pt x="9348" y="4384"/>
                      <a:pt x="9314" y="4322"/>
                    </a:cubicBezTo>
                    <a:cubicBezTo>
                      <a:pt x="9396" y="4256"/>
                      <a:pt x="9455" y="4256"/>
                      <a:pt x="9499" y="4256"/>
                    </a:cubicBezTo>
                    <a:cubicBezTo>
                      <a:pt x="9545" y="4256"/>
                      <a:pt x="9578" y="4256"/>
                      <a:pt x="9612" y="4194"/>
                    </a:cubicBezTo>
                    <a:cubicBezTo>
                      <a:pt x="9644" y="4288"/>
                      <a:pt x="9727" y="4288"/>
                      <a:pt x="9818" y="4288"/>
                    </a:cubicBezTo>
                    <a:cubicBezTo>
                      <a:pt x="9908" y="4288"/>
                      <a:pt x="10007" y="4288"/>
                      <a:pt x="10074" y="4384"/>
                    </a:cubicBezTo>
                    <a:lnTo>
                      <a:pt x="10107" y="4322"/>
                    </a:lnTo>
                    <a:lnTo>
                      <a:pt x="10206" y="4384"/>
                    </a:lnTo>
                    <a:cubicBezTo>
                      <a:pt x="10338" y="4322"/>
                      <a:pt x="10470" y="4322"/>
                      <a:pt x="10602" y="4322"/>
                    </a:cubicBezTo>
                    <a:cubicBezTo>
                      <a:pt x="10702" y="4322"/>
                      <a:pt x="10833" y="4384"/>
                      <a:pt x="10966" y="4384"/>
                    </a:cubicBezTo>
                    <a:lnTo>
                      <a:pt x="11361" y="4384"/>
                    </a:lnTo>
                    <a:cubicBezTo>
                      <a:pt x="11453" y="4384"/>
                      <a:pt x="11545" y="4384"/>
                      <a:pt x="11638" y="4434"/>
                    </a:cubicBezTo>
                    <a:cubicBezTo>
                      <a:pt x="11606" y="4402"/>
                      <a:pt x="11579" y="4322"/>
                      <a:pt x="11659" y="4322"/>
                    </a:cubicBezTo>
                    <a:cubicBezTo>
                      <a:pt x="11659" y="4384"/>
                      <a:pt x="11726" y="4384"/>
                      <a:pt x="11791" y="4384"/>
                    </a:cubicBezTo>
                    <a:cubicBezTo>
                      <a:pt x="11857" y="4384"/>
                      <a:pt x="11923" y="4384"/>
                      <a:pt x="11956" y="4447"/>
                    </a:cubicBezTo>
                    <a:cubicBezTo>
                      <a:pt x="12022" y="4447"/>
                      <a:pt x="12162" y="4533"/>
                      <a:pt x="12228" y="4533"/>
                    </a:cubicBezTo>
                    <a:cubicBezTo>
                      <a:pt x="12259" y="4533"/>
                      <a:pt x="12274" y="4514"/>
                      <a:pt x="12258" y="4460"/>
                    </a:cubicBezTo>
                    <a:cubicBezTo>
                      <a:pt x="12304" y="4582"/>
                      <a:pt x="12545" y="4702"/>
                      <a:pt x="12385" y="4702"/>
                    </a:cubicBezTo>
                    <a:cubicBezTo>
                      <a:pt x="12451" y="4764"/>
                      <a:pt x="12518" y="4830"/>
                      <a:pt x="12617" y="4830"/>
                    </a:cubicBezTo>
                    <a:lnTo>
                      <a:pt x="12518" y="4702"/>
                    </a:lnTo>
                    <a:cubicBezTo>
                      <a:pt x="12782" y="4830"/>
                      <a:pt x="12915" y="5082"/>
                      <a:pt x="13145" y="5082"/>
                    </a:cubicBezTo>
                    <a:lnTo>
                      <a:pt x="13046" y="4955"/>
                    </a:lnTo>
                    <a:cubicBezTo>
                      <a:pt x="13211" y="5020"/>
                      <a:pt x="13344" y="5147"/>
                      <a:pt x="13410" y="5337"/>
                    </a:cubicBezTo>
                    <a:lnTo>
                      <a:pt x="13211" y="5272"/>
                    </a:lnTo>
                    <a:lnTo>
                      <a:pt x="13574" y="5528"/>
                    </a:lnTo>
                    <a:cubicBezTo>
                      <a:pt x="13674" y="5590"/>
                      <a:pt x="13773" y="5655"/>
                      <a:pt x="13904" y="5718"/>
                    </a:cubicBezTo>
                    <a:lnTo>
                      <a:pt x="13806" y="5655"/>
                    </a:lnTo>
                    <a:cubicBezTo>
                      <a:pt x="14202" y="5845"/>
                      <a:pt x="14533" y="6163"/>
                      <a:pt x="14896" y="6481"/>
                    </a:cubicBezTo>
                    <a:cubicBezTo>
                      <a:pt x="15325" y="6989"/>
                      <a:pt x="15754" y="7497"/>
                      <a:pt x="15887" y="7625"/>
                    </a:cubicBezTo>
                    <a:lnTo>
                      <a:pt x="15821" y="7369"/>
                    </a:lnTo>
                    <a:lnTo>
                      <a:pt x="16052" y="7559"/>
                    </a:lnTo>
                    <a:cubicBezTo>
                      <a:pt x="16024" y="7559"/>
                      <a:pt x="15873" y="7700"/>
                      <a:pt x="15831" y="7700"/>
                    </a:cubicBezTo>
                    <a:cubicBezTo>
                      <a:pt x="15831" y="7700"/>
                      <a:pt x="15830" y="7700"/>
                      <a:pt x="15830" y="7700"/>
                    </a:cubicBezTo>
                    <a:cubicBezTo>
                      <a:pt x="16354" y="8461"/>
                      <a:pt x="16813" y="9344"/>
                      <a:pt x="17241" y="10292"/>
                    </a:cubicBezTo>
                    <a:cubicBezTo>
                      <a:pt x="17670" y="11308"/>
                      <a:pt x="18033" y="12389"/>
                      <a:pt x="18331" y="13470"/>
                    </a:cubicBezTo>
                    <a:cubicBezTo>
                      <a:pt x="18364" y="13660"/>
                      <a:pt x="18347" y="13707"/>
                      <a:pt x="18323" y="13707"/>
                    </a:cubicBezTo>
                    <a:cubicBezTo>
                      <a:pt x="18297" y="13707"/>
                      <a:pt x="18265" y="13660"/>
                      <a:pt x="18265" y="13660"/>
                    </a:cubicBezTo>
                    <a:cubicBezTo>
                      <a:pt x="18364" y="14041"/>
                      <a:pt x="18364" y="13788"/>
                      <a:pt x="18430" y="14168"/>
                    </a:cubicBezTo>
                    <a:cubicBezTo>
                      <a:pt x="18430" y="14189"/>
                      <a:pt x="18426" y="14197"/>
                      <a:pt x="18420" y="14197"/>
                    </a:cubicBezTo>
                    <a:cubicBezTo>
                      <a:pt x="18408" y="14197"/>
                      <a:pt x="18385" y="14168"/>
                      <a:pt x="18364" y="14168"/>
                    </a:cubicBezTo>
                    <a:cubicBezTo>
                      <a:pt x="18430" y="14296"/>
                      <a:pt x="18430" y="14486"/>
                      <a:pt x="18462" y="14486"/>
                    </a:cubicBezTo>
                    <a:cubicBezTo>
                      <a:pt x="18430" y="14231"/>
                      <a:pt x="18529" y="14296"/>
                      <a:pt x="18561" y="14168"/>
                    </a:cubicBezTo>
                    <a:lnTo>
                      <a:pt x="18595" y="14358"/>
                    </a:lnTo>
                    <a:cubicBezTo>
                      <a:pt x="18628" y="14486"/>
                      <a:pt x="18662" y="14614"/>
                      <a:pt x="18662" y="14614"/>
                    </a:cubicBezTo>
                    <a:lnTo>
                      <a:pt x="18595" y="14614"/>
                    </a:lnTo>
                    <a:cubicBezTo>
                      <a:pt x="18628" y="14739"/>
                      <a:pt x="18793" y="14804"/>
                      <a:pt x="18859" y="15312"/>
                    </a:cubicBezTo>
                    <a:cubicBezTo>
                      <a:pt x="19024" y="16137"/>
                      <a:pt x="19156" y="17026"/>
                      <a:pt x="19288" y="17917"/>
                    </a:cubicBezTo>
                    <a:cubicBezTo>
                      <a:pt x="19256" y="17917"/>
                      <a:pt x="19222" y="17726"/>
                      <a:pt x="19190" y="17599"/>
                    </a:cubicBezTo>
                    <a:cubicBezTo>
                      <a:pt x="19190" y="17726"/>
                      <a:pt x="19222" y="17854"/>
                      <a:pt x="19222" y="17979"/>
                    </a:cubicBezTo>
                    <a:cubicBezTo>
                      <a:pt x="19222" y="17937"/>
                      <a:pt x="19225" y="17919"/>
                      <a:pt x="19228" y="17919"/>
                    </a:cubicBezTo>
                    <a:cubicBezTo>
                      <a:pt x="19241" y="17919"/>
                      <a:pt x="19275" y="18206"/>
                      <a:pt x="19286" y="18206"/>
                    </a:cubicBezTo>
                    <a:cubicBezTo>
                      <a:pt x="19287" y="18206"/>
                      <a:pt x="19288" y="18195"/>
                      <a:pt x="19288" y="18169"/>
                    </a:cubicBezTo>
                    <a:cubicBezTo>
                      <a:pt x="19420" y="18805"/>
                      <a:pt x="19520" y="19506"/>
                      <a:pt x="19585" y="20204"/>
                    </a:cubicBezTo>
                    <a:cubicBezTo>
                      <a:pt x="19619" y="20204"/>
                      <a:pt x="20115" y="20394"/>
                      <a:pt x="20544" y="20584"/>
                    </a:cubicBezTo>
                    <a:cubicBezTo>
                      <a:pt x="21006" y="20839"/>
                      <a:pt x="21469" y="21092"/>
                      <a:pt x="21534" y="21092"/>
                    </a:cubicBezTo>
                    <a:cubicBezTo>
                      <a:pt x="21534" y="21285"/>
                      <a:pt x="21534" y="21410"/>
                      <a:pt x="21534" y="21600"/>
                    </a:cubicBezTo>
                    <a:cubicBezTo>
                      <a:pt x="21568" y="21347"/>
                      <a:pt x="21568" y="21157"/>
                      <a:pt x="21534" y="20902"/>
                    </a:cubicBezTo>
                    <a:lnTo>
                      <a:pt x="21469" y="20902"/>
                    </a:lnTo>
                    <a:cubicBezTo>
                      <a:pt x="21402" y="20394"/>
                      <a:pt x="21501" y="20774"/>
                      <a:pt x="21469" y="20266"/>
                    </a:cubicBezTo>
                    <a:cubicBezTo>
                      <a:pt x="21501" y="20266"/>
                      <a:pt x="21534" y="20712"/>
                      <a:pt x="21568" y="21092"/>
                    </a:cubicBezTo>
                    <a:cubicBezTo>
                      <a:pt x="21568" y="20712"/>
                      <a:pt x="21568" y="20331"/>
                      <a:pt x="21534" y="20204"/>
                    </a:cubicBezTo>
                    <a:cubicBezTo>
                      <a:pt x="21534" y="19886"/>
                      <a:pt x="21600" y="20204"/>
                      <a:pt x="21568" y="19823"/>
                    </a:cubicBezTo>
                    <a:cubicBezTo>
                      <a:pt x="21501" y="19506"/>
                      <a:pt x="21469" y="19188"/>
                      <a:pt x="21469" y="18805"/>
                    </a:cubicBezTo>
                    <a:cubicBezTo>
                      <a:pt x="21435" y="18044"/>
                      <a:pt x="21270" y="17661"/>
                      <a:pt x="21205" y="16901"/>
                    </a:cubicBezTo>
                    <a:lnTo>
                      <a:pt x="21237" y="16963"/>
                    </a:lnTo>
                    <a:cubicBezTo>
                      <a:pt x="21237" y="16708"/>
                      <a:pt x="21138" y="16137"/>
                      <a:pt x="21072" y="15757"/>
                    </a:cubicBezTo>
                    <a:cubicBezTo>
                      <a:pt x="21072" y="15830"/>
                      <a:pt x="21072" y="15903"/>
                      <a:pt x="21065" y="15903"/>
                    </a:cubicBezTo>
                    <a:cubicBezTo>
                      <a:pt x="21061" y="15903"/>
                      <a:pt x="21053" y="15864"/>
                      <a:pt x="21039" y="15757"/>
                    </a:cubicBezTo>
                    <a:cubicBezTo>
                      <a:pt x="21006" y="15502"/>
                      <a:pt x="20973" y="15249"/>
                      <a:pt x="20939" y="15056"/>
                    </a:cubicBezTo>
                    <a:cubicBezTo>
                      <a:pt x="20907" y="14866"/>
                      <a:pt x="20874" y="14676"/>
                      <a:pt x="20840" y="14421"/>
                    </a:cubicBezTo>
                    <a:lnTo>
                      <a:pt x="20741" y="14106"/>
                    </a:lnTo>
                    <a:cubicBezTo>
                      <a:pt x="20345" y="12326"/>
                      <a:pt x="19883" y="10672"/>
                      <a:pt x="19288" y="9148"/>
                    </a:cubicBezTo>
                    <a:cubicBezTo>
                      <a:pt x="18694" y="7625"/>
                      <a:pt x="18033" y="6226"/>
                      <a:pt x="17273" y="5020"/>
                    </a:cubicBezTo>
                    <a:lnTo>
                      <a:pt x="17307" y="5020"/>
                    </a:lnTo>
                    <a:cubicBezTo>
                      <a:pt x="16514" y="3686"/>
                      <a:pt x="15623" y="2667"/>
                      <a:pt x="14664" y="1842"/>
                    </a:cubicBezTo>
                    <a:cubicBezTo>
                      <a:pt x="13707" y="953"/>
                      <a:pt x="12683" y="445"/>
                      <a:pt x="11659" y="255"/>
                    </a:cubicBezTo>
                    <a:cubicBezTo>
                      <a:pt x="11395" y="63"/>
                      <a:pt x="11097" y="0"/>
                      <a:pt x="108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226" name="Google Shape;224;p8"/>
            <p:cNvSpPr/>
            <p:nvPr/>
          </p:nvSpPr>
          <p:spPr>
            <a:xfrm rot="2339736">
              <a:off x="391622" y="994922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0800" y="3551"/>
                    <a:pt x="0" y="10800"/>
                    <a:pt x="0" y="21600"/>
                  </a:cubicBezTo>
                  <a:cubicBezTo>
                    <a:pt x="10800" y="14351"/>
                    <a:pt x="16090" y="7249"/>
                    <a:pt x="2160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27" name="Google Shape;226;p8"/>
            <p:cNvSpPr/>
            <p:nvPr/>
          </p:nvSpPr>
          <p:spPr>
            <a:xfrm rot="2339736">
              <a:off x="337686" y="846703"/>
              <a:ext cx="838206" cy="390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450" y="14782"/>
                  </a:moveTo>
                  <a:cubicBezTo>
                    <a:pt x="4448" y="14782"/>
                    <a:pt x="4448" y="14787"/>
                    <a:pt x="4448" y="14791"/>
                  </a:cubicBezTo>
                  <a:cubicBezTo>
                    <a:pt x="4450" y="14787"/>
                    <a:pt x="4452" y="14782"/>
                    <a:pt x="4450" y="14782"/>
                  </a:cubicBezTo>
                  <a:close/>
                  <a:moveTo>
                    <a:pt x="4448" y="14791"/>
                  </a:moveTo>
                  <a:cubicBezTo>
                    <a:pt x="4442" y="14804"/>
                    <a:pt x="4430" y="14830"/>
                    <a:pt x="4430" y="14886"/>
                  </a:cubicBezTo>
                  <a:cubicBezTo>
                    <a:pt x="4434" y="14852"/>
                    <a:pt x="4440" y="14821"/>
                    <a:pt x="4448" y="14791"/>
                  </a:cubicBezTo>
                  <a:close/>
                  <a:moveTo>
                    <a:pt x="2953" y="20587"/>
                  </a:moveTo>
                  <a:lnTo>
                    <a:pt x="2927" y="20804"/>
                  </a:lnTo>
                  <a:cubicBezTo>
                    <a:pt x="2931" y="20678"/>
                    <a:pt x="2921" y="20587"/>
                    <a:pt x="2953" y="20587"/>
                  </a:cubicBezTo>
                  <a:close/>
                  <a:moveTo>
                    <a:pt x="10431" y="0"/>
                  </a:moveTo>
                  <a:cubicBezTo>
                    <a:pt x="10578" y="0"/>
                    <a:pt x="10530" y="104"/>
                    <a:pt x="10431" y="208"/>
                  </a:cubicBezTo>
                  <a:cubicBezTo>
                    <a:pt x="9743" y="316"/>
                    <a:pt x="10382" y="316"/>
                    <a:pt x="9693" y="528"/>
                  </a:cubicBezTo>
                  <a:lnTo>
                    <a:pt x="9299" y="632"/>
                  </a:lnTo>
                  <a:lnTo>
                    <a:pt x="8807" y="948"/>
                  </a:lnTo>
                  <a:cubicBezTo>
                    <a:pt x="8365" y="1056"/>
                    <a:pt x="7921" y="1372"/>
                    <a:pt x="7429" y="1688"/>
                  </a:cubicBezTo>
                  <a:cubicBezTo>
                    <a:pt x="7234" y="1792"/>
                    <a:pt x="6988" y="2004"/>
                    <a:pt x="6790" y="2108"/>
                  </a:cubicBezTo>
                  <a:cubicBezTo>
                    <a:pt x="6544" y="2320"/>
                    <a:pt x="6348" y="2428"/>
                    <a:pt x="6150" y="2636"/>
                  </a:cubicBezTo>
                  <a:cubicBezTo>
                    <a:pt x="5805" y="3060"/>
                    <a:pt x="5463" y="3376"/>
                    <a:pt x="5315" y="3480"/>
                  </a:cubicBezTo>
                  <a:cubicBezTo>
                    <a:pt x="5069" y="4117"/>
                    <a:pt x="4577" y="4536"/>
                    <a:pt x="4331" y="5173"/>
                  </a:cubicBezTo>
                  <a:lnTo>
                    <a:pt x="4331" y="5065"/>
                  </a:lnTo>
                  <a:cubicBezTo>
                    <a:pt x="4232" y="5277"/>
                    <a:pt x="4085" y="5593"/>
                    <a:pt x="3839" y="5909"/>
                  </a:cubicBezTo>
                  <a:lnTo>
                    <a:pt x="2461" y="8865"/>
                  </a:lnTo>
                  <a:cubicBezTo>
                    <a:pt x="2314" y="9289"/>
                    <a:pt x="2215" y="9605"/>
                    <a:pt x="2116" y="10029"/>
                  </a:cubicBezTo>
                  <a:lnTo>
                    <a:pt x="2166" y="9921"/>
                  </a:lnTo>
                  <a:cubicBezTo>
                    <a:pt x="1969" y="10765"/>
                    <a:pt x="1870" y="10449"/>
                    <a:pt x="1674" y="10977"/>
                  </a:cubicBezTo>
                  <a:cubicBezTo>
                    <a:pt x="1822" y="11086"/>
                    <a:pt x="1674" y="11822"/>
                    <a:pt x="1624" y="12034"/>
                  </a:cubicBezTo>
                  <a:cubicBezTo>
                    <a:pt x="1527" y="12458"/>
                    <a:pt x="1428" y="13302"/>
                    <a:pt x="1281" y="14038"/>
                  </a:cubicBezTo>
                  <a:lnTo>
                    <a:pt x="1230" y="13934"/>
                  </a:lnTo>
                  <a:cubicBezTo>
                    <a:pt x="1182" y="14462"/>
                    <a:pt x="936" y="15518"/>
                    <a:pt x="886" y="15834"/>
                  </a:cubicBezTo>
                  <a:cubicBezTo>
                    <a:pt x="789" y="16258"/>
                    <a:pt x="641" y="16787"/>
                    <a:pt x="543" y="17419"/>
                  </a:cubicBezTo>
                  <a:cubicBezTo>
                    <a:pt x="395" y="18051"/>
                    <a:pt x="297" y="18687"/>
                    <a:pt x="297" y="19319"/>
                  </a:cubicBezTo>
                  <a:lnTo>
                    <a:pt x="0" y="19951"/>
                  </a:lnTo>
                  <a:lnTo>
                    <a:pt x="0" y="20059"/>
                  </a:lnTo>
                  <a:cubicBezTo>
                    <a:pt x="345" y="20479"/>
                    <a:pt x="738" y="20903"/>
                    <a:pt x="1182" y="21115"/>
                  </a:cubicBezTo>
                  <a:cubicBezTo>
                    <a:pt x="1551" y="21379"/>
                    <a:pt x="1979" y="21600"/>
                    <a:pt x="2332" y="21600"/>
                  </a:cubicBezTo>
                  <a:cubicBezTo>
                    <a:pt x="2542" y="21600"/>
                    <a:pt x="2725" y="21522"/>
                    <a:pt x="2854" y="21323"/>
                  </a:cubicBezTo>
                  <a:lnTo>
                    <a:pt x="2903" y="21323"/>
                  </a:lnTo>
                  <a:lnTo>
                    <a:pt x="2903" y="21007"/>
                  </a:lnTo>
                  <a:cubicBezTo>
                    <a:pt x="2919" y="20942"/>
                    <a:pt x="2935" y="20916"/>
                    <a:pt x="2947" y="20916"/>
                  </a:cubicBezTo>
                  <a:cubicBezTo>
                    <a:pt x="2979" y="20916"/>
                    <a:pt x="3002" y="21042"/>
                    <a:pt x="3002" y="21115"/>
                  </a:cubicBezTo>
                  <a:cubicBezTo>
                    <a:pt x="3002" y="21007"/>
                    <a:pt x="3052" y="20903"/>
                    <a:pt x="3100" y="20795"/>
                  </a:cubicBezTo>
                  <a:cubicBezTo>
                    <a:pt x="3100" y="20765"/>
                    <a:pt x="3096" y="20752"/>
                    <a:pt x="3088" y="20752"/>
                  </a:cubicBezTo>
                  <a:cubicBezTo>
                    <a:pt x="3072" y="20752"/>
                    <a:pt x="3036" y="20829"/>
                    <a:pt x="3002" y="20903"/>
                  </a:cubicBezTo>
                  <a:cubicBezTo>
                    <a:pt x="3002" y="20691"/>
                    <a:pt x="3002" y="20375"/>
                    <a:pt x="3002" y="20163"/>
                  </a:cubicBezTo>
                  <a:cubicBezTo>
                    <a:pt x="3052" y="20059"/>
                    <a:pt x="3088" y="20059"/>
                    <a:pt x="3119" y="20059"/>
                  </a:cubicBezTo>
                  <a:cubicBezTo>
                    <a:pt x="3149" y="20059"/>
                    <a:pt x="3175" y="20059"/>
                    <a:pt x="3199" y="19951"/>
                  </a:cubicBezTo>
                  <a:cubicBezTo>
                    <a:pt x="3544" y="18159"/>
                    <a:pt x="3938" y="16362"/>
                    <a:pt x="4430" y="14778"/>
                  </a:cubicBezTo>
                  <a:cubicBezTo>
                    <a:pt x="4442" y="14778"/>
                    <a:pt x="4448" y="14778"/>
                    <a:pt x="4450" y="14782"/>
                  </a:cubicBezTo>
                  <a:cubicBezTo>
                    <a:pt x="4553" y="14302"/>
                    <a:pt x="4730" y="13908"/>
                    <a:pt x="4823" y="13510"/>
                  </a:cubicBezTo>
                  <a:lnTo>
                    <a:pt x="4970" y="13510"/>
                  </a:lnTo>
                  <a:cubicBezTo>
                    <a:pt x="4920" y="13510"/>
                    <a:pt x="5166" y="12986"/>
                    <a:pt x="5364" y="12458"/>
                  </a:cubicBezTo>
                  <a:cubicBezTo>
                    <a:pt x="5463" y="12138"/>
                    <a:pt x="5610" y="11930"/>
                    <a:pt x="5709" y="11718"/>
                  </a:cubicBezTo>
                  <a:lnTo>
                    <a:pt x="5955" y="11402"/>
                  </a:lnTo>
                  <a:lnTo>
                    <a:pt x="5904" y="11190"/>
                  </a:lnTo>
                  <a:cubicBezTo>
                    <a:pt x="5971" y="11047"/>
                    <a:pt x="6009" y="11012"/>
                    <a:pt x="6035" y="11012"/>
                  </a:cubicBezTo>
                  <a:cubicBezTo>
                    <a:pt x="6064" y="11012"/>
                    <a:pt x="6080" y="11047"/>
                    <a:pt x="6102" y="11047"/>
                  </a:cubicBezTo>
                  <a:cubicBezTo>
                    <a:pt x="6124" y="11047"/>
                    <a:pt x="6150" y="11012"/>
                    <a:pt x="6201" y="10874"/>
                  </a:cubicBezTo>
                  <a:cubicBezTo>
                    <a:pt x="6150" y="10449"/>
                    <a:pt x="6544" y="10345"/>
                    <a:pt x="6544" y="10133"/>
                  </a:cubicBezTo>
                  <a:cubicBezTo>
                    <a:pt x="6544" y="10133"/>
                    <a:pt x="6588" y="10086"/>
                    <a:pt x="6632" y="10086"/>
                  </a:cubicBezTo>
                  <a:cubicBezTo>
                    <a:pt x="6653" y="10086"/>
                    <a:pt x="6675" y="10099"/>
                    <a:pt x="6691" y="10133"/>
                  </a:cubicBezTo>
                  <a:cubicBezTo>
                    <a:pt x="6691" y="9921"/>
                    <a:pt x="6741" y="9921"/>
                    <a:pt x="6790" y="9817"/>
                  </a:cubicBezTo>
                  <a:cubicBezTo>
                    <a:pt x="6806" y="9783"/>
                    <a:pt x="6812" y="9770"/>
                    <a:pt x="6810" y="9770"/>
                  </a:cubicBezTo>
                  <a:cubicBezTo>
                    <a:pt x="6806" y="9770"/>
                    <a:pt x="6774" y="9817"/>
                    <a:pt x="6741" y="9817"/>
                  </a:cubicBezTo>
                  <a:lnTo>
                    <a:pt x="6889" y="9605"/>
                  </a:lnTo>
                  <a:cubicBezTo>
                    <a:pt x="6937" y="9605"/>
                    <a:pt x="6988" y="9605"/>
                    <a:pt x="6937" y="9709"/>
                  </a:cubicBezTo>
                  <a:cubicBezTo>
                    <a:pt x="7086" y="9501"/>
                    <a:pt x="7282" y="9393"/>
                    <a:pt x="7480" y="9185"/>
                  </a:cubicBezTo>
                  <a:cubicBezTo>
                    <a:pt x="7726" y="8865"/>
                    <a:pt x="8020" y="8657"/>
                    <a:pt x="8315" y="8445"/>
                  </a:cubicBezTo>
                  <a:cubicBezTo>
                    <a:pt x="8462" y="8337"/>
                    <a:pt x="8611" y="8337"/>
                    <a:pt x="8759" y="8233"/>
                  </a:cubicBezTo>
                  <a:cubicBezTo>
                    <a:pt x="8906" y="8129"/>
                    <a:pt x="9053" y="8021"/>
                    <a:pt x="9200" y="7917"/>
                  </a:cubicBezTo>
                  <a:cubicBezTo>
                    <a:pt x="9497" y="7809"/>
                    <a:pt x="9693" y="7705"/>
                    <a:pt x="9840" y="7705"/>
                  </a:cubicBezTo>
                  <a:cubicBezTo>
                    <a:pt x="9791" y="7601"/>
                    <a:pt x="9731" y="7601"/>
                    <a:pt x="9674" y="7601"/>
                  </a:cubicBezTo>
                  <a:cubicBezTo>
                    <a:pt x="9620" y="7601"/>
                    <a:pt x="9570" y="7601"/>
                    <a:pt x="9545" y="7493"/>
                  </a:cubicBezTo>
                  <a:cubicBezTo>
                    <a:pt x="9594" y="7389"/>
                    <a:pt x="9644" y="7389"/>
                    <a:pt x="9680" y="7389"/>
                  </a:cubicBezTo>
                  <a:cubicBezTo>
                    <a:pt x="9717" y="7389"/>
                    <a:pt x="9743" y="7389"/>
                    <a:pt x="9743" y="7285"/>
                  </a:cubicBezTo>
                  <a:cubicBezTo>
                    <a:pt x="9791" y="7441"/>
                    <a:pt x="9866" y="7441"/>
                    <a:pt x="9945" y="7441"/>
                  </a:cubicBezTo>
                  <a:cubicBezTo>
                    <a:pt x="10025" y="7441"/>
                    <a:pt x="10112" y="7441"/>
                    <a:pt x="10185" y="7601"/>
                  </a:cubicBezTo>
                  <a:lnTo>
                    <a:pt x="10185" y="7389"/>
                  </a:lnTo>
                  <a:lnTo>
                    <a:pt x="10235" y="7493"/>
                  </a:lnTo>
                  <a:cubicBezTo>
                    <a:pt x="10530" y="7285"/>
                    <a:pt x="10578" y="7285"/>
                    <a:pt x="10578" y="7285"/>
                  </a:cubicBezTo>
                  <a:lnTo>
                    <a:pt x="10923" y="7285"/>
                  </a:lnTo>
                  <a:cubicBezTo>
                    <a:pt x="11133" y="7285"/>
                    <a:pt x="11272" y="7051"/>
                    <a:pt x="11431" y="7051"/>
                  </a:cubicBezTo>
                  <a:cubicBezTo>
                    <a:pt x="11458" y="7051"/>
                    <a:pt x="11486" y="7056"/>
                    <a:pt x="11514" y="7073"/>
                  </a:cubicBezTo>
                  <a:cubicBezTo>
                    <a:pt x="11514" y="7073"/>
                    <a:pt x="11415" y="6861"/>
                    <a:pt x="11514" y="6861"/>
                  </a:cubicBezTo>
                  <a:cubicBezTo>
                    <a:pt x="11514" y="6883"/>
                    <a:pt x="11524" y="6891"/>
                    <a:pt x="11538" y="6891"/>
                  </a:cubicBezTo>
                  <a:cubicBezTo>
                    <a:pt x="11567" y="6891"/>
                    <a:pt x="11613" y="6870"/>
                    <a:pt x="11649" y="6870"/>
                  </a:cubicBezTo>
                  <a:cubicBezTo>
                    <a:pt x="11684" y="6870"/>
                    <a:pt x="11710" y="6887"/>
                    <a:pt x="11710" y="6965"/>
                  </a:cubicBezTo>
                  <a:cubicBezTo>
                    <a:pt x="11724" y="6995"/>
                    <a:pt x="11748" y="7008"/>
                    <a:pt x="11774" y="7008"/>
                  </a:cubicBezTo>
                  <a:cubicBezTo>
                    <a:pt x="11843" y="7008"/>
                    <a:pt x="11932" y="6922"/>
                    <a:pt x="11911" y="6783"/>
                  </a:cubicBezTo>
                  <a:cubicBezTo>
                    <a:pt x="11944" y="6861"/>
                    <a:pt x="12095" y="6870"/>
                    <a:pt x="12006" y="6965"/>
                  </a:cubicBezTo>
                  <a:cubicBezTo>
                    <a:pt x="12039" y="6965"/>
                    <a:pt x="12093" y="7012"/>
                    <a:pt x="12125" y="7012"/>
                  </a:cubicBezTo>
                  <a:cubicBezTo>
                    <a:pt x="12141" y="7012"/>
                    <a:pt x="12154" y="6999"/>
                    <a:pt x="12154" y="6965"/>
                  </a:cubicBezTo>
                  <a:lnTo>
                    <a:pt x="12103" y="6861"/>
                  </a:lnTo>
                  <a:cubicBezTo>
                    <a:pt x="12273" y="6861"/>
                    <a:pt x="12369" y="7095"/>
                    <a:pt x="12517" y="7095"/>
                  </a:cubicBezTo>
                  <a:cubicBezTo>
                    <a:pt x="12541" y="7095"/>
                    <a:pt x="12567" y="7086"/>
                    <a:pt x="12595" y="7073"/>
                  </a:cubicBezTo>
                  <a:lnTo>
                    <a:pt x="12496" y="6861"/>
                  </a:lnTo>
                  <a:cubicBezTo>
                    <a:pt x="12646" y="6861"/>
                    <a:pt x="12743" y="7073"/>
                    <a:pt x="12743" y="7285"/>
                  </a:cubicBezTo>
                  <a:lnTo>
                    <a:pt x="12646" y="7285"/>
                  </a:lnTo>
                  <a:cubicBezTo>
                    <a:pt x="12793" y="7389"/>
                    <a:pt x="12989" y="7493"/>
                    <a:pt x="13186" y="7493"/>
                  </a:cubicBezTo>
                  <a:lnTo>
                    <a:pt x="13087" y="7493"/>
                  </a:lnTo>
                  <a:cubicBezTo>
                    <a:pt x="13235" y="7493"/>
                    <a:pt x="13334" y="7601"/>
                    <a:pt x="13481" y="7601"/>
                  </a:cubicBezTo>
                  <a:cubicBezTo>
                    <a:pt x="13628" y="7705"/>
                    <a:pt x="13826" y="7809"/>
                    <a:pt x="14023" y="8021"/>
                  </a:cubicBezTo>
                  <a:cubicBezTo>
                    <a:pt x="14417" y="8233"/>
                    <a:pt x="14760" y="8657"/>
                    <a:pt x="14909" y="8761"/>
                  </a:cubicBezTo>
                  <a:lnTo>
                    <a:pt x="14859" y="8445"/>
                  </a:lnTo>
                  <a:lnTo>
                    <a:pt x="15105" y="8549"/>
                  </a:lnTo>
                  <a:cubicBezTo>
                    <a:pt x="15105" y="8549"/>
                    <a:pt x="14917" y="8874"/>
                    <a:pt x="14869" y="8882"/>
                  </a:cubicBezTo>
                  <a:lnTo>
                    <a:pt x="14859" y="8865"/>
                  </a:lnTo>
                  <a:cubicBezTo>
                    <a:pt x="14859" y="8878"/>
                    <a:pt x="14863" y="8882"/>
                    <a:pt x="14867" y="8882"/>
                  </a:cubicBezTo>
                  <a:cubicBezTo>
                    <a:pt x="14869" y="8882"/>
                    <a:pt x="14869" y="8882"/>
                    <a:pt x="14869" y="8882"/>
                  </a:cubicBezTo>
                  <a:lnTo>
                    <a:pt x="15056" y="9185"/>
                  </a:lnTo>
                  <a:lnTo>
                    <a:pt x="15351" y="9605"/>
                  </a:lnTo>
                  <a:cubicBezTo>
                    <a:pt x="15645" y="10029"/>
                    <a:pt x="15891" y="10449"/>
                    <a:pt x="16137" y="10977"/>
                  </a:cubicBezTo>
                  <a:cubicBezTo>
                    <a:pt x="16531" y="11718"/>
                    <a:pt x="16926" y="12666"/>
                    <a:pt x="17221" y="13618"/>
                  </a:cubicBezTo>
                  <a:cubicBezTo>
                    <a:pt x="17249" y="13808"/>
                    <a:pt x="17209" y="13847"/>
                    <a:pt x="17170" y="13847"/>
                  </a:cubicBezTo>
                  <a:cubicBezTo>
                    <a:pt x="17146" y="13847"/>
                    <a:pt x="17122" y="13830"/>
                    <a:pt x="17122" y="13830"/>
                  </a:cubicBezTo>
                  <a:cubicBezTo>
                    <a:pt x="17170" y="13986"/>
                    <a:pt x="17196" y="13986"/>
                    <a:pt x="17221" y="13986"/>
                  </a:cubicBezTo>
                  <a:cubicBezTo>
                    <a:pt x="17245" y="13986"/>
                    <a:pt x="17269" y="13986"/>
                    <a:pt x="17320" y="14146"/>
                  </a:cubicBezTo>
                  <a:cubicBezTo>
                    <a:pt x="17320" y="14181"/>
                    <a:pt x="17313" y="14194"/>
                    <a:pt x="17303" y="14194"/>
                  </a:cubicBezTo>
                  <a:cubicBezTo>
                    <a:pt x="17285" y="14194"/>
                    <a:pt x="17253" y="14146"/>
                    <a:pt x="17221" y="14146"/>
                  </a:cubicBezTo>
                  <a:cubicBezTo>
                    <a:pt x="17221" y="14146"/>
                    <a:pt x="17320" y="14462"/>
                    <a:pt x="17320" y="14462"/>
                  </a:cubicBezTo>
                  <a:cubicBezTo>
                    <a:pt x="17368" y="14358"/>
                    <a:pt x="17416" y="14146"/>
                    <a:pt x="17467" y="14038"/>
                  </a:cubicBezTo>
                  <a:lnTo>
                    <a:pt x="17566" y="14358"/>
                  </a:lnTo>
                  <a:lnTo>
                    <a:pt x="17515" y="14462"/>
                  </a:lnTo>
                  <a:cubicBezTo>
                    <a:pt x="17515" y="14566"/>
                    <a:pt x="17761" y="14462"/>
                    <a:pt x="17812" y="14886"/>
                  </a:cubicBezTo>
                  <a:cubicBezTo>
                    <a:pt x="17909" y="15414"/>
                    <a:pt x="18007" y="15622"/>
                    <a:pt x="18056" y="16046"/>
                  </a:cubicBezTo>
                  <a:cubicBezTo>
                    <a:pt x="18155" y="16362"/>
                    <a:pt x="18205" y="16678"/>
                    <a:pt x="18253" y="17103"/>
                  </a:cubicBezTo>
                  <a:cubicBezTo>
                    <a:pt x="18253" y="17103"/>
                    <a:pt x="18205" y="16994"/>
                    <a:pt x="18155" y="16890"/>
                  </a:cubicBezTo>
                  <a:cubicBezTo>
                    <a:pt x="18155" y="16994"/>
                    <a:pt x="18155" y="17103"/>
                    <a:pt x="18155" y="17206"/>
                  </a:cubicBezTo>
                  <a:cubicBezTo>
                    <a:pt x="18165" y="17163"/>
                    <a:pt x="18175" y="17146"/>
                    <a:pt x="18185" y="17146"/>
                  </a:cubicBezTo>
                  <a:cubicBezTo>
                    <a:pt x="18217" y="17146"/>
                    <a:pt x="18245" y="17328"/>
                    <a:pt x="18251" y="17328"/>
                  </a:cubicBezTo>
                  <a:cubicBezTo>
                    <a:pt x="18253" y="17328"/>
                    <a:pt x="18253" y="17323"/>
                    <a:pt x="18253" y="17315"/>
                  </a:cubicBezTo>
                  <a:cubicBezTo>
                    <a:pt x="18352" y="17522"/>
                    <a:pt x="18451" y="17735"/>
                    <a:pt x="18451" y="18051"/>
                  </a:cubicBezTo>
                  <a:cubicBezTo>
                    <a:pt x="18451" y="18366"/>
                    <a:pt x="18500" y="18687"/>
                    <a:pt x="18598" y="18895"/>
                  </a:cubicBezTo>
                  <a:cubicBezTo>
                    <a:pt x="19040" y="18895"/>
                    <a:pt x="19532" y="19003"/>
                    <a:pt x="19976" y="19215"/>
                  </a:cubicBezTo>
                  <a:cubicBezTo>
                    <a:pt x="20664" y="19423"/>
                    <a:pt x="21303" y="19847"/>
                    <a:pt x="21402" y="19847"/>
                  </a:cubicBezTo>
                  <a:cubicBezTo>
                    <a:pt x="21402" y="20059"/>
                    <a:pt x="21402" y="20267"/>
                    <a:pt x="21402" y="20479"/>
                  </a:cubicBezTo>
                  <a:cubicBezTo>
                    <a:pt x="21451" y="20267"/>
                    <a:pt x="21451" y="19951"/>
                    <a:pt x="21451" y="19635"/>
                  </a:cubicBezTo>
                  <a:lnTo>
                    <a:pt x="21354" y="19635"/>
                  </a:lnTo>
                  <a:cubicBezTo>
                    <a:pt x="21303" y="19003"/>
                    <a:pt x="21402" y="19531"/>
                    <a:pt x="21402" y="18895"/>
                  </a:cubicBezTo>
                  <a:cubicBezTo>
                    <a:pt x="21451" y="18895"/>
                    <a:pt x="21501" y="19423"/>
                    <a:pt x="21501" y="19951"/>
                  </a:cubicBezTo>
                  <a:cubicBezTo>
                    <a:pt x="21501" y="19423"/>
                    <a:pt x="21550" y="19003"/>
                    <a:pt x="21451" y="18791"/>
                  </a:cubicBezTo>
                  <a:cubicBezTo>
                    <a:pt x="21451" y="18579"/>
                    <a:pt x="21477" y="18579"/>
                    <a:pt x="21507" y="18579"/>
                  </a:cubicBezTo>
                  <a:cubicBezTo>
                    <a:pt x="21537" y="18579"/>
                    <a:pt x="21574" y="18579"/>
                    <a:pt x="21600" y="18366"/>
                  </a:cubicBezTo>
                  <a:cubicBezTo>
                    <a:pt x="21501" y="17947"/>
                    <a:pt x="21451" y="17522"/>
                    <a:pt x="21451" y="17103"/>
                  </a:cubicBezTo>
                  <a:cubicBezTo>
                    <a:pt x="21451" y="16890"/>
                    <a:pt x="21402" y="16678"/>
                    <a:pt x="21402" y="16466"/>
                  </a:cubicBezTo>
                  <a:cubicBezTo>
                    <a:pt x="21354" y="16258"/>
                    <a:pt x="21303" y="16150"/>
                    <a:pt x="21303" y="15938"/>
                  </a:cubicBezTo>
                  <a:cubicBezTo>
                    <a:pt x="21205" y="15622"/>
                    <a:pt x="21108" y="15306"/>
                    <a:pt x="21108" y="14886"/>
                  </a:cubicBezTo>
                  <a:lnTo>
                    <a:pt x="21156" y="14990"/>
                  </a:lnTo>
                  <a:cubicBezTo>
                    <a:pt x="21156" y="14674"/>
                    <a:pt x="20959" y="14146"/>
                    <a:pt x="20910" y="13618"/>
                  </a:cubicBezTo>
                  <a:cubicBezTo>
                    <a:pt x="20910" y="13735"/>
                    <a:pt x="20910" y="13817"/>
                    <a:pt x="20902" y="13817"/>
                  </a:cubicBezTo>
                  <a:cubicBezTo>
                    <a:pt x="20896" y="13817"/>
                    <a:pt x="20884" y="13761"/>
                    <a:pt x="20862" y="13618"/>
                  </a:cubicBezTo>
                  <a:cubicBezTo>
                    <a:pt x="20763" y="13090"/>
                    <a:pt x="20664" y="12774"/>
                    <a:pt x="20616" y="12350"/>
                  </a:cubicBezTo>
                  <a:lnTo>
                    <a:pt x="20418" y="12034"/>
                  </a:lnTo>
                  <a:cubicBezTo>
                    <a:pt x="19976" y="10345"/>
                    <a:pt x="19434" y="8761"/>
                    <a:pt x="18794" y="7389"/>
                  </a:cubicBezTo>
                  <a:cubicBezTo>
                    <a:pt x="18598" y="6965"/>
                    <a:pt x="18401" y="6545"/>
                    <a:pt x="18155" y="6121"/>
                  </a:cubicBezTo>
                  <a:lnTo>
                    <a:pt x="17566" y="5065"/>
                  </a:lnTo>
                  <a:cubicBezTo>
                    <a:pt x="17221" y="4536"/>
                    <a:pt x="16876" y="4008"/>
                    <a:pt x="16729" y="3692"/>
                  </a:cubicBezTo>
                  <a:cubicBezTo>
                    <a:pt x="15891" y="2532"/>
                    <a:pt x="15056" y="1688"/>
                    <a:pt x="14171" y="948"/>
                  </a:cubicBezTo>
                  <a:lnTo>
                    <a:pt x="13382" y="420"/>
                  </a:lnTo>
                  <a:lnTo>
                    <a:pt x="12547" y="104"/>
                  </a:lnTo>
                  <a:cubicBezTo>
                    <a:pt x="12325" y="52"/>
                    <a:pt x="12091" y="26"/>
                    <a:pt x="11857" y="26"/>
                  </a:cubicBezTo>
                  <a:cubicBezTo>
                    <a:pt x="11625" y="26"/>
                    <a:pt x="11391" y="52"/>
                    <a:pt x="11169" y="104"/>
                  </a:cubicBezTo>
                  <a:cubicBezTo>
                    <a:pt x="10923" y="0"/>
                    <a:pt x="10677" y="0"/>
                    <a:pt x="1043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229" name="Google Shape;227;p8"/>
          <p:cNvSpPr/>
          <p:nvPr/>
        </p:nvSpPr>
        <p:spPr>
          <a:xfrm>
            <a:off x="8334106" y="3989538"/>
            <a:ext cx="516983" cy="353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30" name="Google Shape;228;p8"/>
          <p:cNvSpPr/>
          <p:nvPr/>
        </p:nvSpPr>
        <p:spPr>
          <a:xfrm>
            <a:off x="7597737" y="4105200"/>
            <a:ext cx="465137" cy="3294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05" y="9482"/>
                </a:moveTo>
                <a:lnTo>
                  <a:pt x="11670" y="9675"/>
                </a:lnTo>
                <a:lnTo>
                  <a:pt x="11708" y="9519"/>
                </a:lnTo>
                <a:cubicBezTo>
                  <a:pt x="11708" y="9502"/>
                  <a:pt x="11707" y="9491"/>
                  <a:pt x="11705" y="9482"/>
                </a:cubicBezTo>
                <a:close/>
                <a:moveTo>
                  <a:pt x="2872" y="9600"/>
                </a:moveTo>
                <a:cubicBezTo>
                  <a:pt x="2878" y="9600"/>
                  <a:pt x="2885" y="9607"/>
                  <a:pt x="2891" y="9624"/>
                </a:cubicBezTo>
                <a:lnTo>
                  <a:pt x="2652" y="10102"/>
                </a:lnTo>
                <a:cubicBezTo>
                  <a:pt x="2793" y="9815"/>
                  <a:pt x="2841" y="9600"/>
                  <a:pt x="2872" y="9600"/>
                </a:cubicBezTo>
                <a:close/>
                <a:moveTo>
                  <a:pt x="21562" y="14697"/>
                </a:moveTo>
                <a:cubicBezTo>
                  <a:pt x="21561" y="14717"/>
                  <a:pt x="21561" y="14736"/>
                  <a:pt x="21559" y="14757"/>
                </a:cubicBezTo>
                <a:cubicBezTo>
                  <a:pt x="21561" y="14738"/>
                  <a:pt x="21562" y="14717"/>
                  <a:pt x="21562" y="14697"/>
                </a:cubicBezTo>
                <a:close/>
                <a:moveTo>
                  <a:pt x="15380" y="15317"/>
                </a:moveTo>
                <a:cubicBezTo>
                  <a:pt x="15378" y="15319"/>
                  <a:pt x="15377" y="15321"/>
                  <a:pt x="15375" y="15323"/>
                </a:cubicBezTo>
                <a:cubicBezTo>
                  <a:pt x="15377" y="15321"/>
                  <a:pt x="15378" y="15319"/>
                  <a:pt x="15380" y="15317"/>
                </a:cubicBezTo>
                <a:close/>
                <a:moveTo>
                  <a:pt x="6557" y="0"/>
                </a:moveTo>
                <a:cubicBezTo>
                  <a:pt x="6410" y="54"/>
                  <a:pt x="6261" y="105"/>
                  <a:pt x="6076" y="105"/>
                </a:cubicBezTo>
                <a:lnTo>
                  <a:pt x="5929" y="157"/>
                </a:lnTo>
                <a:lnTo>
                  <a:pt x="5632" y="210"/>
                </a:lnTo>
                <a:cubicBezTo>
                  <a:pt x="5409" y="210"/>
                  <a:pt x="5224" y="313"/>
                  <a:pt x="4966" y="313"/>
                </a:cubicBezTo>
                <a:lnTo>
                  <a:pt x="4817" y="575"/>
                </a:lnTo>
                <a:lnTo>
                  <a:pt x="4853" y="418"/>
                </a:lnTo>
                <a:cubicBezTo>
                  <a:pt x="4595" y="890"/>
                  <a:pt x="4224" y="1413"/>
                  <a:pt x="3854" y="1936"/>
                </a:cubicBezTo>
                <a:lnTo>
                  <a:pt x="3002" y="3399"/>
                </a:lnTo>
                <a:lnTo>
                  <a:pt x="2631" y="3976"/>
                </a:lnTo>
                <a:lnTo>
                  <a:pt x="2260" y="4602"/>
                </a:lnTo>
                <a:lnTo>
                  <a:pt x="1593" y="5753"/>
                </a:lnTo>
                <a:cubicBezTo>
                  <a:pt x="1223" y="6382"/>
                  <a:pt x="890" y="7061"/>
                  <a:pt x="594" y="7793"/>
                </a:cubicBezTo>
                <a:lnTo>
                  <a:pt x="296" y="8159"/>
                </a:lnTo>
                <a:lnTo>
                  <a:pt x="38" y="8526"/>
                </a:lnTo>
                <a:lnTo>
                  <a:pt x="0" y="8682"/>
                </a:lnTo>
                <a:cubicBezTo>
                  <a:pt x="185" y="9152"/>
                  <a:pt x="445" y="9624"/>
                  <a:pt x="741" y="10042"/>
                </a:cubicBezTo>
                <a:cubicBezTo>
                  <a:pt x="1053" y="10415"/>
                  <a:pt x="1426" y="10720"/>
                  <a:pt x="1812" y="10720"/>
                </a:cubicBezTo>
                <a:cubicBezTo>
                  <a:pt x="2023" y="10720"/>
                  <a:pt x="2236" y="10630"/>
                  <a:pt x="2446" y="10409"/>
                </a:cubicBezTo>
                <a:lnTo>
                  <a:pt x="2482" y="10460"/>
                </a:lnTo>
                <a:lnTo>
                  <a:pt x="2631" y="10147"/>
                </a:lnTo>
                <a:cubicBezTo>
                  <a:pt x="2711" y="10014"/>
                  <a:pt x="2748" y="9963"/>
                  <a:pt x="2760" y="9963"/>
                </a:cubicBezTo>
                <a:cubicBezTo>
                  <a:pt x="2783" y="9963"/>
                  <a:pt x="2728" y="10117"/>
                  <a:pt x="2705" y="10250"/>
                </a:cubicBezTo>
                <a:cubicBezTo>
                  <a:pt x="2780" y="10093"/>
                  <a:pt x="2853" y="9937"/>
                  <a:pt x="2927" y="9832"/>
                </a:cubicBezTo>
                <a:cubicBezTo>
                  <a:pt x="2927" y="9800"/>
                  <a:pt x="2924" y="9787"/>
                  <a:pt x="2918" y="9787"/>
                </a:cubicBezTo>
                <a:cubicBezTo>
                  <a:pt x="2904" y="9787"/>
                  <a:pt x="2878" y="9849"/>
                  <a:pt x="2853" y="9885"/>
                </a:cubicBezTo>
                <a:cubicBezTo>
                  <a:pt x="2927" y="9624"/>
                  <a:pt x="3038" y="9362"/>
                  <a:pt x="3149" y="9101"/>
                </a:cubicBezTo>
                <a:cubicBezTo>
                  <a:pt x="3248" y="8940"/>
                  <a:pt x="3281" y="8931"/>
                  <a:pt x="3308" y="8931"/>
                </a:cubicBezTo>
                <a:cubicBezTo>
                  <a:pt x="3313" y="8931"/>
                  <a:pt x="3317" y="8931"/>
                  <a:pt x="3321" y="8931"/>
                </a:cubicBezTo>
                <a:cubicBezTo>
                  <a:pt x="3354" y="8931"/>
                  <a:pt x="3390" y="8918"/>
                  <a:pt x="3519" y="8682"/>
                </a:cubicBezTo>
                <a:lnTo>
                  <a:pt x="3779" y="8159"/>
                </a:lnTo>
                <a:lnTo>
                  <a:pt x="3928" y="7898"/>
                </a:lnTo>
                <a:lnTo>
                  <a:pt x="4001" y="7741"/>
                </a:lnTo>
                <a:lnTo>
                  <a:pt x="4075" y="7687"/>
                </a:lnTo>
                <a:lnTo>
                  <a:pt x="4186" y="7636"/>
                </a:lnTo>
                <a:cubicBezTo>
                  <a:pt x="4224" y="7585"/>
                  <a:pt x="4224" y="7585"/>
                  <a:pt x="4261" y="7585"/>
                </a:cubicBezTo>
                <a:lnTo>
                  <a:pt x="4261" y="7636"/>
                </a:lnTo>
                <a:lnTo>
                  <a:pt x="4224" y="7687"/>
                </a:lnTo>
                <a:cubicBezTo>
                  <a:pt x="4236" y="7670"/>
                  <a:pt x="4241" y="7666"/>
                  <a:pt x="4243" y="7666"/>
                </a:cubicBezTo>
                <a:cubicBezTo>
                  <a:pt x="4244" y="7666"/>
                  <a:pt x="4236" y="7687"/>
                  <a:pt x="4261" y="7687"/>
                </a:cubicBezTo>
                <a:cubicBezTo>
                  <a:pt x="4261" y="7793"/>
                  <a:pt x="4186" y="7898"/>
                  <a:pt x="4186" y="7949"/>
                </a:cubicBezTo>
                <a:cubicBezTo>
                  <a:pt x="4186" y="7949"/>
                  <a:pt x="4186" y="7898"/>
                  <a:pt x="4224" y="7898"/>
                </a:cubicBezTo>
                <a:lnTo>
                  <a:pt x="4224" y="7949"/>
                </a:lnTo>
                <a:cubicBezTo>
                  <a:pt x="4186" y="8421"/>
                  <a:pt x="4186" y="8788"/>
                  <a:pt x="4186" y="8788"/>
                </a:cubicBezTo>
                <a:lnTo>
                  <a:pt x="4299" y="8890"/>
                </a:lnTo>
                <a:cubicBezTo>
                  <a:pt x="4224" y="10773"/>
                  <a:pt x="4150" y="9519"/>
                  <a:pt x="4113" y="11245"/>
                </a:cubicBezTo>
                <a:cubicBezTo>
                  <a:pt x="4150" y="11453"/>
                  <a:pt x="4150" y="11663"/>
                  <a:pt x="4150" y="11873"/>
                </a:cubicBezTo>
                <a:cubicBezTo>
                  <a:pt x="4150" y="12135"/>
                  <a:pt x="4150" y="12448"/>
                  <a:pt x="4113" y="12761"/>
                </a:cubicBezTo>
                <a:cubicBezTo>
                  <a:pt x="4261" y="12971"/>
                  <a:pt x="4446" y="13179"/>
                  <a:pt x="4557" y="13233"/>
                </a:cubicBezTo>
                <a:cubicBezTo>
                  <a:pt x="4557" y="13233"/>
                  <a:pt x="4706" y="13494"/>
                  <a:pt x="4668" y="13494"/>
                </a:cubicBezTo>
                <a:cubicBezTo>
                  <a:pt x="4780" y="13494"/>
                  <a:pt x="4891" y="13702"/>
                  <a:pt x="5038" y="13859"/>
                </a:cubicBezTo>
                <a:cubicBezTo>
                  <a:pt x="5076" y="13859"/>
                  <a:pt x="5038" y="13756"/>
                  <a:pt x="5002" y="13702"/>
                </a:cubicBezTo>
                <a:lnTo>
                  <a:pt x="5113" y="13859"/>
                </a:lnTo>
                <a:lnTo>
                  <a:pt x="5262" y="14018"/>
                </a:lnTo>
                <a:cubicBezTo>
                  <a:pt x="5333" y="14118"/>
                  <a:pt x="5359" y="14176"/>
                  <a:pt x="5338" y="14176"/>
                </a:cubicBezTo>
                <a:cubicBezTo>
                  <a:pt x="5326" y="14176"/>
                  <a:pt x="5301" y="14159"/>
                  <a:pt x="5262" y="14121"/>
                </a:cubicBezTo>
                <a:cubicBezTo>
                  <a:pt x="5373" y="14226"/>
                  <a:pt x="5520" y="14331"/>
                  <a:pt x="5705" y="14487"/>
                </a:cubicBezTo>
                <a:lnTo>
                  <a:pt x="6485" y="15272"/>
                </a:lnTo>
                <a:cubicBezTo>
                  <a:pt x="6817" y="15062"/>
                  <a:pt x="7188" y="14749"/>
                  <a:pt x="7595" y="14436"/>
                </a:cubicBezTo>
                <a:cubicBezTo>
                  <a:pt x="8040" y="14018"/>
                  <a:pt x="8485" y="13546"/>
                  <a:pt x="8892" y="13076"/>
                </a:cubicBezTo>
                <a:cubicBezTo>
                  <a:pt x="9114" y="12815"/>
                  <a:pt x="9374" y="12553"/>
                  <a:pt x="9559" y="12291"/>
                </a:cubicBezTo>
                <a:lnTo>
                  <a:pt x="10189" y="11453"/>
                </a:lnTo>
                <a:lnTo>
                  <a:pt x="10856" y="10617"/>
                </a:lnTo>
                <a:cubicBezTo>
                  <a:pt x="11040" y="10355"/>
                  <a:pt x="11225" y="10147"/>
                  <a:pt x="11411" y="9937"/>
                </a:cubicBezTo>
                <a:lnTo>
                  <a:pt x="11670" y="9624"/>
                </a:lnTo>
                <a:cubicBezTo>
                  <a:pt x="11670" y="9519"/>
                  <a:pt x="11670" y="9570"/>
                  <a:pt x="11634" y="9414"/>
                </a:cubicBezTo>
                <a:cubicBezTo>
                  <a:pt x="11616" y="9362"/>
                  <a:pt x="11625" y="9362"/>
                  <a:pt x="11638" y="9362"/>
                </a:cubicBezTo>
                <a:cubicBezTo>
                  <a:pt x="11652" y="9362"/>
                  <a:pt x="11670" y="9362"/>
                  <a:pt x="11670" y="9309"/>
                </a:cubicBezTo>
                <a:cubicBezTo>
                  <a:pt x="11670" y="9484"/>
                  <a:pt x="11696" y="9439"/>
                  <a:pt x="11705" y="9482"/>
                </a:cubicBezTo>
                <a:lnTo>
                  <a:pt x="11708" y="9467"/>
                </a:lnTo>
                <a:lnTo>
                  <a:pt x="11708" y="9570"/>
                </a:lnTo>
                <a:cubicBezTo>
                  <a:pt x="11745" y="9570"/>
                  <a:pt x="11745" y="9519"/>
                  <a:pt x="11781" y="9467"/>
                </a:cubicBezTo>
                <a:cubicBezTo>
                  <a:pt x="11819" y="9467"/>
                  <a:pt x="11781" y="9467"/>
                  <a:pt x="11781" y="9570"/>
                </a:cubicBezTo>
                <a:lnTo>
                  <a:pt x="11856" y="9570"/>
                </a:lnTo>
                <a:cubicBezTo>
                  <a:pt x="11848" y="9583"/>
                  <a:pt x="11847" y="9585"/>
                  <a:pt x="11850" y="9585"/>
                </a:cubicBezTo>
                <a:cubicBezTo>
                  <a:pt x="11859" y="9585"/>
                  <a:pt x="11901" y="9555"/>
                  <a:pt x="11936" y="9555"/>
                </a:cubicBezTo>
                <a:cubicBezTo>
                  <a:pt x="11948" y="9555"/>
                  <a:pt x="11959" y="9559"/>
                  <a:pt x="11967" y="9570"/>
                </a:cubicBezTo>
                <a:cubicBezTo>
                  <a:pt x="11967" y="9598"/>
                  <a:pt x="11957" y="9598"/>
                  <a:pt x="11953" y="9598"/>
                </a:cubicBezTo>
                <a:cubicBezTo>
                  <a:pt x="11948" y="9598"/>
                  <a:pt x="11948" y="9598"/>
                  <a:pt x="11967" y="9624"/>
                </a:cubicBezTo>
                <a:cubicBezTo>
                  <a:pt x="11967" y="9675"/>
                  <a:pt x="11967" y="9729"/>
                  <a:pt x="11967" y="9729"/>
                </a:cubicBezTo>
                <a:cubicBezTo>
                  <a:pt x="11967" y="9729"/>
                  <a:pt x="11967" y="9780"/>
                  <a:pt x="11967" y="9780"/>
                </a:cubicBezTo>
                <a:lnTo>
                  <a:pt x="11967" y="10093"/>
                </a:lnTo>
                <a:cubicBezTo>
                  <a:pt x="11967" y="10179"/>
                  <a:pt x="11967" y="10331"/>
                  <a:pt x="12006" y="10331"/>
                </a:cubicBezTo>
                <a:cubicBezTo>
                  <a:pt x="12015" y="10331"/>
                  <a:pt x="12027" y="10323"/>
                  <a:pt x="12041" y="10304"/>
                </a:cubicBezTo>
                <a:cubicBezTo>
                  <a:pt x="11985" y="10383"/>
                  <a:pt x="11906" y="10803"/>
                  <a:pt x="11872" y="10803"/>
                </a:cubicBezTo>
                <a:cubicBezTo>
                  <a:pt x="11862" y="10803"/>
                  <a:pt x="11856" y="10767"/>
                  <a:pt x="11856" y="10670"/>
                </a:cubicBezTo>
                <a:cubicBezTo>
                  <a:pt x="11819" y="10878"/>
                  <a:pt x="11819" y="11088"/>
                  <a:pt x="11781" y="11350"/>
                </a:cubicBezTo>
                <a:lnTo>
                  <a:pt x="11856" y="11035"/>
                </a:lnTo>
                <a:cubicBezTo>
                  <a:pt x="11745" y="11612"/>
                  <a:pt x="11708" y="12186"/>
                  <a:pt x="11670" y="12815"/>
                </a:cubicBezTo>
                <a:lnTo>
                  <a:pt x="11745" y="12499"/>
                </a:lnTo>
                <a:cubicBezTo>
                  <a:pt x="11745" y="12918"/>
                  <a:pt x="11670" y="13284"/>
                  <a:pt x="11523" y="13597"/>
                </a:cubicBezTo>
                <a:lnTo>
                  <a:pt x="11559" y="13076"/>
                </a:lnTo>
                <a:cubicBezTo>
                  <a:pt x="11449" y="13756"/>
                  <a:pt x="11374" y="14436"/>
                  <a:pt x="11338" y="15115"/>
                </a:cubicBezTo>
                <a:lnTo>
                  <a:pt x="11374" y="14905"/>
                </a:lnTo>
                <a:cubicBezTo>
                  <a:pt x="11374" y="15096"/>
                  <a:pt x="11347" y="15519"/>
                  <a:pt x="11309" y="16068"/>
                </a:cubicBezTo>
                <a:cubicBezTo>
                  <a:pt x="11294" y="16098"/>
                  <a:pt x="11278" y="16130"/>
                  <a:pt x="11263" y="16162"/>
                </a:cubicBezTo>
                <a:lnTo>
                  <a:pt x="11301" y="16181"/>
                </a:lnTo>
                <a:cubicBezTo>
                  <a:pt x="11278" y="16507"/>
                  <a:pt x="11253" y="16874"/>
                  <a:pt x="11225" y="17260"/>
                </a:cubicBezTo>
                <a:lnTo>
                  <a:pt x="13782" y="18619"/>
                </a:lnTo>
                <a:cubicBezTo>
                  <a:pt x="14412" y="17206"/>
                  <a:pt x="15153" y="15585"/>
                  <a:pt x="15339" y="15167"/>
                </a:cubicBezTo>
                <a:lnTo>
                  <a:pt x="15115" y="15377"/>
                </a:lnTo>
                <a:lnTo>
                  <a:pt x="15371" y="14811"/>
                </a:lnTo>
                <a:cubicBezTo>
                  <a:pt x="15346" y="14890"/>
                  <a:pt x="15406" y="15244"/>
                  <a:pt x="15380" y="15317"/>
                </a:cubicBezTo>
                <a:cubicBezTo>
                  <a:pt x="15823" y="14431"/>
                  <a:pt x="16340" y="13649"/>
                  <a:pt x="16858" y="12866"/>
                </a:cubicBezTo>
                <a:cubicBezTo>
                  <a:pt x="17043" y="12604"/>
                  <a:pt x="17228" y="12343"/>
                  <a:pt x="17414" y="12135"/>
                </a:cubicBezTo>
                <a:lnTo>
                  <a:pt x="17710" y="11768"/>
                </a:lnTo>
                <a:cubicBezTo>
                  <a:pt x="17783" y="11715"/>
                  <a:pt x="17821" y="11663"/>
                  <a:pt x="17895" y="11612"/>
                </a:cubicBezTo>
                <a:lnTo>
                  <a:pt x="17968" y="11507"/>
                </a:lnTo>
                <a:cubicBezTo>
                  <a:pt x="18081" y="11350"/>
                  <a:pt x="18228" y="11245"/>
                  <a:pt x="18377" y="11140"/>
                </a:cubicBezTo>
                <a:cubicBezTo>
                  <a:pt x="18413" y="11140"/>
                  <a:pt x="18488" y="11088"/>
                  <a:pt x="18524" y="11088"/>
                </a:cubicBezTo>
                <a:lnTo>
                  <a:pt x="18635" y="11088"/>
                </a:lnTo>
                <a:lnTo>
                  <a:pt x="18635" y="11350"/>
                </a:lnTo>
                <a:cubicBezTo>
                  <a:pt x="18598" y="11612"/>
                  <a:pt x="18524" y="11612"/>
                  <a:pt x="18524" y="11612"/>
                </a:cubicBezTo>
                <a:cubicBezTo>
                  <a:pt x="18524" y="11637"/>
                  <a:pt x="18533" y="11650"/>
                  <a:pt x="18542" y="11650"/>
                </a:cubicBezTo>
                <a:cubicBezTo>
                  <a:pt x="18553" y="11650"/>
                  <a:pt x="18562" y="11637"/>
                  <a:pt x="18562" y="11612"/>
                </a:cubicBezTo>
                <a:cubicBezTo>
                  <a:pt x="18598" y="11612"/>
                  <a:pt x="18598" y="11612"/>
                  <a:pt x="18598" y="11663"/>
                </a:cubicBezTo>
                <a:cubicBezTo>
                  <a:pt x="18598" y="11768"/>
                  <a:pt x="18524" y="11768"/>
                  <a:pt x="18524" y="11768"/>
                </a:cubicBezTo>
                <a:cubicBezTo>
                  <a:pt x="18524" y="11768"/>
                  <a:pt x="18524" y="11835"/>
                  <a:pt x="18544" y="11835"/>
                </a:cubicBezTo>
                <a:cubicBezTo>
                  <a:pt x="18548" y="11835"/>
                  <a:pt x="18554" y="11830"/>
                  <a:pt x="18562" y="11820"/>
                </a:cubicBezTo>
                <a:cubicBezTo>
                  <a:pt x="18598" y="11820"/>
                  <a:pt x="18673" y="11663"/>
                  <a:pt x="18747" y="11558"/>
                </a:cubicBezTo>
                <a:lnTo>
                  <a:pt x="18747" y="11820"/>
                </a:lnTo>
                <a:lnTo>
                  <a:pt x="18673" y="11820"/>
                </a:lnTo>
                <a:cubicBezTo>
                  <a:pt x="18673" y="11820"/>
                  <a:pt x="18709" y="11820"/>
                  <a:pt x="18784" y="11873"/>
                </a:cubicBezTo>
                <a:cubicBezTo>
                  <a:pt x="18784" y="11925"/>
                  <a:pt x="18820" y="11925"/>
                  <a:pt x="18820" y="11976"/>
                </a:cubicBezTo>
                <a:cubicBezTo>
                  <a:pt x="18820" y="12030"/>
                  <a:pt x="18820" y="12030"/>
                  <a:pt x="18820" y="12081"/>
                </a:cubicBezTo>
                <a:lnTo>
                  <a:pt x="18820" y="12238"/>
                </a:lnTo>
                <a:cubicBezTo>
                  <a:pt x="18820" y="12815"/>
                  <a:pt x="18820" y="13441"/>
                  <a:pt x="18784" y="14069"/>
                </a:cubicBezTo>
                <a:cubicBezTo>
                  <a:pt x="18784" y="14382"/>
                  <a:pt x="18747" y="14697"/>
                  <a:pt x="18747" y="15010"/>
                </a:cubicBezTo>
                <a:lnTo>
                  <a:pt x="18673" y="15952"/>
                </a:lnTo>
                <a:cubicBezTo>
                  <a:pt x="18635" y="15952"/>
                  <a:pt x="18598" y="15639"/>
                  <a:pt x="18598" y="15377"/>
                </a:cubicBezTo>
                <a:cubicBezTo>
                  <a:pt x="18598" y="15585"/>
                  <a:pt x="18598" y="15742"/>
                  <a:pt x="18562" y="15952"/>
                </a:cubicBezTo>
                <a:cubicBezTo>
                  <a:pt x="18573" y="15900"/>
                  <a:pt x="18582" y="15881"/>
                  <a:pt x="18586" y="15881"/>
                </a:cubicBezTo>
                <a:cubicBezTo>
                  <a:pt x="18611" y="15881"/>
                  <a:pt x="18579" y="16299"/>
                  <a:pt x="18589" y="16299"/>
                </a:cubicBezTo>
                <a:cubicBezTo>
                  <a:pt x="18591" y="16299"/>
                  <a:pt x="18594" y="16288"/>
                  <a:pt x="18598" y="16265"/>
                </a:cubicBezTo>
                <a:cubicBezTo>
                  <a:pt x="18709" y="17155"/>
                  <a:pt x="18488" y="18358"/>
                  <a:pt x="18562" y="19194"/>
                </a:cubicBezTo>
                <a:lnTo>
                  <a:pt x="19858" y="20189"/>
                </a:lnTo>
                <a:cubicBezTo>
                  <a:pt x="20266" y="20554"/>
                  <a:pt x="20710" y="20815"/>
                  <a:pt x="21155" y="21077"/>
                </a:cubicBezTo>
                <a:cubicBezTo>
                  <a:pt x="21155" y="21233"/>
                  <a:pt x="21155" y="21443"/>
                  <a:pt x="21117" y="21600"/>
                </a:cubicBezTo>
                <a:cubicBezTo>
                  <a:pt x="21191" y="21338"/>
                  <a:pt x="21191" y="21077"/>
                  <a:pt x="21191" y="20869"/>
                </a:cubicBezTo>
                <a:lnTo>
                  <a:pt x="21081" y="20815"/>
                </a:lnTo>
                <a:cubicBezTo>
                  <a:pt x="21081" y="20240"/>
                  <a:pt x="21155" y="20659"/>
                  <a:pt x="21155" y="20135"/>
                </a:cubicBezTo>
                <a:cubicBezTo>
                  <a:pt x="21229" y="20135"/>
                  <a:pt x="21229" y="20607"/>
                  <a:pt x="21229" y="21077"/>
                </a:cubicBezTo>
                <a:cubicBezTo>
                  <a:pt x="21266" y="20764"/>
                  <a:pt x="21266" y="20397"/>
                  <a:pt x="21229" y="20084"/>
                </a:cubicBezTo>
                <a:cubicBezTo>
                  <a:pt x="21243" y="19940"/>
                  <a:pt x="21258" y="19917"/>
                  <a:pt x="21275" y="19917"/>
                </a:cubicBezTo>
                <a:cubicBezTo>
                  <a:pt x="21283" y="19917"/>
                  <a:pt x="21290" y="19921"/>
                  <a:pt x="21299" y="19921"/>
                </a:cubicBezTo>
                <a:cubicBezTo>
                  <a:pt x="21321" y="19921"/>
                  <a:pt x="21345" y="19895"/>
                  <a:pt x="21377" y="19717"/>
                </a:cubicBezTo>
                <a:cubicBezTo>
                  <a:pt x="21340" y="19299"/>
                  <a:pt x="21340" y="18932"/>
                  <a:pt x="21377" y="18514"/>
                </a:cubicBezTo>
                <a:cubicBezTo>
                  <a:pt x="21488" y="17573"/>
                  <a:pt x="21340" y="17050"/>
                  <a:pt x="21451" y="16162"/>
                </a:cubicBezTo>
                <a:lnTo>
                  <a:pt x="21451" y="16265"/>
                </a:lnTo>
                <a:cubicBezTo>
                  <a:pt x="21523" y="15963"/>
                  <a:pt x="21526" y="15364"/>
                  <a:pt x="21559" y="14757"/>
                </a:cubicBezTo>
                <a:cubicBezTo>
                  <a:pt x="21551" y="14817"/>
                  <a:pt x="21535" y="14869"/>
                  <a:pt x="21519" y="14869"/>
                </a:cubicBezTo>
                <a:cubicBezTo>
                  <a:pt x="21503" y="14869"/>
                  <a:pt x="21488" y="14809"/>
                  <a:pt x="21488" y="14644"/>
                </a:cubicBezTo>
                <a:cubicBezTo>
                  <a:pt x="21562" y="14018"/>
                  <a:pt x="21526" y="13494"/>
                  <a:pt x="21600" y="13023"/>
                </a:cubicBezTo>
                <a:lnTo>
                  <a:pt x="21526" y="12499"/>
                </a:lnTo>
                <a:lnTo>
                  <a:pt x="21526" y="11925"/>
                </a:lnTo>
                <a:cubicBezTo>
                  <a:pt x="21526" y="11507"/>
                  <a:pt x="21526" y="11140"/>
                  <a:pt x="21488" y="10773"/>
                </a:cubicBezTo>
                <a:cubicBezTo>
                  <a:pt x="21415" y="9937"/>
                  <a:pt x="21340" y="8944"/>
                  <a:pt x="21229" y="7846"/>
                </a:cubicBezTo>
                <a:lnTo>
                  <a:pt x="20228" y="6956"/>
                </a:lnTo>
                <a:cubicBezTo>
                  <a:pt x="20081" y="6800"/>
                  <a:pt x="19896" y="6695"/>
                  <a:pt x="19710" y="6538"/>
                </a:cubicBezTo>
                <a:lnTo>
                  <a:pt x="19044" y="6066"/>
                </a:lnTo>
                <a:cubicBezTo>
                  <a:pt x="18598" y="6277"/>
                  <a:pt x="18191" y="6590"/>
                  <a:pt x="17746" y="6851"/>
                </a:cubicBezTo>
                <a:cubicBezTo>
                  <a:pt x="17525" y="7008"/>
                  <a:pt x="17301" y="7164"/>
                  <a:pt x="17116" y="7374"/>
                </a:cubicBezTo>
                <a:lnTo>
                  <a:pt x="16783" y="7636"/>
                </a:lnTo>
                <a:cubicBezTo>
                  <a:pt x="16672" y="7687"/>
                  <a:pt x="16562" y="7846"/>
                  <a:pt x="16449" y="7898"/>
                </a:cubicBezTo>
                <a:lnTo>
                  <a:pt x="16116" y="8211"/>
                </a:lnTo>
                <a:lnTo>
                  <a:pt x="15931" y="8472"/>
                </a:lnTo>
                <a:lnTo>
                  <a:pt x="15561" y="8839"/>
                </a:lnTo>
                <a:cubicBezTo>
                  <a:pt x="15339" y="9152"/>
                  <a:pt x="15115" y="9414"/>
                  <a:pt x="14930" y="9675"/>
                </a:cubicBezTo>
                <a:cubicBezTo>
                  <a:pt x="14904" y="9714"/>
                  <a:pt x="14877" y="9752"/>
                  <a:pt x="14850" y="9789"/>
                </a:cubicBezTo>
                <a:cubicBezTo>
                  <a:pt x="14892" y="8828"/>
                  <a:pt x="14882" y="7874"/>
                  <a:pt x="14819" y="6956"/>
                </a:cubicBezTo>
                <a:cubicBezTo>
                  <a:pt x="14857" y="6695"/>
                  <a:pt x="14857" y="6433"/>
                  <a:pt x="14819" y="6171"/>
                </a:cubicBezTo>
                <a:cubicBezTo>
                  <a:pt x="14819" y="5910"/>
                  <a:pt x="14783" y="5648"/>
                  <a:pt x="14745" y="5387"/>
                </a:cubicBezTo>
                <a:lnTo>
                  <a:pt x="14152" y="4655"/>
                </a:lnTo>
                <a:cubicBezTo>
                  <a:pt x="14227" y="4812"/>
                  <a:pt x="14263" y="4863"/>
                  <a:pt x="14227" y="4863"/>
                </a:cubicBezTo>
                <a:cubicBezTo>
                  <a:pt x="14190" y="4863"/>
                  <a:pt x="14152" y="4812"/>
                  <a:pt x="14078" y="4760"/>
                </a:cubicBezTo>
                <a:lnTo>
                  <a:pt x="13820" y="4394"/>
                </a:lnTo>
                <a:cubicBezTo>
                  <a:pt x="13560" y="4237"/>
                  <a:pt x="13560" y="4289"/>
                  <a:pt x="13524" y="4237"/>
                </a:cubicBezTo>
                <a:cubicBezTo>
                  <a:pt x="13486" y="4237"/>
                  <a:pt x="13449" y="4237"/>
                  <a:pt x="13375" y="4184"/>
                </a:cubicBezTo>
                <a:lnTo>
                  <a:pt x="13189" y="4132"/>
                </a:lnTo>
                <a:lnTo>
                  <a:pt x="12857" y="3922"/>
                </a:lnTo>
                <a:lnTo>
                  <a:pt x="12708" y="3871"/>
                </a:lnTo>
                <a:cubicBezTo>
                  <a:pt x="12486" y="3976"/>
                  <a:pt x="12226" y="4132"/>
                  <a:pt x="11892" y="4289"/>
                </a:cubicBezTo>
                <a:lnTo>
                  <a:pt x="11670" y="4445"/>
                </a:lnTo>
                <a:lnTo>
                  <a:pt x="11374" y="4655"/>
                </a:lnTo>
                <a:lnTo>
                  <a:pt x="10818" y="5074"/>
                </a:lnTo>
                <a:cubicBezTo>
                  <a:pt x="10448" y="5440"/>
                  <a:pt x="10004" y="5805"/>
                  <a:pt x="9633" y="6277"/>
                </a:cubicBezTo>
                <a:cubicBezTo>
                  <a:pt x="9374" y="6590"/>
                  <a:pt x="9114" y="6905"/>
                  <a:pt x="8854" y="7218"/>
                </a:cubicBezTo>
                <a:lnTo>
                  <a:pt x="8114" y="8159"/>
                </a:lnTo>
                <a:cubicBezTo>
                  <a:pt x="7929" y="8367"/>
                  <a:pt x="7966" y="8367"/>
                  <a:pt x="7891" y="8421"/>
                </a:cubicBezTo>
                <a:lnTo>
                  <a:pt x="7818" y="8526"/>
                </a:lnTo>
                <a:cubicBezTo>
                  <a:pt x="7706" y="8682"/>
                  <a:pt x="7595" y="8788"/>
                  <a:pt x="7484" y="8839"/>
                </a:cubicBezTo>
                <a:cubicBezTo>
                  <a:pt x="7448" y="8890"/>
                  <a:pt x="7373" y="8944"/>
                  <a:pt x="7299" y="8944"/>
                </a:cubicBezTo>
                <a:lnTo>
                  <a:pt x="7262" y="8996"/>
                </a:lnTo>
                <a:cubicBezTo>
                  <a:pt x="7262" y="8944"/>
                  <a:pt x="7262" y="8890"/>
                  <a:pt x="7262" y="8839"/>
                </a:cubicBezTo>
                <a:cubicBezTo>
                  <a:pt x="7262" y="8788"/>
                  <a:pt x="7262" y="8682"/>
                  <a:pt x="7262" y="8577"/>
                </a:cubicBezTo>
                <a:lnTo>
                  <a:pt x="7262" y="8526"/>
                </a:lnTo>
                <a:cubicBezTo>
                  <a:pt x="7262" y="8472"/>
                  <a:pt x="7262" y="8421"/>
                  <a:pt x="7262" y="8367"/>
                </a:cubicBezTo>
                <a:lnTo>
                  <a:pt x="7262" y="8054"/>
                </a:lnTo>
                <a:cubicBezTo>
                  <a:pt x="7262" y="7531"/>
                  <a:pt x="7337" y="7061"/>
                  <a:pt x="7337" y="6538"/>
                </a:cubicBezTo>
                <a:cubicBezTo>
                  <a:pt x="7373" y="6015"/>
                  <a:pt x="7410" y="5440"/>
                  <a:pt x="7448" y="4917"/>
                </a:cubicBezTo>
                <a:cubicBezTo>
                  <a:pt x="7521" y="3819"/>
                  <a:pt x="7558" y="2773"/>
                  <a:pt x="7633" y="1778"/>
                </a:cubicBezTo>
                <a:lnTo>
                  <a:pt x="7262" y="1308"/>
                </a:lnTo>
                <a:lnTo>
                  <a:pt x="7224" y="1254"/>
                </a:lnTo>
                <a:lnTo>
                  <a:pt x="7224" y="1203"/>
                </a:lnTo>
                <a:lnTo>
                  <a:pt x="7188" y="1152"/>
                </a:lnTo>
                <a:lnTo>
                  <a:pt x="7113" y="995"/>
                </a:lnTo>
                <a:lnTo>
                  <a:pt x="6928" y="733"/>
                </a:lnTo>
                <a:cubicBezTo>
                  <a:pt x="6670" y="418"/>
                  <a:pt x="6743" y="313"/>
                  <a:pt x="6595" y="105"/>
                </a:cubicBezTo>
                <a:lnTo>
                  <a:pt x="6557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31" name="Google Shape;229;p8"/>
          <p:cNvSpPr/>
          <p:nvPr/>
        </p:nvSpPr>
        <p:spPr>
          <a:xfrm>
            <a:off x="7946393" y="3640099"/>
            <a:ext cx="536903" cy="3629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9" y="4415"/>
                </a:moveTo>
                <a:cubicBezTo>
                  <a:pt x="19140" y="4452"/>
                  <a:pt x="19152" y="4489"/>
                  <a:pt x="19164" y="4526"/>
                </a:cubicBezTo>
                <a:cubicBezTo>
                  <a:pt x="19158" y="4491"/>
                  <a:pt x="19144" y="4452"/>
                  <a:pt x="19129" y="4415"/>
                </a:cubicBezTo>
                <a:close/>
                <a:moveTo>
                  <a:pt x="15645" y="11679"/>
                </a:moveTo>
                <a:cubicBezTo>
                  <a:pt x="15640" y="11712"/>
                  <a:pt x="15635" y="11745"/>
                  <a:pt x="15630" y="11774"/>
                </a:cubicBezTo>
                <a:cubicBezTo>
                  <a:pt x="15641" y="11757"/>
                  <a:pt x="15647" y="11722"/>
                  <a:pt x="15645" y="11679"/>
                </a:cubicBezTo>
                <a:close/>
                <a:moveTo>
                  <a:pt x="8405" y="18273"/>
                </a:moveTo>
                <a:cubicBezTo>
                  <a:pt x="8398" y="18287"/>
                  <a:pt x="8394" y="18297"/>
                  <a:pt x="8396" y="18297"/>
                </a:cubicBezTo>
                <a:cubicBezTo>
                  <a:pt x="8396" y="18297"/>
                  <a:pt x="8400" y="18291"/>
                  <a:pt x="8409" y="18277"/>
                </a:cubicBezTo>
                <a:cubicBezTo>
                  <a:pt x="8409" y="18277"/>
                  <a:pt x="8408" y="18275"/>
                  <a:pt x="8405" y="18273"/>
                </a:cubicBezTo>
                <a:close/>
                <a:moveTo>
                  <a:pt x="17106" y="0"/>
                </a:moveTo>
                <a:lnTo>
                  <a:pt x="16015" y="95"/>
                </a:lnTo>
                <a:cubicBezTo>
                  <a:pt x="15887" y="95"/>
                  <a:pt x="15790" y="142"/>
                  <a:pt x="15662" y="142"/>
                </a:cubicBezTo>
                <a:lnTo>
                  <a:pt x="15341" y="284"/>
                </a:lnTo>
                <a:lnTo>
                  <a:pt x="14989" y="428"/>
                </a:lnTo>
                <a:lnTo>
                  <a:pt x="14474" y="570"/>
                </a:lnTo>
                <a:cubicBezTo>
                  <a:pt x="14411" y="855"/>
                  <a:pt x="14346" y="1187"/>
                  <a:pt x="14314" y="1472"/>
                </a:cubicBezTo>
                <a:cubicBezTo>
                  <a:pt x="14250" y="1756"/>
                  <a:pt x="14186" y="2089"/>
                  <a:pt x="14154" y="2373"/>
                </a:cubicBezTo>
                <a:cubicBezTo>
                  <a:pt x="14090" y="3038"/>
                  <a:pt x="13994" y="3655"/>
                  <a:pt x="13929" y="4319"/>
                </a:cubicBezTo>
                <a:cubicBezTo>
                  <a:pt x="13896" y="4605"/>
                  <a:pt x="13833" y="4938"/>
                  <a:pt x="13800" y="5269"/>
                </a:cubicBezTo>
                <a:cubicBezTo>
                  <a:pt x="13769" y="5555"/>
                  <a:pt x="13736" y="5886"/>
                  <a:pt x="13736" y="6219"/>
                </a:cubicBezTo>
                <a:cubicBezTo>
                  <a:pt x="13704" y="6503"/>
                  <a:pt x="13673" y="6931"/>
                  <a:pt x="13640" y="7264"/>
                </a:cubicBezTo>
                <a:cubicBezTo>
                  <a:pt x="13577" y="7833"/>
                  <a:pt x="13544" y="8450"/>
                  <a:pt x="13512" y="8925"/>
                </a:cubicBezTo>
                <a:cubicBezTo>
                  <a:pt x="13512" y="9162"/>
                  <a:pt x="13448" y="9400"/>
                  <a:pt x="13448" y="9590"/>
                </a:cubicBezTo>
                <a:cubicBezTo>
                  <a:pt x="13448" y="9684"/>
                  <a:pt x="13448" y="9732"/>
                  <a:pt x="13416" y="9828"/>
                </a:cubicBezTo>
                <a:cubicBezTo>
                  <a:pt x="13416" y="9921"/>
                  <a:pt x="13383" y="10017"/>
                  <a:pt x="13383" y="10112"/>
                </a:cubicBezTo>
                <a:cubicBezTo>
                  <a:pt x="13383" y="10207"/>
                  <a:pt x="13352" y="10303"/>
                  <a:pt x="13352" y="10349"/>
                </a:cubicBezTo>
                <a:cubicBezTo>
                  <a:pt x="13319" y="10303"/>
                  <a:pt x="13256" y="10254"/>
                  <a:pt x="13223" y="10207"/>
                </a:cubicBezTo>
                <a:lnTo>
                  <a:pt x="13062" y="10017"/>
                </a:lnTo>
                <a:lnTo>
                  <a:pt x="12067" y="8498"/>
                </a:lnTo>
                <a:cubicBezTo>
                  <a:pt x="11746" y="7975"/>
                  <a:pt x="11425" y="7502"/>
                  <a:pt x="11105" y="7073"/>
                </a:cubicBezTo>
                <a:lnTo>
                  <a:pt x="10624" y="6361"/>
                </a:lnTo>
                <a:cubicBezTo>
                  <a:pt x="10367" y="6028"/>
                  <a:pt x="10109" y="5649"/>
                  <a:pt x="9885" y="5411"/>
                </a:cubicBezTo>
                <a:cubicBezTo>
                  <a:pt x="9564" y="4938"/>
                  <a:pt x="9147" y="4415"/>
                  <a:pt x="8730" y="3940"/>
                </a:cubicBezTo>
                <a:cubicBezTo>
                  <a:pt x="8634" y="3940"/>
                  <a:pt x="8569" y="3940"/>
                  <a:pt x="8505" y="3988"/>
                </a:cubicBezTo>
                <a:lnTo>
                  <a:pt x="8313" y="3988"/>
                </a:lnTo>
                <a:cubicBezTo>
                  <a:pt x="8537" y="3988"/>
                  <a:pt x="8473" y="4084"/>
                  <a:pt x="8313" y="4130"/>
                </a:cubicBezTo>
                <a:cubicBezTo>
                  <a:pt x="7510" y="4273"/>
                  <a:pt x="7798" y="4226"/>
                  <a:pt x="7638" y="4273"/>
                </a:cubicBezTo>
                <a:cubicBezTo>
                  <a:pt x="7638" y="4273"/>
                  <a:pt x="7575" y="4319"/>
                  <a:pt x="7510" y="4415"/>
                </a:cubicBezTo>
                <a:lnTo>
                  <a:pt x="7221" y="4652"/>
                </a:lnTo>
                <a:cubicBezTo>
                  <a:pt x="7060" y="4747"/>
                  <a:pt x="6932" y="4890"/>
                  <a:pt x="6676" y="5080"/>
                </a:cubicBezTo>
                <a:cubicBezTo>
                  <a:pt x="6611" y="5460"/>
                  <a:pt x="6515" y="5793"/>
                  <a:pt x="6451" y="6266"/>
                </a:cubicBezTo>
                <a:cubicBezTo>
                  <a:pt x="6419" y="6503"/>
                  <a:pt x="6355" y="6741"/>
                  <a:pt x="6322" y="6978"/>
                </a:cubicBezTo>
                <a:cubicBezTo>
                  <a:pt x="6259" y="7216"/>
                  <a:pt x="6226" y="7453"/>
                  <a:pt x="6194" y="7739"/>
                </a:cubicBezTo>
                <a:cubicBezTo>
                  <a:pt x="6161" y="7975"/>
                  <a:pt x="6130" y="8261"/>
                  <a:pt x="6098" y="8545"/>
                </a:cubicBezTo>
                <a:cubicBezTo>
                  <a:pt x="6098" y="8687"/>
                  <a:pt x="6065" y="8829"/>
                  <a:pt x="6065" y="8973"/>
                </a:cubicBezTo>
                <a:cubicBezTo>
                  <a:pt x="6065" y="9067"/>
                  <a:pt x="6065" y="9162"/>
                  <a:pt x="6034" y="9257"/>
                </a:cubicBezTo>
                <a:cubicBezTo>
                  <a:pt x="6002" y="9637"/>
                  <a:pt x="6002" y="10017"/>
                  <a:pt x="5969" y="10396"/>
                </a:cubicBezTo>
                <a:cubicBezTo>
                  <a:pt x="5938" y="11157"/>
                  <a:pt x="5938" y="11963"/>
                  <a:pt x="5969" y="12722"/>
                </a:cubicBezTo>
                <a:lnTo>
                  <a:pt x="5969" y="13246"/>
                </a:lnTo>
                <a:cubicBezTo>
                  <a:pt x="5969" y="13292"/>
                  <a:pt x="5969" y="13388"/>
                  <a:pt x="5969" y="13435"/>
                </a:cubicBezTo>
                <a:cubicBezTo>
                  <a:pt x="6002" y="13577"/>
                  <a:pt x="6002" y="13721"/>
                  <a:pt x="6034" y="13863"/>
                </a:cubicBezTo>
                <a:lnTo>
                  <a:pt x="6098" y="14005"/>
                </a:lnTo>
                <a:lnTo>
                  <a:pt x="6130" y="14052"/>
                </a:lnTo>
                <a:cubicBezTo>
                  <a:pt x="6114" y="14077"/>
                  <a:pt x="6098" y="14089"/>
                  <a:pt x="6082" y="14089"/>
                </a:cubicBezTo>
                <a:cubicBezTo>
                  <a:pt x="6065" y="14089"/>
                  <a:pt x="6049" y="14077"/>
                  <a:pt x="6034" y="14052"/>
                </a:cubicBezTo>
                <a:cubicBezTo>
                  <a:pt x="5969" y="14052"/>
                  <a:pt x="5905" y="14005"/>
                  <a:pt x="5842" y="13958"/>
                </a:cubicBezTo>
                <a:lnTo>
                  <a:pt x="5809" y="13958"/>
                </a:lnTo>
                <a:lnTo>
                  <a:pt x="5809" y="13909"/>
                </a:lnTo>
                <a:cubicBezTo>
                  <a:pt x="5744" y="13909"/>
                  <a:pt x="5681" y="13814"/>
                  <a:pt x="5616" y="13767"/>
                </a:cubicBezTo>
                <a:cubicBezTo>
                  <a:pt x="5584" y="13721"/>
                  <a:pt x="5520" y="13672"/>
                  <a:pt x="5488" y="13625"/>
                </a:cubicBezTo>
                <a:lnTo>
                  <a:pt x="5391" y="13530"/>
                </a:lnTo>
                <a:lnTo>
                  <a:pt x="5327" y="13435"/>
                </a:lnTo>
                <a:lnTo>
                  <a:pt x="5166" y="13246"/>
                </a:lnTo>
                <a:cubicBezTo>
                  <a:pt x="4943" y="13008"/>
                  <a:pt x="4749" y="12722"/>
                  <a:pt x="4526" y="12485"/>
                </a:cubicBezTo>
                <a:lnTo>
                  <a:pt x="3531" y="11299"/>
                </a:lnTo>
                <a:lnTo>
                  <a:pt x="2663" y="10207"/>
                </a:lnTo>
                <a:cubicBezTo>
                  <a:pt x="2407" y="9921"/>
                  <a:pt x="2215" y="9732"/>
                  <a:pt x="2086" y="9542"/>
                </a:cubicBezTo>
                <a:lnTo>
                  <a:pt x="2215" y="9732"/>
                </a:lnTo>
                <a:lnTo>
                  <a:pt x="2086" y="9590"/>
                </a:lnTo>
                <a:cubicBezTo>
                  <a:pt x="1796" y="9732"/>
                  <a:pt x="1508" y="9732"/>
                  <a:pt x="1219" y="9732"/>
                </a:cubicBezTo>
                <a:cubicBezTo>
                  <a:pt x="1283" y="9828"/>
                  <a:pt x="1059" y="9921"/>
                  <a:pt x="866" y="9921"/>
                </a:cubicBezTo>
                <a:lnTo>
                  <a:pt x="834" y="9921"/>
                </a:lnTo>
                <a:lnTo>
                  <a:pt x="770" y="9970"/>
                </a:lnTo>
                <a:cubicBezTo>
                  <a:pt x="705" y="10112"/>
                  <a:pt x="609" y="10254"/>
                  <a:pt x="482" y="10491"/>
                </a:cubicBezTo>
                <a:lnTo>
                  <a:pt x="417" y="10634"/>
                </a:lnTo>
                <a:cubicBezTo>
                  <a:pt x="353" y="10729"/>
                  <a:pt x="321" y="10776"/>
                  <a:pt x="288" y="10871"/>
                </a:cubicBezTo>
                <a:lnTo>
                  <a:pt x="63" y="11251"/>
                </a:lnTo>
                <a:lnTo>
                  <a:pt x="63" y="11821"/>
                </a:lnTo>
                <a:lnTo>
                  <a:pt x="0" y="11726"/>
                </a:lnTo>
                <a:cubicBezTo>
                  <a:pt x="32" y="12296"/>
                  <a:pt x="96" y="13055"/>
                  <a:pt x="96" y="13767"/>
                </a:cubicBezTo>
                <a:cubicBezTo>
                  <a:pt x="96" y="14100"/>
                  <a:pt x="128" y="14431"/>
                  <a:pt x="161" y="14813"/>
                </a:cubicBezTo>
                <a:cubicBezTo>
                  <a:pt x="192" y="15097"/>
                  <a:pt x="224" y="15381"/>
                  <a:pt x="257" y="15572"/>
                </a:cubicBezTo>
                <a:cubicBezTo>
                  <a:pt x="257" y="15809"/>
                  <a:pt x="288" y="16047"/>
                  <a:pt x="321" y="16331"/>
                </a:cubicBezTo>
                <a:cubicBezTo>
                  <a:pt x="321" y="16426"/>
                  <a:pt x="321" y="16522"/>
                  <a:pt x="353" y="16615"/>
                </a:cubicBezTo>
                <a:cubicBezTo>
                  <a:pt x="353" y="16710"/>
                  <a:pt x="353" y="16759"/>
                  <a:pt x="384" y="16853"/>
                </a:cubicBezTo>
                <a:cubicBezTo>
                  <a:pt x="417" y="17232"/>
                  <a:pt x="482" y="17614"/>
                  <a:pt x="513" y="18040"/>
                </a:cubicBezTo>
                <a:cubicBezTo>
                  <a:pt x="578" y="18419"/>
                  <a:pt x="674" y="18848"/>
                  <a:pt x="738" y="19227"/>
                </a:cubicBezTo>
                <a:cubicBezTo>
                  <a:pt x="834" y="19607"/>
                  <a:pt x="930" y="19986"/>
                  <a:pt x="1059" y="20415"/>
                </a:cubicBezTo>
                <a:lnTo>
                  <a:pt x="1059" y="20557"/>
                </a:lnTo>
                <a:cubicBezTo>
                  <a:pt x="1059" y="20650"/>
                  <a:pt x="1059" y="20794"/>
                  <a:pt x="1091" y="20936"/>
                </a:cubicBezTo>
                <a:lnTo>
                  <a:pt x="1187" y="21458"/>
                </a:lnTo>
                <a:lnTo>
                  <a:pt x="1251" y="21600"/>
                </a:lnTo>
                <a:lnTo>
                  <a:pt x="1604" y="21600"/>
                </a:lnTo>
                <a:cubicBezTo>
                  <a:pt x="1829" y="21600"/>
                  <a:pt x="2086" y="21553"/>
                  <a:pt x="2342" y="21458"/>
                </a:cubicBezTo>
                <a:cubicBezTo>
                  <a:pt x="2856" y="21220"/>
                  <a:pt x="3337" y="20650"/>
                  <a:pt x="3273" y="19749"/>
                </a:cubicBezTo>
                <a:lnTo>
                  <a:pt x="3337" y="19749"/>
                </a:lnTo>
                <a:cubicBezTo>
                  <a:pt x="3337" y="19749"/>
                  <a:pt x="3241" y="19465"/>
                  <a:pt x="3241" y="19465"/>
                </a:cubicBezTo>
                <a:cubicBezTo>
                  <a:pt x="3177" y="19036"/>
                  <a:pt x="3049" y="18848"/>
                  <a:pt x="3112" y="18848"/>
                </a:cubicBezTo>
                <a:lnTo>
                  <a:pt x="3241" y="19416"/>
                </a:lnTo>
                <a:cubicBezTo>
                  <a:pt x="3216" y="19249"/>
                  <a:pt x="3211" y="19190"/>
                  <a:pt x="3219" y="19190"/>
                </a:cubicBezTo>
                <a:cubicBezTo>
                  <a:pt x="3232" y="19190"/>
                  <a:pt x="3279" y="19330"/>
                  <a:pt x="3337" y="19416"/>
                </a:cubicBezTo>
                <a:cubicBezTo>
                  <a:pt x="3273" y="19227"/>
                  <a:pt x="3273" y="19085"/>
                  <a:pt x="3241" y="18941"/>
                </a:cubicBezTo>
                <a:cubicBezTo>
                  <a:pt x="3233" y="18920"/>
                  <a:pt x="3229" y="18910"/>
                  <a:pt x="3228" y="18910"/>
                </a:cubicBezTo>
                <a:cubicBezTo>
                  <a:pt x="3223" y="18910"/>
                  <a:pt x="3241" y="19011"/>
                  <a:pt x="3241" y="19085"/>
                </a:cubicBezTo>
                <a:cubicBezTo>
                  <a:pt x="3145" y="18848"/>
                  <a:pt x="3049" y="18562"/>
                  <a:pt x="2985" y="18324"/>
                </a:cubicBezTo>
                <a:cubicBezTo>
                  <a:pt x="2920" y="17898"/>
                  <a:pt x="3081" y="18231"/>
                  <a:pt x="2985" y="17707"/>
                </a:cubicBezTo>
                <a:cubicBezTo>
                  <a:pt x="2920" y="17281"/>
                  <a:pt x="2856" y="16901"/>
                  <a:pt x="2792" y="16473"/>
                </a:cubicBezTo>
                <a:lnTo>
                  <a:pt x="2695" y="15809"/>
                </a:lnTo>
                <a:lnTo>
                  <a:pt x="2695" y="15618"/>
                </a:lnTo>
                <a:cubicBezTo>
                  <a:pt x="2695" y="15523"/>
                  <a:pt x="2695" y="15476"/>
                  <a:pt x="2728" y="15430"/>
                </a:cubicBezTo>
                <a:lnTo>
                  <a:pt x="2728" y="15334"/>
                </a:lnTo>
                <a:lnTo>
                  <a:pt x="2760" y="15334"/>
                </a:lnTo>
                <a:cubicBezTo>
                  <a:pt x="2792" y="15381"/>
                  <a:pt x="2760" y="15381"/>
                  <a:pt x="2792" y="15430"/>
                </a:cubicBezTo>
                <a:lnTo>
                  <a:pt x="2824" y="15430"/>
                </a:lnTo>
                <a:cubicBezTo>
                  <a:pt x="2824" y="15461"/>
                  <a:pt x="2824" y="15492"/>
                  <a:pt x="2824" y="15523"/>
                </a:cubicBezTo>
                <a:lnTo>
                  <a:pt x="2920" y="15667"/>
                </a:lnTo>
                <a:lnTo>
                  <a:pt x="3402" y="16189"/>
                </a:lnTo>
                <a:cubicBezTo>
                  <a:pt x="3466" y="16284"/>
                  <a:pt x="3562" y="16378"/>
                  <a:pt x="3658" y="16473"/>
                </a:cubicBezTo>
                <a:cubicBezTo>
                  <a:pt x="3723" y="16568"/>
                  <a:pt x="3787" y="16615"/>
                  <a:pt x="3948" y="16806"/>
                </a:cubicBezTo>
                <a:lnTo>
                  <a:pt x="4782" y="17660"/>
                </a:lnTo>
                <a:cubicBezTo>
                  <a:pt x="5295" y="18135"/>
                  <a:pt x="5648" y="18419"/>
                  <a:pt x="5648" y="18419"/>
                </a:cubicBezTo>
                <a:lnTo>
                  <a:pt x="5713" y="18277"/>
                </a:lnTo>
                <a:cubicBezTo>
                  <a:pt x="5938" y="18419"/>
                  <a:pt x="6130" y="18610"/>
                  <a:pt x="6322" y="18848"/>
                </a:cubicBezTo>
                <a:cubicBezTo>
                  <a:pt x="6355" y="18941"/>
                  <a:pt x="6419" y="18990"/>
                  <a:pt x="6451" y="19036"/>
                </a:cubicBezTo>
                <a:lnTo>
                  <a:pt x="6611" y="19179"/>
                </a:lnTo>
                <a:lnTo>
                  <a:pt x="6868" y="19323"/>
                </a:lnTo>
                <a:cubicBezTo>
                  <a:pt x="7093" y="19369"/>
                  <a:pt x="7318" y="19465"/>
                  <a:pt x="7542" y="19654"/>
                </a:cubicBezTo>
                <a:cubicBezTo>
                  <a:pt x="7638" y="19511"/>
                  <a:pt x="7735" y="19369"/>
                  <a:pt x="7831" y="19227"/>
                </a:cubicBezTo>
                <a:lnTo>
                  <a:pt x="7927" y="19085"/>
                </a:lnTo>
                <a:cubicBezTo>
                  <a:pt x="7927" y="19036"/>
                  <a:pt x="7959" y="18990"/>
                  <a:pt x="7959" y="18941"/>
                </a:cubicBezTo>
                <a:cubicBezTo>
                  <a:pt x="7959" y="18941"/>
                  <a:pt x="8087" y="18791"/>
                  <a:pt x="8114" y="18791"/>
                </a:cubicBezTo>
                <a:cubicBezTo>
                  <a:pt x="8118" y="18791"/>
                  <a:pt x="8119" y="18795"/>
                  <a:pt x="8119" y="18799"/>
                </a:cubicBezTo>
                <a:cubicBezTo>
                  <a:pt x="8119" y="18657"/>
                  <a:pt x="8248" y="18562"/>
                  <a:pt x="8344" y="18419"/>
                </a:cubicBezTo>
                <a:cubicBezTo>
                  <a:pt x="8364" y="18375"/>
                  <a:pt x="8369" y="18357"/>
                  <a:pt x="8364" y="18357"/>
                </a:cubicBezTo>
                <a:cubicBezTo>
                  <a:pt x="8354" y="18357"/>
                  <a:pt x="8302" y="18435"/>
                  <a:pt x="8280" y="18468"/>
                </a:cubicBezTo>
                <a:lnTo>
                  <a:pt x="8376" y="18277"/>
                </a:lnTo>
                <a:cubicBezTo>
                  <a:pt x="8376" y="18262"/>
                  <a:pt x="8380" y="18256"/>
                  <a:pt x="8385" y="18256"/>
                </a:cubicBezTo>
                <a:cubicBezTo>
                  <a:pt x="8392" y="18256"/>
                  <a:pt x="8401" y="18266"/>
                  <a:pt x="8405" y="18273"/>
                </a:cubicBezTo>
                <a:cubicBezTo>
                  <a:pt x="8414" y="18254"/>
                  <a:pt x="8427" y="18221"/>
                  <a:pt x="8441" y="18182"/>
                </a:cubicBezTo>
                <a:cubicBezTo>
                  <a:pt x="8505" y="17993"/>
                  <a:pt x="8666" y="17707"/>
                  <a:pt x="9308" y="16522"/>
                </a:cubicBezTo>
                <a:cubicBezTo>
                  <a:pt x="9243" y="16284"/>
                  <a:pt x="9179" y="16093"/>
                  <a:pt x="9114" y="15856"/>
                </a:cubicBezTo>
                <a:lnTo>
                  <a:pt x="9018" y="15572"/>
                </a:lnTo>
                <a:cubicBezTo>
                  <a:pt x="8987" y="15476"/>
                  <a:pt x="8954" y="15334"/>
                  <a:pt x="8954" y="15239"/>
                </a:cubicBezTo>
                <a:cubicBezTo>
                  <a:pt x="8891" y="14906"/>
                  <a:pt x="8826" y="14527"/>
                  <a:pt x="8793" y="14147"/>
                </a:cubicBezTo>
                <a:cubicBezTo>
                  <a:pt x="8762" y="13958"/>
                  <a:pt x="8730" y="13767"/>
                  <a:pt x="8697" y="13577"/>
                </a:cubicBezTo>
                <a:lnTo>
                  <a:pt x="8666" y="13008"/>
                </a:lnTo>
                <a:lnTo>
                  <a:pt x="8634" y="12771"/>
                </a:lnTo>
                <a:lnTo>
                  <a:pt x="8634" y="12391"/>
                </a:lnTo>
                <a:cubicBezTo>
                  <a:pt x="8634" y="11726"/>
                  <a:pt x="8634" y="11109"/>
                  <a:pt x="8666" y="10445"/>
                </a:cubicBezTo>
                <a:cubicBezTo>
                  <a:pt x="8666" y="10159"/>
                  <a:pt x="8697" y="9874"/>
                  <a:pt x="8697" y="9590"/>
                </a:cubicBezTo>
                <a:lnTo>
                  <a:pt x="8697" y="9495"/>
                </a:lnTo>
                <a:cubicBezTo>
                  <a:pt x="8681" y="9448"/>
                  <a:pt x="8681" y="9448"/>
                  <a:pt x="8673" y="9448"/>
                </a:cubicBezTo>
                <a:cubicBezTo>
                  <a:pt x="8666" y="9448"/>
                  <a:pt x="8650" y="9448"/>
                  <a:pt x="8601" y="9400"/>
                </a:cubicBezTo>
                <a:cubicBezTo>
                  <a:pt x="8505" y="9304"/>
                  <a:pt x="8633" y="9353"/>
                  <a:pt x="8601" y="9257"/>
                </a:cubicBezTo>
                <a:cubicBezTo>
                  <a:pt x="8634" y="9353"/>
                  <a:pt x="8666" y="9353"/>
                  <a:pt x="8666" y="9353"/>
                </a:cubicBezTo>
                <a:cubicBezTo>
                  <a:pt x="8666" y="9353"/>
                  <a:pt x="8666" y="9353"/>
                  <a:pt x="8730" y="9542"/>
                </a:cubicBezTo>
                <a:lnTo>
                  <a:pt x="8697" y="9353"/>
                </a:lnTo>
                <a:lnTo>
                  <a:pt x="8730" y="9448"/>
                </a:lnTo>
                <a:cubicBezTo>
                  <a:pt x="8730" y="9448"/>
                  <a:pt x="8730" y="9400"/>
                  <a:pt x="8730" y="9400"/>
                </a:cubicBezTo>
                <a:cubicBezTo>
                  <a:pt x="8730" y="9343"/>
                  <a:pt x="8730" y="9324"/>
                  <a:pt x="8731" y="9324"/>
                </a:cubicBezTo>
                <a:cubicBezTo>
                  <a:pt x="8734" y="9324"/>
                  <a:pt x="8742" y="9370"/>
                  <a:pt x="8762" y="9400"/>
                </a:cubicBezTo>
                <a:cubicBezTo>
                  <a:pt x="8762" y="9400"/>
                  <a:pt x="8762" y="9353"/>
                  <a:pt x="8793" y="9304"/>
                </a:cubicBezTo>
                <a:lnTo>
                  <a:pt x="8826" y="9304"/>
                </a:lnTo>
                <a:cubicBezTo>
                  <a:pt x="8826" y="9304"/>
                  <a:pt x="8826" y="9257"/>
                  <a:pt x="8891" y="9257"/>
                </a:cubicBezTo>
                <a:cubicBezTo>
                  <a:pt x="8922" y="9257"/>
                  <a:pt x="8891" y="9257"/>
                  <a:pt x="8891" y="9304"/>
                </a:cubicBezTo>
                <a:lnTo>
                  <a:pt x="8987" y="9448"/>
                </a:lnTo>
                <a:cubicBezTo>
                  <a:pt x="9083" y="9542"/>
                  <a:pt x="9179" y="9637"/>
                  <a:pt x="9179" y="9732"/>
                </a:cubicBezTo>
                <a:cubicBezTo>
                  <a:pt x="9280" y="9845"/>
                  <a:pt x="9524" y="10256"/>
                  <a:pt x="9604" y="10256"/>
                </a:cubicBezTo>
                <a:cubicBezTo>
                  <a:pt x="9625" y="10256"/>
                  <a:pt x="9635" y="10229"/>
                  <a:pt x="9629" y="10159"/>
                </a:cubicBezTo>
                <a:cubicBezTo>
                  <a:pt x="9654" y="10273"/>
                  <a:pt x="9846" y="10665"/>
                  <a:pt x="9803" y="10665"/>
                </a:cubicBezTo>
                <a:cubicBezTo>
                  <a:pt x="9793" y="10665"/>
                  <a:pt x="9768" y="10641"/>
                  <a:pt x="9725" y="10587"/>
                </a:cubicBezTo>
                <a:cubicBezTo>
                  <a:pt x="9821" y="10729"/>
                  <a:pt x="9917" y="10920"/>
                  <a:pt x="10046" y="11062"/>
                </a:cubicBezTo>
                <a:lnTo>
                  <a:pt x="9917" y="10776"/>
                </a:lnTo>
                <a:cubicBezTo>
                  <a:pt x="10174" y="11251"/>
                  <a:pt x="10463" y="11679"/>
                  <a:pt x="10784" y="12058"/>
                </a:cubicBezTo>
                <a:lnTo>
                  <a:pt x="10655" y="11821"/>
                </a:lnTo>
                <a:cubicBezTo>
                  <a:pt x="10880" y="12154"/>
                  <a:pt x="11105" y="12485"/>
                  <a:pt x="11105" y="12722"/>
                </a:cubicBezTo>
                <a:lnTo>
                  <a:pt x="11137" y="12771"/>
                </a:lnTo>
                <a:lnTo>
                  <a:pt x="11586" y="13435"/>
                </a:lnTo>
                <a:cubicBezTo>
                  <a:pt x="11842" y="13814"/>
                  <a:pt x="12132" y="14194"/>
                  <a:pt x="12420" y="14575"/>
                </a:cubicBezTo>
                <a:lnTo>
                  <a:pt x="12228" y="14242"/>
                </a:lnTo>
                <a:cubicBezTo>
                  <a:pt x="12388" y="14431"/>
                  <a:pt x="12709" y="14859"/>
                  <a:pt x="13095" y="15334"/>
                </a:cubicBezTo>
                <a:cubicBezTo>
                  <a:pt x="13319" y="15286"/>
                  <a:pt x="13512" y="15239"/>
                  <a:pt x="13673" y="15192"/>
                </a:cubicBezTo>
                <a:cubicBezTo>
                  <a:pt x="13833" y="15192"/>
                  <a:pt x="14057" y="15144"/>
                  <a:pt x="14250" y="15097"/>
                </a:cubicBezTo>
                <a:cubicBezTo>
                  <a:pt x="14411" y="15001"/>
                  <a:pt x="14572" y="14859"/>
                  <a:pt x="14732" y="14717"/>
                </a:cubicBezTo>
                <a:lnTo>
                  <a:pt x="14989" y="14527"/>
                </a:lnTo>
                <a:cubicBezTo>
                  <a:pt x="15052" y="14431"/>
                  <a:pt x="15116" y="14384"/>
                  <a:pt x="15245" y="14289"/>
                </a:cubicBezTo>
                <a:cubicBezTo>
                  <a:pt x="15373" y="13388"/>
                  <a:pt x="15502" y="12485"/>
                  <a:pt x="15598" y="11583"/>
                </a:cubicBezTo>
                <a:cubicBezTo>
                  <a:pt x="15598" y="11583"/>
                  <a:pt x="15566" y="11726"/>
                  <a:pt x="15533" y="11868"/>
                </a:cubicBezTo>
                <a:lnTo>
                  <a:pt x="15470" y="12105"/>
                </a:lnTo>
                <a:lnTo>
                  <a:pt x="15470" y="11963"/>
                </a:lnTo>
                <a:cubicBezTo>
                  <a:pt x="15470" y="11821"/>
                  <a:pt x="15470" y="11679"/>
                  <a:pt x="15502" y="11583"/>
                </a:cubicBezTo>
                <a:cubicBezTo>
                  <a:pt x="15502" y="11299"/>
                  <a:pt x="15533" y="11013"/>
                  <a:pt x="15533" y="11013"/>
                </a:cubicBezTo>
                <a:cubicBezTo>
                  <a:pt x="15533" y="11091"/>
                  <a:pt x="15640" y="11484"/>
                  <a:pt x="15645" y="11679"/>
                </a:cubicBezTo>
                <a:cubicBezTo>
                  <a:pt x="15673" y="11494"/>
                  <a:pt x="15705" y="11247"/>
                  <a:pt x="15758" y="10966"/>
                </a:cubicBezTo>
                <a:cubicBezTo>
                  <a:pt x="15758" y="10776"/>
                  <a:pt x="15790" y="10587"/>
                  <a:pt x="15823" y="10396"/>
                </a:cubicBezTo>
                <a:cubicBezTo>
                  <a:pt x="15823" y="10207"/>
                  <a:pt x="15855" y="10112"/>
                  <a:pt x="15855" y="9970"/>
                </a:cubicBezTo>
                <a:cubicBezTo>
                  <a:pt x="15919" y="9448"/>
                  <a:pt x="15984" y="8782"/>
                  <a:pt x="16048" y="8023"/>
                </a:cubicBezTo>
                <a:cubicBezTo>
                  <a:pt x="16080" y="7548"/>
                  <a:pt x="16111" y="7027"/>
                  <a:pt x="16176" y="6503"/>
                </a:cubicBezTo>
                <a:cubicBezTo>
                  <a:pt x="16176" y="6266"/>
                  <a:pt x="16207" y="6077"/>
                  <a:pt x="16240" y="5839"/>
                </a:cubicBezTo>
                <a:cubicBezTo>
                  <a:pt x="16240" y="5697"/>
                  <a:pt x="16272" y="5507"/>
                  <a:pt x="16305" y="5364"/>
                </a:cubicBezTo>
                <a:cubicBezTo>
                  <a:pt x="16305" y="5269"/>
                  <a:pt x="16336" y="5222"/>
                  <a:pt x="16368" y="5174"/>
                </a:cubicBezTo>
                <a:cubicBezTo>
                  <a:pt x="16368" y="5222"/>
                  <a:pt x="16401" y="5269"/>
                  <a:pt x="16401" y="5318"/>
                </a:cubicBezTo>
                <a:cubicBezTo>
                  <a:pt x="16432" y="5460"/>
                  <a:pt x="16465" y="5649"/>
                  <a:pt x="16465" y="5793"/>
                </a:cubicBezTo>
                <a:cubicBezTo>
                  <a:pt x="16489" y="5793"/>
                  <a:pt x="16476" y="5651"/>
                  <a:pt x="16498" y="5651"/>
                </a:cubicBezTo>
                <a:cubicBezTo>
                  <a:pt x="16505" y="5651"/>
                  <a:pt x="16514" y="5664"/>
                  <a:pt x="16528" y="5697"/>
                </a:cubicBezTo>
                <a:cubicBezTo>
                  <a:pt x="16528" y="5793"/>
                  <a:pt x="16528" y="5839"/>
                  <a:pt x="16528" y="5886"/>
                </a:cubicBezTo>
                <a:cubicBezTo>
                  <a:pt x="16528" y="5886"/>
                  <a:pt x="16547" y="5966"/>
                  <a:pt x="16556" y="5966"/>
                </a:cubicBezTo>
                <a:cubicBezTo>
                  <a:pt x="16559" y="5966"/>
                  <a:pt x="16561" y="5958"/>
                  <a:pt x="16561" y="5935"/>
                </a:cubicBezTo>
                <a:cubicBezTo>
                  <a:pt x="16528" y="5744"/>
                  <a:pt x="16528" y="5555"/>
                  <a:pt x="16497" y="5318"/>
                </a:cubicBezTo>
                <a:lnTo>
                  <a:pt x="16593" y="5555"/>
                </a:lnTo>
                <a:lnTo>
                  <a:pt x="16593" y="5697"/>
                </a:lnTo>
                <a:cubicBezTo>
                  <a:pt x="16593" y="5697"/>
                  <a:pt x="16616" y="5592"/>
                  <a:pt x="16664" y="5592"/>
                </a:cubicBezTo>
                <a:cubicBezTo>
                  <a:pt x="16672" y="5592"/>
                  <a:pt x="16680" y="5594"/>
                  <a:pt x="16689" y="5602"/>
                </a:cubicBezTo>
                <a:cubicBezTo>
                  <a:pt x="16722" y="5602"/>
                  <a:pt x="16722" y="5649"/>
                  <a:pt x="16753" y="5697"/>
                </a:cubicBezTo>
                <a:cubicBezTo>
                  <a:pt x="16818" y="5935"/>
                  <a:pt x="16914" y="6124"/>
                  <a:pt x="17010" y="6314"/>
                </a:cubicBezTo>
                <a:cubicBezTo>
                  <a:pt x="17203" y="6789"/>
                  <a:pt x="17396" y="7216"/>
                  <a:pt x="17588" y="7691"/>
                </a:cubicBezTo>
                <a:cubicBezTo>
                  <a:pt x="17556" y="7691"/>
                  <a:pt x="17460" y="7502"/>
                  <a:pt x="17331" y="7311"/>
                </a:cubicBezTo>
                <a:cubicBezTo>
                  <a:pt x="17396" y="7453"/>
                  <a:pt x="17460" y="7595"/>
                  <a:pt x="17523" y="7786"/>
                </a:cubicBezTo>
                <a:cubicBezTo>
                  <a:pt x="17513" y="7733"/>
                  <a:pt x="17513" y="7714"/>
                  <a:pt x="17519" y="7714"/>
                </a:cubicBezTo>
                <a:cubicBezTo>
                  <a:pt x="17547" y="7714"/>
                  <a:pt x="17682" y="8010"/>
                  <a:pt x="17693" y="8010"/>
                </a:cubicBezTo>
                <a:cubicBezTo>
                  <a:pt x="17696" y="8010"/>
                  <a:pt x="17693" y="8000"/>
                  <a:pt x="17684" y="7975"/>
                </a:cubicBezTo>
                <a:cubicBezTo>
                  <a:pt x="18134" y="8594"/>
                  <a:pt x="18455" y="9637"/>
                  <a:pt x="18839" y="10254"/>
                </a:cubicBezTo>
                <a:cubicBezTo>
                  <a:pt x="18968" y="10207"/>
                  <a:pt x="21279" y="9921"/>
                  <a:pt x="21375" y="9828"/>
                </a:cubicBezTo>
                <a:cubicBezTo>
                  <a:pt x="21471" y="10017"/>
                  <a:pt x="21568" y="10254"/>
                  <a:pt x="21600" y="10303"/>
                </a:cubicBezTo>
                <a:cubicBezTo>
                  <a:pt x="21536" y="10065"/>
                  <a:pt x="21439" y="9828"/>
                  <a:pt x="21310" y="9590"/>
                </a:cubicBezTo>
                <a:lnTo>
                  <a:pt x="21214" y="9637"/>
                </a:lnTo>
                <a:cubicBezTo>
                  <a:pt x="20991" y="9162"/>
                  <a:pt x="21214" y="9495"/>
                  <a:pt x="20991" y="9020"/>
                </a:cubicBezTo>
                <a:cubicBezTo>
                  <a:pt x="20996" y="9010"/>
                  <a:pt x="21004" y="9006"/>
                  <a:pt x="21012" y="9006"/>
                </a:cubicBezTo>
                <a:cubicBezTo>
                  <a:pt x="21091" y="9006"/>
                  <a:pt x="21266" y="9388"/>
                  <a:pt x="21439" y="9732"/>
                </a:cubicBezTo>
                <a:cubicBezTo>
                  <a:pt x="21279" y="9400"/>
                  <a:pt x="21150" y="9020"/>
                  <a:pt x="21022" y="8925"/>
                </a:cubicBezTo>
                <a:cubicBezTo>
                  <a:pt x="20893" y="8545"/>
                  <a:pt x="21118" y="8925"/>
                  <a:pt x="20958" y="8450"/>
                </a:cubicBezTo>
                <a:cubicBezTo>
                  <a:pt x="20766" y="8165"/>
                  <a:pt x="20605" y="7881"/>
                  <a:pt x="20476" y="7548"/>
                </a:cubicBezTo>
                <a:cubicBezTo>
                  <a:pt x="20188" y="6694"/>
                  <a:pt x="19867" y="6410"/>
                  <a:pt x="19610" y="5602"/>
                </a:cubicBezTo>
                <a:lnTo>
                  <a:pt x="19642" y="5697"/>
                </a:lnTo>
                <a:cubicBezTo>
                  <a:pt x="19583" y="5433"/>
                  <a:pt x="19329" y="5002"/>
                  <a:pt x="19164" y="4526"/>
                </a:cubicBezTo>
                <a:cubicBezTo>
                  <a:pt x="19173" y="4568"/>
                  <a:pt x="19173" y="4600"/>
                  <a:pt x="19162" y="4600"/>
                </a:cubicBezTo>
                <a:cubicBezTo>
                  <a:pt x="19148" y="4600"/>
                  <a:pt x="19117" y="4551"/>
                  <a:pt x="19064" y="4415"/>
                </a:cubicBezTo>
                <a:cubicBezTo>
                  <a:pt x="18615" y="3371"/>
                  <a:pt x="18294" y="2706"/>
                  <a:pt x="17973" y="1851"/>
                </a:cubicBezTo>
                <a:lnTo>
                  <a:pt x="17621" y="1283"/>
                </a:lnTo>
                <a:lnTo>
                  <a:pt x="17106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32" name="Google Shape;230;p8"/>
          <p:cNvSpPr/>
          <p:nvPr/>
        </p:nvSpPr>
        <p:spPr>
          <a:xfrm>
            <a:off x="8184130" y="4457813"/>
            <a:ext cx="521758" cy="434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7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7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7" y="5588"/>
                  <a:pt x="4327" y="5827"/>
                </a:cubicBezTo>
                <a:lnTo>
                  <a:pt x="4327" y="7967"/>
                </a:lnTo>
                <a:cubicBezTo>
                  <a:pt x="4293" y="8560"/>
                  <a:pt x="4359" y="9036"/>
                  <a:pt x="4327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6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79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6" y="10146"/>
                  <a:pt x="18527" y="10265"/>
                </a:cubicBezTo>
                <a:lnTo>
                  <a:pt x="17273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33" name="Google Shape;231;p8"/>
          <p:cNvSpPr/>
          <p:nvPr/>
        </p:nvSpPr>
        <p:spPr>
          <a:xfrm rot="7659018">
            <a:off x="1144842" y="177764"/>
            <a:ext cx="516968" cy="3539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34" name="Google Shape;232;p8"/>
          <p:cNvSpPr/>
          <p:nvPr/>
        </p:nvSpPr>
        <p:spPr>
          <a:xfrm rot="7659018">
            <a:off x="1638711" y="84828"/>
            <a:ext cx="536887" cy="3629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9" y="4415"/>
                </a:moveTo>
                <a:cubicBezTo>
                  <a:pt x="19140" y="4452"/>
                  <a:pt x="19152" y="4489"/>
                  <a:pt x="19164" y="4526"/>
                </a:cubicBezTo>
                <a:cubicBezTo>
                  <a:pt x="19158" y="4491"/>
                  <a:pt x="19144" y="4452"/>
                  <a:pt x="19129" y="4415"/>
                </a:cubicBezTo>
                <a:close/>
                <a:moveTo>
                  <a:pt x="15645" y="11679"/>
                </a:moveTo>
                <a:cubicBezTo>
                  <a:pt x="15640" y="11712"/>
                  <a:pt x="15635" y="11745"/>
                  <a:pt x="15630" y="11774"/>
                </a:cubicBezTo>
                <a:cubicBezTo>
                  <a:pt x="15641" y="11757"/>
                  <a:pt x="15647" y="11722"/>
                  <a:pt x="15645" y="11679"/>
                </a:cubicBezTo>
                <a:close/>
                <a:moveTo>
                  <a:pt x="8405" y="18273"/>
                </a:moveTo>
                <a:cubicBezTo>
                  <a:pt x="8398" y="18287"/>
                  <a:pt x="8394" y="18297"/>
                  <a:pt x="8396" y="18297"/>
                </a:cubicBezTo>
                <a:cubicBezTo>
                  <a:pt x="8396" y="18297"/>
                  <a:pt x="8400" y="18291"/>
                  <a:pt x="8409" y="18277"/>
                </a:cubicBezTo>
                <a:cubicBezTo>
                  <a:pt x="8409" y="18277"/>
                  <a:pt x="8408" y="18275"/>
                  <a:pt x="8405" y="18273"/>
                </a:cubicBezTo>
                <a:close/>
                <a:moveTo>
                  <a:pt x="17106" y="0"/>
                </a:moveTo>
                <a:lnTo>
                  <a:pt x="16015" y="95"/>
                </a:lnTo>
                <a:cubicBezTo>
                  <a:pt x="15887" y="95"/>
                  <a:pt x="15790" y="142"/>
                  <a:pt x="15662" y="142"/>
                </a:cubicBezTo>
                <a:lnTo>
                  <a:pt x="15341" y="284"/>
                </a:lnTo>
                <a:lnTo>
                  <a:pt x="14989" y="428"/>
                </a:lnTo>
                <a:lnTo>
                  <a:pt x="14474" y="570"/>
                </a:lnTo>
                <a:cubicBezTo>
                  <a:pt x="14411" y="855"/>
                  <a:pt x="14346" y="1187"/>
                  <a:pt x="14314" y="1472"/>
                </a:cubicBezTo>
                <a:cubicBezTo>
                  <a:pt x="14250" y="1756"/>
                  <a:pt x="14186" y="2089"/>
                  <a:pt x="14154" y="2373"/>
                </a:cubicBezTo>
                <a:cubicBezTo>
                  <a:pt x="14090" y="3038"/>
                  <a:pt x="13994" y="3655"/>
                  <a:pt x="13929" y="4319"/>
                </a:cubicBezTo>
                <a:cubicBezTo>
                  <a:pt x="13896" y="4605"/>
                  <a:pt x="13833" y="4938"/>
                  <a:pt x="13800" y="5269"/>
                </a:cubicBezTo>
                <a:cubicBezTo>
                  <a:pt x="13769" y="5555"/>
                  <a:pt x="13736" y="5886"/>
                  <a:pt x="13736" y="6219"/>
                </a:cubicBezTo>
                <a:cubicBezTo>
                  <a:pt x="13704" y="6503"/>
                  <a:pt x="13673" y="6931"/>
                  <a:pt x="13640" y="7264"/>
                </a:cubicBezTo>
                <a:cubicBezTo>
                  <a:pt x="13577" y="7833"/>
                  <a:pt x="13544" y="8450"/>
                  <a:pt x="13512" y="8925"/>
                </a:cubicBezTo>
                <a:cubicBezTo>
                  <a:pt x="13512" y="9162"/>
                  <a:pt x="13448" y="9400"/>
                  <a:pt x="13448" y="9590"/>
                </a:cubicBezTo>
                <a:cubicBezTo>
                  <a:pt x="13448" y="9684"/>
                  <a:pt x="13448" y="9732"/>
                  <a:pt x="13416" y="9828"/>
                </a:cubicBezTo>
                <a:cubicBezTo>
                  <a:pt x="13416" y="9921"/>
                  <a:pt x="13383" y="10017"/>
                  <a:pt x="13383" y="10112"/>
                </a:cubicBezTo>
                <a:cubicBezTo>
                  <a:pt x="13383" y="10207"/>
                  <a:pt x="13352" y="10303"/>
                  <a:pt x="13352" y="10349"/>
                </a:cubicBezTo>
                <a:cubicBezTo>
                  <a:pt x="13319" y="10303"/>
                  <a:pt x="13256" y="10254"/>
                  <a:pt x="13223" y="10207"/>
                </a:cubicBezTo>
                <a:lnTo>
                  <a:pt x="13062" y="10017"/>
                </a:lnTo>
                <a:lnTo>
                  <a:pt x="12067" y="8498"/>
                </a:lnTo>
                <a:cubicBezTo>
                  <a:pt x="11746" y="7975"/>
                  <a:pt x="11425" y="7502"/>
                  <a:pt x="11105" y="7073"/>
                </a:cubicBezTo>
                <a:lnTo>
                  <a:pt x="10624" y="6361"/>
                </a:lnTo>
                <a:cubicBezTo>
                  <a:pt x="10367" y="6028"/>
                  <a:pt x="10109" y="5649"/>
                  <a:pt x="9885" y="5411"/>
                </a:cubicBezTo>
                <a:cubicBezTo>
                  <a:pt x="9564" y="4938"/>
                  <a:pt x="9147" y="4415"/>
                  <a:pt x="8730" y="3940"/>
                </a:cubicBezTo>
                <a:cubicBezTo>
                  <a:pt x="8634" y="3940"/>
                  <a:pt x="8569" y="3940"/>
                  <a:pt x="8505" y="3988"/>
                </a:cubicBezTo>
                <a:lnTo>
                  <a:pt x="8313" y="3988"/>
                </a:lnTo>
                <a:cubicBezTo>
                  <a:pt x="8537" y="3988"/>
                  <a:pt x="8473" y="4084"/>
                  <a:pt x="8313" y="4130"/>
                </a:cubicBezTo>
                <a:cubicBezTo>
                  <a:pt x="7510" y="4273"/>
                  <a:pt x="7798" y="4226"/>
                  <a:pt x="7638" y="4273"/>
                </a:cubicBezTo>
                <a:cubicBezTo>
                  <a:pt x="7638" y="4273"/>
                  <a:pt x="7575" y="4319"/>
                  <a:pt x="7510" y="4415"/>
                </a:cubicBezTo>
                <a:lnTo>
                  <a:pt x="7221" y="4652"/>
                </a:lnTo>
                <a:cubicBezTo>
                  <a:pt x="7060" y="4747"/>
                  <a:pt x="6932" y="4890"/>
                  <a:pt x="6676" y="5080"/>
                </a:cubicBezTo>
                <a:cubicBezTo>
                  <a:pt x="6611" y="5460"/>
                  <a:pt x="6515" y="5793"/>
                  <a:pt x="6451" y="6266"/>
                </a:cubicBezTo>
                <a:cubicBezTo>
                  <a:pt x="6419" y="6503"/>
                  <a:pt x="6355" y="6741"/>
                  <a:pt x="6322" y="6978"/>
                </a:cubicBezTo>
                <a:cubicBezTo>
                  <a:pt x="6259" y="7216"/>
                  <a:pt x="6226" y="7453"/>
                  <a:pt x="6194" y="7739"/>
                </a:cubicBezTo>
                <a:cubicBezTo>
                  <a:pt x="6161" y="7975"/>
                  <a:pt x="6130" y="8261"/>
                  <a:pt x="6098" y="8545"/>
                </a:cubicBezTo>
                <a:cubicBezTo>
                  <a:pt x="6098" y="8687"/>
                  <a:pt x="6065" y="8829"/>
                  <a:pt x="6065" y="8973"/>
                </a:cubicBezTo>
                <a:cubicBezTo>
                  <a:pt x="6065" y="9067"/>
                  <a:pt x="6065" y="9162"/>
                  <a:pt x="6034" y="9257"/>
                </a:cubicBezTo>
                <a:cubicBezTo>
                  <a:pt x="6002" y="9637"/>
                  <a:pt x="6002" y="10017"/>
                  <a:pt x="5969" y="10396"/>
                </a:cubicBezTo>
                <a:cubicBezTo>
                  <a:pt x="5938" y="11157"/>
                  <a:pt x="5938" y="11963"/>
                  <a:pt x="5969" y="12722"/>
                </a:cubicBezTo>
                <a:lnTo>
                  <a:pt x="5969" y="13246"/>
                </a:lnTo>
                <a:cubicBezTo>
                  <a:pt x="5969" y="13292"/>
                  <a:pt x="5969" y="13388"/>
                  <a:pt x="5969" y="13435"/>
                </a:cubicBezTo>
                <a:cubicBezTo>
                  <a:pt x="6002" y="13577"/>
                  <a:pt x="6002" y="13721"/>
                  <a:pt x="6034" y="13863"/>
                </a:cubicBezTo>
                <a:lnTo>
                  <a:pt x="6098" y="14005"/>
                </a:lnTo>
                <a:lnTo>
                  <a:pt x="6130" y="14052"/>
                </a:lnTo>
                <a:cubicBezTo>
                  <a:pt x="6114" y="14077"/>
                  <a:pt x="6098" y="14089"/>
                  <a:pt x="6082" y="14089"/>
                </a:cubicBezTo>
                <a:cubicBezTo>
                  <a:pt x="6065" y="14089"/>
                  <a:pt x="6049" y="14077"/>
                  <a:pt x="6034" y="14052"/>
                </a:cubicBezTo>
                <a:cubicBezTo>
                  <a:pt x="5969" y="14052"/>
                  <a:pt x="5905" y="14005"/>
                  <a:pt x="5842" y="13958"/>
                </a:cubicBezTo>
                <a:lnTo>
                  <a:pt x="5809" y="13958"/>
                </a:lnTo>
                <a:lnTo>
                  <a:pt x="5809" y="13909"/>
                </a:lnTo>
                <a:cubicBezTo>
                  <a:pt x="5744" y="13909"/>
                  <a:pt x="5681" y="13814"/>
                  <a:pt x="5616" y="13767"/>
                </a:cubicBezTo>
                <a:cubicBezTo>
                  <a:pt x="5584" y="13721"/>
                  <a:pt x="5520" y="13672"/>
                  <a:pt x="5488" y="13625"/>
                </a:cubicBezTo>
                <a:lnTo>
                  <a:pt x="5391" y="13530"/>
                </a:lnTo>
                <a:lnTo>
                  <a:pt x="5327" y="13435"/>
                </a:lnTo>
                <a:lnTo>
                  <a:pt x="5166" y="13246"/>
                </a:lnTo>
                <a:cubicBezTo>
                  <a:pt x="4943" y="13008"/>
                  <a:pt x="4749" y="12722"/>
                  <a:pt x="4526" y="12485"/>
                </a:cubicBezTo>
                <a:lnTo>
                  <a:pt x="3531" y="11299"/>
                </a:lnTo>
                <a:lnTo>
                  <a:pt x="2663" y="10207"/>
                </a:lnTo>
                <a:cubicBezTo>
                  <a:pt x="2407" y="9921"/>
                  <a:pt x="2215" y="9732"/>
                  <a:pt x="2086" y="9542"/>
                </a:cubicBezTo>
                <a:lnTo>
                  <a:pt x="2215" y="9732"/>
                </a:lnTo>
                <a:lnTo>
                  <a:pt x="2086" y="9590"/>
                </a:lnTo>
                <a:cubicBezTo>
                  <a:pt x="1796" y="9732"/>
                  <a:pt x="1508" y="9732"/>
                  <a:pt x="1219" y="9732"/>
                </a:cubicBezTo>
                <a:cubicBezTo>
                  <a:pt x="1283" y="9828"/>
                  <a:pt x="1059" y="9921"/>
                  <a:pt x="866" y="9921"/>
                </a:cubicBezTo>
                <a:lnTo>
                  <a:pt x="834" y="9921"/>
                </a:lnTo>
                <a:lnTo>
                  <a:pt x="770" y="9970"/>
                </a:lnTo>
                <a:cubicBezTo>
                  <a:pt x="705" y="10112"/>
                  <a:pt x="609" y="10254"/>
                  <a:pt x="482" y="10491"/>
                </a:cubicBezTo>
                <a:lnTo>
                  <a:pt x="417" y="10634"/>
                </a:lnTo>
                <a:cubicBezTo>
                  <a:pt x="353" y="10729"/>
                  <a:pt x="321" y="10776"/>
                  <a:pt x="288" y="10871"/>
                </a:cubicBezTo>
                <a:lnTo>
                  <a:pt x="63" y="11251"/>
                </a:lnTo>
                <a:lnTo>
                  <a:pt x="63" y="11821"/>
                </a:lnTo>
                <a:lnTo>
                  <a:pt x="0" y="11726"/>
                </a:lnTo>
                <a:cubicBezTo>
                  <a:pt x="32" y="12296"/>
                  <a:pt x="96" y="13055"/>
                  <a:pt x="96" y="13767"/>
                </a:cubicBezTo>
                <a:cubicBezTo>
                  <a:pt x="96" y="14100"/>
                  <a:pt x="128" y="14431"/>
                  <a:pt x="161" y="14813"/>
                </a:cubicBezTo>
                <a:cubicBezTo>
                  <a:pt x="192" y="15097"/>
                  <a:pt x="224" y="15381"/>
                  <a:pt x="257" y="15572"/>
                </a:cubicBezTo>
                <a:cubicBezTo>
                  <a:pt x="257" y="15809"/>
                  <a:pt x="288" y="16047"/>
                  <a:pt x="321" y="16331"/>
                </a:cubicBezTo>
                <a:cubicBezTo>
                  <a:pt x="321" y="16426"/>
                  <a:pt x="321" y="16522"/>
                  <a:pt x="353" y="16615"/>
                </a:cubicBezTo>
                <a:cubicBezTo>
                  <a:pt x="353" y="16710"/>
                  <a:pt x="353" y="16759"/>
                  <a:pt x="384" y="16853"/>
                </a:cubicBezTo>
                <a:cubicBezTo>
                  <a:pt x="417" y="17232"/>
                  <a:pt x="482" y="17614"/>
                  <a:pt x="513" y="18040"/>
                </a:cubicBezTo>
                <a:cubicBezTo>
                  <a:pt x="578" y="18419"/>
                  <a:pt x="674" y="18848"/>
                  <a:pt x="738" y="19227"/>
                </a:cubicBezTo>
                <a:cubicBezTo>
                  <a:pt x="834" y="19607"/>
                  <a:pt x="930" y="19986"/>
                  <a:pt x="1059" y="20415"/>
                </a:cubicBezTo>
                <a:lnTo>
                  <a:pt x="1059" y="20557"/>
                </a:lnTo>
                <a:cubicBezTo>
                  <a:pt x="1059" y="20650"/>
                  <a:pt x="1059" y="20794"/>
                  <a:pt x="1091" y="20936"/>
                </a:cubicBezTo>
                <a:lnTo>
                  <a:pt x="1187" y="21458"/>
                </a:lnTo>
                <a:lnTo>
                  <a:pt x="1251" y="21600"/>
                </a:lnTo>
                <a:lnTo>
                  <a:pt x="1604" y="21600"/>
                </a:lnTo>
                <a:cubicBezTo>
                  <a:pt x="1829" y="21600"/>
                  <a:pt x="2086" y="21553"/>
                  <a:pt x="2342" y="21458"/>
                </a:cubicBezTo>
                <a:cubicBezTo>
                  <a:pt x="2856" y="21220"/>
                  <a:pt x="3337" y="20650"/>
                  <a:pt x="3273" y="19749"/>
                </a:cubicBezTo>
                <a:lnTo>
                  <a:pt x="3337" y="19749"/>
                </a:lnTo>
                <a:cubicBezTo>
                  <a:pt x="3337" y="19749"/>
                  <a:pt x="3241" y="19465"/>
                  <a:pt x="3241" y="19465"/>
                </a:cubicBezTo>
                <a:cubicBezTo>
                  <a:pt x="3177" y="19036"/>
                  <a:pt x="3049" y="18848"/>
                  <a:pt x="3112" y="18848"/>
                </a:cubicBezTo>
                <a:lnTo>
                  <a:pt x="3241" y="19416"/>
                </a:lnTo>
                <a:cubicBezTo>
                  <a:pt x="3216" y="19249"/>
                  <a:pt x="3211" y="19190"/>
                  <a:pt x="3219" y="19190"/>
                </a:cubicBezTo>
                <a:cubicBezTo>
                  <a:pt x="3232" y="19190"/>
                  <a:pt x="3279" y="19330"/>
                  <a:pt x="3337" y="19416"/>
                </a:cubicBezTo>
                <a:cubicBezTo>
                  <a:pt x="3273" y="19227"/>
                  <a:pt x="3273" y="19085"/>
                  <a:pt x="3241" y="18941"/>
                </a:cubicBezTo>
                <a:cubicBezTo>
                  <a:pt x="3233" y="18920"/>
                  <a:pt x="3229" y="18910"/>
                  <a:pt x="3228" y="18910"/>
                </a:cubicBezTo>
                <a:cubicBezTo>
                  <a:pt x="3223" y="18910"/>
                  <a:pt x="3241" y="19011"/>
                  <a:pt x="3241" y="19085"/>
                </a:cubicBezTo>
                <a:cubicBezTo>
                  <a:pt x="3145" y="18848"/>
                  <a:pt x="3049" y="18562"/>
                  <a:pt x="2985" y="18324"/>
                </a:cubicBezTo>
                <a:cubicBezTo>
                  <a:pt x="2920" y="17898"/>
                  <a:pt x="3081" y="18231"/>
                  <a:pt x="2985" y="17707"/>
                </a:cubicBezTo>
                <a:cubicBezTo>
                  <a:pt x="2920" y="17281"/>
                  <a:pt x="2856" y="16901"/>
                  <a:pt x="2792" y="16473"/>
                </a:cubicBezTo>
                <a:lnTo>
                  <a:pt x="2695" y="15809"/>
                </a:lnTo>
                <a:lnTo>
                  <a:pt x="2695" y="15618"/>
                </a:lnTo>
                <a:cubicBezTo>
                  <a:pt x="2695" y="15523"/>
                  <a:pt x="2695" y="15476"/>
                  <a:pt x="2728" y="15430"/>
                </a:cubicBezTo>
                <a:lnTo>
                  <a:pt x="2728" y="15334"/>
                </a:lnTo>
                <a:lnTo>
                  <a:pt x="2760" y="15334"/>
                </a:lnTo>
                <a:cubicBezTo>
                  <a:pt x="2792" y="15381"/>
                  <a:pt x="2760" y="15381"/>
                  <a:pt x="2792" y="15430"/>
                </a:cubicBezTo>
                <a:lnTo>
                  <a:pt x="2824" y="15430"/>
                </a:lnTo>
                <a:cubicBezTo>
                  <a:pt x="2824" y="15461"/>
                  <a:pt x="2824" y="15492"/>
                  <a:pt x="2824" y="15523"/>
                </a:cubicBezTo>
                <a:lnTo>
                  <a:pt x="2920" y="15667"/>
                </a:lnTo>
                <a:lnTo>
                  <a:pt x="3402" y="16189"/>
                </a:lnTo>
                <a:cubicBezTo>
                  <a:pt x="3466" y="16284"/>
                  <a:pt x="3562" y="16378"/>
                  <a:pt x="3658" y="16473"/>
                </a:cubicBezTo>
                <a:cubicBezTo>
                  <a:pt x="3723" y="16568"/>
                  <a:pt x="3787" y="16615"/>
                  <a:pt x="3948" y="16806"/>
                </a:cubicBezTo>
                <a:lnTo>
                  <a:pt x="4782" y="17660"/>
                </a:lnTo>
                <a:cubicBezTo>
                  <a:pt x="5295" y="18135"/>
                  <a:pt x="5648" y="18419"/>
                  <a:pt x="5648" y="18419"/>
                </a:cubicBezTo>
                <a:lnTo>
                  <a:pt x="5713" y="18277"/>
                </a:lnTo>
                <a:cubicBezTo>
                  <a:pt x="5938" y="18419"/>
                  <a:pt x="6130" y="18610"/>
                  <a:pt x="6322" y="18848"/>
                </a:cubicBezTo>
                <a:cubicBezTo>
                  <a:pt x="6355" y="18941"/>
                  <a:pt x="6419" y="18990"/>
                  <a:pt x="6451" y="19036"/>
                </a:cubicBezTo>
                <a:lnTo>
                  <a:pt x="6611" y="19179"/>
                </a:lnTo>
                <a:lnTo>
                  <a:pt x="6868" y="19323"/>
                </a:lnTo>
                <a:cubicBezTo>
                  <a:pt x="7093" y="19369"/>
                  <a:pt x="7318" y="19465"/>
                  <a:pt x="7542" y="19654"/>
                </a:cubicBezTo>
                <a:cubicBezTo>
                  <a:pt x="7638" y="19511"/>
                  <a:pt x="7735" y="19369"/>
                  <a:pt x="7831" y="19227"/>
                </a:cubicBezTo>
                <a:lnTo>
                  <a:pt x="7927" y="19085"/>
                </a:lnTo>
                <a:cubicBezTo>
                  <a:pt x="7927" y="19036"/>
                  <a:pt x="7959" y="18990"/>
                  <a:pt x="7959" y="18941"/>
                </a:cubicBezTo>
                <a:cubicBezTo>
                  <a:pt x="7959" y="18941"/>
                  <a:pt x="8087" y="18791"/>
                  <a:pt x="8114" y="18791"/>
                </a:cubicBezTo>
                <a:cubicBezTo>
                  <a:pt x="8118" y="18791"/>
                  <a:pt x="8119" y="18795"/>
                  <a:pt x="8119" y="18799"/>
                </a:cubicBezTo>
                <a:cubicBezTo>
                  <a:pt x="8119" y="18657"/>
                  <a:pt x="8248" y="18562"/>
                  <a:pt x="8344" y="18419"/>
                </a:cubicBezTo>
                <a:cubicBezTo>
                  <a:pt x="8364" y="18375"/>
                  <a:pt x="8369" y="18357"/>
                  <a:pt x="8364" y="18357"/>
                </a:cubicBezTo>
                <a:cubicBezTo>
                  <a:pt x="8354" y="18357"/>
                  <a:pt x="8302" y="18435"/>
                  <a:pt x="8280" y="18468"/>
                </a:cubicBezTo>
                <a:lnTo>
                  <a:pt x="8376" y="18277"/>
                </a:lnTo>
                <a:cubicBezTo>
                  <a:pt x="8376" y="18262"/>
                  <a:pt x="8380" y="18256"/>
                  <a:pt x="8385" y="18256"/>
                </a:cubicBezTo>
                <a:cubicBezTo>
                  <a:pt x="8392" y="18256"/>
                  <a:pt x="8401" y="18266"/>
                  <a:pt x="8405" y="18273"/>
                </a:cubicBezTo>
                <a:cubicBezTo>
                  <a:pt x="8414" y="18254"/>
                  <a:pt x="8427" y="18221"/>
                  <a:pt x="8441" y="18182"/>
                </a:cubicBezTo>
                <a:cubicBezTo>
                  <a:pt x="8505" y="17993"/>
                  <a:pt x="8666" y="17707"/>
                  <a:pt x="9308" y="16522"/>
                </a:cubicBezTo>
                <a:cubicBezTo>
                  <a:pt x="9243" y="16284"/>
                  <a:pt x="9179" y="16093"/>
                  <a:pt x="9114" y="15856"/>
                </a:cubicBezTo>
                <a:lnTo>
                  <a:pt x="9018" y="15572"/>
                </a:lnTo>
                <a:cubicBezTo>
                  <a:pt x="8987" y="15476"/>
                  <a:pt x="8954" y="15334"/>
                  <a:pt x="8954" y="15239"/>
                </a:cubicBezTo>
                <a:cubicBezTo>
                  <a:pt x="8891" y="14906"/>
                  <a:pt x="8826" y="14527"/>
                  <a:pt x="8793" y="14147"/>
                </a:cubicBezTo>
                <a:cubicBezTo>
                  <a:pt x="8762" y="13958"/>
                  <a:pt x="8730" y="13767"/>
                  <a:pt x="8697" y="13577"/>
                </a:cubicBezTo>
                <a:lnTo>
                  <a:pt x="8666" y="13008"/>
                </a:lnTo>
                <a:lnTo>
                  <a:pt x="8634" y="12771"/>
                </a:lnTo>
                <a:lnTo>
                  <a:pt x="8634" y="12391"/>
                </a:lnTo>
                <a:cubicBezTo>
                  <a:pt x="8634" y="11726"/>
                  <a:pt x="8634" y="11109"/>
                  <a:pt x="8666" y="10445"/>
                </a:cubicBezTo>
                <a:cubicBezTo>
                  <a:pt x="8666" y="10159"/>
                  <a:pt x="8697" y="9874"/>
                  <a:pt x="8697" y="9590"/>
                </a:cubicBezTo>
                <a:lnTo>
                  <a:pt x="8697" y="9495"/>
                </a:lnTo>
                <a:cubicBezTo>
                  <a:pt x="8681" y="9448"/>
                  <a:pt x="8681" y="9448"/>
                  <a:pt x="8673" y="9448"/>
                </a:cubicBezTo>
                <a:cubicBezTo>
                  <a:pt x="8666" y="9448"/>
                  <a:pt x="8650" y="9448"/>
                  <a:pt x="8601" y="9400"/>
                </a:cubicBezTo>
                <a:cubicBezTo>
                  <a:pt x="8505" y="9304"/>
                  <a:pt x="8633" y="9353"/>
                  <a:pt x="8601" y="9257"/>
                </a:cubicBezTo>
                <a:cubicBezTo>
                  <a:pt x="8634" y="9353"/>
                  <a:pt x="8666" y="9353"/>
                  <a:pt x="8666" y="9353"/>
                </a:cubicBezTo>
                <a:cubicBezTo>
                  <a:pt x="8666" y="9353"/>
                  <a:pt x="8666" y="9353"/>
                  <a:pt x="8730" y="9542"/>
                </a:cubicBezTo>
                <a:lnTo>
                  <a:pt x="8697" y="9353"/>
                </a:lnTo>
                <a:lnTo>
                  <a:pt x="8730" y="9448"/>
                </a:lnTo>
                <a:cubicBezTo>
                  <a:pt x="8730" y="9448"/>
                  <a:pt x="8730" y="9400"/>
                  <a:pt x="8730" y="9400"/>
                </a:cubicBezTo>
                <a:cubicBezTo>
                  <a:pt x="8730" y="9343"/>
                  <a:pt x="8730" y="9324"/>
                  <a:pt x="8731" y="9324"/>
                </a:cubicBezTo>
                <a:cubicBezTo>
                  <a:pt x="8734" y="9324"/>
                  <a:pt x="8742" y="9370"/>
                  <a:pt x="8762" y="9400"/>
                </a:cubicBezTo>
                <a:cubicBezTo>
                  <a:pt x="8762" y="9400"/>
                  <a:pt x="8762" y="9353"/>
                  <a:pt x="8793" y="9304"/>
                </a:cubicBezTo>
                <a:lnTo>
                  <a:pt x="8826" y="9304"/>
                </a:lnTo>
                <a:cubicBezTo>
                  <a:pt x="8826" y="9304"/>
                  <a:pt x="8826" y="9257"/>
                  <a:pt x="8891" y="9257"/>
                </a:cubicBezTo>
                <a:cubicBezTo>
                  <a:pt x="8922" y="9257"/>
                  <a:pt x="8891" y="9257"/>
                  <a:pt x="8891" y="9304"/>
                </a:cubicBezTo>
                <a:lnTo>
                  <a:pt x="8987" y="9448"/>
                </a:lnTo>
                <a:cubicBezTo>
                  <a:pt x="9083" y="9542"/>
                  <a:pt x="9179" y="9637"/>
                  <a:pt x="9179" y="9732"/>
                </a:cubicBezTo>
                <a:cubicBezTo>
                  <a:pt x="9280" y="9845"/>
                  <a:pt x="9524" y="10256"/>
                  <a:pt x="9604" y="10256"/>
                </a:cubicBezTo>
                <a:cubicBezTo>
                  <a:pt x="9625" y="10256"/>
                  <a:pt x="9635" y="10229"/>
                  <a:pt x="9629" y="10159"/>
                </a:cubicBezTo>
                <a:cubicBezTo>
                  <a:pt x="9654" y="10273"/>
                  <a:pt x="9846" y="10665"/>
                  <a:pt x="9803" y="10665"/>
                </a:cubicBezTo>
                <a:cubicBezTo>
                  <a:pt x="9793" y="10665"/>
                  <a:pt x="9768" y="10641"/>
                  <a:pt x="9725" y="10587"/>
                </a:cubicBezTo>
                <a:cubicBezTo>
                  <a:pt x="9821" y="10729"/>
                  <a:pt x="9917" y="10920"/>
                  <a:pt x="10046" y="11062"/>
                </a:cubicBezTo>
                <a:lnTo>
                  <a:pt x="9917" y="10776"/>
                </a:lnTo>
                <a:cubicBezTo>
                  <a:pt x="10174" y="11251"/>
                  <a:pt x="10463" y="11679"/>
                  <a:pt x="10784" y="12058"/>
                </a:cubicBezTo>
                <a:lnTo>
                  <a:pt x="10655" y="11821"/>
                </a:lnTo>
                <a:cubicBezTo>
                  <a:pt x="10880" y="12154"/>
                  <a:pt x="11105" y="12485"/>
                  <a:pt x="11105" y="12722"/>
                </a:cubicBezTo>
                <a:lnTo>
                  <a:pt x="11137" y="12771"/>
                </a:lnTo>
                <a:lnTo>
                  <a:pt x="11586" y="13435"/>
                </a:lnTo>
                <a:cubicBezTo>
                  <a:pt x="11842" y="13814"/>
                  <a:pt x="12132" y="14194"/>
                  <a:pt x="12420" y="14575"/>
                </a:cubicBezTo>
                <a:lnTo>
                  <a:pt x="12228" y="14242"/>
                </a:lnTo>
                <a:cubicBezTo>
                  <a:pt x="12388" y="14431"/>
                  <a:pt x="12709" y="14859"/>
                  <a:pt x="13095" y="15334"/>
                </a:cubicBezTo>
                <a:cubicBezTo>
                  <a:pt x="13319" y="15286"/>
                  <a:pt x="13512" y="15239"/>
                  <a:pt x="13673" y="15192"/>
                </a:cubicBezTo>
                <a:cubicBezTo>
                  <a:pt x="13833" y="15192"/>
                  <a:pt x="14057" y="15144"/>
                  <a:pt x="14250" y="15097"/>
                </a:cubicBezTo>
                <a:cubicBezTo>
                  <a:pt x="14411" y="15001"/>
                  <a:pt x="14572" y="14859"/>
                  <a:pt x="14732" y="14717"/>
                </a:cubicBezTo>
                <a:lnTo>
                  <a:pt x="14989" y="14527"/>
                </a:lnTo>
                <a:cubicBezTo>
                  <a:pt x="15052" y="14431"/>
                  <a:pt x="15116" y="14384"/>
                  <a:pt x="15245" y="14289"/>
                </a:cubicBezTo>
                <a:cubicBezTo>
                  <a:pt x="15373" y="13388"/>
                  <a:pt x="15502" y="12485"/>
                  <a:pt x="15598" y="11583"/>
                </a:cubicBezTo>
                <a:cubicBezTo>
                  <a:pt x="15598" y="11583"/>
                  <a:pt x="15566" y="11726"/>
                  <a:pt x="15533" y="11868"/>
                </a:cubicBezTo>
                <a:lnTo>
                  <a:pt x="15470" y="12105"/>
                </a:lnTo>
                <a:lnTo>
                  <a:pt x="15470" y="11963"/>
                </a:lnTo>
                <a:cubicBezTo>
                  <a:pt x="15470" y="11821"/>
                  <a:pt x="15470" y="11679"/>
                  <a:pt x="15502" y="11583"/>
                </a:cubicBezTo>
                <a:cubicBezTo>
                  <a:pt x="15502" y="11299"/>
                  <a:pt x="15533" y="11013"/>
                  <a:pt x="15533" y="11013"/>
                </a:cubicBezTo>
                <a:cubicBezTo>
                  <a:pt x="15533" y="11091"/>
                  <a:pt x="15640" y="11484"/>
                  <a:pt x="15645" y="11679"/>
                </a:cubicBezTo>
                <a:cubicBezTo>
                  <a:pt x="15673" y="11494"/>
                  <a:pt x="15705" y="11247"/>
                  <a:pt x="15758" y="10966"/>
                </a:cubicBezTo>
                <a:cubicBezTo>
                  <a:pt x="15758" y="10776"/>
                  <a:pt x="15790" y="10587"/>
                  <a:pt x="15823" y="10396"/>
                </a:cubicBezTo>
                <a:cubicBezTo>
                  <a:pt x="15823" y="10207"/>
                  <a:pt x="15855" y="10112"/>
                  <a:pt x="15855" y="9970"/>
                </a:cubicBezTo>
                <a:cubicBezTo>
                  <a:pt x="15919" y="9448"/>
                  <a:pt x="15984" y="8782"/>
                  <a:pt x="16048" y="8023"/>
                </a:cubicBezTo>
                <a:cubicBezTo>
                  <a:pt x="16080" y="7548"/>
                  <a:pt x="16111" y="7027"/>
                  <a:pt x="16176" y="6503"/>
                </a:cubicBezTo>
                <a:cubicBezTo>
                  <a:pt x="16176" y="6266"/>
                  <a:pt x="16207" y="6077"/>
                  <a:pt x="16240" y="5839"/>
                </a:cubicBezTo>
                <a:cubicBezTo>
                  <a:pt x="16240" y="5697"/>
                  <a:pt x="16272" y="5507"/>
                  <a:pt x="16305" y="5364"/>
                </a:cubicBezTo>
                <a:cubicBezTo>
                  <a:pt x="16305" y="5269"/>
                  <a:pt x="16336" y="5222"/>
                  <a:pt x="16368" y="5174"/>
                </a:cubicBezTo>
                <a:cubicBezTo>
                  <a:pt x="16368" y="5222"/>
                  <a:pt x="16401" y="5269"/>
                  <a:pt x="16401" y="5318"/>
                </a:cubicBezTo>
                <a:cubicBezTo>
                  <a:pt x="16432" y="5460"/>
                  <a:pt x="16465" y="5649"/>
                  <a:pt x="16465" y="5793"/>
                </a:cubicBezTo>
                <a:cubicBezTo>
                  <a:pt x="16489" y="5793"/>
                  <a:pt x="16476" y="5651"/>
                  <a:pt x="16498" y="5651"/>
                </a:cubicBezTo>
                <a:cubicBezTo>
                  <a:pt x="16505" y="5651"/>
                  <a:pt x="16514" y="5664"/>
                  <a:pt x="16528" y="5697"/>
                </a:cubicBezTo>
                <a:cubicBezTo>
                  <a:pt x="16528" y="5793"/>
                  <a:pt x="16528" y="5839"/>
                  <a:pt x="16528" y="5886"/>
                </a:cubicBezTo>
                <a:cubicBezTo>
                  <a:pt x="16528" y="5886"/>
                  <a:pt x="16547" y="5966"/>
                  <a:pt x="16556" y="5966"/>
                </a:cubicBezTo>
                <a:cubicBezTo>
                  <a:pt x="16559" y="5966"/>
                  <a:pt x="16561" y="5958"/>
                  <a:pt x="16561" y="5935"/>
                </a:cubicBezTo>
                <a:cubicBezTo>
                  <a:pt x="16528" y="5744"/>
                  <a:pt x="16528" y="5555"/>
                  <a:pt x="16497" y="5318"/>
                </a:cubicBezTo>
                <a:lnTo>
                  <a:pt x="16593" y="5555"/>
                </a:lnTo>
                <a:lnTo>
                  <a:pt x="16593" y="5697"/>
                </a:lnTo>
                <a:cubicBezTo>
                  <a:pt x="16593" y="5697"/>
                  <a:pt x="16616" y="5592"/>
                  <a:pt x="16664" y="5592"/>
                </a:cubicBezTo>
                <a:cubicBezTo>
                  <a:pt x="16672" y="5592"/>
                  <a:pt x="16680" y="5594"/>
                  <a:pt x="16689" y="5602"/>
                </a:cubicBezTo>
                <a:cubicBezTo>
                  <a:pt x="16722" y="5602"/>
                  <a:pt x="16722" y="5649"/>
                  <a:pt x="16753" y="5697"/>
                </a:cubicBezTo>
                <a:cubicBezTo>
                  <a:pt x="16818" y="5935"/>
                  <a:pt x="16914" y="6124"/>
                  <a:pt x="17010" y="6314"/>
                </a:cubicBezTo>
                <a:cubicBezTo>
                  <a:pt x="17203" y="6789"/>
                  <a:pt x="17396" y="7216"/>
                  <a:pt x="17588" y="7691"/>
                </a:cubicBezTo>
                <a:cubicBezTo>
                  <a:pt x="17556" y="7691"/>
                  <a:pt x="17460" y="7502"/>
                  <a:pt x="17331" y="7311"/>
                </a:cubicBezTo>
                <a:cubicBezTo>
                  <a:pt x="17396" y="7453"/>
                  <a:pt x="17460" y="7595"/>
                  <a:pt x="17523" y="7786"/>
                </a:cubicBezTo>
                <a:cubicBezTo>
                  <a:pt x="17513" y="7733"/>
                  <a:pt x="17513" y="7714"/>
                  <a:pt x="17519" y="7714"/>
                </a:cubicBezTo>
                <a:cubicBezTo>
                  <a:pt x="17547" y="7714"/>
                  <a:pt x="17682" y="8010"/>
                  <a:pt x="17693" y="8010"/>
                </a:cubicBezTo>
                <a:cubicBezTo>
                  <a:pt x="17696" y="8010"/>
                  <a:pt x="17693" y="8000"/>
                  <a:pt x="17684" y="7975"/>
                </a:cubicBezTo>
                <a:cubicBezTo>
                  <a:pt x="18134" y="8594"/>
                  <a:pt x="18455" y="9637"/>
                  <a:pt x="18839" y="10254"/>
                </a:cubicBezTo>
                <a:cubicBezTo>
                  <a:pt x="18968" y="10207"/>
                  <a:pt x="21279" y="9921"/>
                  <a:pt x="21375" y="9828"/>
                </a:cubicBezTo>
                <a:cubicBezTo>
                  <a:pt x="21471" y="10017"/>
                  <a:pt x="21568" y="10254"/>
                  <a:pt x="21600" y="10303"/>
                </a:cubicBezTo>
                <a:cubicBezTo>
                  <a:pt x="21536" y="10065"/>
                  <a:pt x="21439" y="9828"/>
                  <a:pt x="21310" y="9590"/>
                </a:cubicBezTo>
                <a:lnTo>
                  <a:pt x="21214" y="9637"/>
                </a:lnTo>
                <a:cubicBezTo>
                  <a:pt x="20991" y="9162"/>
                  <a:pt x="21214" y="9495"/>
                  <a:pt x="20991" y="9020"/>
                </a:cubicBezTo>
                <a:cubicBezTo>
                  <a:pt x="20996" y="9010"/>
                  <a:pt x="21004" y="9006"/>
                  <a:pt x="21012" y="9006"/>
                </a:cubicBezTo>
                <a:cubicBezTo>
                  <a:pt x="21091" y="9006"/>
                  <a:pt x="21266" y="9388"/>
                  <a:pt x="21439" y="9732"/>
                </a:cubicBezTo>
                <a:cubicBezTo>
                  <a:pt x="21279" y="9400"/>
                  <a:pt x="21150" y="9020"/>
                  <a:pt x="21022" y="8925"/>
                </a:cubicBezTo>
                <a:cubicBezTo>
                  <a:pt x="20893" y="8545"/>
                  <a:pt x="21118" y="8925"/>
                  <a:pt x="20958" y="8450"/>
                </a:cubicBezTo>
                <a:cubicBezTo>
                  <a:pt x="20766" y="8165"/>
                  <a:pt x="20605" y="7881"/>
                  <a:pt x="20476" y="7548"/>
                </a:cubicBezTo>
                <a:cubicBezTo>
                  <a:pt x="20188" y="6694"/>
                  <a:pt x="19867" y="6410"/>
                  <a:pt x="19610" y="5602"/>
                </a:cubicBezTo>
                <a:lnTo>
                  <a:pt x="19642" y="5697"/>
                </a:lnTo>
                <a:cubicBezTo>
                  <a:pt x="19583" y="5433"/>
                  <a:pt x="19329" y="5002"/>
                  <a:pt x="19164" y="4526"/>
                </a:cubicBezTo>
                <a:cubicBezTo>
                  <a:pt x="19173" y="4568"/>
                  <a:pt x="19173" y="4600"/>
                  <a:pt x="19162" y="4600"/>
                </a:cubicBezTo>
                <a:cubicBezTo>
                  <a:pt x="19148" y="4600"/>
                  <a:pt x="19117" y="4551"/>
                  <a:pt x="19064" y="4415"/>
                </a:cubicBezTo>
                <a:cubicBezTo>
                  <a:pt x="18615" y="3371"/>
                  <a:pt x="18294" y="2706"/>
                  <a:pt x="17973" y="1851"/>
                </a:cubicBezTo>
                <a:lnTo>
                  <a:pt x="17621" y="1283"/>
                </a:lnTo>
                <a:lnTo>
                  <a:pt x="17106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35" name="Google Shape;233;p8"/>
          <p:cNvSpPr/>
          <p:nvPr/>
        </p:nvSpPr>
        <p:spPr>
          <a:xfrm rot="7659018">
            <a:off x="829824" y="-290277"/>
            <a:ext cx="521743" cy="434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7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7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7" y="5588"/>
                  <a:pt x="4327" y="5827"/>
                </a:cubicBezTo>
                <a:lnTo>
                  <a:pt x="4327" y="7967"/>
                </a:lnTo>
                <a:cubicBezTo>
                  <a:pt x="4293" y="8560"/>
                  <a:pt x="4359" y="9036"/>
                  <a:pt x="4327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6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79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6" y="10146"/>
                  <a:pt x="18527" y="10265"/>
                </a:cubicBezTo>
                <a:lnTo>
                  <a:pt x="17273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36" name="Google Shape;234;p8"/>
          <p:cNvSpPr/>
          <p:nvPr/>
        </p:nvSpPr>
        <p:spPr>
          <a:xfrm rot="13213533">
            <a:off x="713445" y="4509741"/>
            <a:ext cx="516944" cy="3538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37" name="Google Shape;235;p8"/>
          <p:cNvSpPr/>
          <p:nvPr/>
        </p:nvSpPr>
        <p:spPr>
          <a:xfrm rot="13213533">
            <a:off x="1388188" y="4935254"/>
            <a:ext cx="465103" cy="329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05" y="9482"/>
                </a:moveTo>
                <a:lnTo>
                  <a:pt x="11670" y="9675"/>
                </a:lnTo>
                <a:lnTo>
                  <a:pt x="11708" y="9519"/>
                </a:lnTo>
                <a:cubicBezTo>
                  <a:pt x="11708" y="9502"/>
                  <a:pt x="11707" y="9491"/>
                  <a:pt x="11705" y="9482"/>
                </a:cubicBezTo>
                <a:close/>
                <a:moveTo>
                  <a:pt x="2872" y="9600"/>
                </a:moveTo>
                <a:cubicBezTo>
                  <a:pt x="2878" y="9600"/>
                  <a:pt x="2885" y="9607"/>
                  <a:pt x="2891" y="9624"/>
                </a:cubicBezTo>
                <a:lnTo>
                  <a:pt x="2652" y="10102"/>
                </a:lnTo>
                <a:cubicBezTo>
                  <a:pt x="2793" y="9815"/>
                  <a:pt x="2841" y="9600"/>
                  <a:pt x="2872" y="9600"/>
                </a:cubicBezTo>
                <a:close/>
                <a:moveTo>
                  <a:pt x="21562" y="14697"/>
                </a:moveTo>
                <a:cubicBezTo>
                  <a:pt x="21561" y="14717"/>
                  <a:pt x="21561" y="14736"/>
                  <a:pt x="21559" y="14757"/>
                </a:cubicBezTo>
                <a:cubicBezTo>
                  <a:pt x="21561" y="14738"/>
                  <a:pt x="21562" y="14717"/>
                  <a:pt x="21562" y="14697"/>
                </a:cubicBezTo>
                <a:close/>
                <a:moveTo>
                  <a:pt x="15380" y="15317"/>
                </a:moveTo>
                <a:cubicBezTo>
                  <a:pt x="15378" y="15319"/>
                  <a:pt x="15377" y="15321"/>
                  <a:pt x="15375" y="15323"/>
                </a:cubicBezTo>
                <a:cubicBezTo>
                  <a:pt x="15377" y="15321"/>
                  <a:pt x="15378" y="15319"/>
                  <a:pt x="15380" y="15317"/>
                </a:cubicBezTo>
                <a:close/>
                <a:moveTo>
                  <a:pt x="6557" y="0"/>
                </a:moveTo>
                <a:cubicBezTo>
                  <a:pt x="6410" y="54"/>
                  <a:pt x="6261" y="105"/>
                  <a:pt x="6076" y="105"/>
                </a:cubicBezTo>
                <a:lnTo>
                  <a:pt x="5929" y="157"/>
                </a:lnTo>
                <a:lnTo>
                  <a:pt x="5632" y="210"/>
                </a:lnTo>
                <a:cubicBezTo>
                  <a:pt x="5409" y="210"/>
                  <a:pt x="5224" y="313"/>
                  <a:pt x="4966" y="313"/>
                </a:cubicBezTo>
                <a:lnTo>
                  <a:pt x="4817" y="575"/>
                </a:lnTo>
                <a:lnTo>
                  <a:pt x="4853" y="418"/>
                </a:lnTo>
                <a:cubicBezTo>
                  <a:pt x="4595" y="890"/>
                  <a:pt x="4224" y="1413"/>
                  <a:pt x="3854" y="1936"/>
                </a:cubicBezTo>
                <a:lnTo>
                  <a:pt x="3002" y="3399"/>
                </a:lnTo>
                <a:lnTo>
                  <a:pt x="2631" y="3976"/>
                </a:lnTo>
                <a:lnTo>
                  <a:pt x="2260" y="4602"/>
                </a:lnTo>
                <a:lnTo>
                  <a:pt x="1593" y="5753"/>
                </a:lnTo>
                <a:cubicBezTo>
                  <a:pt x="1223" y="6382"/>
                  <a:pt x="890" y="7061"/>
                  <a:pt x="594" y="7793"/>
                </a:cubicBezTo>
                <a:lnTo>
                  <a:pt x="296" y="8159"/>
                </a:lnTo>
                <a:lnTo>
                  <a:pt x="38" y="8526"/>
                </a:lnTo>
                <a:lnTo>
                  <a:pt x="0" y="8682"/>
                </a:lnTo>
                <a:cubicBezTo>
                  <a:pt x="185" y="9152"/>
                  <a:pt x="445" y="9624"/>
                  <a:pt x="741" y="10042"/>
                </a:cubicBezTo>
                <a:cubicBezTo>
                  <a:pt x="1053" y="10415"/>
                  <a:pt x="1426" y="10720"/>
                  <a:pt x="1812" y="10720"/>
                </a:cubicBezTo>
                <a:cubicBezTo>
                  <a:pt x="2023" y="10720"/>
                  <a:pt x="2236" y="10630"/>
                  <a:pt x="2446" y="10409"/>
                </a:cubicBezTo>
                <a:lnTo>
                  <a:pt x="2482" y="10460"/>
                </a:lnTo>
                <a:lnTo>
                  <a:pt x="2631" y="10147"/>
                </a:lnTo>
                <a:cubicBezTo>
                  <a:pt x="2711" y="10014"/>
                  <a:pt x="2748" y="9963"/>
                  <a:pt x="2760" y="9963"/>
                </a:cubicBezTo>
                <a:cubicBezTo>
                  <a:pt x="2783" y="9963"/>
                  <a:pt x="2728" y="10117"/>
                  <a:pt x="2705" y="10250"/>
                </a:cubicBezTo>
                <a:cubicBezTo>
                  <a:pt x="2780" y="10093"/>
                  <a:pt x="2853" y="9937"/>
                  <a:pt x="2927" y="9832"/>
                </a:cubicBezTo>
                <a:cubicBezTo>
                  <a:pt x="2927" y="9800"/>
                  <a:pt x="2924" y="9787"/>
                  <a:pt x="2918" y="9787"/>
                </a:cubicBezTo>
                <a:cubicBezTo>
                  <a:pt x="2904" y="9787"/>
                  <a:pt x="2878" y="9849"/>
                  <a:pt x="2853" y="9885"/>
                </a:cubicBezTo>
                <a:cubicBezTo>
                  <a:pt x="2927" y="9624"/>
                  <a:pt x="3038" y="9362"/>
                  <a:pt x="3149" y="9101"/>
                </a:cubicBezTo>
                <a:cubicBezTo>
                  <a:pt x="3248" y="8940"/>
                  <a:pt x="3281" y="8931"/>
                  <a:pt x="3308" y="8931"/>
                </a:cubicBezTo>
                <a:cubicBezTo>
                  <a:pt x="3313" y="8931"/>
                  <a:pt x="3317" y="8931"/>
                  <a:pt x="3321" y="8931"/>
                </a:cubicBezTo>
                <a:cubicBezTo>
                  <a:pt x="3354" y="8931"/>
                  <a:pt x="3390" y="8918"/>
                  <a:pt x="3519" y="8682"/>
                </a:cubicBezTo>
                <a:lnTo>
                  <a:pt x="3779" y="8159"/>
                </a:lnTo>
                <a:lnTo>
                  <a:pt x="3928" y="7898"/>
                </a:lnTo>
                <a:lnTo>
                  <a:pt x="4001" y="7741"/>
                </a:lnTo>
                <a:lnTo>
                  <a:pt x="4075" y="7687"/>
                </a:lnTo>
                <a:lnTo>
                  <a:pt x="4186" y="7636"/>
                </a:lnTo>
                <a:cubicBezTo>
                  <a:pt x="4224" y="7585"/>
                  <a:pt x="4224" y="7585"/>
                  <a:pt x="4261" y="7585"/>
                </a:cubicBezTo>
                <a:lnTo>
                  <a:pt x="4261" y="7636"/>
                </a:lnTo>
                <a:lnTo>
                  <a:pt x="4224" y="7687"/>
                </a:lnTo>
                <a:cubicBezTo>
                  <a:pt x="4236" y="7670"/>
                  <a:pt x="4241" y="7666"/>
                  <a:pt x="4243" y="7666"/>
                </a:cubicBezTo>
                <a:cubicBezTo>
                  <a:pt x="4244" y="7666"/>
                  <a:pt x="4236" y="7687"/>
                  <a:pt x="4261" y="7687"/>
                </a:cubicBezTo>
                <a:cubicBezTo>
                  <a:pt x="4261" y="7793"/>
                  <a:pt x="4186" y="7898"/>
                  <a:pt x="4186" y="7949"/>
                </a:cubicBezTo>
                <a:cubicBezTo>
                  <a:pt x="4186" y="7949"/>
                  <a:pt x="4186" y="7898"/>
                  <a:pt x="4224" y="7898"/>
                </a:cubicBezTo>
                <a:lnTo>
                  <a:pt x="4224" y="7949"/>
                </a:lnTo>
                <a:cubicBezTo>
                  <a:pt x="4186" y="8421"/>
                  <a:pt x="4186" y="8788"/>
                  <a:pt x="4186" y="8788"/>
                </a:cubicBezTo>
                <a:lnTo>
                  <a:pt x="4299" y="8890"/>
                </a:lnTo>
                <a:cubicBezTo>
                  <a:pt x="4224" y="10773"/>
                  <a:pt x="4150" y="9519"/>
                  <a:pt x="4113" y="11245"/>
                </a:cubicBezTo>
                <a:cubicBezTo>
                  <a:pt x="4150" y="11453"/>
                  <a:pt x="4150" y="11663"/>
                  <a:pt x="4150" y="11873"/>
                </a:cubicBezTo>
                <a:cubicBezTo>
                  <a:pt x="4150" y="12135"/>
                  <a:pt x="4150" y="12448"/>
                  <a:pt x="4113" y="12761"/>
                </a:cubicBezTo>
                <a:cubicBezTo>
                  <a:pt x="4261" y="12971"/>
                  <a:pt x="4446" y="13179"/>
                  <a:pt x="4557" y="13233"/>
                </a:cubicBezTo>
                <a:cubicBezTo>
                  <a:pt x="4557" y="13233"/>
                  <a:pt x="4706" y="13494"/>
                  <a:pt x="4668" y="13494"/>
                </a:cubicBezTo>
                <a:cubicBezTo>
                  <a:pt x="4780" y="13494"/>
                  <a:pt x="4891" y="13702"/>
                  <a:pt x="5038" y="13859"/>
                </a:cubicBezTo>
                <a:cubicBezTo>
                  <a:pt x="5076" y="13859"/>
                  <a:pt x="5038" y="13756"/>
                  <a:pt x="5002" y="13702"/>
                </a:cubicBezTo>
                <a:lnTo>
                  <a:pt x="5113" y="13859"/>
                </a:lnTo>
                <a:lnTo>
                  <a:pt x="5262" y="14018"/>
                </a:lnTo>
                <a:cubicBezTo>
                  <a:pt x="5333" y="14118"/>
                  <a:pt x="5359" y="14176"/>
                  <a:pt x="5338" y="14176"/>
                </a:cubicBezTo>
                <a:cubicBezTo>
                  <a:pt x="5326" y="14176"/>
                  <a:pt x="5301" y="14159"/>
                  <a:pt x="5262" y="14121"/>
                </a:cubicBezTo>
                <a:cubicBezTo>
                  <a:pt x="5373" y="14226"/>
                  <a:pt x="5520" y="14331"/>
                  <a:pt x="5705" y="14487"/>
                </a:cubicBezTo>
                <a:lnTo>
                  <a:pt x="6485" y="15272"/>
                </a:lnTo>
                <a:cubicBezTo>
                  <a:pt x="6817" y="15062"/>
                  <a:pt x="7188" y="14749"/>
                  <a:pt x="7595" y="14436"/>
                </a:cubicBezTo>
                <a:cubicBezTo>
                  <a:pt x="8040" y="14018"/>
                  <a:pt x="8485" y="13546"/>
                  <a:pt x="8892" y="13076"/>
                </a:cubicBezTo>
                <a:cubicBezTo>
                  <a:pt x="9114" y="12815"/>
                  <a:pt x="9374" y="12553"/>
                  <a:pt x="9559" y="12291"/>
                </a:cubicBezTo>
                <a:lnTo>
                  <a:pt x="10189" y="11453"/>
                </a:lnTo>
                <a:lnTo>
                  <a:pt x="10856" y="10617"/>
                </a:lnTo>
                <a:cubicBezTo>
                  <a:pt x="11040" y="10355"/>
                  <a:pt x="11225" y="10147"/>
                  <a:pt x="11411" y="9937"/>
                </a:cubicBezTo>
                <a:lnTo>
                  <a:pt x="11670" y="9624"/>
                </a:lnTo>
                <a:cubicBezTo>
                  <a:pt x="11670" y="9519"/>
                  <a:pt x="11670" y="9570"/>
                  <a:pt x="11634" y="9414"/>
                </a:cubicBezTo>
                <a:cubicBezTo>
                  <a:pt x="11616" y="9362"/>
                  <a:pt x="11625" y="9362"/>
                  <a:pt x="11638" y="9362"/>
                </a:cubicBezTo>
                <a:cubicBezTo>
                  <a:pt x="11652" y="9362"/>
                  <a:pt x="11670" y="9362"/>
                  <a:pt x="11670" y="9309"/>
                </a:cubicBezTo>
                <a:cubicBezTo>
                  <a:pt x="11670" y="9484"/>
                  <a:pt x="11696" y="9439"/>
                  <a:pt x="11705" y="9482"/>
                </a:cubicBezTo>
                <a:lnTo>
                  <a:pt x="11708" y="9467"/>
                </a:lnTo>
                <a:lnTo>
                  <a:pt x="11708" y="9570"/>
                </a:lnTo>
                <a:cubicBezTo>
                  <a:pt x="11745" y="9570"/>
                  <a:pt x="11745" y="9519"/>
                  <a:pt x="11781" y="9467"/>
                </a:cubicBezTo>
                <a:cubicBezTo>
                  <a:pt x="11819" y="9467"/>
                  <a:pt x="11781" y="9467"/>
                  <a:pt x="11781" y="9570"/>
                </a:cubicBezTo>
                <a:lnTo>
                  <a:pt x="11856" y="9570"/>
                </a:lnTo>
                <a:cubicBezTo>
                  <a:pt x="11848" y="9583"/>
                  <a:pt x="11847" y="9585"/>
                  <a:pt x="11850" y="9585"/>
                </a:cubicBezTo>
                <a:cubicBezTo>
                  <a:pt x="11859" y="9585"/>
                  <a:pt x="11901" y="9555"/>
                  <a:pt x="11936" y="9555"/>
                </a:cubicBezTo>
                <a:cubicBezTo>
                  <a:pt x="11948" y="9555"/>
                  <a:pt x="11959" y="9559"/>
                  <a:pt x="11967" y="9570"/>
                </a:cubicBezTo>
                <a:cubicBezTo>
                  <a:pt x="11967" y="9598"/>
                  <a:pt x="11957" y="9598"/>
                  <a:pt x="11953" y="9598"/>
                </a:cubicBezTo>
                <a:cubicBezTo>
                  <a:pt x="11948" y="9598"/>
                  <a:pt x="11948" y="9598"/>
                  <a:pt x="11967" y="9624"/>
                </a:cubicBezTo>
                <a:cubicBezTo>
                  <a:pt x="11967" y="9675"/>
                  <a:pt x="11967" y="9729"/>
                  <a:pt x="11967" y="9729"/>
                </a:cubicBezTo>
                <a:cubicBezTo>
                  <a:pt x="11967" y="9729"/>
                  <a:pt x="11967" y="9780"/>
                  <a:pt x="11967" y="9780"/>
                </a:cubicBezTo>
                <a:lnTo>
                  <a:pt x="11967" y="10093"/>
                </a:lnTo>
                <a:cubicBezTo>
                  <a:pt x="11967" y="10179"/>
                  <a:pt x="11967" y="10331"/>
                  <a:pt x="12006" y="10331"/>
                </a:cubicBezTo>
                <a:cubicBezTo>
                  <a:pt x="12015" y="10331"/>
                  <a:pt x="12027" y="10323"/>
                  <a:pt x="12041" y="10304"/>
                </a:cubicBezTo>
                <a:cubicBezTo>
                  <a:pt x="11985" y="10383"/>
                  <a:pt x="11906" y="10803"/>
                  <a:pt x="11872" y="10803"/>
                </a:cubicBezTo>
                <a:cubicBezTo>
                  <a:pt x="11862" y="10803"/>
                  <a:pt x="11856" y="10767"/>
                  <a:pt x="11856" y="10670"/>
                </a:cubicBezTo>
                <a:cubicBezTo>
                  <a:pt x="11819" y="10878"/>
                  <a:pt x="11819" y="11088"/>
                  <a:pt x="11781" y="11350"/>
                </a:cubicBezTo>
                <a:lnTo>
                  <a:pt x="11856" y="11035"/>
                </a:lnTo>
                <a:cubicBezTo>
                  <a:pt x="11745" y="11612"/>
                  <a:pt x="11708" y="12186"/>
                  <a:pt x="11670" y="12815"/>
                </a:cubicBezTo>
                <a:lnTo>
                  <a:pt x="11745" y="12499"/>
                </a:lnTo>
                <a:cubicBezTo>
                  <a:pt x="11745" y="12918"/>
                  <a:pt x="11670" y="13284"/>
                  <a:pt x="11523" y="13597"/>
                </a:cubicBezTo>
                <a:lnTo>
                  <a:pt x="11559" y="13076"/>
                </a:lnTo>
                <a:cubicBezTo>
                  <a:pt x="11449" y="13756"/>
                  <a:pt x="11374" y="14436"/>
                  <a:pt x="11338" y="15115"/>
                </a:cubicBezTo>
                <a:lnTo>
                  <a:pt x="11374" y="14905"/>
                </a:lnTo>
                <a:cubicBezTo>
                  <a:pt x="11374" y="15096"/>
                  <a:pt x="11347" y="15519"/>
                  <a:pt x="11309" y="16068"/>
                </a:cubicBezTo>
                <a:cubicBezTo>
                  <a:pt x="11294" y="16098"/>
                  <a:pt x="11278" y="16130"/>
                  <a:pt x="11263" y="16162"/>
                </a:cubicBezTo>
                <a:lnTo>
                  <a:pt x="11301" y="16181"/>
                </a:lnTo>
                <a:cubicBezTo>
                  <a:pt x="11278" y="16507"/>
                  <a:pt x="11253" y="16874"/>
                  <a:pt x="11225" y="17260"/>
                </a:cubicBezTo>
                <a:lnTo>
                  <a:pt x="13782" y="18619"/>
                </a:lnTo>
                <a:cubicBezTo>
                  <a:pt x="14412" y="17206"/>
                  <a:pt x="15153" y="15585"/>
                  <a:pt x="15339" y="15167"/>
                </a:cubicBezTo>
                <a:lnTo>
                  <a:pt x="15115" y="15377"/>
                </a:lnTo>
                <a:lnTo>
                  <a:pt x="15371" y="14811"/>
                </a:lnTo>
                <a:cubicBezTo>
                  <a:pt x="15346" y="14890"/>
                  <a:pt x="15406" y="15244"/>
                  <a:pt x="15380" y="15317"/>
                </a:cubicBezTo>
                <a:cubicBezTo>
                  <a:pt x="15823" y="14431"/>
                  <a:pt x="16340" y="13649"/>
                  <a:pt x="16858" y="12866"/>
                </a:cubicBezTo>
                <a:cubicBezTo>
                  <a:pt x="17043" y="12604"/>
                  <a:pt x="17228" y="12343"/>
                  <a:pt x="17414" y="12135"/>
                </a:cubicBezTo>
                <a:lnTo>
                  <a:pt x="17710" y="11768"/>
                </a:lnTo>
                <a:cubicBezTo>
                  <a:pt x="17783" y="11715"/>
                  <a:pt x="17821" y="11663"/>
                  <a:pt x="17895" y="11612"/>
                </a:cubicBezTo>
                <a:lnTo>
                  <a:pt x="17968" y="11507"/>
                </a:lnTo>
                <a:cubicBezTo>
                  <a:pt x="18081" y="11350"/>
                  <a:pt x="18228" y="11245"/>
                  <a:pt x="18377" y="11140"/>
                </a:cubicBezTo>
                <a:cubicBezTo>
                  <a:pt x="18413" y="11140"/>
                  <a:pt x="18488" y="11088"/>
                  <a:pt x="18524" y="11088"/>
                </a:cubicBezTo>
                <a:lnTo>
                  <a:pt x="18635" y="11088"/>
                </a:lnTo>
                <a:lnTo>
                  <a:pt x="18635" y="11350"/>
                </a:lnTo>
                <a:cubicBezTo>
                  <a:pt x="18598" y="11612"/>
                  <a:pt x="18524" y="11612"/>
                  <a:pt x="18524" y="11612"/>
                </a:cubicBezTo>
                <a:cubicBezTo>
                  <a:pt x="18524" y="11637"/>
                  <a:pt x="18533" y="11650"/>
                  <a:pt x="18542" y="11650"/>
                </a:cubicBezTo>
                <a:cubicBezTo>
                  <a:pt x="18553" y="11650"/>
                  <a:pt x="18562" y="11637"/>
                  <a:pt x="18562" y="11612"/>
                </a:cubicBezTo>
                <a:cubicBezTo>
                  <a:pt x="18598" y="11612"/>
                  <a:pt x="18598" y="11612"/>
                  <a:pt x="18598" y="11663"/>
                </a:cubicBezTo>
                <a:cubicBezTo>
                  <a:pt x="18598" y="11768"/>
                  <a:pt x="18524" y="11768"/>
                  <a:pt x="18524" y="11768"/>
                </a:cubicBezTo>
                <a:cubicBezTo>
                  <a:pt x="18524" y="11768"/>
                  <a:pt x="18524" y="11835"/>
                  <a:pt x="18544" y="11835"/>
                </a:cubicBezTo>
                <a:cubicBezTo>
                  <a:pt x="18548" y="11835"/>
                  <a:pt x="18554" y="11830"/>
                  <a:pt x="18562" y="11820"/>
                </a:cubicBezTo>
                <a:cubicBezTo>
                  <a:pt x="18598" y="11820"/>
                  <a:pt x="18673" y="11663"/>
                  <a:pt x="18747" y="11558"/>
                </a:cubicBezTo>
                <a:lnTo>
                  <a:pt x="18747" y="11820"/>
                </a:lnTo>
                <a:lnTo>
                  <a:pt x="18673" y="11820"/>
                </a:lnTo>
                <a:cubicBezTo>
                  <a:pt x="18673" y="11820"/>
                  <a:pt x="18709" y="11820"/>
                  <a:pt x="18784" y="11873"/>
                </a:cubicBezTo>
                <a:cubicBezTo>
                  <a:pt x="18784" y="11925"/>
                  <a:pt x="18820" y="11925"/>
                  <a:pt x="18820" y="11976"/>
                </a:cubicBezTo>
                <a:cubicBezTo>
                  <a:pt x="18820" y="12030"/>
                  <a:pt x="18820" y="12030"/>
                  <a:pt x="18820" y="12081"/>
                </a:cubicBezTo>
                <a:lnTo>
                  <a:pt x="18820" y="12238"/>
                </a:lnTo>
                <a:cubicBezTo>
                  <a:pt x="18820" y="12815"/>
                  <a:pt x="18820" y="13441"/>
                  <a:pt x="18784" y="14069"/>
                </a:cubicBezTo>
                <a:cubicBezTo>
                  <a:pt x="18784" y="14382"/>
                  <a:pt x="18747" y="14697"/>
                  <a:pt x="18747" y="15010"/>
                </a:cubicBezTo>
                <a:lnTo>
                  <a:pt x="18673" y="15952"/>
                </a:lnTo>
                <a:cubicBezTo>
                  <a:pt x="18635" y="15952"/>
                  <a:pt x="18598" y="15639"/>
                  <a:pt x="18598" y="15377"/>
                </a:cubicBezTo>
                <a:cubicBezTo>
                  <a:pt x="18598" y="15585"/>
                  <a:pt x="18598" y="15742"/>
                  <a:pt x="18562" y="15952"/>
                </a:cubicBezTo>
                <a:cubicBezTo>
                  <a:pt x="18573" y="15900"/>
                  <a:pt x="18582" y="15881"/>
                  <a:pt x="18586" y="15881"/>
                </a:cubicBezTo>
                <a:cubicBezTo>
                  <a:pt x="18611" y="15881"/>
                  <a:pt x="18579" y="16299"/>
                  <a:pt x="18589" y="16299"/>
                </a:cubicBezTo>
                <a:cubicBezTo>
                  <a:pt x="18591" y="16299"/>
                  <a:pt x="18594" y="16288"/>
                  <a:pt x="18598" y="16265"/>
                </a:cubicBezTo>
                <a:cubicBezTo>
                  <a:pt x="18709" y="17155"/>
                  <a:pt x="18488" y="18358"/>
                  <a:pt x="18562" y="19194"/>
                </a:cubicBezTo>
                <a:lnTo>
                  <a:pt x="19858" y="20189"/>
                </a:lnTo>
                <a:cubicBezTo>
                  <a:pt x="20266" y="20554"/>
                  <a:pt x="20710" y="20815"/>
                  <a:pt x="21155" y="21077"/>
                </a:cubicBezTo>
                <a:cubicBezTo>
                  <a:pt x="21155" y="21233"/>
                  <a:pt x="21155" y="21443"/>
                  <a:pt x="21117" y="21600"/>
                </a:cubicBezTo>
                <a:cubicBezTo>
                  <a:pt x="21191" y="21338"/>
                  <a:pt x="21191" y="21077"/>
                  <a:pt x="21191" y="20869"/>
                </a:cubicBezTo>
                <a:lnTo>
                  <a:pt x="21081" y="20815"/>
                </a:lnTo>
                <a:cubicBezTo>
                  <a:pt x="21081" y="20240"/>
                  <a:pt x="21155" y="20659"/>
                  <a:pt x="21155" y="20135"/>
                </a:cubicBezTo>
                <a:cubicBezTo>
                  <a:pt x="21229" y="20135"/>
                  <a:pt x="21229" y="20607"/>
                  <a:pt x="21229" y="21077"/>
                </a:cubicBezTo>
                <a:cubicBezTo>
                  <a:pt x="21266" y="20764"/>
                  <a:pt x="21266" y="20397"/>
                  <a:pt x="21229" y="20084"/>
                </a:cubicBezTo>
                <a:cubicBezTo>
                  <a:pt x="21243" y="19940"/>
                  <a:pt x="21258" y="19917"/>
                  <a:pt x="21275" y="19917"/>
                </a:cubicBezTo>
                <a:cubicBezTo>
                  <a:pt x="21283" y="19917"/>
                  <a:pt x="21290" y="19921"/>
                  <a:pt x="21299" y="19921"/>
                </a:cubicBezTo>
                <a:cubicBezTo>
                  <a:pt x="21321" y="19921"/>
                  <a:pt x="21345" y="19895"/>
                  <a:pt x="21377" y="19717"/>
                </a:cubicBezTo>
                <a:cubicBezTo>
                  <a:pt x="21340" y="19299"/>
                  <a:pt x="21340" y="18932"/>
                  <a:pt x="21377" y="18514"/>
                </a:cubicBezTo>
                <a:cubicBezTo>
                  <a:pt x="21488" y="17573"/>
                  <a:pt x="21340" y="17050"/>
                  <a:pt x="21451" y="16162"/>
                </a:cubicBezTo>
                <a:lnTo>
                  <a:pt x="21451" y="16265"/>
                </a:lnTo>
                <a:cubicBezTo>
                  <a:pt x="21523" y="15963"/>
                  <a:pt x="21526" y="15364"/>
                  <a:pt x="21559" y="14757"/>
                </a:cubicBezTo>
                <a:cubicBezTo>
                  <a:pt x="21551" y="14817"/>
                  <a:pt x="21535" y="14869"/>
                  <a:pt x="21519" y="14869"/>
                </a:cubicBezTo>
                <a:cubicBezTo>
                  <a:pt x="21503" y="14869"/>
                  <a:pt x="21488" y="14809"/>
                  <a:pt x="21488" y="14644"/>
                </a:cubicBezTo>
                <a:cubicBezTo>
                  <a:pt x="21562" y="14018"/>
                  <a:pt x="21526" y="13494"/>
                  <a:pt x="21600" y="13023"/>
                </a:cubicBezTo>
                <a:lnTo>
                  <a:pt x="21526" y="12499"/>
                </a:lnTo>
                <a:lnTo>
                  <a:pt x="21526" y="11925"/>
                </a:lnTo>
                <a:cubicBezTo>
                  <a:pt x="21526" y="11507"/>
                  <a:pt x="21526" y="11140"/>
                  <a:pt x="21488" y="10773"/>
                </a:cubicBezTo>
                <a:cubicBezTo>
                  <a:pt x="21415" y="9937"/>
                  <a:pt x="21340" y="8944"/>
                  <a:pt x="21229" y="7846"/>
                </a:cubicBezTo>
                <a:lnTo>
                  <a:pt x="20228" y="6956"/>
                </a:lnTo>
                <a:cubicBezTo>
                  <a:pt x="20081" y="6800"/>
                  <a:pt x="19896" y="6695"/>
                  <a:pt x="19710" y="6538"/>
                </a:cubicBezTo>
                <a:lnTo>
                  <a:pt x="19044" y="6066"/>
                </a:lnTo>
                <a:cubicBezTo>
                  <a:pt x="18598" y="6277"/>
                  <a:pt x="18191" y="6590"/>
                  <a:pt x="17746" y="6851"/>
                </a:cubicBezTo>
                <a:cubicBezTo>
                  <a:pt x="17525" y="7008"/>
                  <a:pt x="17301" y="7164"/>
                  <a:pt x="17116" y="7374"/>
                </a:cubicBezTo>
                <a:lnTo>
                  <a:pt x="16783" y="7636"/>
                </a:lnTo>
                <a:cubicBezTo>
                  <a:pt x="16672" y="7687"/>
                  <a:pt x="16562" y="7846"/>
                  <a:pt x="16449" y="7898"/>
                </a:cubicBezTo>
                <a:lnTo>
                  <a:pt x="16116" y="8211"/>
                </a:lnTo>
                <a:lnTo>
                  <a:pt x="15931" y="8472"/>
                </a:lnTo>
                <a:lnTo>
                  <a:pt x="15561" y="8839"/>
                </a:lnTo>
                <a:cubicBezTo>
                  <a:pt x="15339" y="9152"/>
                  <a:pt x="15115" y="9414"/>
                  <a:pt x="14930" y="9675"/>
                </a:cubicBezTo>
                <a:cubicBezTo>
                  <a:pt x="14904" y="9714"/>
                  <a:pt x="14877" y="9752"/>
                  <a:pt x="14850" y="9789"/>
                </a:cubicBezTo>
                <a:cubicBezTo>
                  <a:pt x="14892" y="8828"/>
                  <a:pt x="14882" y="7874"/>
                  <a:pt x="14819" y="6956"/>
                </a:cubicBezTo>
                <a:cubicBezTo>
                  <a:pt x="14857" y="6695"/>
                  <a:pt x="14857" y="6433"/>
                  <a:pt x="14819" y="6171"/>
                </a:cubicBezTo>
                <a:cubicBezTo>
                  <a:pt x="14819" y="5910"/>
                  <a:pt x="14783" y="5648"/>
                  <a:pt x="14745" y="5387"/>
                </a:cubicBezTo>
                <a:lnTo>
                  <a:pt x="14152" y="4655"/>
                </a:lnTo>
                <a:cubicBezTo>
                  <a:pt x="14227" y="4812"/>
                  <a:pt x="14263" y="4863"/>
                  <a:pt x="14227" y="4863"/>
                </a:cubicBezTo>
                <a:cubicBezTo>
                  <a:pt x="14190" y="4863"/>
                  <a:pt x="14152" y="4812"/>
                  <a:pt x="14078" y="4760"/>
                </a:cubicBezTo>
                <a:lnTo>
                  <a:pt x="13820" y="4394"/>
                </a:lnTo>
                <a:cubicBezTo>
                  <a:pt x="13560" y="4237"/>
                  <a:pt x="13560" y="4289"/>
                  <a:pt x="13524" y="4237"/>
                </a:cubicBezTo>
                <a:cubicBezTo>
                  <a:pt x="13486" y="4237"/>
                  <a:pt x="13449" y="4237"/>
                  <a:pt x="13375" y="4184"/>
                </a:cubicBezTo>
                <a:lnTo>
                  <a:pt x="13189" y="4132"/>
                </a:lnTo>
                <a:lnTo>
                  <a:pt x="12857" y="3922"/>
                </a:lnTo>
                <a:lnTo>
                  <a:pt x="12708" y="3871"/>
                </a:lnTo>
                <a:cubicBezTo>
                  <a:pt x="12486" y="3976"/>
                  <a:pt x="12226" y="4132"/>
                  <a:pt x="11892" y="4289"/>
                </a:cubicBezTo>
                <a:lnTo>
                  <a:pt x="11670" y="4445"/>
                </a:lnTo>
                <a:lnTo>
                  <a:pt x="11374" y="4655"/>
                </a:lnTo>
                <a:lnTo>
                  <a:pt x="10818" y="5074"/>
                </a:lnTo>
                <a:cubicBezTo>
                  <a:pt x="10448" y="5440"/>
                  <a:pt x="10004" y="5805"/>
                  <a:pt x="9633" y="6277"/>
                </a:cubicBezTo>
                <a:cubicBezTo>
                  <a:pt x="9374" y="6590"/>
                  <a:pt x="9114" y="6905"/>
                  <a:pt x="8854" y="7218"/>
                </a:cubicBezTo>
                <a:lnTo>
                  <a:pt x="8114" y="8159"/>
                </a:lnTo>
                <a:cubicBezTo>
                  <a:pt x="7929" y="8367"/>
                  <a:pt x="7966" y="8367"/>
                  <a:pt x="7891" y="8421"/>
                </a:cubicBezTo>
                <a:lnTo>
                  <a:pt x="7818" y="8526"/>
                </a:lnTo>
                <a:cubicBezTo>
                  <a:pt x="7706" y="8682"/>
                  <a:pt x="7595" y="8788"/>
                  <a:pt x="7484" y="8839"/>
                </a:cubicBezTo>
                <a:cubicBezTo>
                  <a:pt x="7448" y="8890"/>
                  <a:pt x="7373" y="8944"/>
                  <a:pt x="7299" y="8944"/>
                </a:cubicBezTo>
                <a:lnTo>
                  <a:pt x="7262" y="8996"/>
                </a:lnTo>
                <a:cubicBezTo>
                  <a:pt x="7262" y="8944"/>
                  <a:pt x="7262" y="8890"/>
                  <a:pt x="7262" y="8839"/>
                </a:cubicBezTo>
                <a:cubicBezTo>
                  <a:pt x="7262" y="8788"/>
                  <a:pt x="7262" y="8682"/>
                  <a:pt x="7262" y="8577"/>
                </a:cubicBezTo>
                <a:lnTo>
                  <a:pt x="7262" y="8526"/>
                </a:lnTo>
                <a:cubicBezTo>
                  <a:pt x="7262" y="8472"/>
                  <a:pt x="7262" y="8421"/>
                  <a:pt x="7262" y="8367"/>
                </a:cubicBezTo>
                <a:lnTo>
                  <a:pt x="7262" y="8054"/>
                </a:lnTo>
                <a:cubicBezTo>
                  <a:pt x="7262" y="7531"/>
                  <a:pt x="7337" y="7061"/>
                  <a:pt x="7337" y="6538"/>
                </a:cubicBezTo>
                <a:cubicBezTo>
                  <a:pt x="7373" y="6015"/>
                  <a:pt x="7410" y="5440"/>
                  <a:pt x="7448" y="4917"/>
                </a:cubicBezTo>
                <a:cubicBezTo>
                  <a:pt x="7521" y="3819"/>
                  <a:pt x="7558" y="2773"/>
                  <a:pt x="7633" y="1778"/>
                </a:cubicBezTo>
                <a:lnTo>
                  <a:pt x="7262" y="1308"/>
                </a:lnTo>
                <a:lnTo>
                  <a:pt x="7224" y="1254"/>
                </a:lnTo>
                <a:lnTo>
                  <a:pt x="7224" y="1203"/>
                </a:lnTo>
                <a:lnTo>
                  <a:pt x="7188" y="1152"/>
                </a:lnTo>
                <a:lnTo>
                  <a:pt x="7113" y="995"/>
                </a:lnTo>
                <a:lnTo>
                  <a:pt x="6928" y="733"/>
                </a:lnTo>
                <a:cubicBezTo>
                  <a:pt x="6670" y="418"/>
                  <a:pt x="6743" y="313"/>
                  <a:pt x="6595" y="105"/>
                </a:cubicBezTo>
                <a:lnTo>
                  <a:pt x="6557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38" name="Google Shape;236;p8"/>
          <p:cNvSpPr/>
          <p:nvPr/>
        </p:nvSpPr>
        <p:spPr>
          <a:xfrm rot="13213533">
            <a:off x="769166" y="5012504"/>
            <a:ext cx="536863" cy="3629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9" y="4415"/>
                </a:moveTo>
                <a:cubicBezTo>
                  <a:pt x="19140" y="4452"/>
                  <a:pt x="19152" y="4489"/>
                  <a:pt x="19164" y="4526"/>
                </a:cubicBezTo>
                <a:cubicBezTo>
                  <a:pt x="19158" y="4491"/>
                  <a:pt x="19144" y="4452"/>
                  <a:pt x="19129" y="4415"/>
                </a:cubicBezTo>
                <a:close/>
                <a:moveTo>
                  <a:pt x="15645" y="11679"/>
                </a:moveTo>
                <a:cubicBezTo>
                  <a:pt x="15640" y="11712"/>
                  <a:pt x="15635" y="11745"/>
                  <a:pt x="15630" y="11774"/>
                </a:cubicBezTo>
                <a:cubicBezTo>
                  <a:pt x="15641" y="11757"/>
                  <a:pt x="15647" y="11722"/>
                  <a:pt x="15645" y="11679"/>
                </a:cubicBezTo>
                <a:close/>
                <a:moveTo>
                  <a:pt x="8405" y="18273"/>
                </a:moveTo>
                <a:cubicBezTo>
                  <a:pt x="8398" y="18287"/>
                  <a:pt x="8394" y="18297"/>
                  <a:pt x="8396" y="18297"/>
                </a:cubicBezTo>
                <a:cubicBezTo>
                  <a:pt x="8396" y="18297"/>
                  <a:pt x="8400" y="18291"/>
                  <a:pt x="8409" y="18277"/>
                </a:cubicBezTo>
                <a:cubicBezTo>
                  <a:pt x="8409" y="18277"/>
                  <a:pt x="8408" y="18275"/>
                  <a:pt x="8405" y="18273"/>
                </a:cubicBezTo>
                <a:close/>
                <a:moveTo>
                  <a:pt x="17106" y="0"/>
                </a:moveTo>
                <a:lnTo>
                  <a:pt x="16015" y="95"/>
                </a:lnTo>
                <a:cubicBezTo>
                  <a:pt x="15887" y="95"/>
                  <a:pt x="15790" y="142"/>
                  <a:pt x="15662" y="142"/>
                </a:cubicBezTo>
                <a:lnTo>
                  <a:pt x="15341" y="284"/>
                </a:lnTo>
                <a:lnTo>
                  <a:pt x="14989" y="428"/>
                </a:lnTo>
                <a:lnTo>
                  <a:pt x="14474" y="570"/>
                </a:lnTo>
                <a:cubicBezTo>
                  <a:pt x="14411" y="855"/>
                  <a:pt x="14346" y="1187"/>
                  <a:pt x="14314" y="1472"/>
                </a:cubicBezTo>
                <a:cubicBezTo>
                  <a:pt x="14250" y="1756"/>
                  <a:pt x="14186" y="2089"/>
                  <a:pt x="14154" y="2373"/>
                </a:cubicBezTo>
                <a:cubicBezTo>
                  <a:pt x="14090" y="3038"/>
                  <a:pt x="13994" y="3655"/>
                  <a:pt x="13929" y="4319"/>
                </a:cubicBezTo>
                <a:cubicBezTo>
                  <a:pt x="13896" y="4605"/>
                  <a:pt x="13833" y="4938"/>
                  <a:pt x="13800" y="5269"/>
                </a:cubicBezTo>
                <a:cubicBezTo>
                  <a:pt x="13769" y="5555"/>
                  <a:pt x="13736" y="5886"/>
                  <a:pt x="13736" y="6219"/>
                </a:cubicBezTo>
                <a:cubicBezTo>
                  <a:pt x="13704" y="6503"/>
                  <a:pt x="13673" y="6931"/>
                  <a:pt x="13640" y="7264"/>
                </a:cubicBezTo>
                <a:cubicBezTo>
                  <a:pt x="13577" y="7833"/>
                  <a:pt x="13544" y="8450"/>
                  <a:pt x="13512" y="8925"/>
                </a:cubicBezTo>
                <a:cubicBezTo>
                  <a:pt x="13512" y="9162"/>
                  <a:pt x="13448" y="9400"/>
                  <a:pt x="13448" y="9590"/>
                </a:cubicBezTo>
                <a:cubicBezTo>
                  <a:pt x="13448" y="9684"/>
                  <a:pt x="13448" y="9732"/>
                  <a:pt x="13416" y="9828"/>
                </a:cubicBezTo>
                <a:cubicBezTo>
                  <a:pt x="13416" y="9921"/>
                  <a:pt x="13383" y="10017"/>
                  <a:pt x="13383" y="10112"/>
                </a:cubicBezTo>
                <a:cubicBezTo>
                  <a:pt x="13383" y="10207"/>
                  <a:pt x="13352" y="10303"/>
                  <a:pt x="13352" y="10349"/>
                </a:cubicBezTo>
                <a:cubicBezTo>
                  <a:pt x="13319" y="10303"/>
                  <a:pt x="13256" y="10254"/>
                  <a:pt x="13223" y="10207"/>
                </a:cubicBezTo>
                <a:lnTo>
                  <a:pt x="13062" y="10017"/>
                </a:lnTo>
                <a:lnTo>
                  <a:pt x="12067" y="8498"/>
                </a:lnTo>
                <a:cubicBezTo>
                  <a:pt x="11746" y="7975"/>
                  <a:pt x="11425" y="7502"/>
                  <a:pt x="11105" y="7073"/>
                </a:cubicBezTo>
                <a:lnTo>
                  <a:pt x="10624" y="6361"/>
                </a:lnTo>
                <a:cubicBezTo>
                  <a:pt x="10367" y="6028"/>
                  <a:pt x="10109" y="5649"/>
                  <a:pt x="9885" y="5411"/>
                </a:cubicBezTo>
                <a:cubicBezTo>
                  <a:pt x="9564" y="4938"/>
                  <a:pt x="9147" y="4415"/>
                  <a:pt x="8730" y="3940"/>
                </a:cubicBezTo>
                <a:cubicBezTo>
                  <a:pt x="8634" y="3940"/>
                  <a:pt x="8569" y="3940"/>
                  <a:pt x="8505" y="3988"/>
                </a:cubicBezTo>
                <a:lnTo>
                  <a:pt x="8313" y="3988"/>
                </a:lnTo>
                <a:cubicBezTo>
                  <a:pt x="8537" y="3988"/>
                  <a:pt x="8473" y="4084"/>
                  <a:pt x="8313" y="4130"/>
                </a:cubicBezTo>
                <a:cubicBezTo>
                  <a:pt x="7510" y="4273"/>
                  <a:pt x="7798" y="4226"/>
                  <a:pt x="7638" y="4273"/>
                </a:cubicBezTo>
                <a:cubicBezTo>
                  <a:pt x="7638" y="4273"/>
                  <a:pt x="7575" y="4319"/>
                  <a:pt x="7510" y="4415"/>
                </a:cubicBezTo>
                <a:lnTo>
                  <a:pt x="7221" y="4652"/>
                </a:lnTo>
                <a:cubicBezTo>
                  <a:pt x="7060" y="4747"/>
                  <a:pt x="6932" y="4890"/>
                  <a:pt x="6676" y="5080"/>
                </a:cubicBezTo>
                <a:cubicBezTo>
                  <a:pt x="6611" y="5460"/>
                  <a:pt x="6515" y="5793"/>
                  <a:pt x="6451" y="6266"/>
                </a:cubicBezTo>
                <a:cubicBezTo>
                  <a:pt x="6419" y="6503"/>
                  <a:pt x="6355" y="6741"/>
                  <a:pt x="6322" y="6978"/>
                </a:cubicBezTo>
                <a:cubicBezTo>
                  <a:pt x="6259" y="7216"/>
                  <a:pt x="6226" y="7453"/>
                  <a:pt x="6194" y="7739"/>
                </a:cubicBezTo>
                <a:cubicBezTo>
                  <a:pt x="6161" y="7975"/>
                  <a:pt x="6130" y="8261"/>
                  <a:pt x="6098" y="8545"/>
                </a:cubicBezTo>
                <a:cubicBezTo>
                  <a:pt x="6098" y="8687"/>
                  <a:pt x="6065" y="8829"/>
                  <a:pt x="6065" y="8973"/>
                </a:cubicBezTo>
                <a:cubicBezTo>
                  <a:pt x="6065" y="9067"/>
                  <a:pt x="6065" y="9162"/>
                  <a:pt x="6034" y="9257"/>
                </a:cubicBezTo>
                <a:cubicBezTo>
                  <a:pt x="6002" y="9637"/>
                  <a:pt x="6002" y="10017"/>
                  <a:pt x="5969" y="10396"/>
                </a:cubicBezTo>
                <a:cubicBezTo>
                  <a:pt x="5938" y="11157"/>
                  <a:pt x="5938" y="11963"/>
                  <a:pt x="5969" y="12722"/>
                </a:cubicBezTo>
                <a:lnTo>
                  <a:pt x="5969" y="13246"/>
                </a:lnTo>
                <a:cubicBezTo>
                  <a:pt x="5969" y="13292"/>
                  <a:pt x="5969" y="13388"/>
                  <a:pt x="5969" y="13435"/>
                </a:cubicBezTo>
                <a:cubicBezTo>
                  <a:pt x="6002" y="13577"/>
                  <a:pt x="6002" y="13721"/>
                  <a:pt x="6034" y="13863"/>
                </a:cubicBezTo>
                <a:lnTo>
                  <a:pt x="6098" y="14005"/>
                </a:lnTo>
                <a:lnTo>
                  <a:pt x="6130" y="14052"/>
                </a:lnTo>
                <a:cubicBezTo>
                  <a:pt x="6114" y="14077"/>
                  <a:pt x="6098" y="14089"/>
                  <a:pt x="6082" y="14089"/>
                </a:cubicBezTo>
                <a:cubicBezTo>
                  <a:pt x="6065" y="14089"/>
                  <a:pt x="6049" y="14077"/>
                  <a:pt x="6034" y="14052"/>
                </a:cubicBezTo>
                <a:cubicBezTo>
                  <a:pt x="5969" y="14052"/>
                  <a:pt x="5905" y="14005"/>
                  <a:pt x="5842" y="13958"/>
                </a:cubicBezTo>
                <a:lnTo>
                  <a:pt x="5809" y="13958"/>
                </a:lnTo>
                <a:lnTo>
                  <a:pt x="5809" y="13909"/>
                </a:lnTo>
                <a:cubicBezTo>
                  <a:pt x="5744" y="13909"/>
                  <a:pt x="5681" y="13814"/>
                  <a:pt x="5616" y="13767"/>
                </a:cubicBezTo>
                <a:cubicBezTo>
                  <a:pt x="5584" y="13721"/>
                  <a:pt x="5520" y="13672"/>
                  <a:pt x="5488" y="13625"/>
                </a:cubicBezTo>
                <a:lnTo>
                  <a:pt x="5391" y="13530"/>
                </a:lnTo>
                <a:lnTo>
                  <a:pt x="5327" y="13435"/>
                </a:lnTo>
                <a:lnTo>
                  <a:pt x="5166" y="13246"/>
                </a:lnTo>
                <a:cubicBezTo>
                  <a:pt x="4943" y="13008"/>
                  <a:pt x="4749" y="12722"/>
                  <a:pt x="4526" y="12485"/>
                </a:cubicBezTo>
                <a:lnTo>
                  <a:pt x="3531" y="11299"/>
                </a:lnTo>
                <a:lnTo>
                  <a:pt x="2663" y="10207"/>
                </a:lnTo>
                <a:cubicBezTo>
                  <a:pt x="2407" y="9921"/>
                  <a:pt x="2215" y="9732"/>
                  <a:pt x="2086" y="9542"/>
                </a:cubicBezTo>
                <a:lnTo>
                  <a:pt x="2215" y="9732"/>
                </a:lnTo>
                <a:lnTo>
                  <a:pt x="2086" y="9590"/>
                </a:lnTo>
                <a:cubicBezTo>
                  <a:pt x="1796" y="9732"/>
                  <a:pt x="1508" y="9732"/>
                  <a:pt x="1219" y="9732"/>
                </a:cubicBezTo>
                <a:cubicBezTo>
                  <a:pt x="1283" y="9828"/>
                  <a:pt x="1059" y="9921"/>
                  <a:pt x="866" y="9921"/>
                </a:cubicBezTo>
                <a:lnTo>
                  <a:pt x="834" y="9921"/>
                </a:lnTo>
                <a:lnTo>
                  <a:pt x="770" y="9970"/>
                </a:lnTo>
                <a:cubicBezTo>
                  <a:pt x="705" y="10112"/>
                  <a:pt x="609" y="10254"/>
                  <a:pt x="482" y="10491"/>
                </a:cubicBezTo>
                <a:lnTo>
                  <a:pt x="417" y="10634"/>
                </a:lnTo>
                <a:cubicBezTo>
                  <a:pt x="353" y="10729"/>
                  <a:pt x="321" y="10776"/>
                  <a:pt x="288" y="10871"/>
                </a:cubicBezTo>
                <a:lnTo>
                  <a:pt x="63" y="11251"/>
                </a:lnTo>
                <a:lnTo>
                  <a:pt x="63" y="11821"/>
                </a:lnTo>
                <a:lnTo>
                  <a:pt x="0" y="11726"/>
                </a:lnTo>
                <a:cubicBezTo>
                  <a:pt x="32" y="12296"/>
                  <a:pt x="96" y="13055"/>
                  <a:pt x="96" y="13767"/>
                </a:cubicBezTo>
                <a:cubicBezTo>
                  <a:pt x="96" y="14100"/>
                  <a:pt x="128" y="14431"/>
                  <a:pt x="161" y="14813"/>
                </a:cubicBezTo>
                <a:cubicBezTo>
                  <a:pt x="192" y="15097"/>
                  <a:pt x="224" y="15381"/>
                  <a:pt x="257" y="15572"/>
                </a:cubicBezTo>
                <a:cubicBezTo>
                  <a:pt x="257" y="15809"/>
                  <a:pt x="288" y="16047"/>
                  <a:pt x="321" y="16331"/>
                </a:cubicBezTo>
                <a:cubicBezTo>
                  <a:pt x="321" y="16426"/>
                  <a:pt x="321" y="16522"/>
                  <a:pt x="353" y="16615"/>
                </a:cubicBezTo>
                <a:cubicBezTo>
                  <a:pt x="353" y="16710"/>
                  <a:pt x="353" y="16759"/>
                  <a:pt x="384" y="16853"/>
                </a:cubicBezTo>
                <a:cubicBezTo>
                  <a:pt x="417" y="17232"/>
                  <a:pt x="482" y="17614"/>
                  <a:pt x="513" y="18040"/>
                </a:cubicBezTo>
                <a:cubicBezTo>
                  <a:pt x="578" y="18419"/>
                  <a:pt x="674" y="18848"/>
                  <a:pt x="738" y="19227"/>
                </a:cubicBezTo>
                <a:cubicBezTo>
                  <a:pt x="834" y="19607"/>
                  <a:pt x="930" y="19986"/>
                  <a:pt x="1059" y="20415"/>
                </a:cubicBezTo>
                <a:lnTo>
                  <a:pt x="1059" y="20557"/>
                </a:lnTo>
                <a:cubicBezTo>
                  <a:pt x="1059" y="20650"/>
                  <a:pt x="1059" y="20794"/>
                  <a:pt x="1091" y="20936"/>
                </a:cubicBezTo>
                <a:lnTo>
                  <a:pt x="1187" y="21458"/>
                </a:lnTo>
                <a:lnTo>
                  <a:pt x="1251" y="21600"/>
                </a:lnTo>
                <a:lnTo>
                  <a:pt x="1604" y="21600"/>
                </a:lnTo>
                <a:cubicBezTo>
                  <a:pt x="1829" y="21600"/>
                  <a:pt x="2086" y="21553"/>
                  <a:pt x="2342" y="21458"/>
                </a:cubicBezTo>
                <a:cubicBezTo>
                  <a:pt x="2856" y="21220"/>
                  <a:pt x="3337" y="20650"/>
                  <a:pt x="3273" y="19749"/>
                </a:cubicBezTo>
                <a:lnTo>
                  <a:pt x="3337" y="19749"/>
                </a:lnTo>
                <a:cubicBezTo>
                  <a:pt x="3337" y="19749"/>
                  <a:pt x="3241" y="19465"/>
                  <a:pt x="3241" y="19465"/>
                </a:cubicBezTo>
                <a:cubicBezTo>
                  <a:pt x="3177" y="19036"/>
                  <a:pt x="3049" y="18848"/>
                  <a:pt x="3112" y="18848"/>
                </a:cubicBezTo>
                <a:lnTo>
                  <a:pt x="3241" y="19416"/>
                </a:lnTo>
                <a:cubicBezTo>
                  <a:pt x="3216" y="19249"/>
                  <a:pt x="3211" y="19190"/>
                  <a:pt x="3219" y="19190"/>
                </a:cubicBezTo>
                <a:cubicBezTo>
                  <a:pt x="3232" y="19190"/>
                  <a:pt x="3279" y="19330"/>
                  <a:pt x="3337" y="19416"/>
                </a:cubicBezTo>
                <a:cubicBezTo>
                  <a:pt x="3273" y="19227"/>
                  <a:pt x="3273" y="19085"/>
                  <a:pt x="3241" y="18941"/>
                </a:cubicBezTo>
                <a:cubicBezTo>
                  <a:pt x="3233" y="18920"/>
                  <a:pt x="3229" y="18910"/>
                  <a:pt x="3228" y="18910"/>
                </a:cubicBezTo>
                <a:cubicBezTo>
                  <a:pt x="3223" y="18910"/>
                  <a:pt x="3241" y="19011"/>
                  <a:pt x="3241" y="19085"/>
                </a:cubicBezTo>
                <a:cubicBezTo>
                  <a:pt x="3145" y="18848"/>
                  <a:pt x="3049" y="18562"/>
                  <a:pt x="2985" y="18324"/>
                </a:cubicBezTo>
                <a:cubicBezTo>
                  <a:pt x="2920" y="17898"/>
                  <a:pt x="3081" y="18231"/>
                  <a:pt x="2985" y="17707"/>
                </a:cubicBezTo>
                <a:cubicBezTo>
                  <a:pt x="2920" y="17281"/>
                  <a:pt x="2856" y="16901"/>
                  <a:pt x="2792" y="16473"/>
                </a:cubicBezTo>
                <a:lnTo>
                  <a:pt x="2695" y="15809"/>
                </a:lnTo>
                <a:lnTo>
                  <a:pt x="2695" y="15618"/>
                </a:lnTo>
                <a:cubicBezTo>
                  <a:pt x="2695" y="15523"/>
                  <a:pt x="2695" y="15476"/>
                  <a:pt x="2728" y="15430"/>
                </a:cubicBezTo>
                <a:lnTo>
                  <a:pt x="2728" y="15334"/>
                </a:lnTo>
                <a:lnTo>
                  <a:pt x="2760" y="15334"/>
                </a:lnTo>
                <a:cubicBezTo>
                  <a:pt x="2792" y="15381"/>
                  <a:pt x="2760" y="15381"/>
                  <a:pt x="2792" y="15430"/>
                </a:cubicBezTo>
                <a:lnTo>
                  <a:pt x="2824" y="15430"/>
                </a:lnTo>
                <a:cubicBezTo>
                  <a:pt x="2824" y="15461"/>
                  <a:pt x="2824" y="15492"/>
                  <a:pt x="2824" y="15523"/>
                </a:cubicBezTo>
                <a:lnTo>
                  <a:pt x="2920" y="15667"/>
                </a:lnTo>
                <a:lnTo>
                  <a:pt x="3402" y="16189"/>
                </a:lnTo>
                <a:cubicBezTo>
                  <a:pt x="3466" y="16284"/>
                  <a:pt x="3562" y="16378"/>
                  <a:pt x="3658" y="16473"/>
                </a:cubicBezTo>
                <a:cubicBezTo>
                  <a:pt x="3723" y="16568"/>
                  <a:pt x="3787" y="16615"/>
                  <a:pt x="3948" y="16806"/>
                </a:cubicBezTo>
                <a:lnTo>
                  <a:pt x="4782" y="17660"/>
                </a:lnTo>
                <a:cubicBezTo>
                  <a:pt x="5295" y="18135"/>
                  <a:pt x="5648" y="18419"/>
                  <a:pt x="5648" y="18419"/>
                </a:cubicBezTo>
                <a:lnTo>
                  <a:pt x="5713" y="18277"/>
                </a:lnTo>
                <a:cubicBezTo>
                  <a:pt x="5938" y="18419"/>
                  <a:pt x="6130" y="18610"/>
                  <a:pt x="6322" y="18848"/>
                </a:cubicBezTo>
                <a:cubicBezTo>
                  <a:pt x="6355" y="18941"/>
                  <a:pt x="6419" y="18990"/>
                  <a:pt x="6451" y="19036"/>
                </a:cubicBezTo>
                <a:lnTo>
                  <a:pt x="6611" y="19179"/>
                </a:lnTo>
                <a:lnTo>
                  <a:pt x="6868" y="19323"/>
                </a:lnTo>
                <a:cubicBezTo>
                  <a:pt x="7093" y="19369"/>
                  <a:pt x="7318" y="19465"/>
                  <a:pt x="7542" y="19654"/>
                </a:cubicBezTo>
                <a:cubicBezTo>
                  <a:pt x="7638" y="19511"/>
                  <a:pt x="7735" y="19369"/>
                  <a:pt x="7831" y="19227"/>
                </a:cubicBezTo>
                <a:lnTo>
                  <a:pt x="7927" y="19085"/>
                </a:lnTo>
                <a:cubicBezTo>
                  <a:pt x="7927" y="19036"/>
                  <a:pt x="7959" y="18990"/>
                  <a:pt x="7959" y="18941"/>
                </a:cubicBezTo>
                <a:cubicBezTo>
                  <a:pt x="7959" y="18941"/>
                  <a:pt x="8087" y="18791"/>
                  <a:pt x="8114" y="18791"/>
                </a:cubicBezTo>
                <a:cubicBezTo>
                  <a:pt x="8118" y="18791"/>
                  <a:pt x="8119" y="18795"/>
                  <a:pt x="8119" y="18799"/>
                </a:cubicBezTo>
                <a:cubicBezTo>
                  <a:pt x="8119" y="18657"/>
                  <a:pt x="8248" y="18562"/>
                  <a:pt x="8344" y="18419"/>
                </a:cubicBezTo>
                <a:cubicBezTo>
                  <a:pt x="8364" y="18375"/>
                  <a:pt x="8369" y="18357"/>
                  <a:pt x="8364" y="18357"/>
                </a:cubicBezTo>
                <a:cubicBezTo>
                  <a:pt x="8354" y="18357"/>
                  <a:pt x="8302" y="18435"/>
                  <a:pt x="8280" y="18468"/>
                </a:cubicBezTo>
                <a:lnTo>
                  <a:pt x="8376" y="18277"/>
                </a:lnTo>
                <a:cubicBezTo>
                  <a:pt x="8376" y="18262"/>
                  <a:pt x="8380" y="18256"/>
                  <a:pt x="8385" y="18256"/>
                </a:cubicBezTo>
                <a:cubicBezTo>
                  <a:pt x="8392" y="18256"/>
                  <a:pt x="8401" y="18266"/>
                  <a:pt x="8405" y="18273"/>
                </a:cubicBezTo>
                <a:cubicBezTo>
                  <a:pt x="8414" y="18254"/>
                  <a:pt x="8427" y="18221"/>
                  <a:pt x="8441" y="18182"/>
                </a:cubicBezTo>
                <a:cubicBezTo>
                  <a:pt x="8505" y="17993"/>
                  <a:pt x="8666" y="17707"/>
                  <a:pt x="9308" y="16522"/>
                </a:cubicBezTo>
                <a:cubicBezTo>
                  <a:pt x="9243" y="16284"/>
                  <a:pt x="9179" y="16093"/>
                  <a:pt x="9114" y="15856"/>
                </a:cubicBezTo>
                <a:lnTo>
                  <a:pt x="9018" y="15572"/>
                </a:lnTo>
                <a:cubicBezTo>
                  <a:pt x="8987" y="15476"/>
                  <a:pt x="8954" y="15334"/>
                  <a:pt x="8954" y="15239"/>
                </a:cubicBezTo>
                <a:cubicBezTo>
                  <a:pt x="8891" y="14906"/>
                  <a:pt x="8826" y="14527"/>
                  <a:pt x="8793" y="14147"/>
                </a:cubicBezTo>
                <a:cubicBezTo>
                  <a:pt x="8762" y="13958"/>
                  <a:pt x="8730" y="13767"/>
                  <a:pt x="8697" y="13577"/>
                </a:cubicBezTo>
                <a:lnTo>
                  <a:pt x="8666" y="13008"/>
                </a:lnTo>
                <a:lnTo>
                  <a:pt x="8634" y="12771"/>
                </a:lnTo>
                <a:lnTo>
                  <a:pt x="8634" y="12391"/>
                </a:lnTo>
                <a:cubicBezTo>
                  <a:pt x="8634" y="11726"/>
                  <a:pt x="8634" y="11109"/>
                  <a:pt x="8666" y="10445"/>
                </a:cubicBezTo>
                <a:cubicBezTo>
                  <a:pt x="8666" y="10159"/>
                  <a:pt x="8697" y="9874"/>
                  <a:pt x="8697" y="9590"/>
                </a:cubicBezTo>
                <a:lnTo>
                  <a:pt x="8697" y="9495"/>
                </a:lnTo>
                <a:cubicBezTo>
                  <a:pt x="8681" y="9448"/>
                  <a:pt x="8681" y="9448"/>
                  <a:pt x="8673" y="9448"/>
                </a:cubicBezTo>
                <a:cubicBezTo>
                  <a:pt x="8666" y="9448"/>
                  <a:pt x="8650" y="9448"/>
                  <a:pt x="8601" y="9400"/>
                </a:cubicBezTo>
                <a:cubicBezTo>
                  <a:pt x="8505" y="9304"/>
                  <a:pt x="8633" y="9353"/>
                  <a:pt x="8601" y="9257"/>
                </a:cubicBezTo>
                <a:cubicBezTo>
                  <a:pt x="8634" y="9353"/>
                  <a:pt x="8666" y="9353"/>
                  <a:pt x="8666" y="9353"/>
                </a:cubicBezTo>
                <a:cubicBezTo>
                  <a:pt x="8666" y="9353"/>
                  <a:pt x="8666" y="9353"/>
                  <a:pt x="8730" y="9542"/>
                </a:cubicBezTo>
                <a:lnTo>
                  <a:pt x="8697" y="9353"/>
                </a:lnTo>
                <a:lnTo>
                  <a:pt x="8730" y="9448"/>
                </a:lnTo>
                <a:cubicBezTo>
                  <a:pt x="8730" y="9448"/>
                  <a:pt x="8730" y="9400"/>
                  <a:pt x="8730" y="9400"/>
                </a:cubicBezTo>
                <a:cubicBezTo>
                  <a:pt x="8730" y="9343"/>
                  <a:pt x="8730" y="9324"/>
                  <a:pt x="8731" y="9324"/>
                </a:cubicBezTo>
                <a:cubicBezTo>
                  <a:pt x="8734" y="9324"/>
                  <a:pt x="8742" y="9370"/>
                  <a:pt x="8762" y="9400"/>
                </a:cubicBezTo>
                <a:cubicBezTo>
                  <a:pt x="8762" y="9400"/>
                  <a:pt x="8762" y="9353"/>
                  <a:pt x="8793" y="9304"/>
                </a:cubicBezTo>
                <a:lnTo>
                  <a:pt x="8826" y="9304"/>
                </a:lnTo>
                <a:cubicBezTo>
                  <a:pt x="8826" y="9304"/>
                  <a:pt x="8826" y="9257"/>
                  <a:pt x="8891" y="9257"/>
                </a:cubicBezTo>
                <a:cubicBezTo>
                  <a:pt x="8922" y="9257"/>
                  <a:pt x="8891" y="9257"/>
                  <a:pt x="8891" y="9304"/>
                </a:cubicBezTo>
                <a:lnTo>
                  <a:pt x="8987" y="9448"/>
                </a:lnTo>
                <a:cubicBezTo>
                  <a:pt x="9083" y="9542"/>
                  <a:pt x="9179" y="9637"/>
                  <a:pt x="9179" y="9732"/>
                </a:cubicBezTo>
                <a:cubicBezTo>
                  <a:pt x="9280" y="9845"/>
                  <a:pt x="9524" y="10256"/>
                  <a:pt x="9604" y="10256"/>
                </a:cubicBezTo>
                <a:cubicBezTo>
                  <a:pt x="9625" y="10256"/>
                  <a:pt x="9635" y="10229"/>
                  <a:pt x="9629" y="10159"/>
                </a:cubicBezTo>
                <a:cubicBezTo>
                  <a:pt x="9654" y="10273"/>
                  <a:pt x="9846" y="10665"/>
                  <a:pt x="9803" y="10665"/>
                </a:cubicBezTo>
                <a:cubicBezTo>
                  <a:pt x="9793" y="10665"/>
                  <a:pt x="9768" y="10641"/>
                  <a:pt x="9725" y="10587"/>
                </a:cubicBezTo>
                <a:cubicBezTo>
                  <a:pt x="9821" y="10729"/>
                  <a:pt x="9917" y="10920"/>
                  <a:pt x="10046" y="11062"/>
                </a:cubicBezTo>
                <a:lnTo>
                  <a:pt x="9917" y="10776"/>
                </a:lnTo>
                <a:cubicBezTo>
                  <a:pt x="10174" y="11251"/>
                  <a:pt x="10463" y="11679"/>
                  <a:pt x="10784" y="12058"/>
                </a:cubicBezTo>
                <a:lnTo>
                  <a:pt x="10655" y="11821"/>
                </a:lnTo>
                <a:cubicBezTo>
                  <a:pt x="10880" y="12154"/>
                  <a:pt x="11105" y="12485"/>
                  <a:pt x="11105" y="12722"/>
                </a:cubicBezTo>
                <a:lnTo>
                  <a:pt x="11137" y="12771"/>
                </a:lnTo>
                <a:lnTo>
                  <a:pt x="11586" y="13435"/>
                </a:lnTo>
                <a:cubicBezTo>
                  <a:pt x="11842" y="13814"/>
                  <a:pt x="12132" y="14194"/>
                  <a:pt x="12420" y="14575"/>
                </a:cubicBezTo>
                <a:lnTo>
                  <a:pt x="12228" y="14242"/>
                </a:lnTo>
                <a:cubicBezTo>
                  <a:pt x="12388" y="14431"/>
                  <a:pt x="12709" y="14859"/>
                  <a:pt x="13095" y="15334"/>
                </a:cubicBezTo>
                <a:cubicBezTo>
                  <a:pt x="13319" y="15286"/>
                  <a:pt x="13512" y="15239"/>
                  <a:pt x="13673" y="15192"/>
                </a:cubicBezTo>
                <a:cubicBezTo>
                  <a:pt x="13833" y="15192"/>
                  <a:pt x="14057" y="15144"/>
                  <a:pt x="14250" y="15097"/>
                </a:cubicBezTo>
                <a:cubicBezTo>
                  <a:pt x="14411" y="15001"/>
                  <a:pt x="14572" y="14859"/>
                  <a:pt x="14732" y="14717"/>
                </a:cubicBezTo>
                <a:lnTo>
                  <a:pt x="14989" y="14527"/>
                </a:lnTo>
                <a:cubicBezTo>
                  <a:pt x="15052" y="14431"/>
                  <a:pt x="15116" y="14384"/>
                  <a:pt x="15245" y="14289"/>
                </a:cubicBezTo>
                <a:cubicBezTo>
                  <a:pt x="15373" y="13388"/>
                  <a:pt x="15502" y="12485"/>
                  <a:pt x="15598" y="11583"/>
                </a:cubicBezTo>
                <a:cubicBezTo>
                  <a:pt x="15598" y="11583"/>
                  <a:pt x="15566" y="11726"/>
                  <a:pt x="15533" y="11868"/>
                </a:cubicBezTo>
                <a:lnTo>
                  <a:pt x="15470" y="12105"/>
                </a:lnTo>
                <a:lnTo>
                  <a:pt x="15470" y="11963"/>
                </a:lnTo>
                <a:cubicBezTo>
                  <a:pt x="15470" y="11821"/>
                  <a:pt x="15470" y="11679"/>
                  <a:pt x="15502" y="11583"/>
                </a:cubicBezTo>
                <a:cubicBezTo>
                  <a:pt x="15502" y="11299"/>
                  <a:pt x="15533" y="11013"/>
                  <a:pt x="15533" y="11013"/>
                </a:cubicBezTo>
                <a:cubicBezTo>
                  <a:pt x="15533" y="11091"/>
                  <a:pt x="15640" y="11484"/>
                  <a:pt x="15645" y="11679"/>
                </a:cubicBezTo>
                <a:cubicBezTo>
                  <a:pt x="15673" y="11494"/>
                  <a:pt x="15705" y="11247"/>
                  <a:pt x="15758" y="10966"/>
                </a:cubicBezTo>
                <a:cubicBezTo>
                  <a:pt x="15758" y="10776"/>
                  <a:pt x="15790" y="10587"/>
                  <a:pt x="15823" y="10396"/>
                </a:cubicBezTo>
                <a:cubicBezTo>
                  <a:pt x="15823" y="10207"/>
                  <a:pt x="15855" y="10112"/>
                  <a:pt x="15855" y="9970"/>
                </a:cubicBezTo>
                <a:cubicBezTo>
                  <a:pt x="15919" y="9448"/>
                  <a:pt x="15984" y="8782"/>
                  <a:pt x="16048" y="8023"/>
                </a:cubicBezTo>
                <a:cubicBezTo>
                  <a:pt x="16080" y="7548"/>
                  <a:pt x="16111" y="7027"/>
                  <a:pt x="16176" y="6503"/>
                </a:cubicBezTo>
                <a:cubicBezTo>
                  <a:pt x="16176" y="6266"/>
                  <a:pt x="16207" y="6077"/>
                  <a:pt x="16240" y="5839"/>
                </a:cubicBezTo>
                <a:cubicBezTo>
                  <a:pt x="16240" y="5697"/>
                  <a:pt x="16272" y="5507"/>
                  <a:pt x="16305" y="5364"/>
                </a:cubicBezTo>
                <a:cubicBezTo>
                  <a:pt x="16305" y="5269"/>
                  <a:pt x="16336" y="5222"/>
                  <a:pt x="16368" y="5174"/>
                </a:cubicBezTo>
                <a:cubicBezTo>
                  <a:pt x="16368" y="5222"/>
                  <a:pt x="16401" y="5269"/>
                  <a:pt x="16401" y="5318"/>
                </a:cubicBezTo>
                <a:cubicBezTo>
                  <a:pt x="16432" y="5460"/>
                  <a:pt x="16465" y="5649"/>
                  <a:pt x="16465" y="5793"/>
                </a:cubicBezTo>
                <a:cubicBezTo>
                  <a:pt x="16489" y="5793"/>
                  <a:pt x="16476" y="5651"/>
                  <a:pt x="16498" y="5651"/>
                </a:cubicBezTo>
                <a:cubicBezTo>
                  <a:pt x="16505" y="5651"/>
                  <a:pt x="16514" y="5664"/>
                  <a:pt x="16528" y="5697"/>
                </a:cubicBezTo>
                <a:cubicBezTo>
                  <a:pt x="16528" y="5793"/>
                  <a:pt x="16528" y="5839"/>
                  <a:pt x="16528" y="5886"/>
                </a:cubicBezTo>
                <a:cubicBezTo>
                  <a:pt x="16528" y="5886"/>
                  <a:pt x="16547" y="5966"/>
                  <a:pt x="16556" y="5966"/>
                </a:cubicBezTo>
                <a:cubicBezTo>
                  <a:pt x="16559" y="5966"/>
                  <a:pt x="16561" y="5958"/>
                  <a:pt x="16561" y="5935"/>
                </a:cubicBezTo>
                <a:cubicBezTo>
                  <a:pt x="16528" y="5744"/>
                  <a:pt x="16528" y="5555"/>
                  <a:pt x="16497" y="5318"/>
                </a:cubicBezTo>
                <a:lnTo>
                  <a:pt x="16593" y="5555"/>
                </a:lnTo>
                <a:lnTo>
                  <a:pt x="16593" y="5697"/>
                </a:lnTo>
                <a:cubicBezTo>
                  <a:pt x="16593" y="5697"/>
                  <a:pt x="16616" y="5592"/>
                  <a:pt x="16664" y="5592"/>
                </a:cubicBezTo>
                <a:cubicBezTo>
                  <a:pt x="16672" y="5592"/>
                  <a:pt x="16680" y="5594"/>
                  <a:pt x="16689" y="5602"/>
                </a:cubicBezTo>
                <a:cubicBezTo>
                  <a:pt x="16722" y="5602"/>
                  <a:pt x="16722" y="5649"/>
                  <a:pt x="16753" y="5697"/>
                </a:cubicBezTo>
                <a:cubicBezTo>
                  <a:pt x="16818" y="5935"/>
                  <a:pt x="16914" y="6124"/>
                  <a:pt x="17010" y="6314"/>
                </a:cubicBezTo>
                <a:cubicBezTo>
                  <a:pt x="17203" y="6789"/>
                  <a:pt x="17396" y="7216"/>
                  <a:pt x="17588" y="7691"/>
                </a:cubicBezTo>
                <a:cubicBezTo>
                  <a:pt x="17556" y="7691"/>
                  <a:pt x="17460" y="7502"/>
                  <a:pt x="17331" y="7311"/>
                </a:cubicBezTo>
                <a:cubicBezTo>
                  <a:pt x="17396" y="7453"/>
                  <a:pt x="17460" y="7595"/>
                  <a:pt x="17523" y="7786"/>
                </a:cubicBezTo>
                <a:cubicBezTo>
                  <a:pt x="17513" y="7733"/>
                  <a:pt x="17513" y="7714"/>
                  <a:pt x="17519" y="7714"/>
                </a:cubicBezTo>
                <a:cubicBezTo>
                  <a:pt x="17547" y="7714"/>
                  <a:pt x="17682" y="8010"/>
                  <a:pt x="17693" y="8010"/>
                </a:cubicBezTo>
                <a:cubicBezTo>
                  <a:pt x="17696" y="8010"/>
                  <a:pt x="17693" y="8000"/>
                  <a:pt x="17684" y="7975"/>
                </a:cubicBezTo>
                <a:cubicBezTo>
                  <a:pt x="18134" y="8594"/>
                  <a:pt x="18455" y="9637"/>
                  <a:pt x="18839" y="10254"/>
                </a:cubicBezTo>
                <a:cubicBezTo>
                  <a:pt x="18968" y="10207"/>
                  <a:pt x="21279" y="9921"/>
                  <a:pt x="21375" y="9828"/>
                </a:cubicBezTo>
                <a:cubicBezTo>
                  <a:pt x="21471" y="10017"/>
                  <a:pt x="21568" y="10254"/>
                  <a:pt x="21600" y="10303"/>
                </a:cubicBezTo>
                <a:cubicBezTo>
                  <a:pt x="21536" y="10065"/>
                  <a:pt x="21439" y="9828"/>
                  <a:pt x="21310" y="9590"/>
                </a:cubicBezTo>
                <a:lnTo>
                  <a:pt x="21214" y="9637"/>
                </a:lnTo>
                <a:cubicBezTo>
                  <a:pt x="20991" y="9162"/>
                  <a:pt x="21214" y="9495"/>
                  <a:pt x="20991" y="9020"/>
                </a:cubicBezTo>
                <a:cubicBezTo>
                  <a:pt x="20996" y="9010"/>
                  <a:pt x="21004" y="9006"/>
                  <a:pt x="21012" y="9006"/>
                </a:cubicBezTo>
                <a:cubicBezTo>
                  <a:pt x="21091" y="9006"/>
                  <a:pt x="21266" y="9388"/>
                  <a:pt x="21439" y="9732"/>
                </a:cubicBezTo>
                <a:cubicBezTo>
                  <a:pt x="21279" y="9400"/>
                  <a:pt x="21150" y="9020"/>
                  <a:pt x="21022" y="8925"/>
                </a:cubicBezTo>
                <a:cubicBezTo>
                  <a:pt x="20893" y="8545"/>
                  <a:pt x="21118" y="8925"/>
                  <a:pt x="20958" y="8450"/>
                </a:cubicBezTo>
                <a:cubicBezTo>
                  <a:pt x="20766" y="8165"/>
                  <a:pt x="20605" y="7881"/>
                  <a:pt x="20476" y="7548"/>
                </a:cubicBezTo>
                <a:cubicBezTo>
                  <a:pt x="20188" y="6694"/>
                  <a:pt x="19867" y="6410"/>
                  <a:pt x="19610" y="5602"/>
                </a:cubicBezTo>
                <a:lnTo>
                  <a:pt x="19642" y="5697"/>
                </a:lnTo>
                <a:cubicBezTo>
                  <a:pt x="19583" y="5433"/>
                  <a:pt x="19329" y="5002"/>
                  <a:pt x="19164" y="4526"/>
                </a:cubicBezTo>
                <a:cubicBezTo>
                  <a:pt x="19173" y="4568"/>
                  <a:pt x="19173" y="4600"/>
                  <a:pt x="19162" y="4600"/>
                </a:cubicBezTo>
                <a:cubicBezTo>
                  <a:pt x="19148" y="4600"/>
                  <a:pt x="19117" y="4551"/>
                  <a:pt x="19064" y="4415"/>
                </a:cubicBezTo>
                <a:cubicBezTo>
                  <a:pt x="18615" y="3371"/>
                  <a:pt x="18294" y="2706"/>
                  <a:pt x="17973" y="1851"/>
                </a:cubicBezTo>
                <a:lnTo>
                  <a:pt x="17621" y="1283"/>
                </a:lnTo>
                <a:lnTo>
                  <a:pt x="17106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39" name="Google Shape;237;p8"/>
          <p:cNvSpPr/>
          <p:nvPr/>
        </p:nvSpPr>
        <p:spPr>
          <a:xfrm rot="13213533">
            <a:off x="1152267" y="4176197"/>
            <a:ext cx="521720" cy="4347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6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6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6" y="5588"/>
                  <a:pt x="4326" y="5827"/>
                </a:cubicBezTo>
                <a:lnTo>
                  <a:pt x="4326" y="7967"/>
                </a:lnTo>
                <a:cubicBezTo>
                  <a:pt x="4293" y="8560"/>
                  <a:pt x="4359" y="9036"/>
                  <a:pt x="4326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6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79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6" y="10146"/>
                  <a:pt x="18527" y="10265"/>
                </a:cubicBezTo>
                <a:lnTo>
                  <a:pt x="17274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247" name="Google Shape;238;p8"/>
          <p:cNvGrpSpPr/>
          <p:nvPr/>
        </p:nvGrpSpPr>
        <p:grpSpPr>
          <a:xfrm>
            <a:off x="8421696" y="1158846"/>
            <a:ext cx="1361996" cy="817035"/>
            <a:chOff x="0" y="0"/>
            <a:chExt cx="1361994" cy="817034"/>
          </a:xfrm>
        </p:grpSpPr>
        <p:sp>
          <p:nvSpPr>
            <p:cNvPr id="240" name="Google Shape;239;p8"/>
            <p:cNvSpPr/>
            <p:nvPr/>
          </p:nvSpPr>
          <p:spPr>
            <a:xfrm flipH="1" rot="10605665">
              <a:off x="89357" y="93808"/>
              <a:ext cx="12701" cy="244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7297" y="7200"/>
                    <a:pt x="0" y="14400"/>
                    <a:pt x="0" y="21600"/>
                  </a:cubicBezTo>
                  <a:cubicBezTo>
                    <a:pt x="14303" y="14400"/>
                    <a:pt x="21600" y="7200"/>
                    <a:pt x="21600" y="0"/>
                  </a:cubicBezTo>
                  <a:close/>
                </a:path>
              </a:pathLst>
            </a:custGeom>
            <a:solidFill>
              <a:srgbClr val="344A9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244" name="Google Shape;241;p8"/>
            <p:cNvGrpSpPr/>
            <p:nvPr/>
          </p:nvGrpSpPr>
          <p:grpSpPr>
            <a:xfrm>
              <a:off x="0" y="-1"/>
              <a:ext cx="1361996" cy="817036"/>
              <a:chOff x="0" y="0"/>
              <a:chExt cx="1361994" cy="817034"/>
            </a:xfrm>
          </p:grpSpPr>
          <p:sp>
            <p:nvSpPr>
              <p:cNvPr id="241" name="Google Shape;242;p8"/>
              <p:cNvSpPr/>
              <p:nvPr/>
            </p:nvSpPr>
            <p:spPr>
              <a:xfrm flipH="1" rot="10605665">
                <a:off x="19948" y="36755"/>
                <a:ext cx="1322099" cy="7435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872" y="3453"/>
                    </a:moveTo>
                    <a:cubicBezTo>
                      <a:pt x="11877" y="3457"/>
                      <a:pt x="11881" y="3459"/>
                      <a:pt x="11884" y="3459"/>
                    </a:cubicBezTo>
                    <a:cubicBezTo>
                      <a:pt x="11880" y="3457"/>
                      <a:pt x="11876" y="3455"/>
                      <a:pt x="11872" y="3453"/>
                    </a:cubicBezTo>
                    <a:close/>
                    <a:moveTo>
                      <a:pt x="16318" y="6821"/>
                    </a:moveTo>
                    <a:cubicBezTo>
                      <a:pt x="16318" y="6826"/>
                      <a:pt x="16321" y="6830"/>
                      <a:pt x="16326" y="6832"/>
                    </a:cubicBezTo>
                    <a:cubicBezTo>
                      <a:pt x="16323" y="6828"/>
                      <a:pt x="16321" y="6825"/>
                      <a:pt x="16318" y="6821"/>
                    </a:cubicBezTo>
                    <a:close/>
                    <a:moveTo>
                      <a:pt x="1557" y="19650"/>
                    </a:moveTo>
                    <a:cubicBezTo>
                      <a:pt x="1561" y="19650"/>
                      <a:pt x="1565" y="19652"/>
                      <a:pt x="1570" y="19658"/>
                    </a:cubicBezTo>
                    <a:lnTo>
                      <a:pt x="1540" y="19938"/>
                    </a:lnTo>
                    <a:cubicBezTo>
                      <a:pt x="1552" y="19757"/>
                      <a:pt x="1535" y="19650"/>
                      <a:pt x="1557" y="19650"/>
                    </a:cubicBezTo>
                    <a:close/>
                    <a:moveTo>
                      <a:pt x="10987" y="0"/>
                    </a:moveTo>
                    <a:cubicBezTo>
                      <a:pt x="11136" y="47"/>
                      <a:pt x="11086" y="95"/>
                      <a:pt x="10961" y="95"/>
                    </a:cubicBezTo>
                    <a:cubicBezTo>
                      <a:pt x="10775" y="47"/>
                      <a:pt x="10675" y="35"/>
                      <a:pt x="10622" y="35"/>
                    </a:cubicBezTo>
                    <a:cubicBezTo>
                      <a:pt x="10569" y="35"/>
                      <a:pt x="10563" y="47"/>
                      <a:pt x="10563" y="47"/>
                    </a:cubicBezTo>
                    <a:lnTo>
                      <a:pt x="10140" y="47"/>
                    </a:lnTo>
                    <a:cubicBezTo>
                      <a:pt x="9218" y="47"/>
                      <a:pt x="8321" y="332"/>
                      <a:pt x="7474" y="899"/>
                    </a:cubicBezTo>
                    <a:cubicBezTo>
                      <a:pt x="6652" y="1468"/>
                      <a:pt x="5880" y="2226"/>
                      <a:pt x="5182" y="3173"/>
                    </a:cubicBezTo>
                    <a:cubicBezTo>
                      <a:pt x="4859" y="3740"/>
                      <a:pt x="4412" y="4356"/>
                      <a:pt x="4137" y="4923"/>
                    </a:cubicBezTo>
                    <a:cubicBezTo>
                      <a:pt x="3960" y="5255"/>
                      <a:pt x="3441" y="6211"/>
                      <a:pt x="2990" y="7295"/>
                    </a:cubicBezTo>
                    <a:cubicBezTo>
                      <a:pt x="2591" y="8147"/>
                      <a:pt x="2242" y="9046"/>
                      <a:pt x="1943" y="10043"/>
                    </a:cubicBezTo>
                    <a:lnTo>
                      <a:pt x="1993" y="9899"/>
                    </a:lnTo>
                    <a:cubicBezTo>
                      <a:pt x="1868" y="10326"/>
                      <a:pt x="1719" y="10751"/>
                      <a:pt x="1544" y="11084"/>
                    </a:cubicBezTo>
                    <a:cubicBezTo>
                      <a:pt x="1645" y="11084"/>
                      <a:pt x="1494" y="11748"/>
                      <a:pt x="1420" y="11985"/>
                    </a:cubicBezTo>
                    <a:cubicBezTo>
                      <a:pt x="1370" y="12173"/>
                      <a:pt x="1295" y="12505"/>
                      <a:pt x="1245" y="12884"/>
                    </a:cubicBezTo>
                    <a:cubicBezTo>
                      <a:pt x="1171" y="13216"/>
                      <a:pt x="1096" y="13641"/>
                      <a:pt x="1021" y="13927"/>
                    </a:cubicBezTo>
                    <a:lnTo>
                      <a:pt x="997" y="13878"/>
                    </a:lnTo>
                    <a:cubicBezTo>
                      <a:pt x="921" y="14447"/>
                      <a:pt x="698" y="15488"/>
                      <a:pt x="648" y="15869"/>
                    </a:cubicBezTo>
                    <a:cubicBezTo>
                      <a:pt x="398" y="17052"/>
                      <a:pt x="225" y="18236"/>
                      <a:pt x="149" y="19516"/>
                    </a:cubicBezTo>
                    <a:cubicBezTo>
                      <a:pt x="149" y="19516"/>
                      <a:pt x="100" y="19705"/>
                      <a:pt x="75" y="19895"/>
                    </a:cubicBezTo>
                    <a:lnTo>
                      <a:pt x="25" y="20178"/>
                    </a:lnTo>
                    <a:lnTo>
                      <a:pt x="0" y="20320"/>
                    </a:lnTo>
                    <a:lnTo>
                      <a:pt x="0" y="20462"/>
                    </a:lnTo>
                    <a:cubicBezTo>
                      <a:pt x="199" y="20699"/>
                      <a:pt x="398" y="20889"/>
                      <a:pt x="623" y="20984"/>
                    </a:cubicBezTo>
                    <a:cubicBezTo>
                      <a:pt x="706" y="21045"/>
                      <a:pt x="793" y="21074"/>
                      <a:pt x="877" y="21074"/>
                    </a:cubicBezTo>
                    <a:cubicBezTo>
                      <a:pt x="1126" y="21074"/>
                      <a:pt x="1365" y="20825"/>
                      <a:pt x="1494" y="20369"/>
                    </a:cubicBezTo>
                    <a:lnTo>
                      <a:pt x="1520" y="20415"/>
                    </a:lnTo>
                    <a:cubicBezTo>
                      <a:pt x="1520" y="20369"/>
                      <a:pt x="1520" y="20320"/>
                      <a:pt x="1520" y="20274"/>
                    </a:cubicBezTo>
                    <a:lnTo>
                      <a:pt x="1520" y="20132"/>
                    </a:lnTo>
                    <a:cubicBezTo>
                      <a:pt x="1523" y="20112"/>
                      <a:pt x="1525" y="20093"/>
                      <a:pt x="1527" y="20075"/>
                    </a:cubicBezTo>
                    <a:cubicBezTo>
                      <a:pt x="1541" y="19978"/>
                      <a:pt x="1551" y="19941"/>
                      <a:pt x="1557" y="19941"/>
                    </a:cubicBezTo>
                    <a:cubicBezTo>
                      <a:pt x="1570" y="19941"/>
                      <a:pt x="1570" y="20089"/>
                      <a:pt x="1570" y="20178"/>
                    </a:cubicBezTo>
                    <a:cubicBezTo>
                      <a:pt x="1595" y="20037"/>
                      <a:pt x="1595" y="19895"/>
                      <a:pt x="1619" y="19753"/>
                    </a:cubicBezTo>
                    <a:cubicBezTo>
                      <a:pt x="1619" y="19743"/>
                      <a:pt x="1618" y="19739"/>
                      <a:pt x="1617" y="19739"/>
                    </a:cubicBezTo>
                    <a:cubicBezTo>
                      <a:pt x="1611" y="19739"/>
                      <a:pt x="1595" y="19809"/>
                      <a:pt x="1595" y="19846"/>
                    </a:cubicBezTo>
                    <a:cubicBezTo>
                      <a:pt x="1570" y="19609"/>
                      <a:pt x="1595" y="19421"/>
                      <a:pt x="1619" y="19184"/>
                    </a:cubicBezTo>
                    <a:cubicBezTo>
                      <a:pt x="1669" y="18805"/>
                      <a:pt x="1669" y="19184"/>
                      <a:pt x="1719" y="18757"/>
                    </a:cubicBezTo>
                    <a:cubicBezTo>
                      <a:pt x="2018" y="16578"/>
                      <a:pt x="2467" y="14494"/>
                      <a:pt x="3064" y="12600"/>
                    </a:cubicBezTo>
                    <a:cubicBezTo>
                      <a:pt x="3089" y="12600"/>
                      <a:pt x="3064" y="12600"/>
                      <a:pt x="3064" y="12647"/>
                    </a:cubicBezTo>
                    <a:cubicBezTo>
                      <a:pt x="3139" y="12363"/>
                      <a:pt x="3214" y="12078"/>
                      <a:pt x="3314" y="11794"/>
                    </a:cubicBezTo>
                    <a:cubicBezTo>
                      <a:pt x="3388" y="11511"/>
                      <a:pt x="3488" y="11274"/>
                      <a:pt x="3563" y="10988"/>
                    </a:cubicBezTo>
                    <a:cubicBezTo>
                      <a:pt x="3587" y="10895"/>
                      <a:pt x="3637" y="10847"/>
                      <a:pt x="3688" y="10800"/>
                    </a:cubicBezTo>
                    <a:cubicBezTo>
                      <a:pt x="3662" y="10800"/>
                      <a:pt x="3737" y="10658"/>
                      <a:pt x="3812" y="10373"/>
                    </a:cubicBezTo>
                    <a:cubicBezTo>
                      <a:pt x="3911" y="10136"/>
                      <a:pt x="4036" y="9757"/>
                      <a:pt x="4185" y="9427"/>
                    </a:cubicBezTo>
                    <a:cubicBezTo>
                      <a:pt x="4335" y="9095"/>
                      <a:pt x="4484" y="8763"/>
                      <a:pt x="4609" y="8479"/>
                    </a:cubicBezTo>
                    <a:cubicBezTo>
                      <a:pt x="4709" y="8242"/>
                      <a:pt x="4808" y="8100"/>
                      <a:pt x="4808" y="8052"/>
                    </a:cubicBezTo>
                    <a:lnTo>
                      <a:pt x="4784" y="7959"/>
                    </a:lnTo>
                    <a:cubicBezTo>
                      <a:pt x="5033" y="7485"/>
                      <a:pt x="4908" y="7910"/>
                      <a:pt x="5107" y="7436"/>
                    </a:cubicBezTo>
                    <a:cubicBezTo>
                      <a:pt x="5157" y="7248"/>
                      <a:pt x="5232" y="7104"/>
                      <a:pt x="5331" y="6962"/>
                    </a:cubicBezTo>
                    <a:cubicBezTo>
                      <a:pt x="5431" y="6869"/>
                      <a:pt x="5506" y="6725"/>
                      <a:pt x="5580" y="6537"/>
                    </a:cubicBezTo>
                    <a:cubicBezTo>
                      <a:pt x="5580" y="6537"/>
                      <a:pt x="5672" y="6432"/>
                      <a:pt x="5698" y="6432"/>
                    </a:cubicBezTo>
                    <a:cubicBezTo>
                      <a:pt x="5703" y="6432"/>
                      <a:pt x="5705" y="6436"/>
                      <a:pt x="5705" y="6442"/>
                    </a:cubicBezTo>
                    <a:cubicBezTo>
                      <a:pt x="5705" y="6300"/>
                      <a:pt x="5830" y="6205"/>
                      <a:pt x="5904" y="6063"/>
                    </a:cubicBezTo>
                    <a:cubicBezTo>
                      <a:pt x="5904" y="6048"/>
                      <a:pt x="5899" y="6042"/>
                      <a:pt x="5891" y="6042"/>
                    </a:cubicBezTo>
                    <a:cubicBezTo>
                      <a:pt x="5874" y="6042"/>
                      <a:pt x="5846" y="6063"/>
                      <a:pt x="5830" y="6063"/>
                    </a:cubicBezTo>
                    <a:lnTo>
                      <a:pt x="5904" y="5921"/>
                    </a:lnTo>
                    <a:lnTo>
                      <a:pt x="6004" y="5780"/>
                    </a:lnTo>
                    <a:cubicBezTo>
                      <a:pt x="6032" y="5762"/>
                      <a:pt x="6052" y="5751"/>
                      <a:pt x="6064" y="5751"/>
                    </a:cubicBezTo>
                    <a:cubicBezTo>
                      <a:pt x="6087" y="5751"/>
                      <a:pt x="6086" y="5784"/>
                      <a:pt x="6054" y="5873"/>
                    </a:cubicBezTo>
                    <a:lnTo>
                      <a:pt x="6303" y="5494"/>
                    </a:lnTo>
                    <a:lnTo>
                      <a:pt x="6702" y="5020"/>
                    </a:lnTo>
                    <a:cubicBezTo>
                      <a:pt x="7050" y="4642"/>
                      <a:pt x="7424" y="4311"/>
                      <a:pt x="7798" y="4026"/>
                    </a:cubicBezTo>
                    <a:cubicBezTo>
                      <a:pt x="8146" y="3742"/>
                      <a:pt x="8520" y="3552"/>
                      <a:pt x="8919" y="3410"/>
                    </a:cubicBezTo>
                    <a:cubicBezTo>
                      <a:pt x="9069" y="3315"/>
                      <a:pt x="9218" y="3315"/>
                      <a:pt x="9368" y="3269"/>
                    </a:cubicBezTo>
                    <a:lnTo>
                      <a:pt x="9666" y="3222"/>
                    </a:lnTo>
                    <a:cubicBezTo>
                      <a:pt x="9592" y="3173"/>
                      <a:pt x="9417" y="3222"/>
                      <a:pt x="9342" y="3127"/>
                    </a:cubicBezTo>
                    <a:cubicBezTo>
                      <a:pt x="9417" y="3078"/>
                      <a:pt x="9473" y="3078"/>
                      <a:pt x="9520" y="3078"/>
                    </a:cubicBezTo>
                    <a:cubicBezTo>
                      <a:pt x="9567" y="3078"/>
                      <a:pt x="9604" y="3078"/>
                      <a:pt x="9642" y="3032"/>
                    </a:cubicBezTo>
                    <a:cubicBezTo>
                      <a:pt x="9692" y="3127"/>
                      <a:pt x="9766" y="3127"/>
                      <a:pt x="9865" y="3127"/>
                    </a:cubicBezTo>
                    <a:cubicBezTo>
                      <a:pt x="9941" y="3127"/>
                      <a:pt x="10040" y="3173"/>
                      <a:pt x="10115" y="3222"/>
                    </a:cubicBezTo>
                    <a:lnTo>
                      <a:pt x="10165" y="3127"/>
                    </a:lnTo>
                    <a:lnTo>
                      <a:pt x="10239" y="3222"/>
                    </a:lnTo>
                    <a:lnTo>
                      <a:pt x="10713" y="3222"/>
                    </a:lnTo>
                    <a:lnTo>
                      <a:pt x="11086" y="3315"/>
                    </a:lnTo>
                    <a:cubicBezTo>
                      <a:pt x="11356" y="3315"/>
                      <a:pt x="11625" y="3362"/>
                      <a:pt x="11872" y="3453"/>
                    </a:cubicBezTo>
                    <a:cubicBezTo>
                      <a:pt x="11842" y="3436"/>
                      <a:pt x="11797" y="3364"/>
                      <a:pt x="11884" y="3364"/>
                    </a:cubicBezTo>
                    <a:cubicBezTo>
                      <a:pt x="11884" y="3459"/>
                      <a:pt x="12158" y="3364"/>
                      <a:pt x="12208" y="3505"/>
                    </a:cubicBezTo>
                    <a:cubicBezTo>
                      <a:pt x="12274" y="3505"/>
                      <a:pt x="12429" y="3589"/>
                      <a:pt x="12496" y="3589"/>
                    </a:cubicBezTo>
                    <a:cubicBezTo>
                      <a:pt x="12528" y="3589"/>
                      <a:pt x="12540" y="3568"/>
                      <a:pt x="12507" y="3505"/>
                    </a:cubicBezTo>
                    <a:cubicBezTo>
                      <a:pt x="12556" y="3552"/>
                      <a:pt x="12631" y="3601"/>
                      <a:pt x="12681" y="3647"/>
                    </a:cubicBezTo>
                    <a:cubicBezTo>
                      <a:pt x="12731" y="3694"/>
                      <a:pt x="12756" y="3694"/>
                      <a:pt x="12681" y="3694"/>
                    </a:cubicBezTo>
                    <a:cubicBezTo>
                      <a:pt x="12756" y="3742"/>
                      <a:pt x="12831" y="3789"/>
                      <a:pt x="12930" y="3838"/>
                    </a:cubicBezTo>
                    <a:lnTo>
                      <a:pt x="12805" y="3742"/>
                    </a:lnTo>
                    <a:cubicBezTo>
                      <a:pt x="12955" y="3789"/>
                      <a:pt x="13080" y="3884"/>
                      <a:pt x="13179" y="3931"/>
                    </a:cubicBezTo>
                    <a:cubicBezTo>
                      <a:pt x="13304" y="4026"/>
                      <a:pt x="13404" y="4075"/>
                      <a:pt x="13503" y="4075"/>
                    </a:cubicBezTo>
                    <a:lnTo>
                      <a:pt x="13404" y="3979"/>
                    </a:lnTo>
                    <a:cubicBezTo>
                      <a:pt x="13577" y="4075"/>
                      <a:pt x="13728" y="4168"/>
                      <a:pt x="13778" y="4311"/>
                    </a:cubicBezTo>
                    <a:lnTo>
                      <a:pt x="13702" y="4263"/>
                    </a:lnTo>
                    <a:lnTo>
                      <a:pt x="13603" y="4263"/>
                    </a:lnTo>
                    <a:cubicBezTo>
                      <a:pt x="13752" y="4311"/>
                      <a:pt x="13852" y="4405"/>
                      <a:pt x="13977" y="4500"/>
                    </a:cubicBezTo>
                    <a:cubicBezTo>
                      <a:pt x="14101" y="4595"/>
                      <a:pt x="14200" y="4642"/>
                      <a:pt x="14325" y="4737"/>
                    </a:cubicBezTo>
                    <a:lnTo>
                      <a:pt x="14200" y="4690"/>
                    </a:lnTo>
                    <a:cubicBezTo>
                      <a:pt x="14275" y="4737"/>
                      <a:pt x="14450" y="4832"/>
                      <a:pt x="14649" y="5020"/>
                    </a:cubicBezTo>
                    <a:cubicBezTo>
                      <a:pt x="14749" y="5069"/>
                      <a:pt x="14874" y="5211"/>
                      <a:pt x="14973" y="5306"/>
                    </a:cubicBezTo>
                    <a:cubicBezTo>
                      <a:pt x="15097" y="5399"/>
                      <a:pt x="15197" y="5494"/>
                      <a:pt x="15322" y="5636"/>
                    </a:cubicBezTo>
                    <a:cubicBezTo>
                      <a:pt x="15546" y="5873"/>
                      <a:pt x="15770" y="6110"/>
                      <a:pt x="15970" y="6347"/>
                    </a:cubicBezTo>
                    <a:cubicBezTo>
                      <a:pt x="16144" y="6537"/>
                      <a:pt x="16268" y="6725"/>
                      <a:pt x="16368" y="6821"/>
                    </a:cubicBezTo>
                    <a:lnTo>
                      <a:pt x="16268" y="6584"/>
                    </a:lnTo>
                    <a:lnTo>
                      <a:pt x="16393" y="6679"/>
                    </a:lnTo>
                    <a:cubicBezTo>
                      <a:pt x="16440" y="6724"/>
                      <a:pt x="16464" y="6768"/>
                      <a:pt x="16508" y="6811"/>
                    </a:cubicBezTo>
                    <a:cubicBezTo>
                      <a:pt x="16502" y="6809"/>
                      <a:pt x="16494" y="6807"/>
                      <a:pt x="16484" y="6807"/>
                    </a:cubicBezTo>
                    <a:cubicBezTo>
                      <a:pt x="16443" y="6807"/>
                      <a:pt x="16373" y="6834"/>
                      <a:pt x="16338" y="6834"/>
                    </a:cubicBezTo>
                    <a:cubicBezTo>
                      <a:pt x="16333" y="6834"/>
                      <a:pt x="16329" y="6834"/>
                      <a:pt x="16326" y="6832"/>
                    </a:cubicBezTo>
                    <a:cubicBezTo>
                      <a:pt x="16871" y="7683"/>
                      <a:pt x="17341" y="8625"/>
                      <a:pt x="17763" y="9664"/>
                    </a:cubicBezTo>
                    <a:cubicBezTo>
                      <a:pt x="18186" y="10658"/>
                      <a:pt x="18560" y="11794"/>
                      <a:pt x="18835" y="12979"/>
                    </a:cubicBezTo>
                    <a:cubicBezTo>
                      <a:pt x="18868" y="13148"/>
                      <a:pt x="18867" y="13195"/>
                      <a:pt x="18852" y="13195"/>
                    </a:cubicBezTo>
                    <a:cubicBezTo>
                      <a:pt x="18836" y="13195"/>
                      <a:pt x="18798" y="13121"/>
                      <a:pt x="18785" y="13121"/>
                    </a:cubicBezTo>
                    <a:cubicBezTo>
                      <a:pt x="18909" y="13546"/>
                      <a:pt x="18884" y="13263"/>
                      <a:pt x="18960" y="13641"/>
                    </a:cubicBezTo>
                    <a:cubicBezTo>
                      <a:pt x="18967" y="13686"/>
                      <a:pt x="18968" y="13703"/>
                      <a:pt x="18964" y="13703"/>
                    </a:cubicBezTo>
                    <a:cubicBezTo>
                      <a:pt x="18954" y="13703"/>
                      <a:pt x="18926" y="13628"/>
                      <a:pt x="18909" y="13595"/>
                    </a:cubicBezTo>
                    <a:cubicBezTo>
                      <a:pt x="18960" y="13783"/>
                      <a:pt x="18984" y="13927"/>
                      <a:pt x="19009" y="13927"/>
                    </a:cubicBezTo>
                    <a:cubicBezTo>
                      <a:pt x="18960" y="13690"/>
                      <a:pt x="19034" y="13783"/>
                      <a:pt x="19059" y="13641"/>
                    </a:cubicBezTo>
                    <a:lnTo>
                      <a:pt x="19109" y="13927"/>
                    </a:lnTo>
                    <a:cubicBezTo>
                      <a:pt x="19133" y="14020"/>
                      <a:pt x="19159" y="14164"/>
                      <a:pt x="19159" y="14164"/>
                    </a:cubicBezTo>
                    <a:lnTo>
                      <a:pt x="19133" y="14164"/>
                    </a:lnTo>
                    <a:cubicBezTo>
                      <a:pt x="19233" y="14399"/>
                      <a:pt x="19308" y="14636"/>
                      <a:pt x="19358" y="14921"/>
                    </a:cubicBezTo>
                    <a:cubicBezTo>
                      <a:pt x="19533" y="15820"/>
                      <a:pt x="19656" y="16768"/>
                      <a:pt x="19781" y="17716"/>
                    </a:cubicBezTo>
                    <a:cubicBezTo>
                      <a:pt x="19756" y="17716"/>
                      <a:pt x="19732" y="17525"/>
                      <a:pt x="19682" y="17337"/>
                    </a:cubicBezTo>
                    <a:cubicBezTo>
                      <a:pt x="19706" y="17479"/>
                      <a:pt x="19732" y="17621"/>
                      <a:pt x="19732" y="17762"/>
                    </a:cubicBezTo>
                    <a:cubicBezTo>
                      <a:pt x="19732" y="17724"/>
                      <a:pt x="19734" y="17708"/>
                      <a:pt x="19737" y="17708"/>
                    </a:cubicBezTo>
                    <a:cubicBezTo>
                      <a:pt x="19751" y="17708"/>
                      <a:pt x="19790" y="17990"/>
                      <a:pt x="19802" y="17990"/>
                    </a:cubicBezTo>
                    <a:cubicBezTo>
                      <a:pt x="19804" y="17990"/>
                      <a:pt x="19806" y="17978"/>
                      <a:pt x="19806" y="17953"/>
                    </a:cubicBezTo>
                    <a:cubicBezTo>
                      <a:pt x="19955" y="18615"/>
                      <a:pt x="19955" y="19516"/>
                      <a:pt x="20080" y="20083"/>
                    </a:cubicBezTo>
                    <a:cubicBezTo>
                      <a:pt x="20106" y="20083"/>
                      <a:pt x="20454" y="20369"/>
                      <a:pt x="20828" y="20606"/>
                    </a:cubicBezTo>
                    <a:cubicBezTo>
                      <a:pt x="21160" y="20876"/>
                      <a:pt x="21491" y="21103"/>
                      <a:pt x="21565" y="21124"/>
                    </a:cubicBezTo>
                    <a:cubicBezTo>
                      <a:pt x="21562" y="21064"/>
                      <a:pt x="21557" y="21002"/>
                      <a:pt x="21550" y="20936"/>
                    </a:cubicBezTo>
                    <a:lnTo>
                      <a:pt x="21500" y="20936"/>
                    </a:lnTo>
                    <a:cubicBezTo>
                      <a:pt x="21451" y="20462"/>
                      <a:pt x="21525" y="20794"/>
                      <a:pt x="21500" y="20320"/>
                    </a:cubicBezTo>
                    <a:cubicBezTo>
                      <a:pt x="21550" y="20320"/>
                      <a:pt x="21575" y="20747"/>
                      <a:pt x="21600" y="21126"/>
                    </a:cubicBezTo>
                    <a:cubicBezTo>
                      <a:pt x="21600" y="20841"/>
                      <a:pt x="21600" y="20557"/>
                      <a:pt x="21550" y="20274"/>
                    </a:cubicBezTo>
                    <a:cubicBezTo>
                      <a:pt x="21550" y="19941"/>
                      <a:pt x="21600" y="20274"/>
                      <a:pt x="21575" y="19895"/>
                    </a:cubicBezTo>
                    <a:cubicBezTo>
                      <a:pt x="21525" y="19563"/>
                      <a:pt x="21500" y="19231"/>
                      <a:pt x="21500" y="18900"/>
                    </a:cubicBezTo>
                    <a:cubicBezTo>
                      <a:pt x="21451" y="18095"/>
                      <a:pt x="21301" y="17716"/>
                      <a:pt x="21251" y="16958"/>
                    </a:cubicBezTo>
                    <a:lnTo>
                      <a:pt x="21276" y="17052"/>
                    </a:lnTo>
                    <a:cubicBezTo>
                      <a:pt x="21276" y="16768"/>
                      <a:pt x="21176" y="16294"/>
                      <a:pt x="21126" y="15820"/>
                    </a:cubicBezTo>
                    <a:cubicBezTo>
                      <a:pt x="21126" y="15902"/>
                      <a:pt x="21126" y="15985"/>
                      <a:pt x="21117" y="15985"/>
                    </a:cubicBezTo>
                    <a:cubicBezTo>
                      <a:pt x="21110" y="15985"/>
                      <a:pt x="21097" y="15941"/>
                      <a:pt x="21077" y="15820"/>
                    </a:cubicBezTo>
                    <a:cubicBezTo>
                      <a:pt x="21027" y="15300"/>
                      <a:pt x="20952" y="14968"/>
                      <a:pt x="20902" y="14542"/>
                    </a:cubicBezTo>
                    <a:lnTo>
                      <a:pt x="20852" y="14399"/>
                    </a:lnTo>
                    <a:cubicBezTo>
                      <a:pt x="20828" y="14305"/>
                      <a:pt x="20802" y="14210"/>
                      <a:pt x="20802" y="14210"/>
                    </a:cubicBezTo>
                    <a:cubicBezTo>
                      <a:pt x="20478" y="12410"/>
                      <a:pt x="20030" y="10705"/>
                      <a:pt x="19482" y="9141"/>
                    </a:cubicBezTo>
                    <a:cubicBezTo>
                      <a:pt x="19159" y="8194"/>
                      <a:pt x="18785" y="7295"/>
                      <a:pt x="18386" y="6489"/>
                    </a:cubicBezTo>
                    <a:cubicBezTo>
                      <a:pt x="18087" y="5873"/>
                      <a:pt x="17788" y="5352"/>
                      <a:pt x="17490" y="4879"/>
                    </a:cubicBezTo>
                    <a:lnTo>
                      <a:pt x="17514" y="4879"/>
                    </a:lnTo>
                    <a:cubicBezTo>
                      <a:pt x="17140" y="4311"/>
                      <a:pt x="16766" y="3789"/>
                      <a:pt x="16368" y="3315"/>
                    </a:cubicBezTo>
                    <a:cubicBezTo>
                      <a:pt x="15870" y="2700"/>
                      <a:pt x="15371" y="2226"/>
                      <a:pt x="14824" y="1800"/>
                    </a:cubicBezTo>
                    <a:cubicBezTo>
                      <a:pt x="13852" y="994"/>
                      <a:pt x="12831" y="520"/>
                      <a:pt x="11809" y="284"/>
                    </a:cubicBezTo>
                    <a:cubicBezTo>
                      <a:pt x="11534" y="142"/>
                      <a:pt x="11261" y="47"/>
                      <a:pt x="10987" y="0"/>
                    </a:cubicBezTo>
                    <a:close/>
                    <a:moveTo>
                      <a:pt x="21565" y="21124"/>
                    </a:moveTo>
                    <a:cubicBezTo>
                      <a:pt x="21575" y="21281"/>
                      <a:pt x="21575" y="21429"/>
                      <a:pt x="21575" y="21600"/>
                    </a:cubicBezTo>
                    <a:cubicBezTo>
                      <a:pt x="21575" y="21458"/>
                      <a:pt x="21575" y="21268"/>
                      <a:pt x="21575" y="21126"/>
                    </a:cubicBezTo>
                    <a:cubicBezTo>
                      <a:pt x="21572" y="21126"/>
                      <a:pt x="21569" y="21126"/>
                      <a:pt x="21565" y="2112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242" name="Google Shape;243;p8"/>
              <p:cNvSpPr/>
              <p:nvPr/>
            </p:nvSpPr>
            <p:spPr>
              <a:xfrm flipH="1" rot="10605665">
                <a:off x="247336" y="68525"/>
                <a:ext cx="12701" cy="17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0911" y="5942"/>
                      <a:pt x="0" y="13731"/>
                      <a:pt x="0" y="21600"/>
                    </a:cubicBezTo>
                    <a:cubicBezTo>
                      <a:pt x="10911" y="15738"/>
                      <a:pt x="16256" y="7869"/>
                      <a:pt x="216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243" name="Google Shape;245;p8"/>
              <p:cNvSpPr/>
              <p:nvPr/>
            </p:nvSpPr>
            <p:spPr>
              <a:xfrm flipH="1" rot="10605665">
                <a:off x="176045" y="33777"/>
                <a:ext cx="996208" cy="5543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fill="norm" stroke="1" extrusionOk="0">
                    <a:moveTo>
                      <a:pt x="11638" y="4434"/>
                    </a:moveTo>
                    <a:cubicBezTo>
                      <a:pt x="11644" y="4441"/>
                      <a:pt x="11652" y="4447"/>
                      <a:pt x="11659" y="4447"/>
                    </a:cubicBezTo>
                    <a:cubicBezTo>
                      <a:pt x="11651" y="4441"/>
                      <a:pt x="11644" y="4439"/>
                      <a:pt x="11638" y="4434"/>
                    </a:cubicBezTo>
                    <a:close/>
                    <a:moveTo>
                      <a:pt x="6262" y="6773"/>
                    </a:moveTo>
                    <a:cubicBezTo>
                      <a:pt x="6255" y="6783"/>
                      <a:pt x="6248" y="6791"/>
                      <a:pt x="6243" y="6799"/>
                    </a:cubicBezTo>
                    <a:cubicBezTo>
                      <a:pt x="6251" y="6791"/>
                      <a:pt x="6258" y="6781"/>
                      <a:pt x="6262" y="6773"/>
                    </a:cubicBezTo>
                    <a:close/>
                    <a:moveTo>
                      <a:pt x="15821" y="7687"/>
                    </a:moveTo>
                    <a:cubicBezTo>
                      <a:pt x="15821" y="7695"/>
                      <a:pt x="15823" y="7700"/>
                      <a:pt x="15830" y="7700"/>
                    </a:cubicBezTo>
                    <a:cubicBezTo>
                      <a:pt x="15826" y="7695"/>
                      <a:pt x="15823" y="7692"/>
                      <a:pt x="15821" y="7687"/>
                    </a:cubicBezTo>
                    <a:close/>
                    <a:moveTo>
                      <a:pt x="1916" y="9974"/>
                    </a:moveTo>
                    <a:lnTo>
                      <a:pt x="1884" y="10102"/>
                    </a:lnTo>
                    <a:cubicBezTo>
                      <a:pt x="1893" y="10060"/>
                      <a:pt x="1904" y="10021"/>
                      <a:pt x="1915" y="9979"/>
                    </a:cubicBezTo>
                    <a:cubicBezTo>
                      <a:pt x="1915" y="9977"/>
                      <a:pt x="1916" y="9977"/>
                      <a:pt x="1916" y="9974"/>
                    </a:cubicBezTo>
                    <a:close/>
                    <a:moveTo>
                      <a:pt x="3515" y="13090"/>
                    </a:moveTo>
                    <a:cubicBezTo>
                      <a:pt x="3514" y="13092"/>
                      <a:pt x="3514" y="13095"/>
                      <a:pt x="3513" y="13098"/>
                    </a:cubicBezTo>
                    <a:cubicBezTo>
                      <a:pt x="3515" y="13092"/>
                      <a:pt x="3517" y="13090"/>
                      <a:pt x="3515" y="13090"/>
                    </a:cubicBezTo>
                    <a:close/>
                    <a:moveTo>
                      <a:pt x="3513" y="13098"/>
                    </a:moveTo>
                    <a:cubicBezTo>
                      <a:pt x="3509" y="13105"/>
                      <a:pt x="3502" y="13121"/>
                      <a:pt x="3502" y="13152"/>
                    </a:cubicBezTo>
                    <a:cubicBezTo>
                      <a:pt x="3505" y="13134"/>
                      <a:pt x="3509" y="13116"/>
                      <a:pt x="3513" y="13098"/>
                    </a:cubicBezTo>
                    <a:close/>
                    <a:moveTo>
                      <a:pt x="2038" y="19873"/>
                    </a:moveTo>
                    <a:cubicBezTo>
                      <a:pt x="2041" y="19873"/>
                      <a:pt x="2043" y="19878"/>
                      <a:pt x="2047" y="19886"/>
                    </a:cubicBezTo>
                    <a:lnTo>
                      <a:pt x="2030" y="20131"/>
                    </a:lnTo>
                    <a:cubicBezTo>
                      <a:pt x="2034" y="19964"/>
                      <a:pt x="2027" y="19873"/>
                      <a:pt x="2038" y="19873"/>
                    </a:cubicBezTo>
                    <a:close/>
                    <a:moveTo>
                      <a:pt x="10833" y="0"/>
                    </a:moveTo>
                    <a:cubicBezTo>
                      <a:pt x="10966" y="0"/>
                      <a:pt x="10900" y="63"/>
                      <a:pt x="10801" y="63"/>
                    </a:cubicBezTo>
                    <a:cubicBezTo>
                      <a:pt x="10668" y="42"/>
                      <a:pt x="10580" y="36"/>
                      <a:pt x="10522" y="36"/>
                    </a:cubicBezTo>
                    <a:cubicBezTo>
                      <a:pt x="10404" y="36"/>
                      <a:pt x="10404" y="63"/>
                      <a:pt x="10404" y="63"/>
                    </a:cubicBezTo>
                    <a:cubicBezTo>
                      <a:pt x="10404" y="63"/>
                      <a:pt x="10371" y="128"/>
                      <a:pt x="9975" y="190"/>
                    </a:cubicBezTo>
                    <a:cubicBezTo>
                      <a:pt x="9743" y="190"/>
                      <a:pt x="9380" y="255"/>
                      <a:pt x="8918" y="380"/>
                    </a:cubicBezTo>
                    <a:cubicBezTo>
                      <a:pt x="8687" y="445"/>
                      <a:pt x="8423" y="573"/>
                      <a:pt x="8159" y="636"/>
                    </a:cubicBezTo>
                    <a:lnTo>
                      <a:pt x="7365" y="1081"/>
                    </a:lnTo>
                    <a:lnTo>
                      <a:pt x="6639" y="1652"/>
                    </a:lnTo>
                    <a:cubicBezTo>
                      <a:pt x="6375" y="1842"/>
                      <a:pt x="6176" y="2032"/>
                      <a:pt x="5979" y="2225"/>
                    </a:cubicBezTo>
                    <a:cubicBezTo>
                      <a:pt x="5781" y="2415"/>
                      <a:pt x="5616" y="2605"/>
                      <a:pt x="5450" y="2795"/>
                    </a:cubicBezTo>
                    <a:lnTo>
                      <a:pt x="5086" y="3241"/>
                    </a:lnTo>
                    <a:cubicBezTo>
                      <a:pt x="4760" y="3868"/>
                      <a:pt x="4303" y="4374"/>
                      <a:pt x="4038" y="5001"/>
                    </a:cubicBezTo>
                    <a:cubicBezTo>
                      <a:pt x="3618" y="5749"/>
                      <a:pt x="3230" y="6497"/>
                      <a:pt x="2874" y="7307"/>
                    </a:cubicBezTo>
                    <a:cubicBezTo>
                      <a:pt x="2775" y="7625"/>
                      <a:pt x="2642" y="7877"/>
                      <a:pt x="2543" y="8133"/>
                    </a:cubicBezTo>
                    <a:cubicBezTo>
                      <a:pt x="2412" y="8450"/>
                      <a:pt x="2313" y="8703"/>
                      <a:pt x="2247" y="8958"/>
                    </a:cubicBezTo>
                    <a:cubicBezTo>
                      <a:pt x="2099" y="9300"/>
                      <a:pt x="2004" y="9638"/>
                      <a:pt x="1915" y="9979"/>
                    </a:cubicBezTo>
                    <a:cubicBezTo>
                      <a:pt x="1717" y="10800"/>
                      <a:pt x="1685" y="10610"/>
                      <a:pt x="1487" y="11183"/>
                    </a:cubicBezTo>
                    <a:cubicBezTo>
                      <a:pt x="1586" y="11183"/>
                      <a:pt x="1453" y="11881"/>
                      <a:pt x="1421" y="12134"/>
                    </a:cubicBezTo>
                    <a:cubicBezTo>
                      <a:pt x="1322" y="12517"/>
                      <a:pt x="1189" y="13405"/>
                      <a:pt x="1058" y="14041"/>
                    </a:cubicBezTo>
                    <a:lnTo>
                      <a:pt x="1024" y="14041"/>
                    </a:lnTo>
                    <a:cubicBezTo>
                      <a:pt x="959" y="14548"/>
                      <a:pt x="760" y="15630"/>
                      <a:pt x="693" y="15947"/>
                    </a:cubicBezTo>
                    <a:cubicBezTo>
                      <a:pt x="628" y="16328"/>
                      <a:pt x="496" y="16963"/>
                      <a:pt x="397" y="17536"/>
                    </a:cubicBezTo>
                    <a:cubicBezTo>
                      <a:pt x="298" y="18169"/>
                      <a:pt x="232" y="18805"/>
                      <a:pt x="199" y="19441"/>
                    </a:cubicBezTo>
                    <a:lnTo>
                      <a:pt x="0" y="20266"/>
                    </a:lnTo>
                    <a:lnTo>
                      <a:pt x="0" y="20394"/>
                    </a:lnTo>
                    <a:cubicBezTo>
                      <a:pt x="232" y="20712"/>
                      <a:pt x="496" y="20902"/>
                      <a:pt x="794" y="21030"/>
                    </a:cubicBezTo>
                    <a:cubicBezTo>
                      <a:pt x="956" y="21134"/>
                      <a:pt x="1142" y="21207"/>
                      <a:pt x="1320" y="21207"/>
                    </a:cubicBezTo>
                    <a:cubicBezTo>
                      <a:pt x="1575" y="21207"/>
                      <a:pt x="1813" y="21058"/>
                      <a:pt x="1949" y="20649"/>
                    </a:cubicBezTo>
                    <a:lnTo>
                      <a:pt x="1982" y="20649"/>
                    </a:lnTo>
                    <a:lnTo>
                      <a:pt x="2015" y="20394"/>
                    </a:lnTo>
                    <a:cubicBezTo>
                      <a:pt x="2020" y="20339"/>
                      <a:pt x="2023" y="20287"/>
                      <a:pt x="2026" y="20240"/>
                    </a:cubicBezTo>
                    <a:cubicBezTo>
                      <a:pt x="2031" y="20196"/>
                      <a:pt x="2037" y="20178"/>
                      <a:pt x="2041" y="20178"/>
                    </a:cubicBezTo>
                    <a:cubicBezTo>
                      <a:pt x="2053" y="20178"/>
                      <a:pt x="2060" y="20313"/>
                      <a:pt x="2081" y="20394"/>
                    </a:cubicBezTo>
                    <a:cubicBezTo>
                      <a:pt x="2081" y="20266"/>
                      <a:pt x="2114" y="20141"/>
                      <a:pt x="2148" y="20014"/>
                    </a:cubicBezTo>
                    <a:cubicBezTo>
                      <a:pt x="2148" y="20001"/>
                      <a:pt x="2146" y="19995"/>
                      <a:pt x="2144" y="19995"/>
                    </a:cubicBezTo>
                    <a:cubicBezTo>
                      <a:pt x="2134" y="19995"/>
                      <a:pt x="2108" y="20089"/>
                      <a:pt x="2081" y="20141"/>
                    </a:cubicBezTo>
                    <a:cubicBezTo>
                      <a:pt x="2081" y="19886"/>
                      <a:pt x="2081" y="19631"/>
                      <a:pt x="2114" y="19441"/>
                    </a:cubicBezTo>
                    <a:cubicBezTo>
                      <a:pt x="2180" y="19123"/>
                      <a:pt x="2213" y="19441"/>
                      <a:pt x="2247" y="19060"/>
                    </a:cubicBezTo>
                    <a:cubicBezTo>
                      <a:pt x="2543" y="16963"/>
                      <a:pt x="2972" y="14994"/>
                      <a:pt x="3502" y="13087"/>
                    </a:cubicBezTo>
                    <a:cubicBezTo>
                      <a:pt x="3509" y="13087"/>
                      <a:pt x="3513" y="13087"/>
                      <a:pt x="3515" y="13090"/>
                    </a:cubicBezTo>
                    <a:cubicBezTo>
                      <a:pt x="3580" y="12801"/>
                      <a:pt x="3671" y="12566"/>
                      <a:pt x="3732" y="12389"/>
                    </a:cubicBezTo>
                    <a:cubicBezTo>
                      <a:pt x="3798" y="12134"/>
                      <a:pt x="3865" y="11816"/>
                      <a:pt x="3964" y="11563"/>
                    </a:cubicBezTo>
                    <a:cubicBezTo>
                      <a:pt x="3996" y="11501"/>
                      <a:pt x="4030" y="11436"/>
                      <a:pt x="4096" y="11436"/>
                    </a:cubicBezTo>
                    <a:cubicBezTo>
                      <a:pt x="4096" y="11308"/>
                      <a:pt x="4161" y="11118"/>
                      <a:pt x="4195" y="10990"/>
                    </a:cubicBezTo>
                    <a:lnTo>
                      <a:pt x="4360" y="10610"/>
                    </a:lnTo>
                    <a:cubicBezTo>
                      <a:pt x="4393" y="10420"/>
                      <a:pt x="4459" y="10292"/>
                      <a:pt x="4526" y="10102"/>
                    </a:cubicBezTo>
                    <a:cubicBezTo>
                      <a:pt x="4657" y="9784"/>
                      <a:pt x="4790" y="9529"/>
                      <a:pt x="4921" y="9214"/>
                    </a:cubicBezTo>
                    <a:cubicBezTo>
                      <a:pt x="4987" y="9021"/>
                      <a:pt x="5086" y="8896"/>
                      <a:pt x="5086" y="8831"/>
                    </a:cubicBezTo>
                    <a:lnTo>
                      <a:pt x="5054" y="8703"/>
                    </a:lnTo>
                    <a:cubicBezTo>
                      <a:pt x="5153" y="8482"/>
                      <a:pt x="5177" y="8482"/>
                      <a:pt x="5207" y="8482"/>
                    </a:cubicBezTo>
                    <a:cubicBezTo>
                      <a:pt x="5235" y="8482"/>
                      <a:pt x="5268" y="8482"/>
                      <a:pt x="5384" y="8260"/>
                    </a:cubicBezTo>
                    <a:cubicBezTo>
                      <a:pt x="5384" y="7942"/>
                      <a:pt x="5747" y="7625"/>
                      <a:pt x="5781" y="7434"/>
                    </a:cubicBezTo>
                    <a:cubicBezTo>
                      <a:pt x="5781" y="7434"/>
                      <a:pt x="5865" y="7351"/>
                      <a:pt x="5899" y="7351"/>
                    </a:cubicBezTo>
                    <a:cubicBezTo>
                      <a:pt x="5907" y="7351"/>
                      <a:pt x="5912" y="7356"/>
                      <a:pt x="5912" y="7369"/>
                    </a:cubicBezTo>
                    <a:cubicBezTo>
                      <a:pt x="5912" y="7179"/>
                      <a:pt x="6045" y="7117"/>
                      <a:pt x="6077" y="6989"/>
                    </a:cubicBezTo>
                    <a:cubicBezTo>
                      <a:pt x="6099" y="6947"/>
                      <a:pt x="6103" y="6932"/>
                      <a:pt x="6098" y="6932"/>
                    </a:cubicBezTo>
                    <a:cubicBezTo>
                      <a:pt x="6088" y="6932"/>
                      <a:pt x="6045" y="6989"/>
                      <a:pt x="6045" y="6989"/>
                    </a:cubicBezTo>
                    <a:lnTo>
                      <a:pt x="6176" y="6734"/>
                    </a:lnTo>
                    <a:cubicBezTo>
                      <a:pt x="6195" y="6715"/>
                      <a:pt x="6216" y="6708"/>
                      <a:pt x="6232" y="6708"/>
                    </a:cubicBezTo>
                    <a:cubicBezTo>
                      <a:pt x="6263" y="6708"/>
                      <a:pt x="6282" y="6739"/>
                      <a:pt x="6262" y="6773"/>
                    </a:cubicBezTo>
                    <a:cubicBezTo>
                      <a:pt x="6370" y="6640"/>
                      <a:pt x="6589" y="6398"/>
                      <a:pt x="6837" y="6098"/>
                    </a:cubicBezTo>
                    <a:cubicBezTo>
                      <a:pt x="7168" y="5780"/>
                      <a:pt x="7498" y="5465"/>
                      <a:pt x="7861" y="5210"/>
                    </a:cubicBezTo>
                    <a:cubicBezTo>
                      <a:pt x="7960" y="5147"/>
                      <a:pt x="8026" y="5082"/>
                      <a:pt x="8125" y="5020"/>
                    </a:cubicBezTo>
                    <a:lnTo>
                      <a:pt x="8389" y="4892"/>
                    </a:lnTo>
                    <a:cubicBezTo>
                      <a:pt x="8554" y="4764"/>
                      <a:pt x="8753" y="4702"/>
                      <a:pt x="8918" y="4637"/>
                    </a:cubicBezTo>
                    <a:lnTo>
                      <a:pt x="9149" y="4574"/>
                    </a:lnTo>
                    <a:lnTo>
                      <a:pt x="9348" y="4512"/>
                    </a:lnTo>
                    <a:cubicBezTo>
                      <a:pt x="9479" y="4512"/>
                      <a:pt x="9578" y="4447"/>
                      <a:pt x="9644" y="4447"/>
                    </a:cubicBezTo>
                    <a:cubicBezTo>
                      <a:pt x="9612" y="4384"/>
                      <a:pt x="9545" y="4384"/>
                      <a:pt x="9479" y="4384"/>
                    </a:cubicBezTo>
                    <a:cubicBezTo>
                      <a:pt x="9413" y="4384"/>
                      <a:pt x="9348" y="4384"/>
                      <a:pt x="9314" y="4322"/>
                    </a:cubicBezTo>
                    <a:cubicBezTo>
                      <a:pt x="9396" y="4256"/>
                      <a:pt x="9455" y="4256"/>
                      <a:pt x="9499" y="4256"/>
                    </a:cubicBezTo>
                    <a:cubicBezTo>
                      <a:pt x="9545" y="4256"/>
                      <a:pt x="9578" y="4256"/>
                      <a:pt x="9612" y="4194"/>
                    </a:cubicBezTo>
                    <a:cubicBezTo>
                      <a:pt x="9644" y="4288"/>
                      <a:pt x="9727" y="4288"/>
                      <a:pt x="9818" y="4288"/>
                    </a:cubicBezTo>
                    <a:cubicBezTo>
                      <a:pt x="9908" y="4288"/>
                      <a:pt x="10007" y="4288"/>
                      <a:pt x="10074" y="4384"/>
                    </a:cubicBezTo>
                    <a:lnTo>
                      <a:pt x="10107" y="4322"/>
                    </a:lnTo>
                    <a:lnTo>
                      <a:pt x="10206" y="4384"/>
                    </a:lnTo>
                    <a:cubicBezTo>
                      <a:pt x="10338" y="4322"/>
                      <a:pt x="10470" y="4322"/>
                      <a:pt x="10602" y="4322"/>
                    </a:cubicBezTo>
                    <a:cubicBezTo>
                      <a:pt x="10702" y="4322"/>
                      <a:pt x="10833" y="4384"/>
                      <a:pt x="10966" y="4384"/>
                    </a:cubicBezTo>
                    <a:lnTo>
                      <a:pt x="11361" y="4384"/>
                    </a:lnTo>
                    <a:cubicBezTo>
                      <a:pt x="11453" y="4384"/>
                      <a:pt x="11545" y="4384"/>
                      <a:pt x="11638" y="4434"/>
                    </a:cubicBezTo>
                    <a:cubicBezTo>
                      <a:pt x="11606" y="4402"/>
                      <a:pt x="11579" y="4322"/>
                      <a:pt x="11659" y="4322"/>
                    </a:cubicBezTo>
                    <a:cubicBezTo>
                      <a:pt x="11659" y="4384"/>
                      <a:pt x="11726" y="4384"/>
                      <a:pt x="11791" y="4384"/>
                    </a:cubicBezTo>
                    <a:cubicBezTo>
                      <a:pt x="11857" y="4384"/>
                      <a:pt x="11923" y="4384"/>
                      <a:pt x="11956" y="4447"/>
                    </a:cubicBezTo>
                    <a:cubicBezTo>
                      <a:pt x="12022" y="4447"/>
                      <a:pt x="12162" y="4533"/>
                      <a:pt x="12228" y="4533"/>
                    </a:cubicBezTo>
                    <a:cubicBezTo>
                      <a:pt x="12259" y="4533"/>
                      <a:pt x="12274" y="4514"/>
                      <a:pt x="12258" y="4460"/>
                    </a:cubicBezTo>
                    <a:cubicBezTo>
                      <a:pt x="12304" y="4582"/>
                      <a:pt x="12545" y="4702"/>
                      <a:pt x="12385" y="4702"/>
                    </a:cubicBezTo>
                    <a:cubicBezTo>
                      <a:pt x="12451" y="4764"/>
                      <a:pt x="12518" y="4830"/>
                      <a:pt x="12617" y="4830"/>
                    </a:cubicBezTo>
                    <a:lnTo>
                      <a:pt x="12518" y="4702"/>
                    </a:lnTo>
                    <a:cubicBezTo>
                      <a:pt x="12782" y="4830"/>
                      <a:pt x="12915" y="5082"/>
                      <a:pt x="13145" y="5082"/>
                    </a:cubicBezTo>
                    <a:lnTo>
                      <a:pt x="13046" y="4955"/>
                    </a:lnTo>
                    <a:cubicBezTo>
                      <a:pt x="13211" y="5020"/>
                      <a:pt x="13344" y="5147"/>
                      <a:pt x="13410" y="5337"/>
                    </a:cubicBezTo>
                    <a:lnTo>
                      <a:pt x="13211" y="5272"/>
                    </a:lnTo>
                    <a:lnTo>
                      <a:pt x="13574" y="5528"/>
                    </a:lnTo>
                    <a:cubicBezTo>
                      <a:pt x="13674" y="5590"/>
                      <a:pt x="13773" y="5655"/>
                      <a:pt x="13904" y="5718"/>
                    </a:cubicBezTo>
                    <a:lnTo>
                      <a:pt x="13806" y="5655"/>
                    </a:lnTo>
                    <a:cubicBezTo>
                      <a:pt x="14202" y="5845"/>
                      <a:pt x="14533" y="6163"/>
                      <a:pt x="14896" y="6481"/>
                    </a:cubicBezTo>
                    <a:cubicBezTo>
                      <a:pt x="15325" y="6989"/>
                      <a:pt x="15754" y="7497"/>
                      <a:pt x="15887" y="7625"/>
                    </a:cubicBezTo>
                    <a:lnTo>
                      <a:pt x="15821" y="7369"/>
                    </a:lnTo>
                    <a:lnTo>
                      <a:pt x="16052" y="7559"/>
                    </a:lnTo>
                    <a:cubicBezTo>
                      <a:pt x="16024" y="7559"/>
                      <a:pt x="15873" y="7700"/>
                      <a:pt x="15831" y="7700"/>
                    </a:cubicBezTo>
                    <a:cubicBezTo>
                      <a:pt x="15831" y="7700"/>
                      <a:pt x="15830" y="7700"/>
                      <a:pt x="15830" y="7700"/>
                    </a:cubicBezTo>
                    <a:cubicBezTo>
                      <a:pt x="16354" y="8461"/>
                      <a:pt x="16813" y="9344"/>
                      <a:pt x="17241" y="10292"/>
                    </a:cubicBezTo>
                    <a:cubicBezTo>
                      <a:pt x="17670" y="11308"/>
                      <a:pt x="18033" y="12389"/>
                      <a:pt x="18331" y="13470"/>
                    </a:cubicBezTo>
                    <a:cubicBezTo>
                      <a:pt x="18364" y="13660"/>
                      <a:pt x="18347" y="13707"/>
                      <a:pt x="18323" y="13707"/>
                    </a:cubicBezTo>
                    <a:cubicBezTo>
                      <a:pt x="18297" y="13707"/>
                      <a:pt x="18265" y="13660"/>
                      <a:pt x="18265" y="13660"/>
                    </a:cubicBezTo>
                    <a:cubicBezTo>
                      <a:pt x="18364" y="14041"/>
                      <a:pt x="18364" y="13788"/>
                      <a:pt x="18430" y="14168"/>
                    </a:cubicBezTo>
                    <a:cubicBezTo>
                      <a:pt x="18430" y="14189"/>
                      <a:pt x="18426" y="14197"/>
                      <a:pt x="18420" y="14197"/>
                    </a:cubicBezTo>
                    <a:cubicBezTo>
                      <a:pt x="18408" y="14197"/>
                      <a:pt x="18385" y="14168"/>
                      <a:pt x="18364" y="14168"/>
                    </a:cubicBezTo>
                    <a:cubicBezTo>
                      <a:pt x="18430" y="14296"/>
                      <a:pt x="18430" y="14486"/>
                      <a:pt x="18462" y="14486"/>
                    </a:cubicBezTo>
                    <a:cubicBezTo>
                      <a:pt x="18430" y="14231"/>
                      <a:pt x="18529" y="14296"/>
                      <a:pt x="18561" y="14168"/>
                    </a:cubicBezTo>
                    <a:lnTo>
                      <a:pt x="18595" y="14358"/>
                    </a:lnTo>
                    <a:cubicBezTo>
                      <a:pt x="18628" y="14486"/>
                      <a:pt x="18662" y="14614"/>
                      <a:pt x="18662" y="14614"/>
                    </a:cubicBezTo>
                    <a:lnTo>
                      <a:pt x="18595" y="14614"/>
                    </a:lnTo>
                    <a:cubicBezTo>
                      <a:pt x="18628" y="14739"/>
                      <a:pt x="18793" y="14804"/>
                      <a:pt x="18859" y="15312"/>
                    </a:cubicBezTo>
                    <a:cubicBezTo>
                      <a:pt x="19024" y="16137"/>
                      <a:pt x="19156" y="17026"/>
                      <a:pt x="19288" y="17917"/>
                    </a:cubicBezTo>
                    <a:cubicBezTo>
                      <a:pt x="19256" y="17917"/>
                      <a:pt x="19222" y="17726"/>
                      <a:pt x="19190" y="17599"/>
                    </a:cubicBezTo>
                    <a:cubicBezTo>
                      <a:pt x="19190" y="17726"/>
                      <a:pt x="19222" y="17854"/>
                      <a:pt x="19222" y="17979"/>
                    </a:cubicBezTo>
                    <a:cubicBezTo>
                      <a:pt x="19222" y="17937"/>
                      <a:pt x="19225" y="17919"/>
                      <a:pt x="19228" y="17919"/>
                    </a:cubicBezTo>
                    <a:cubicBezTo>
                      <a:pt x="19241" y="17919"/>
                      <a:pt x="19275" y="18206"/>
                      <a:pt x="19286" y="18206"/>
                    </a:cubicBezTo>
                    <a:cubicBezTo>
                      <a:pt x="19287" y="18206"/>
                      <a:pt x="19288" y="18195"/>
                      <a:pt x="19288" y="18169"/>
                    </a:cubicBezTo>
                    <a:cubicBezTo>
                      <a:pt x="19420" y="18805"/>
                      <a:pt x="19520" y="19506"/>
                      <a:pt x="19585" y="20204"/>
                    </a:cubicBezTo>
                    <a:cubicBezTo>
                      <a:pt x="19619" y="20204"/>
                      <a:pt x="20115" y="20394"/>
                      <a:pt x="20544" y="20584"/>
                    </a:cubicBezTo>
                    <a:cubicBezTo>
                      <a:pt x="21006" y="20839"/>
                      <a:pt x="21469" y="21092"/>
                      <a:pt x="21534" y="21092"/>
                    </a:cubicBezTo>
                    <a:cubicBezTo>
                      <a:pt x="21534" y="21285"/>
                      <a:pt x="21534" y="21410"/>
                      <a:pt x="21534" y="21600"/>
                    </a:cubicBezTo>
                    <a:cubicBezTo>
                      <a:pt x="21568" y="21347"/>
                      <a:pt x="21568" y="21157"/>
                      <a:pt x="21534" y="20902"/>
                    </a:cubicBezTo>
                    <a:lnTo>
                      <a:pt x="21469" y="20902"/>
                    </a:lnTo>
                    <a:cubicBezTo>
                      <a:pt x="21402" y="20394"/>
                      <a:pt x="21501" y="20774"/>
                      <a:pt x="21469" y="20266"/>
                    </a:cubicBezTo>
                    <a:cubicBezTo>
                      <a:pt x="21501" y="20266"/>
                      <a:pt x="21534" y="20712"/>
                      <a:pt x="21568" y="21092"/>
                    </a:cubicBezTo>
                    <a:cubicBezTo>
                      <a:pt x="21568" y="20712"/>
                      <a:pt x="21568" y="20331"/>
                      <a:pt x="21534" y="20204"/>
                    </a:cubicBezTo>
                    <a:cubicBezTo>
                      <a:pt x="21534" y="19886"/>
                      <a:pt x="21600" y="20204"/>
                      <a:pt x="21568" y="19823"/>
                    </a:cubicBezTo>
                    <a:cubicBezTo>
                      <a:pt x="21501" y="19506"/>
                      <a:pt x="21469" y="19188"/>
                      <a:pt x="21469" y="18805"/>
                    </a:cubicBezTo>
                    <a:cubicBezTo>
                      <a:pt x="21435" y="18044"/>
                      <a:pt x="21270" y="17661"/>
                      <a:pt x="21205" y="16901"/>
                    </a:cubicBezTo>
                    <a:lnTo>
                      <a:pt x="21237" y="16963"/>
                    </a:lnTo>
                    <a:cubicBezTo>
                      <a:pt x="21237" y="16708"/>
                      <a:pt x="21138" y="16137"/>
                      <a:pt x="21072" y="15757"/>
                    </a:cubicBezTo>
                    <a:cubicBezTo>
                      <a:pt x="21072" y="15830"/>
                      <a:pt x="21072" y="15903"/>
                      <a:pt x="21065" y="15903"/>
                    </a:cubicBezTo>
                    <a:cubicBezTo>
                      <a:pt x="21061" y="15903"/>
                      <a:pt x="21053" y="15864"/>
                      <a:pt x="21039" y="15757"/>
                    </a:cubicBezTo>
                    <a:cubicBezTo>
                      <a:pt x="21006" y="15502"/>
                      <a:pt x="20973" y="15249"/>
                      <a:pt x="20939" y="15056"/>
                    </a:cubicBezTo>
                    <a:cubicBezTo>
                      <a:pt x="20907" y="14866"/>
                      <a:pt x="20874" y="14676"/>
                      <a:pt x="20840" y="14421"/>
                    </a:cubicBezTo>
                    <a:lnTo>
                      <a:pt x="20741" y="14106"/>
                    </a:lnTo>
                    <a:cubicBezTo>
                      <a:pt x="20345" y="12326"/>
                      <a:pt x="19883" y="10672"/>
                      <a:pt x="19288" y="9148"/>
                    </a:cubicBezTo>
                    <a:cubicBezTo>
                      <a:pt x="18694" y="7625"/>
                      <a:pt x="18033" y="6226"/>
                      <a:pt x="17273" y="5020"/>
                    </a:cubicBezTo>
                    <a:lnTo>
                      <a:pt x="17307" y="5020"/>
                    </a:lnTo>
                    <a:cubicBezTo>
                      <a:pt x="16514" y="3686"/>
                      <a:pt x="15623" y="2667"/>
                      <a:pt x="14664" y="1842"/>
                    </a:cubicBezTo>
                    <a:cubicBezTo>
                      <a:pt x="13707" y="953"/>
                      <a:pt x="12683" y="445"/>
                      <a:pt x="11659" y="255"/>
                    </a:cubicBezTo>
                    <a:cubicBezTo>
                      <a:pt x="11395" y="63"/>
                      <a:pt x="11097" y="0"/>
                      <a:pt x="108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245" name="Google Shape;246;p8"/>
            <p:cNvSpPr/>
            <p:nvPr/>
          </p:nvSpPr>
          <p:spPr>
            <a:xfrm flipH="1" rot="10605665">
              <a:off x="403113" y="4356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0800" y="3551"/>
                    <a:pt x="0" y="10800"/>
                    <a:pt x="0" y="21600"/>
                  </a:cubicBezTo>
                  <a:cubicBezTo>
                    <a:pt x="10800" y="14351"/>
                    <a:pt x="16090" y="7249"/>
                    <a:pt x="2160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46" name="Google Shape;248;p8"/>
            <p:cNvSpPr/>
            <p:nvPr/>
          </p:nvSpPr>
          <p:spPr>
            <a:xfrm flipH="1" rot="10605665">
              <a:off x="326909" y="34910"/>
              <a:ext cx="669490" cy="3335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450" y="14782"/>
                  </a:moveTo>
                  <a:cubicBezTo>
                    <a:pt x="4448" y="14782"/>
                    <a:pt x="4448" y="14787"/>
                    <a:pt x="4448" y="14791"/>
                  </a:cubicBezTo>
                  <a:cubicBezTo>
                    <a:pt x="4450" y="14787"/>
                    <a:pt x="4452" y="14782"/>
                    <a:pt x="4450" y="14782"/>
                  </a:cubicBezTo>
                  <a:close/>
                  <a:moveTo>
                    <a:pt x="4448" y="14791"/>
                  </a:moveTo>
                  <a:cubicBezTo>
                    <a:pt x="4442" y="14804"/>
                    <a:pt x="4430" y="14830"/>
                    <a:pt x="4430" y="14886"/>
                  </a:cubicBezTo>
                  <a:cubicBezTo>
                    <a:pt x="4434" y="14852"/>
                    <a:pt x="4440" y="14821"/>
                    <a:pt x="4448" y="14791"/>
                  </a:cubicBezTo>
                  <a:close/>
                  <a:moveTo>
                    <a:pt x="2953" y="20587"/>
                  </a:moveTo>
                  <a:lnTo>
                    <a:pt x="2927" y="20804"/>
                  </a:lnTo>
                  <a:cubicBezTo>
                    <a:pt x="2931" y="20678"/>
                    <a:pt x="2921" y="20587"/>
                    <a:pt x="2953" y="20587"/>
                  </a:cubicBezTo>
                  <a:close/>
                  <a:moveTo>
                    <a:pt x="10431" y="0"/>
                  </a:moveTo>
                  <a:cubicBezTo>
                    <a:pt x="10578" y="0"/>
                    <a:pt x="10530" y="104"/>
                    <a:pt x="10431" y="208"/>
                  </a:cubicBezTo>
                  <a:cubicBezTo>
                    <a:pt x="9743" y="316"/>
                    <a:pt x="10382" y="316"/>
                    <a:pt x="9693" y="528"/>
                  </a:cubicBezTo>
                  <a:lnTo>
                    <a:pt x="9299" y="632"/>
                  </a:lnTo>
                  <a:lnTo>
                    <a:pt x="8807" y="948"/>
                  </a:lnTo>
                  <a:cubicBezTo>
                    <a:pt x="8365" y="1056"/>
                    <a:pt x="7921" y="1372"/>
                    <a:pt x="7429" y="1688"/>
                  </a:cubicBezTo>
                  <a:cubicBezTo>
                    <a:pt x="7234" y="1792"/>
                    <a:pt x="6988" y="2004"/>
                    <a:pt x="6790" y="2108"/>
                  </a:cubicBezTo>
                  <a:cubicBezTo>
                    <a:pt x="6544" y="2320"/>
                    <a:pt x="6348" y="2428"/>
                    <a:pt x="6150" y="2636"/>
                  </a:cubicBezTo>
                  <a:cubicBezTo>
                    <a:pt x="5805" y="3060"/>
                    <a:pt x="5463" y="3376"/>
                    <a:pt x="5315" y="3480"/>
                  </a:cubicBezTo>
                  <a:cubicBezTo>
                    <a:pt x="5069" y="4117"/>
                    <a:pt x="4577" y="4536"/>
                    <a:pt x="4331" y="5173"/>
                  </a:cubicBezTo>
                  <a:lnTo>
                    <a:pt x="4331" y="5065"/>
                  </a:lnTo>
                  <a:cubicBezTo>
                    <a:pt x="4232" y="5277"/>
                    <a:pt x="4085" y="5593"/>
                    <a:pt x="3839" y="5909"/>
                  </a:cubicBezTo>
                  <a:lnTo>
                    <a:pt x="2461" y="8865"/>
                  </a:lnTo>
                  <a:cubicBezTo>
                    <a:pt x="2314" y="9289"/>
                    <a:pt x="2215" y="9605"/>
                    <a:pt x="2116" y="10029"/>
                  </a:cubicBezTo>
                  <a:lnTo>
                    <a:pt x="2166" y="9921"/>
                  </a:lnTo>
                  <a:cubicBezTo>
                    <a:pt x="1969" y="10765"/>
                    <a:pt x="1870" y="10449"/>
                    <a:pt x="1674" y="10977"/>
                  </a:cubicBezTo>
                  <a:cubicBezTo>
                    <a:pt x="1822" y="11086"/>
                    <a:pt x="1674" y="11822"/>
                    <a:pt x="1624" y="12034"/>
                  </a:cubicBezTo>
                  <a:cubicBezTo>
                    <a:pt x="1527" y="12458"/>
                    <a:pt x="1428" y="13302"/>
                    <a:pt x="1281" y="14038"/>
                  </a:cubicBezTo>
                  <a:lnTo>
                    <a:pt x="1230" y="13934"/>
                  </a:lnTo>
                  <a:cubicBezTo>
                    <a:pt x="1182" y="14462"/>
                    <a:pt x="936" y="15518"/>
                    <a:pt x="886" y="15834"/>
                  </a:cubicBezTo>
                  <a:cubicBezTo>
                    <a:pt x="789" y="16258"/>
                    <a:pt x="641" y="16787"/>
                    <a:pt x="543" y="17419"/>
                  </a:cubicBezTo>
                  <a:cubicBezTo>
                    <a:pt x="395" y="18051"/>
                    <a:pt x="297" y="18687"/>
                    <a:pt x="297" y="19319"/>
                  </a:cubicBezTo>
                  <a:lnTo>
                    <a:pt x="0" y="19951"/>
                  </a:lnTo>
                  <a:lnTo>
                    <a:pt x="0" y="20059"/>
                  </a:lnTo>
                  <a:cubicBezTo>
                    <a:pt x="345" y="20479"/>
                    <a:pt x="738" y="20903"/>
                    <a:pt x="1182" y="21115"/>
                  </a:cubicBezTo>
                  <a:cubicBezTo>
                    <a:pt x="1551" y="21379"/>
                    <a:pt x="1979" y="21600"/>
                    <a:pt x="2332" y="21600"/>
                  </a:cubicBezTo>
                  <a:cubicBezTo>
                    <a:pt x="2542" y="21600"/>
                    <a:pt x="2725" y="21522"/>
                    <a:pt x="2854" y="21323"/>
                  </a:cubicBezTo>
                  <a:lnTo>
                    <a:pt x="2903" y="21323"/>
                  </a:lnTo>
                  <a:lnTo>
                    <a:pt x="2903" y="21007"/>
                  </a:lnTo>
                  <a:cubicBezTo>
                    <a:pt x="2919" y="20942"/>
                    <a:pt x="2935" y="20916"/>
                    <a:pt x="2947" y="20916"/>
                  </a:cubicBezTo>
                  <a:cubicBezTo>
                    <a:pt x="2979" y="20916"/>
                    <a:pt x="3002" y="21042"/>
                    <a:pt x="3002" y="21115"/>
                  </a:cubicBezTo>
                  <a:cubicBezTo>
                    <a:pt x="3002" y="21007"/>
                    <a:pt x="3052" y="20903"/>
                    <a:pt x="3100" y="20795"/>
                  </a:cubicBezTo>
                  <a:cubicBezTo>
                    <a:pt x="3100" y="20765"/>
                    <a:pt x="3096" y="20752"/>
                    <a:pt x="3088" y="20752"/>
                  </a:cubicBezTo>
                  <a:cubicBezTo>
                    <a:pt x="3072" y="20752"/>
                    <a:pt x="3036" y="20829"/>
                    <a:pt x="3002" y="20903"/>
                  </a:cubicBezTo>
                  <a:cubicBezTo>
                    <a:pt x="3002" y="20691"/>
                    <a:pt x="3002" y="20375"/>
                    <a:pt x="3002" y="20163"/>
                  </a:cubicBezTo>
                  <a:cubicBezTo>
                    <a:pt x="3052" y="20059"/>
                    <a:pt x="3088" y="20059"/>
                    <a:pt x="3119" y="20059"/>
                  </a:cubicBezTo>
                  <a:cubicBezTo>
                    <a:pt x="3149" y="20059"/>
                    <a:pt x="3175" y="20059"/>
                    <a:pt x="3199" y="19951"/>
                  </a:cubicBezTo>
                  <a:cubicBezTo>
                    <a:pt x="3544" y="18159"/>
                    <a:pt x="3938" y="16362"/>
                    <a:pt x="4430" y="14778"/>
                  </a:cubicBezTo>
                  <a:cubicBezTo>
                    <a:pt x="4442" y="14778"/>
                    <a:pt x="4448" y="14778"/>
                    <a:pt x="4450" y="14782"/>
                  </a:cubicBezTo>
                  <a:cubicBezTo>
                    <a:pt x="4553" y="14302"/>
                    <a:pt x="4730" y="13908"/>
                    <a:pt x="4823" y="13510"/>
                  </a:cubicBezTo>
                  <a:lnTo>
                    <a:pt x="4970" y="13510"/>
                  </a:lnTo>
                  <a:cubicBezTo>
                    <a:pt x="4920" y="13510"/>
                    <a:pt x="5166" y="12986"/>
                    <a:pt x="5364" y="12458"/>
                  </a:cubicBezTo>
                  <a:cubicBezTo>
                    <a:pt x="5463" y="12138"/>
                    <a:pt x="5610" y="11930"/>
                    <a:pt x="5709" y="11718"/>
                  </a:cubicBezTo>
                  <a:lnTo>
                    <a:pt x="5955" y="11402"/>
                  </a:lnTo>
                  <a:lnTo>
                    <a:pt x="5904" y="11190"/>
                  </a:lnTo>
                  <a:cubicBezTo>
                    <a:pt x="5971" y="11047"/>
                    <a:pt x="6009" y="11012"/>
                    <a:pt x="6035" y="11012"/>
                  </a:cubicBezTo>
                  <a:cubicBezTo>
                    <a:pt x="6064" y="11012"/>
                    <a:pt x="6080" y="11047"/>
                    <a:pt x="6102" y="11047"/>
                  </a:cubicBezTo>
                  <a:cubicBezTo>
                    <a:pt x="6124" y="11047"/>
                    <a:pt x="6150" y="11012"/>
                    <a:pt x="6201" y="10874"/>
                  </a:cubicBezTo>
                  <a:cubicBezTo>
                    <a:pt x="6150" y="10449"/>
                    <a:pt x="6544" y="10345"/>
                    <a:pt x="6544" y="10133"/>
                  </a:cubicBezTo>
                  <a:cubicBezTo>
                    <a:pt x="6544" y="10133"/>
                    <a:pt x="6588" y="10086"/>
                    <a:pt x="6632" y="10086"/>
                  </a:cubicBezTo>
                  <a:cubicBezTo>
                    <a:pt x="6653" y="10086"/>
                    <a:pt x="6675" y="10099"/>
                    <a:pt x="6691" y="10133"/>
                  </a:cubicBezTo>
                  <a:cubicBezTo>
                    <a:pt x="6691" y="9921"/>
                    <a:pt x="6741" y="9921"/>
                    <a:pt x="6790" y="9817"/>
                  </a:cubicBezTo>
                  <a:cubicBezTo>
                    <a:pt x="6806" y="9783"/>
                    <a:pt x="6812" y="9770"/>
                    <a:pt x="6810" y="9770"/>
                  </a:cubicBezTo>
                  <a:cubicBezTo>
                    <a:pt x="6806" y="9770"/>
                    <a:pt x="6774" y="9817"/>
                    <a:pt x="6741" y="9817"/>
                  </a:cubicBezTo>
                  <a:lnTo>
                    <a:pt x="6889" y="9605"/>
                  </a:lnTo>
                  <a:cubicBezTo>
                    <a:pt x="6937" y="9605"/>
                    <a:pt x="6988" y="9605"/>
                    <a:pt x="6937" y="9709"/>
                  </a:cubicBezTo>
                  <a:cubicBezTo>
                    <a:pt x="7086" y="9501"/>
                    <a:pt x="7282" y="9393"/>
                    <a:pt x="7480" y="9185"/>
                  </a:cubicBezTo>
                  <a:cubicBezTo>
                    <a:pt x="7726" y="8865"/>
                    <a:pt x="8020" y="8657"/>
                    <a:pt x="8315" y="8445"/>
                  </a:cubicBezTo>
                  <a:cubicBezTo>
                    <a:pt x="8462" y="8337"/>
                    <a:pt x="8611" y="8337"/>
                    <a:pt x="8759" y="8233"/>
                  </a:cubicBezTo>
                  <a:cubicBezTo>
                    <a:pt x="8906" y="8129"/>
                    <a:pt x="9053" y="8021"/>
                    <a:pt x="9200" y="7917"/>
                  </a:cubicBezTo>
                  <a:cubicBezTo>
                    <a:pt x="9497" y="7809"/>
                    <a:pt x="9693" y="7705"/>
                    <a:pt x="9840" y="7705"/>
                  </a:cubicBezTo>
                  <a:cubicBezTo>
                    <a:pt x="9791" y="7601"/>
                    <a:pt x="9731" y="7601"/>
                    <a:pt x="9674" y="7601"/>
                  </a:cubicBezTo>
                  <a:cubicBezTo>
                    <a:pt x="9620" y="7601"/>
                    <a:pt x="9570" y="7601"/>
                    <a:pt x="9545" y="7493"/>
                  </a:cubicBezTo>
                  <a:cubicBezTo>
                    <a:pt x="9594" y="7389"/>
                    <a:pt x="9644" y="7389"/>
                    <a:pt x="9680" y="7389"/>
                  </a:cubicBezTo>
                  <a:cubicBezTo>
                    <a:pt x="9717" y="7389"/>
                    <a:pt x="9743" y="7389"/>
                    <a:pt x="9743" y="7285"/>
                  </a:cubicBezTo>
                  <a:cubicBezTo>
                    <a:pt x="9791" y="7441"/>
                    <a:pt x="9866" y="7441"/>
                    <a:pt x="9945" y="7441"/>
                  </a:cubicBezTo>
                  <a:cubicBezTo>
                    <a:pt x="10025" y="7441"/>
                    <a:pt x="10112" y="7441"/>
                    <a:pt x="10185" y="7601"/>
                  </a:cubicBezTo>
                  <a:lnTo>
                    <a:pt x="10185" y="7389"/>
                  </a:lnTo>
                  <a:lnTo>
                    <a:pt x="10235" y="7493"/>
                  </a:lnTo>
                  <a:cubicBezTo>
                    <a:pt x="10530" y="7285"/>
                    <a:pt x="10578" y="7285"/>
                    <a:pt x="10578" y="7285"/>
                  </a:cubicBezTo>
                  <a:lnTo>
                    <a:pt x="10923" y="7285"/>
                  </a:lnTo>
                  <a:cubicBezTo>
                    <a:pt x="11133" y="7285"/>
                    <a:pt x="11272" y="7051"/>
                    <a:pt x="11431" y="7051"/>
                  </a:cubicBezTo>
                  <a:cubicBezTo>
                    <a:pt x="11458" y="7051"/>
                    <a:pt x="11486" y="7056"/>
                    <a:pt x="11514" y="7073"/>
                  </a:cubicBezTo>
                  <a:cubicBezTo>
                    <a:pt x="11514" y="7073"/>
                    <a:pt x="11415" y="6861"/>
                    <a:pt x="11514" y="6861"/>
                  </a:cubicBezTo>
                  <a:cubicBezTo>
                    <a:pt x="11514" y="6883"/>
                    <a:pt x="11524" y="6891"/>
                    <a:pt x="11538" y="6891"/>
                  </a:cubicBezTo>
                  <a:cubicBezTo>
                    <a:pt x="11567" y="6891"/>
                    <a:pt x="11613" y="6870"/>
                    <a:pt x="11649" y="6870"/>
                  </a:cubicBezTo>
                  <a:cubicBezTo>
                    <a:pt x="11684" y="6870"/>
                    <a:pt x="11710" y="6887"/>
                    <a:pt x="11710" y="6965"/>
                  </a:cubicBezTo>
                  <a:cubicBezTo>
                    <a:pt x="11724" y="6995"/>
                    <a:pt x="11748" y="7008"/>
                    <a:pt x="11774" y="7008"/>
                  </a:cubicBezTo>
                  <a:cubicBezTo>
                    <a:pt x="11843" y="7008"/>
                    <a:pt x="11932" y="6922"/>
                    <a:pt x="11911" y="6783"/>
                  </a:cubicBezTo>
                  <a:cubicBezTo>
                    <a:pt x="11944" y="6861"/>
                    <a:pt x="12095" y="6870"/>
                    <a:pt x="12006" y="6965"/>
                  </a:cubicBezTo>
                  <a:cubicBezTo>
                    <a:pt x="12039" y="6965"/>
                    <a:pt x="12093" y="7012"/>
                    <a:pt x="12125" y="7012"/>
                  </a:cubicBezTo>
                  <a:cubicBezTo>
                    <a:pt x="12141" y="7012"/>
                    <a:pt x="12154" y="6999"/>
                    <a:pt x="12154" y="6965"/>
                  </a:cubicBezTo>
                  <a:lnTo>
                    <a:pt x="12103" y="6861"/>
                  </a:lnTo>
                  <a:cubicBezTo>
                    <a:pt x="12273" y="6861"/>
                    <a:pt x="12369" y="7095"/>
                    <a:pt x="12517" y="7095"/>
                  </a:cubicBezTo>
                  <a:cubicBezTo>
                    <a:pt x="12541" y="7095"/>
                    <a:pt x="12567" y="7086"/>
                    <a:pt x="12595" y="7073"/>
                  </a:cubicBezTo>
                  <a:lnTo>
                    <a:pt x="12496" y="6861"/>
                  </a:lnTo>
                  <a:cubicBezTo>
                    <a:pt x="12646" y="6861"/>
                    <a:pt x="12743" y="7073"/>
                    <a:pt x="12743" y="7285"/>
                  </a:cubicBezTo>
                  <a:lnTo>
                    <a:pt x="12646" y="7285"/>
                  </a:lnTo>
                  <a:cubicBezTo>
                    <a:pt x="12793" y="7389"/>
                    <a:pt x="12989" y="7493"/>
                    <a:pt x="13186" y="7493"/>
                  </a:cubicBezTo>
                  <a:lnTo>
                    <a:pt x="13087" y="7493"/>
                  </a:lnTo>
                  <a:cubicBezTo>
                    <a:pt x="13235" y="7493"/>
                    <a:pt x="13334" y="7601"/>
                    <a:pt x="13481" y="7601"/>
                  </a:cubicBezTo>
                  <a:cubicBezTo>
                    <a:pt x="13628" y="7705"/>
                    <a:pt x="13826" y="7809"/>
                    <a:pt x="14023" y="8021"/>
                  </a:cubicBezTo>
                  <a:cubicBezTo>
                    <a:pt x="14417" y="8233"/>
                    <a:pt x="14760" y="8657"/>
                    <a:pt x="14909" y="8761"/>
                  </a:cubicBezTo>
                  <a:lnTo>
                    <a:pt x="14859" y="8445"/>
                  </a:lnTo>
                  <a:lnTo>
                    <a:pt x="15105" y="8549"/>
                  </a:lnTo>
                  <a:cubicBezTo>
                    <a:pt x="15105" y="8549"/>
                    <a:pt x="14917" y="8874"/>
                    <a:pt x="14869" y="8882"/>
                  </a:cubicBezTo>
                  <a:lnTo>
                    <a:pt x="14859" y="8865"/>
                  </a:lnTo>
                  <a:cubicBezTo>
                    <a:pt x="14859" y="8878"/>
                    <a:pt x="14863" y="8882"/>
                    <a:pt x="14867" y="8882"/>
                  </a:cubicBezTo>
                  <a:cubicBezTo>
                    <a:pt x="14869" y="8882"/>
                    <a:pt x="14869" y="8882"/>
                    <a:pt x="14869" y="8882"/>
                  </a:cubicBezTo>
                  <a:lnTo>
                    <a:pt x="15056" y="9185"/>
                  </a:lnTo>
                  <a:lnTo>
                    <a:pt x="15351" y="9605"/>
                  </a:lnTo>
                  <a:cubicBezTo>
                    <a:pt x="15645" y="10029"/>
                    <a:pt x="15891" y="10449"/>
                    <a:pt x="16137" y="10977"/>
                  </a:cubicBezTo>
                  <a:cubicBezTo>
                    <a:pt x="16531" y="11718"/>
                    <a:pt x="16926" y="12666"/>
                    <a:pt x="17221" y="13618"/>
                  </a:cubicBezTo>
                  <a:cubicBezTo>
                    <a:pt x="17249" y="13808"/>
                    <a:pt x="17209" y="13847"/>
                    <a:pt x="17170" y="13847"/>
                  </a:cubicBezTo>
                  <a:cubicBezTo>
                    <a:pt x="17146" y="13847"/>
                    <a:pt x="17122" y="13830"/>
                    <a:pt x="17122" y="13830"/>
                  </a:cubicBezTo>
                  <a:cubicBezTo>
                    <a:pt x="17170" y="13986"/>
                    <a:pt x="17196" y="13986"/>
                    <a:pt x="17221" y="13986"/>
                  </a:cubicBezTo>
                  <a:cubicBezTo>
                    <a:pt x="17245" y="13986"/>
                    <a:pt x="17269" y="13986"/>
                    <a:pt x="17320" y="14146"/>
                  </a:cubicBezTo>
                  <a:cubicBezTo>
                    <a:pt x="17320" y="14181"/>
                    <a:pt x="17313" y="14194"/>
                    <a:pt x="17303" y="14194"/>
                  </a:cubicBezTo>
                  <a:cubicBezTo>
                    <a:pt x="17285" y="14194"/>
                    <a:pt x="17253" y="14146"/>
                    <a:pt x="17221" y="14146"/>
                  </a:cubicBezTo>
                  <a:cubicBezTo>
                    <a:pt x="17221" y="14146"/>
                    <a:pt x="17320" y="14462"/>
                    <a:pt x="17320" y="14462"/>
                  </a:cubicBezTo>
                  <a:cubicBezTo>
                    <a:pt x="17368" y="14358"/>
                    <a:pt x="17416" y="14146"/>
                    <a:pt x="17467" y="14038"/>
                  </a:cubicBezTo>
                  <a:lnTo>
                    <a:pt x="17566" y="14358"/>
                  </a:lnTo>
                  <a:lnTo>
                    <a:pt x="17515" y="14462"/>
                  </a:lnTo>
                  <a:cubicBezTo>
                    <a:pt x="17515" y="14566"/>
                    <a:pt x="17761" y="14462"/>
                    <a:pt x="17812" y="14886"/>
                  </a:cubicBezTo>
                  <a:cubicBezTo>
                    <a:pt x="17909" y="15414"/>
                    <a:pt x="18007" y="15622"/>
                    <a:pt x="18056" y="16046"/>
                  </a:cubicBezTo>
                  <a:cubicBezTo>
                    <a:pt x="18155" y="16362"/>
                    <a:pt x="18205" y="16678"/>
                    <a:pt x="18253" y="17103"/>
                  </a:cubicBezTo>
                  <a:cubicBezTo>
                    <a:pt x="18253" y="17103"/>
                    <a:pt x="18205" y="16994"/>
                    <a:pt x="18155" y="16890"/>
                  </a:cubicBezTo>
                  <a:cubicBezTo>
                    <a:pt x="18155" y="16994"/>
                    <a:pt x="18155" y="17103"/>
                    <a:pt x="18155" y="17206"/>
                  </a:cubicBezTo>
                  <a:cubicBezTo>
                    <a:pt x="18165" y="17163"/>
                    <a:pt x="18175" y="17146"/>
                    <a:pt x="18185" y="17146"/>
                  </a:cubicBezTo>
                  <a:cubicBezTo>
                    <a:pt x="18217" y="17146"/>
                    <a:pt x="18245" y="17328"/>
                    <a:pt x="18251" y="17328"/>
                  </a:cubicBezTo>
                  <a:cubicBezTo>
                    <a:pt x="18253" y="17328"/>
                    <a:pt x="18253" y="17323"/>
                    <a:pt x="18253" y="17315"/>
                  </a:cubicBezTo>
                  <a:cubicBezTo>
                    <a:pt x="18352" y="17522"/>
                    <a:pt x="18451" y="17735"/>
                    <a:pt x="18451" y="18051"/>
                  </a:cubicBezTo>
                  <a:cubicBezTo>
                    <a:pt x="18451" y="18366"/>
                    <a:pt x="18500" y="18687"/>
                    <a:pt x="18598" y="18895"/>
                  </a:cubicBezTo>
                  <a:cubicBezTo>
                    <a:pt x="19040" y="18895"/>
                    <a:pt x="19532" y="19003"/>
                    <a:pt x="19976" y="19215"/>
                  </a:cubicBezTo>
                  <a:cubicBezTo>
                    <a:pt x="20664" y="19423"/>
                    <a:pt x="21303" y="19847"/>
                    <a:pt x="21402" y="19847"/>
                  </a:cubicBezTo>
                  <a:cubicBezTo>
                    <a:pt x="21402" y="20059"/>
                    <a:pt x="21402" y="20267"/>
                    <a:pt x="21402" y="20479"/>
                  </a:cubicBezTo>
                  <a:cubicBezTo>
                    <a:pt x="21451" y="20267"/>
                    <a:pt x="21451" y="19951"/>
                    <a:pt x="21451" y="19635"/>
                  </a:cubicBezTo>
                  <a:lnTo>
                    <a:pt x="21354" y="19635"/>
                  </a:lnTo>
                  <a:cubicBezTo>
                    <a:pt x="21303" y="19003"/>
                    <a:pt x="21402" y="19531"/>
                    <a:pt x="21402" y="18895"/>
                  </a:cubicBezTo>
                  <a:cubicBezTo>
                    <a:pt x="21451" y="18895"/>
                    <a:pt x="21501" y="19423"/>
                    <a:pt x="21501" y="19951"/>
                  </a:cubicBezTo>
                  <a:cubicBezTo>
                    <a:pt x="21501" y="19423"/>
                    <a:pt x="21550" y="19003"/>
                    <a:pt x="21451" y="18791"/>
                  </a:cubicBezTo>
                  <a:cubicBezTo>
                    <a:pt x="21451" y="18579"/>
                    <a:pt x="21477" y="18579"/>
                    <a:pt x="21507" y="18579"/>
                  </a:cubicBezTo>
                  <a:cubicBezTo>
                    <a:pt x="21537" y="18579"/>
                    <a:pt x="21574" y="18579"/>
                    <a:pt x="21600" y="18366"/>
                  </a:cubicBezTo>
                  <a:cubicBezTo>
                    <a:pt x="21501" y="17947"/>
                    <a:pt x="21451" y="17522"/>
                    <a:pt x="21451" y="17103"/>
                  </a:cubicBezTo>
                  <a:cubicBezTo>
                    <a:pt x="21451" y="16890"/>
                    <a:pt x="21402" y="16678"/>
                    <a:pt x="21402" y="16466"/>
                  </a:cubicBezTo>
                  <a:cubicBezTo>
                    <a:pt x="21354" y="16258"/>
                    <a:pt x="21303" y="16150"/>
                    <a:pt x="21303" y="15938"/>
                  </a:cubicBezTo>
                  <a:cubicBezTo>
                    <a:pt x="21205" y="15622"/>
                    <a:pt x="21108" y="15306"/>
                    <a:pt x="21108" y="14886"/>
                  </a:cubicBezTo>
                  <a:lnTo>
                    <a:pt x="21156" y="14990"/>
                  </a:lnTo>
                  <a:cubicBezTo>
                    <a:pt x="21156" y="14674"/>
                    <a:pt x="20959" y="14146"/>
                    <a:pt x="20910" y="13618"/>
                  </a:cubicBezTo>
                  <a:cubicBezTo>
                    <a:pt x="20910" y="13735"/>
                    <a:pt x="20910" y="13817"/>
                    <a:pt x="20902" y="13817"/>
                  </a:cubicBezTo>
                  <a:cubicBezTo>
                    <a:pt x="20896" y="13817"/>
                    <a:pt x="20884" y="13761"/>
                    <a:pt x="20862" y="13618"/>
                  </a:cubicBezTo>
                  <a:cubicBezTo>
                    <a:pt x="20763" y="13090"/>
                    <a:pt x="20664" y="12774"/>
                    <a:pt x="20616" y="12350"/>
                  </a:cubicBezTo>
                  <a:lnTo>
                    <a:pt x="20418" y="12034"/>
                  </a:lnTo>
                  <a:cubicBezTo>
                    <a:pt x="19976" y="10345"/>
                    <a:pt x="19434" y="8761"/>
                    <a:pt x="18794" y="7389"/>
                  </a:cubicBezTo>
                  <a:cubicBezTo>
                    <a:pt x="18598" y="6965"/>
                    <a:pt x="18401" y="6545"/>
                    <a:pt x="18155" y="6121"/>
                  </a:cubicBezTo>
                  <a:lnTo>
                    <a:pt x="17566" y="5065"/>
                  </a:lnTo>
                  <a:cubicBezTo>
                    <a:pt x="17221" y="4536"/>
                    <a:pt x="16876" y="4008"/>
                    <a:pt x="16729" y="3692"/>
                  </a:cubicBezTo>
                  <a:cubicBezTo>
                    <a:pt x="15891" y="2532"/>
                    <a:pt x="15056" y="1688"/>
                    <a:pt x="14171" y="948"/>
                  </a:cubicBezTo>
                  <a:lnTo>
                    <a:pt x="13382" y="420"/>
                  </a:lnTo>
                  <a:lnTo>
                    <a:pt x="12547" y="104"/>
                  </a:lnTo>
                  <a:cubicBezTo>
                    <a:pt x="12325" y="52"/>
                    <a:pt x="12091" y="26"/>
                    <a:pt x="11857" y="26"/>
                  </a:cubicBezTo>
                  <a:cubicBezTo>
                    <a:pt x="11625" y="26"/>
                    <a:pt x="11391" y="52"/>
                    <a:pt x="11169" y="104"/>
                  </a:cubicBezTo>
                  <a:cubicBezTo>
                    <a:pt x="10923" y="0"/>
                    <a:pt x="10677" y="0"/>
                    <a:pt x="1043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248" name="Google Shape;249;p8"/>
          <p:cNvSpPr/>
          <p:nvPr/>
        </p:nvSpPr>
        <p:spPr>
          <a:xfrm>
            <a:off x="6853539" y="-270848"/>
            <a:ext cx="1330164" cy="10742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202" h="21600" fill="norm" stroke="1" extrusionOk="0">
                <a:moveTo>
                  <a:pt x="13257" y="0"/>
                </a:moveTo>
                <a:cubicBezTo>
                  <a:pt x="7662" y="0"/>
                  <a:pt x="-3622" y="4616"/>
                  <a:pt x="1147" y="17132"/>
                </a:cubicBezTo>
                <a:cubicBezTo>
                  <a:pt x="1147" y="17132"/>
                  <a:pt x="5545" y="21600"/>
                  <a:pt x="9496" y="21600"/>
                </a:cubicBezTo>
                <a:cubicBezTo>
                  <a:pt x="11107" y="21600"/>
                  <a:pt x="12644" y="20856"/>
                  <a:pt x="13777" y="18765"/>
                </a:cubicBezTo>
                <a:cubicBezTo>
                  <a:pt x="17691" y="11542"/>
                  <a:pt x="17978" y="3233"/>
                  <a:pt x="16006" y="759"/>
                </a:cubicBezTo>
                <a:cubicBezTo>
                  <a:pt x="15622" y="270"/>
                  <a:pt x="14605" y="0"/>
                  <a:pt x="13257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260" name="Google Shape;250;p8"/>
          <p:cNvGrpSpPr/>
          <p:nvPr/>
        </p:nvGrpSpPr>
        <p:grpSpPr>
          <a:xfrm>
            <a:off x="-407190" y="2485683"/>
            <a:ext cx="966284" cy="1216805"/>
            <a:chOff x="0" y="0"/>
            <a:chExt cx="966282" cy="1216803"/>
          </a:xfrm>
        </p:grpSpPr>
        <p:sp>
          <p:nvSpPr>
            <p:cNvPr id="249" name="Google Shape;251;p8"/>
            <p:cNvSpPr/>
            <p:nvPr/>
          </p:nvSpPr>
          <p:spPr>
            <a:xfrm>
              <a:off x="617006" y="94476"/>
              <a:ext cx="1" cy="16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50" name="Google Shape;252;p8"/>
            <p:cNvSpPr/>
            <p:nvPr/>
          </p:nvSpPr>
          <p:spPr>
            <a:xfrm>
              <a:off x="316822" y="102910"/>
              <a:ext cx="1" cy="139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51" name="Google Shape;253;p8"/>
            <p:cNvSpPr/>
            <p:nvPr/>
          </p:nvSpPr>
          <p:spPr>
            <a:xfrm>
              <a:off x="0" y="83967"/>
              <a:ext cx="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52" name="Google Shape;254;p8"/>
            <p:cNvSpPr/>
            <p:nvPr/>
          </p:nvSpPr>
          <p:spPr>
            <a:xfrm>
              <a:off x="72855" y="631568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53" name="Google Shape;256;p8"/>
            <p:cNvSpPr/>
            <p:nvPr/>
          </p:nvSpPr>
          <p:spPr>
            <a:xfrm>
              <a:off x="63934" y="608686"/>
              <a:ext cx="222347" cy="241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54" name="Google Shape;257;p8"/>
            <p:cNvSpPr/>
            <p:nvPr/>
          </p:nvSpPr>
          <p:spPr>
            <a:xfrm>
              <a:off x="758779" y="330840"/>
              <a:ext cx="207504" cy="219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55" name="Google Shape;259;p8"/>
            <p:cNvSpPr/>
            <p:nvPr/>
          </p:nvSpPr>
          <p:spPr>
            <a:xfrm>
              <a:off x="373957" y="430901"/>
              <a:ext cx="225727" cy="236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56" name="Google Shape;260;p8"/>
            <p:cNvSpPr/>
            <p:nvPr/>
          </p:nvSpPr>
          <p:spPr>
            <a:xfrm>
              <a:off x="724316" y="793538"/>
              <a:ext cx="217947" cy="256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57" name="Google Shape;261;p8"/>
            <p:cNvSpPr/>
            <p:nvPr/>
          </p:nvSpPr>
          <p:spPr>
            <a:xfrm>
              <a:off x="386341" y="986708"/>
              <a:ext cx="215098" cy="230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58" name="Google Shape;262;p8"/>
            <p:cNvSpPr/>
            <p:nvPr/>
          </p:nvSpPr>
          <p:spPr>
            <a:xfrm>
              <a:off x="64618" y="19488"/>
              <a:ext cx="185536" cy="223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59" name="Google Shape;263;p8"/>
            <p:cNvSpPr/>
            <p:nvPr/>
          </p:nvSpPr>
          <p:spPr>
            <a:xfrm>
              <a:off x="468995" y="0"/>
              <a:ext cx="181404" cy="266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272" name="Google Shape;264;p8"/>
          <p:cNvGrpSpPr/>
          <p:nvPr/>
        </p:nvGrpSpPr>
        <p:grpSpPr>
          <a:xfrm>
            <a:off x="7216761" y="309883"/>
            <a:ext cx="966283" cy="1216806"/>
            <a:chOff x="0" y="0"/>
            <a:chExt cx="966282" cy="1216803"/>
          </a:xfrm>
        </p:grpSpPr>
        <p:sp>
          <p:nvSpPr>
            <p:cNvPr id="261" name="Google Shape;265;p8"/>
            <p:cNvSpPr/>
            <p:nvPr/>
          </p:nvSpPr>
          <p:spPr>
            <a:xfrm>
              <a:off x="617006" y="94476"/>
              <a:ext cx="1" cy="16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62" name="Google Shape;266;p8"/>
            <p:cNvSpPr/>
            <p:nvPr/>
          </p:nvSpPr>
          <p:spPr>
            <a:xfrm>
              <a:off x="316822" y="102910"/>
              <a:ext cx="1" cy="139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63" name="Google Shape;267;p8"/>
            <p:cNvSpPr/>
            <p:nvPr/>
          </p:nvSpPr>
          <p:spPr>
            <a:xfrm>
              <a:off x="0" y="83967"/>
              <a:ext cx="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64" name="Google Shape;268;p8"/>
            <p:cNvSpPr/>
            <p:nvPr/>
          </p:nvSpPr>
          <p:spPr>
            <a:xfrm>
              <a:off x="72855" y="631568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65" name="Google Shape;270;p8"/>
            <p:cNvSpPr/>
            <p:nvPr/>
          </p:nvSpPr>
          <p:spPr>
            <a:xfrm>
              <a:off x="63934" y="608686"/>
              <a:ext cx="222347" cy="241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66" name="Google Shape;271;p8"/>
            <p:cNvSpPr/>
            <p:nvPr/>
          </p:nvSpPr>
          <p:spPr>
            <a:xfrm>
              <a:off x="758779" y="330840"/>
              <a:ext cx="207504" cy="219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67" name="Google Shape;273;p8"/>
            <p:cNvSpPr/>
            <p:nvPr/>
          </p:nvSpPr>
          <p:spPr>
            <a:xfrm>
              <a:off x="373957" y="430901"/>
              <a:ext cx="225727" cy="236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68" name="Google Shape;274;p8"/>
            <p:cNvSpPr/>
            <p:nvPr/>
          </p:nvSpPr>
          <p:spPr>
            <a:xfrm>
              <a:off x="724316" y="793538"/>
              <a:ext cx="217947" cy="256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69" name="Google Shape;275;p8"/>
            <p:cNvSpPr/>
            <p:nvPr/>
          </p:nvSpPr>
          <p:spPr>
            <a:xfrm>
              <a:off x="386341" y="986708"/>
              <a:ext cx="215098" cy="230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70" name="Google Shape;276;p8"/>
            <p:cNvSpPr/>
            <p:nvPr/>
          </p:nvSpPr>
          <p:spPr>
            <a:xfrm>
              <a:off x="64618" y="19488"/>
              <a:ext cx="185536" cy="223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71" name="Google Shape;277;p8"/>
            <p:cNvSpPr/>
            <p:nvPr/>
          </p:nvSpPr>
          <p:spPr>
            <a:xfrm>
              <a:off x="468995" y="0"/>
              <a:ext cx="181404" cy="266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284" name="Google Shape;278;p8"/>
          <p:cNvGrpSpPr/>
          <p:nvPr/>
        </p:nvGrpSpPr>
        <p:grpSpPr>
          <a:xfrm>
            <a:off x="6890660" y="4603508"/>
            <a:ext cx="966284" cy="1216805"/>
            <a:chOff x="0" y="0"/>
            <a:chExt cx="966282" cy="1216803"/>
          </a:xfrm>
        </p:grpSpPr>
        <p:sp>
          <p:nvSpPr>
            <p:cNvPr id="273" name="Google Shape;279;p8"/>
            <p:cNvSpPr/>
            <p:nvPr/>
          </p:nvSpPr>
          <p:spPr>
            <a:xfrm>
              <a:off x="617006" y="94476"/>
              <a:ext cx="1" cy="16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74" name="Google Shape;280;p8"/>
            <p:cNvSpPr/>
            <p:nvPr/>
          </p:nvSpPr>
          <p:spPr>
            <a:xfrm>
              <a:off x="316822" y="102910"/>
              <a:ext cx="1" cy="139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75" name="Google Shape;281;p8"/>
            <p:cNvSpPr/>
            <p:nvPr/>
          </p:nvSpPr>
          <p:spPr>
            <a:xfrm>
              <a:off x="0" y="83967"/>
              <a:ext cx="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76" name="Google Shape;282;p8"/>
            <p:cNvSpPr/>
            <p:nvPr/>
          </p:nvSpPr>
          <p:spPr>
            <a:xfrm>
              <a:off x="72855" y="631568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77" name="Google Shape;284;p8"/>
            <p:cNvSpPr/>
            <p:nvPr/>
          </p:nvSpPr>
          <p:spPr>
            <a:xfrm>
              <a:off x="63934" y="608686"/>
              <a:ext cx="222347" cy="241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78" name="Google Shape;285;p8"/>
            <p:cNvSpPr/>
            <p:nvPr/>
          </p:nvSpPr>
          <p:spPr>
            <a:xfrm>
              <a:off x="758779" y="330840"/>
              <a:ext cx="207504" cy="219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79" name="Google Shape;287;p8"/>
            <p:cNvSpPr/>
            <p:nvPr/>
          </p:nvSpPr>
          <p:spPr>
            <a:xfrm>
              <a:off x="373957" y="430901"/>
              <a:ext cx="225727" cy="236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80" name="Google Shape;288;p8"/>
            <p:cNvSpPr/>
            <p:nvPr/>
          </p:nvSpPr>
          <p:spPr>
            <a:xfrm>
              <a:off x="724316" y="793538"/>
              <a:ext cx="217947" cy="256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81" name="Google Shape;289;p8"/>
            <p:cNvSpPr/>
            <p:nvPr/>
          </p:nvSpPr>
          <p:spPr>
            <a:xfrm>
              <a:off x="386341" y="986708"/>
              <a:ext cx="215098" cy="230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82" name="Google Shape;290;p8"/>
            <p:cNvSpPr/>
            <p:nvPr/>
          </p:nvSpPr>
          <p:spPr>
            <a:xfrm>
              <a:off x="64618" y="19488"/>
              <a:ext cx="185536" cy="223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83" name="Google Shape;291;p8"/>
            <p:cNvSpPr/>
            <p:nvPr/>
          </p:nvSpPr>
          <p:spPr>
            <a:xfrm>
              <a:off x="468995" y="0"/>
              <a:ext cx="181404" cy="266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2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_TITLE_AND_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Title Text"/>
          <p:cNvSpPr txBox="1"/>
          <p:nvPr>
            <p:ph type="title"/>
          </p:nvPr>
        </p:nvSpPr>
        <p:spPr>
          <a:xfrm>
            <a:off x="265500" y="1233175"/>
            <a:ext cx="4045200" cy="1482301"/>
          </a:xfrm>
          <a:prstGeom prst="rect">
            <a:avLst/>
          </a:prstGeom>
        </p:spPr>
        <p:txBody>
          <a:bodyPr anchor="b"/>
          <a:lstStyle>
            <a:lvl1pPr>
              <a:defRPr sz="4200">
                <a:solidFill>
                  <a:srgbClr val="0F1C4D"/>
                </a:solidFill>
                <a:latin typeface="Lemonada"/>
                <a:ea typeface="Lemonada"/>
                <a:cs typeface="Lemonada"/>
                <a:sym typeface="Lemonad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93" name="Body Level One…"/>
          <p:cNvSpPr txBox="1"/>
          <p:nvPr>
            <p:ph type="body" sz="quarter" idx="1"/>
          </p:nvPr>
        </p:nvSpPr>
        <p:spPr>
          <a:xfrm>
            <a:off x="265500" y="2803075"/>
            <a:ext cx="4045200" cy="12351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2100"/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2100"/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2100"/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2100"/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21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4" name="Google Shape;295;p9"/>
          <p:cNvSpPr txBox="1"/>
          <p:nvPr>
            <p:ph type="body" sz="half" idx="21"/>
          </p:nvPr>
        </p:nvSpPr>
        <p:spPr>
          <a:xfrm>
            <a:off x="4939500" y="724074"/>
            <a:ext cx="3837000" cy="3695102"/>
          </a:xfrm>
          <a:prstGeom prst="rect">
            <a:avLst/>
          </a:prstGeom>
        </p:spPr>
        <p:txBody>
          <a:bodyPr anchor="ctr">
            <a:normAutofit fontScale="100000" lnSpcReduction="0"/>
          </a:bodyPr>
          <a:lstStyle/>
          <a:p>
            <a:pPr/>
          </a:p>
        </p:txBody>
      </p:sp>
      <p:sp>
        <p:nvSpPr>
          <p:cNvPr id="2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APTION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297;p10"/>
          <p:cNvSpPr/>
          <p:nvPr/>
        </p:nvSpPr>
        <p:spPr>
          <a:xfrm>
            <a:off x="347314" y="-686237"/>
            <a:ext cx="1330164" cy="10742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202" h="21600" fill="norm" stroke="1" extrusionOk="0">
                <a:moveTo>
                  <a:pt x="13257" y="0"/>
                </a:moveTo>
                <a:cubicBezTo>
                  <a:pt x="7662" y="0"/>
                  <a:pt x="-3622" y="4616"/>
                  <a:pt x="1147" y="17132"/>
                </a:cubicBezTo>
                <a:cubicBezTo>
                  <a:pt x="1147" y="17132"/>
                  <a:pt x="5545" y="21600"/>
                  <a:pt x="9496" y="21600"/>
                </a:cubicBezTo>
                <a:cubicBezTo>
                  <a:pt x="11107" y="21600"/>
                  <a:pt x="12644" y="20856"/>
                  <a:pt x="13777" y="18765"/>
                </a:cubicBezTo>
                <a:cubicBezTo>
                  <a:pt x="17691" y="11542"/>
                  <a:pt x="17978" y="3233"/>
                  <a:pt x="16006" y="759"/>
                </a:cubicBezTo>
                <a:cubicBezTo>
                  <a:pt x="15622" y="270"/>
                  <a:pt x="14605" y="0"/>
                  <a:pt x="13257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03" name="Body Level One…"/>
          <p:cNvSpPr txBox="1"/>
          <p:nvPr>
            <p:ph type="body" sz="quarter" idx="1"/>
          </p:nvPr>
        </p:nvSpPr>
        <p:spPr>
          <a:xfrm>
            <a:off x="2026949" y="2140124"/>
            <a:ext cx="5090102" cy="9333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4" name="Google Shape;299;p10"/>
          <p:cNvSpPr/>
          <p:nvPr/>
        </p:nvSpPr>
        <p:spPr>
          <a:xfrm>
            <a:off x="-206886" y="3824125"/>
            <a:ext cx="890410" cy="10701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94" h="21600" fill="norm" stroke="1" extrusionOk="0">
                <a:moveTo>
                  <a:pt x="7694" y="0"/>
                </a:moveTo>
                <a:cubicBezTo>
                  <a:pt x="5111" y="0"/>
                  <a:pt x="2462" y="1456"/>
                  <a:pt x="170" y="5189"/>
                </a:cubicBezTo>
                <a:cubicBezTo>
                  <a:pt x="170" y="5189"/>
                  <a:pt x="-1516" y="19105"/>
                  <a:pt x="5726" y="21142"/>
                </a:cubicBezTo>
                <a:cubicBezTo>
                  <a:pt x="6824" y="21459"/>
                  <a:pt x="7888" y="21600"/>
                  <a:pt x="8906" y="21600"/>
                </a:cubicBezTo>
                <a:cubicBezTo>
                  <a:pt x="14564" y="21600"/>
                  <a:pt x="18782" y="17230"/>
                  <a:pt x="19208" y="14355"/>
                </a:cubicBezTo>
                <a:cubicBezTo>
                  <a:pt x="20084" y="8943"/>
                  <a:pt x="14093" y="0"/>
                  <a:pt x="7694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05" name="Google Shape;300;p10"/>
          <p:cNvSpPr/>
          <p:nvPr/>
        </p:nvSpPr>
        <p:spPr>
          <a:xfrm>
            <a:off x="743895" y="4349085"/>
            <a:ext cx="475098" cy="3252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06" name="Google Shape;301;p10"/>
          <p:cNvSpPr/>
          <p:nvPr/>
        </p:nvSpPr>
        <p:spPr>
          <a:xfrm>
            <a:off x="67149" y="4455386"/>
            <a:ext cx="427454" cy="3028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05" y="9482"/>
                </a:moveTo>
                <a:lnTo>
                  <a:pt x="11670" y="9675"/>
                </a:lnTo>
                <a:lnTo>
                  <a:pt x="11708" y="9519"/>
                </a:lnTo>
                <a:cubicBezTo>
                  <a:pt x="11708" y="9502"/>
                  <a:pt x="11707" y="9491"/>
                  <a:pt x="11705" y="9482"/>
                </a:cubicBezTo>
                <a:close/>
                <a:moveTo>
                  <a:pt x="2872" y="9600"/>
                </a:moveTo>
                <a:cubicBezTo>
                  <a:pt x="2878" y="9600"/>
                  <a:pt x="2885" y="9607"/>
                  <a:pt x="2891" y="9624"/>
                </a:cubicBezTo>
                <a:lnTo>
                  <a:pt x="2652" y="10102"/>
                </a:lnTo>
                <a:cubicBezTo>
                  <a:pt x="2793" y="9815"/>
                  <a:pt x="2841" y="9600"/>
                  <a:pt x="2872" y="9600"/>
                </a:cubicBezTo>
                <a:close/>
                <a:moveTo>
                  <a:pt x="21562" y="14697"/>
                </a:moveTo>
                <a:cubicBezTo>
                  <a:pt x="21561" y="14717"/>
                  <a:pt x="21561" y="14736"/>
                  <a:pt x="21559" y="14757"/>
                </a:cubicBezTo>
                <a:cubicBezTo>
                  <a:pt x="21561" y="14738"/>
                  <a:pt x="21562" y="14717"/>
                  <a:pt x="21562" y="14697"/>
                </a:cubicBezTo>
                <a:close/>
                <a:moveTo>
                  <a:pt x="15380" y="15317"/>
                </a:moveTo>
                <a:cubicBezTo>
                  <a:pt x="15378" y="15319"/>
                  <a:pt x="15377" y="15321"/>
                  <a:pt x="15375" y="15323"/>
                </a:cubicBezTo>
                <a:cubicBezTo>
                  <a:pt x="15377" y="15321"/>
                  <a:pt x="15378" y="15319"/>
                  <a:pt x="15380" y="15317"/>
                </a:cubicBezTo>
                <a:close/>
                <a:moveTo>
                  <a:pt x="6557" y="0"/>
                </a:moveTo>
                <a:cubicBezTo>
                  <a:pt x="6410" y="54"/>
                  <a:pt x="6261" y="105"/>
                  <a:pt x="6076" y="105"/>
                </a:cubicBezTo>
                <a:lnTo>
                  <a:pt x="5929" y="157"/>
                </a:lnTo>
                <a:lnTo>
                  <a:pt x="5632" y="210"/>
                </a:lnTo>
                <a:cubicBezTo>
                  <a:pt x="5409" y="210"/>
                  <a:pt x="5224" y="313"/>
                  <a:pt x="4966" y="313"/>
                </a:cubicBezTo>
                <a:lnTo>
                  <a:pt x="4817" y="575"/>
                </a:lnTo>
                <a:lnTo>
                  <a:pt x="4853" y="418"/>
                </a:lnTo>
                <a:cubicBezTo>
                  <a:pt x="4595" y="890"/>
                  <a:pt x="4224" y="1413"/>
                  <a:pt x="3854" y="1936"/>
                </a:cubicBezTo>
                <a:lnTo>
                  <a:pt x="3002" y="3399"/>
                </a:lnTo>
                <a:lnTo>
                  <a:pt x="2631" y="3976"/>
                </a:lnTo>
                <a:lnTo>
                  <a:pt x="2260" y="4602"/>
                </a:lnTo>
                <a:lnTo>
                  <a:pt x="1593" y="5753"/>
                </a:lnTo>
                <a:cubicBezTo>
                  <a:pt x="1223" y="6382"/>
                  <a:pt x="890" y="7061"/>
                  <a:pt x="594" y="7793"/>
                </a:cubicBezTo>
                <a:lnTo>
                  <a:pt x="296" y="8159"/>
                </a:lnTo>
                <a:lnTo>
                  <a:pt x="38" y="8526"/>
                </a:lnTo>
                <a:lnTo>
                  <a:pt x="0" y="8682"/>
                </a:lnTo>
                <a:cubicBezTo>
                  <a:pt x="185" y="9152"/>
                  <a:pt x="445" y="9624"/>
                  <a:pt x="741" y="10042"/>
                </a:cubicBezTo>
                <a:cubicBezTo>
                  <a:pt x="1053" y="10415"/>
                  <a:pt x="1426" y="10720"/>
                  <a:pt x="1812" y="10720"/>
                </a:cubicBezTo>
                <a:cubicBezTo>
                  <a:pt x="2023" y="10720"/>
                  <a:pt x="2236" y="10630"/>
                  <a:pt x="2446" y="10409"/>
                </a:cubicBezTo>
                <a:lnTo>
                  <a:pt x="2482" y="10460"/>
                </a:lnTo>
                <a:lnTo>
                  <a:pt x="2631" y="10147"/>
                </a:lnTo>
                <a:cubicBezTo>
                  <a:pt x="2711" y="10014"/>
                  <a:pt x="2748" y="9963"/>
                  <a:pt x="2760" y="9963"/>
                </a:cubicBezTo>
                <a:cubicBezTo>
                  <a:pt x="2783" y="9963"/>
                  <a:pt x="2728" y="10117"/>
                  <a:pt x="2705" y="10250"/>
                </a:cubicBezTo>
                <a:cubicBezTo>
                  <a:pt x="2780" y="10093"/>
                  <a:pt x="2853" y="9937"/>
                  <a:pt x="2927" y="9832"/>
                </a:cubicBezTo>
                <a:cubicBezTo>
                  <a:pt x="2927" y="9800"/>
                  <a:pt x="2924" y="9787"/>
                  <a:pt x="2918" y="9787"/>
                </a:cubicBezTo>
                <a:cubicBezTo>
                  <a:pt x="2904" y="9787"/>
                  <a:pt x="2878" y="9849"/>
                  <a:pt x="2853" y="9885"/>
                </a:cubicBezTo>
                <a:cubicBezTo>
                  <a:pt x="2927" y="9624"/>
                  <a:pt x="3038" y="9362"/>
                  <a:pt x="3149" y="9101"/>
                </a:cubicBezTo>
                <a:cubicBezTo>
                  <a:pt x="3248" y="8940"/>
                  <a:pt x="3281" y="8931"/>
                  <a:pt x="3308" y="8931"/>
                </a:cubicBezTo>
                <a:cubicBezTo>
                  <a:pt x="3313" y="8931"/>
                  <a:pt x="3317" y="8931"/>
                  <a:pt x="3321" y="8931"/>
                </a:cubicBezTo>
                <a:cubicBezTo>
                  <a:pt x="3354" y="8931"/>
                  <a:pt x="3390" y="8918"/>
                  <a:pt x="3519" y="8682"/>
                </a:cubicBezTo>
                <a:lnTo>
                  <a:pt x="3779" y="8159"/>
                </a:lnTo>
                <a:lnTo>
                  <a:pt x="3928" y="7898"/>
                </a:lnTo>
                <a:lnTo>
                  <a:pt x="4001" y="7741"/>
                </a:lnTo>
                <a:lnTo>
                  <a:pt x="4075" y="7687"/>
                </a:lnTo>
                <a:lnTo>
                  <a:pt x="4186" y="7636"/>
                </a:lnTo>
                <a:cubicBezTo>
                  <a:pt x="4224" y="7585"/>
                  <a:pt x="4224" y="7585"/>
                  <a:pt x="4261" y="7585"/>
                </a:cubicBezTo>
                <a:lnTo>
                  <a:pt x="4261" y="7636"/>
                </a:lnTo>
                <a:lnTo>
                  <a:pt x="4224" y="7687"/>
                </a:lnTo>
                <a:cubicBezTo>
                  <a:pt x="4236" y="7670"/>
                  <a:pt x="4241" y="7666"/>
                  <a:pt x="4243" y="7666"/>
                </a:cubicBezTo>
                <a:cubicBezTo>
                  <a:pt x="4244" y="7666"/>
                  <a:pt x="4236" y="7687"/>
                  <a:pt x="4261" y="7687"/>
                </a:cubicBezTo>
                <a:cubicBezTo>
                  <a:pt x="4261" y="7793"/>
                  <a:pt x="4186" y="7898"/>
                  <a:pt x="4186" y="7949"/>
                </a:cubicBezTo>
                <a:cubicBezTo>
                  <a:pt x="4186" y="7949"/>
                  <a:pt x="4186" y="7898"/>
                  <a:pt x="4224" y="7898"/>
                </a:cubicBezTo>
                <a:lnTo>
                  <a:pt x="4224" y="7949"/>
                </a:lnTo>
                <a:cubicBezTo>
                  <a:pt x="4186" y="8421"/>
                  <a:pt x="4186" y="8788"/>
                  <a:pt x="4186" y="8788"/>
                </a:cubicBezTo>
                <a:lnTo>
                  <a:pt x="4299" y="8890"/>
                </a:lnTo>
                <a:cubicBezTo>
                  <a:pt x="4224" y="10773"/>
                  <a:pt x="4150" y="9519"/>
                  <a:pt x="4113" y="11245"/>
                </a:cubicBezTo>
                <a:cubicBezTo>
                  <a:pt x="4150" y="11453"/>
                  <a:pt x="4150" y="11663"/>
                  <a:pt x="4150" y="11873"/>
                </a:cubicBezTo>
                <a:cubicBezTo>
                  <a:pt x="4150" y="12135"/>
                  <a:pt x="4150" y="12448"/>
                  <a:pt x="4113" y="12761"/>
                </a:cubicBezTo>
                <a:cubicBezTo>
                  <a:pt x="4261" y="12971"/>
                  <a:pt x="4446" y="13179"/>
                  <a:pt x="4557" y="13233"/>
                </a:cubicBezTo>
                <a:cubicBezTo>
                  <a:pt x="4557" y="13233"/>
                  <a:pt x="4706" y="13494"/>
                  <a:pt x="4668" y="13494"/>
                </a:cubicBezTo>
                <a:cubicBezTo>
                  <a:pt x="4780" y="13494"/>
                  <a:pt x="4891" y="13702"/>
                  <a:pt x="5038" y="13859"/>
                </a:cubicBezTo>
                <a:cubicBezTo>
                  <a:pt x="5076" y="13859"/>
                  <a:pt x="5038" y="13756"/>
                  <a:pt x="5002" y="13702"/>
                </a:cubicBezTo>
                <a:lnTo>
                  <a:pt x="5113" y="13859"/>
                </a:lnTo>
                <a:lnTo>
                  <a:pt x="5262" y="14018"/>
                </a:lnTo>
                <a:cubicBezTo>
                  <a:pt x="5333" y="14118"/>
                  <a:pt x="5359" y="14176"/>
                  <a:pt x="5338" y="14176"/>
                </a:cubicBezTo>
                <a:cubicBezTo>
                  <a:pt x="5326" y="14176"/>
                  <a:pt x="5301" y="14159"/>
                  <a:pt x="5262" y="14121"/>
                </a:cubicBezTo>
                <a:cubicBezTo>
                  <a:pt x="5373" y="14226"/>
                  <a:pt x="5520" y="14331"/>
                  <a:pt x="5705" y="14487"/>
                </a:cubicBezTo>
                <a:lnTo>
                  <a:pt x="6485" y="15272"/>
                </a:lnTo>
                <a:cubicBezTo>
                  <a:pt x="6817" y="15062"/>
                  <a:pt x="7188" y="14749"/>
                  <a:pt x="7595" y="14436"/>
                </a:cubicBezTo>
                <a:cubicBezTo>
                  <a:pt x="8040" y="14018"/>
                  <a:pt x="8485" y="13546"/>
                  <a:pt x="8892" y="13076"/>
                </a:cubicBezTo>
                <a:cubicBezTo>
                  <a:pt x="9114" y="12815"/>
                  <a:pt x="9374" y="12553"/>
                  <a:pt x="9559" y="12291"/>
                </a:cubicBezTo>
                <a:lnTo>
                  <a:pt x="10189" y="11453"/>
                </a:lnTo>
                <a:lnTo>
                  <a:pt x="10856" y="10617"/>
                </a:lnTo>
                <a:cubicBezTo>
                  <a:pt x="11040" y="10355"/>
                  <a:pt x="11225" y="10147"/>
                  <a:pt x="11411" y="9937"/>
                </a:cubicBezTo>
                <a:lnTo>
                  <a:pt x="11670" y="9624"/>
                </a:lnTo>
                <a:cubicBezTo>
                  <a:pt x="11670" y="9519"/>
                  <a:pt x="11670" y="9570"/>
                  <a:pt x="11634" y="9414"/>
                </a:cubicBezTo>
                <a:cubicBezTo>
                  <a:pt x="11616" y="9362"/>
                  <a:pt x="11625" y="9362"/>
                  <a:pt x="11638" y="9362"/>
                </a:cubicBezTo>
                <a:cubicBezTo>
                  <a:pt x="11652" y="9362"/>
                  <a:pt x="11670" y="9362"/>
                  <a:pt x="11670" y="9309"/>
                </a:cubicBezTo>
                <a:cubicBezTo>
                  <a:pt x="11670" y="9484"/>
                  <a:pt x="11696" y="9439"/>
                  <a:pt x="11705" y="9482"/>
                </a:cubicBezTo>
                <a:lnTo>
                  <a:pt x="11708" y="9467"/>
                </a:lnTo>
                <a:lnTo>
                  <a:pt x="11708" y="9570"/>
                </a:lnTo>
                <a:cubicBezTo>
                  <a:pt x="11745" y="9570"/>
                  <a:pt x="11745" y="9519"/>
                  <a:pt x="11781" y="9467"/>
                </a:cubicBezTo>
                <a:cubicBezTo>
                  <a:pt x="11819" y="9467"/>
                  <a:pt x="11781" y="9467"/>
                  <a:pt x="11781" y="9570"/>
                </a:cubicBezTo>
                <a:lnTo>
                  <a:pt x="11856" y="9570"/>
                </a:lnTo>
                <a:cubicBezTo>
                  <a:pt x="11848" y="9583"/>
                  <a:pt x="11847" y="9585"/>
                  <a:pt x="11850" y="9585"/>
                </a:cubicBezTo>
                <a:cubicBezTo>
                  <a:pt x="11859" y="9585"/>
                  <a:pt x="11901" y="9555"/>
                  <a:pt x="11936" y="9555"/>
                </a:cubicBezTo>
                <a:cubicBezTo>
                  <a:pt x="11948" y="9555"/>
                  <a:pt x="11959" y="9559"/>
                  <a:pt x="11967" y="9570"/>
                </a:cubicBezTo>
                <a:cubicBezTo>
                  <a:pt x="11967" y="9598"/>
                  <a:pt x="11957" y="9598"/>
                  <a:pt x="11953" y="9598"/>
                </a:cubicBezTo>
                <a:cubicBezTo>
                  <a:pt x="11948" y="9598"/>
                  <a:pt x="11948" y="9598"/>
                  <a:pt x="11967" y="9624"/>
                </a:cubicBezTo>
                <a:cubicBezTo>
                  <a:pt x="11967" y="9675"/>
                  <a:pt x="11967" y="9729"/>
                  <a:pt x="11967" y="9729"/>
                </a:cubicBezTo>
                <a:cubicBezTo>
                  <a:pt x="11967" y="9729"/>
                  <a:pt x="11967" y="9780"/>
                  <a:pt x="11967" y="9780"/>
                </a:cubicBezTo>
                <a:lnTo>
                  <a:pt x="11967" y="10093"/>
                </a:lnTo>
                <a:cubicBezTo>
                  <a:pt x="11967" y="10179"/>
                  <a:pt x="11967" y="10331"/>
                  <a:pt x="12006" y="10331"/>
                </a:cubicBezTo>
                <a:cubicBezTo>
                  <a:pt x="12015" y="10331"/>
                  <a:pt x="12027" y="10323"/>
                  <a:pt x="12041" y="10304"/>
                </a:cubicBezTo>
                <a:cubicBezTo>
                  <a:pt x="11985" y="10383"/>
                  <a:pt x="11906" y="10803"/>
                  <a:pt x="11872" y="10803"/>
                </a:cubicBezTo>
                <a:cubicBezTo>
                  <a:pt x="11862" y="10803"/>
                  <a:pt x="11856" y="10767"/>
                  <a:pt x="11856" y="10670"/>
                </a:cubicBezTo>
                <a:cubicBezTo>
                  <a:pt x="11819" y="10878"/>
                  <a:pt x="11819" y="11088"/>
                  <a:pt x="11781" y="11350"/>
                </a:cubicBezTo>
                <a:lnTo>
                  <a:pt x="11856" y="11035"/>
                </a:lnTo>
                <a:cubicBezTo>
                  <a:pt x="11745" y="11612"/>
                  <a:pt x="11708" y="12186"/>
                  <a:pt x="11670" y="12815"/>
                </a:cubicBezTo>
                <a:lnTo>
                  <a:pt x="11745" y="12499"/>
                </a:lnTo>
                <a:cubicBezTo>
                  <a:pt x="11745" y="12918"/>
                  <a:pt x="11670" y="13284"/>
                  <a:pt x="11523" y="13597"/>
                </a:cubicBezTo>
                <a:lnTo>
                  <a:pt x="11559" y="13076"/>
                </a:lnTo>
                <a:cubicBezTo>
                  <a:pt x="11449" y="13756"/>
                  <a:pt x="11374" y="14436"/>
                  <a:pt x="11338" y="15115"/>
                </a:cubicBezTo>
                <a:lnTo>
                  <a:pt x="11374" y="14905"/>
                </a:lnTo>
                <a:cubicBezTo>
                  <a:pt x="11374" y="15096"/>
                  <a:pt x="11347" y="15519"/>
                  <a:pt x="11309" y="16068"/>
                </a:cubicBezTo>
                <a:cubicBezTo>
                  <a:pt x="11294" y="16098"/>
                  <a:pt x="11278" y="16130"/>
                  <a:pt x="11263" y="16162"/>
                </a:cubicBezTo>
                <a:lnTo>
                  <a:pt x="11301" y="16181"/>
                </a:lnTo>
                <a:cubicBezTo>
                  <a:pt x="11278" y="16507"/>
                  <a:pt x="11253" y="16874"/>
                  <a:pt x="11225" y="17260"/>
                </a:cubicBezTo>
                <a:lnTo>
                  <a:pt x="13782" y="18619"/>
                </a:lnTo>
                <a:cubicBezTo>
                  <a:pt x="14412" y="17206"/>
                  <a:pt x="15153" y="15585"/>
                  <a:pt x="15339" y="15167"/>
                </a:cubicBezTo>
                <a:lnTo>
                  <a:pt x="15115" y="15377"/>
                </a:lnTo>
                <a:lnTo>
                  <a:pt x="15371" y="14811"/>
                </a:lnTo>
                <a:cubicBezTo>
                  <a:pt x="15346" y="14890"/>
                  <a:pt x="15406" y="15244"/>
                  <a:pt x="15380" y="15317"/>
                </a:cubicBezTo>
                <a:cubicBezTo>
                  <a:pt x="15823" y="14431"/>
                  <a:pt x="16340" y="13649"/>
                  <a:pt x="16858" y="12866"/>
                </a:cubicBezTo>
                <a:cubicBezTo>
                  <a:pt x="17043" y="12604"/>
                  <a:pt x="17228" y="12343"/>
                  <a:pt x="17414" y="12135"/>
                </a:cubicBezTo>
                <a:lnTo>
                  <a:pt x="17710" y="11768"/>
                </a:lnTo>
                <a:cubicBezTo>
                  <a:pt x="17783" y="11715"/>
                  <a:pt x="17821" y="11663"/>
                  <a:pt x="17895" y="11612"/>
                </a:cubicBezTo>
                <a:lnTo>
                  <a:pt x="17968" y="11507"/>
                </a:lnTo>
                <a:cubicBezTo>
                  <a:pt x="18081" y="11350"/>
                  <a:pt x="18228" y="11245"/>
                  <a:pt x="18377" y="11140"/>
                </a:cubicBezTo>
                <a:cubicBezTo>
                  <a:pt x="18413" y="11140"/>
                  <a:pt x="18488" y="11088"/>
                  <a:pt x="18524" y="11088"/>
                </a:cubicBezTo>
                <a:lnTo>
                  <a:pt x="18635" y="11088"/>
                </a:lnTo>
                <a:lnTo>
                  <a:pt x="18635" y="11350"/>
                </a:lnTo>
                <a:cubicBezTo>
                  <a:pt x="18598" y="11612"/>
                  <a:pt x="18524" y="11612"/>
                  <a:pt x="18524" y="11612"/>
                </a:cubicBezTo>
                <a:cubicBezTo>
                  <a:pt x="18524" y="11637"/>
                  <a:pt x="18533" y="11650"/>
                  <a:pt x="18542" y="11650"/>
                </a:cubicBezTo>
                <a:cubicBezTo>
                  <a:pt x="18553" y="11650"/>
                  <a:pt x="18562" y="11637"/>
                  <a:pt x="18562" y="11612"/>
                </a:cubicBezTo>
                <a:cubicBezTo>
                  <a:pt x="18598" y="11612"/>
                  <a:pt x="18598" y="11612"/>
                  <a:pt x="18598" y="11663"/>
                </a:cubicBezTo>
                <a:cubicBezTo>
                  <a:pt x="18598" y="11768"/>
                  <a:pt x="18524" y="11768"/>
                  <a:pt x="18524" y="11768"/>
                </a:cubicBezTo>
                <a:cubicBezTo>
                  <a:pt x="18524" y="11768"/>
                  <a:pt x="18524" y="11835"/>
                  <a:pt x="18544" y="11835"/>
                </a:cubicBezTo>
                <a:cubicBezTo>
                  <a:pt x="18548" y="11835"/>
                  <a:pt x="18554" y="11830"/>
                  <a:pt x="18562" y="11820"/>
                </a:cubicBezTo>
                <a:cubicBezTo>
                  <a:pt x="18598" y="11820"/>
                  <a:pt x="18673" y="11663"/>
                  <a:pt x="18747" y="11558"/>
                </a:cubicBezTo>
                <a:lnTo>
                  <a:pt x="18747" y="11820"/>
                </a:lnTo>
                <a:lnTo>
                  <a:pt x="18673" y="11820"/>
                </a:lnTo>
                <a:cubicBezTo>
                  <a:pt x="18673" y="11820"/>
                  <a:pt x="18709" y="11820"/>
                  <a:pt x="18784" y="11873"/>
                </a:cubicBezTo>
                <a:cubicBezTo>
                  <a:pt x="18784" y="11925"/>
                  <a:pt x="18820" y="11925"/>
                  <a:pt x="18820" y="11976"/>
                </a:cubicBezTo>
                <a:cubicBezTo>
                  <a:pt x="18820" y="12030"/>
                  <a:pt x="18820" y="12030"/>
                  <a:pt x="18820" y="12081"/>
                </a:cubicBezTo>
                <a:lnTo>
                  <a:pt x="18820" y="12238"/>
                </a:lnTo>
                <a:cubicBezTo>
                  <a:pt x="18820" y="12815"/>
                  <a:pt x="18820" y="13441"/>
                  <a:pt x="18784" y="14069"/>
                </a:cubicBezTo>
                <a:cubicBezTo>
                  <a:pt x="18784" y="14382"/>
                  <a:pt x="18747" y="14697"/>
                  <a:pt x="18747" y="15010"/>
                </a:cubicBezTo>
                <a:lnTo>
                  <a:pt x="18673" y="15952"/>
                </a:lnTo>
                <a:cubicBezTo>
                  <a:pt x="18635" y="15952"/>
                  <a:pt x="18598" y="15639"/>
                  <a:pt x="18598" y="15377"/>
                </a:cubicBezTo>
                <a:cubicBezTo>
                  <a:pt x="18598" y="15585"/>
                  <a:pt x="18598" y="15742"/>
                  <a:pt x="18562" y="15952"/>
                </a:cubicBezTo>
                <a:cubicBezTo>
                  <a:pt x="18573" y="15900"/>
                  <a:pt x="18582" y="15881"/>
                  <a:pt x="18586" y="15881"/>
                </a:cubicBezTo>
                <a:cubicBezTo>
                  <a:pt x="18611" y="15881"/>
                  <a:pt x="18579" y="16299"/>
                  <a:pt x="18589" y="16299"/>
                </a:cubicBezTo>
                <a:cubicBezTo>
                  <a:pt x="18591" y="16299"/>
                  <a:pt x="18594" y="16288"/>
                  <a:pt x="18598" y="16265"/>
                </a:cubicBezTo>
                <a:cubicBezTo>
                  <a:pt x="18709" y="17155"/>
                  <a:pt x="18488" y="18358"/>
                  <a:pt x="18562" y="19194"/>
                </a:cubicBezTo>
                <a:lnTo>
                  <a:pt x="19858" y="20189"/>
                </a:lnTo>
                <a:cubicBezTo>
                  <a:pt x="20266" y="20554"/>
                  <a:pt x="20710" y="20815"/>
                  <a:pt x="21155" y="21077"/>
                </a:cubicBezTo>
                <a:cubicBezTo>
                  <a:pt x="21155" y="21233"/>
                  <a:pt x="21155" y="21443"/>
                  <a:pt x="21117" y="21600"/>
                </a:cubicBezTo>
                <a:cubicBezTo>
                  <a:pt x="21191" y="21338"/>
                  <a:pt x="21191" y="21077"/>
                  <a:pt x="21191" y="20869"/>
                </a:cubicBezTo>
                <a:lnTo>
                  <a:pt x="21081" y="20815"/>
                </a:lnTo>
                <a:cubicBezTo>
                  <a:pt x="21081" y="20240"/>
                  <a:pt x="21155" y="20659"/>
                  <a:pt x="21155" y="20135"/>
                </a:cubicBezTo>
                <a:cubicBezTo>
                  <a:pt x="21229" y="20135"/>
                  <a:pt x="21229" y="20607"/>
                  <a:pt x="21229" y="21077"/>
                </a:cubicBezTo>
                <a:cubicBezTo>
                  <a:pt x="21266" y="20764"/>
                  <a:pt x="21266" y="20397"/>
                  <a:pt x="21229" y="20084"/>
                </a:cubicBezTo>
                <a:cubicBezTo>
                  <a:pt x="21243" y="19940"/>
                  <a:pt x="21258" y="19917"/>
                  <a:pt x="21275" y="19917"/>
                </a:cubicBezTo>
                <a:cubicBezTo>
                  <a:pt x="21283" y="19917"/>
                  <a:pt x="21290" y="19921"/>
                  <a:pt x="21299" y="19921"/>
                </a:cubicBezTo>
                <a:cubicBezTo>
                  <a:pt x="21321" y="19921"/>
                  <a:pt x="21345" y="19895"/>
                  <a:pt x="21377" y="19717"/>
                </a:cubicBezTo>
                <a:cubicBezTo>
                  <a:pt x="21340" y="19299"/>
                  <a:pt x="21340" y="18932"/>
                  <a:pt x="21377" y="18514"/>
                </a:cubicBezTo>
                <a:cubicBezTo>
                  <a:pt x="21488" y="17573"/>
                  <a:pt x="21340" y="17050"/>
                  <a:pt x="21451" y="16162"/>
                </a:cubicBezTo>
                <a:lnTo>
                  <a:pt x="21451" y="16265"/>
                </a:lnTo>
                <a:cubicBezTo>
                  <a:pt x="21523" y="15963"/>
                  <a:pt x="21526" y="15364"/>
                  <a:pt x="21559" y="14757"/>
                </a:cubicBezTo>
                <a:cubicBezTo>
                  <a:pt x="21551" y="14817"/>
                  <a:pt x="21535" y="14869"/>
                  <a:pt x="21519" y="14869"/>
                </a:cubicBezTo>
                <a:cubicBezTo>
                  <a:pt x="21503" y="14869"/>
                  <a:pt x="21488" y="14809"/>
                  <a:pt x="21488" y="14644"/>
                </a:cubicBezTo>
                <a:cubicBezTo>
                  <a:pt x="21562" y="14018"/>
                  <a:pt x="21526" y="13494"/>
                  <a:pt x="21600" y="13023"/>
                </a:cubicBezTo>
                <a:lnTo>
                  <a:pt x="21526" y="12499"/>
                </a:lnTo>
                <a:lnTo>
                  <a:pt x="21526" y="11925"/>
                </a:lnTo>
                <a:cubicBezTo>
                  <a:pt x="21526" y="11507"/>
                  <a:pt x="21526" y="11140"/>
                  <a:pt x="21488" y="10773"/>
                </a:cubicBezTo>
                <a:cubicBezTo>
                  <a:pt x="21415" y="9937"/>
                  <a:pt x="21340" y="8944"/>
                  <a:pt x="21229" y="7846"/>
                </a:cubicBezTo>
                <a:lnTo>
                  <a:pt x="20228" y="6956"/>
                </a:lnTo>
                <a:cubicBezTo>
                  <a:pt x="20081" y="6800"/>
                  <a:pt x="19896" y="6695"/>
                  <a:pt x="19710" y="6538"/>
                </a:cubicBezTo>
                <a:lnTo>
                  <a:pt x="19044" y="6066"/>
                </a:lnTo>
                <a:cubicBezTo>
                  <a:pt x="18598" y="6277"/>
                  <a:pt x="18191" y="6590"/>
                  <a:pt x="17746" y="6851"/>
                </a:cubicBezTo>
                <a:cubicBezTo>
                  <a:pt x="17525" y="7008"/>
                  <a:pt x="17301" y="7164"/>
                  <a:pt x="17116" y="7374"/>
                </a:cubicBezTo>
                <a:lnTo>
                  <a:pt x="16783" y="7636"/>
                </a:lnTo>
                <a:cubicBezTo>
                  <a:pt x="16672" y="7687"/>
                  <a:pt x="16562" y="7846"/>
                  <a:pt x="16449" y="7898"/>
                </a:cubicBezTo>
                <a:lnTo>
                  <a:pt x="16116" y="8211"/>
                </a:lnTo>
                <a:lnTo>
                  <a:pt x="15931" y="8472"/>
                </a:lnTo>
                <a:lnTo>
                  <a:pt x="15561" y="8839"/>
                </a:lnTo>
                <a:cubicBezTo>
                  <a:pt x="15339" y="9152"/>
                  <a:pt x="15115" y="9414"/>
                  <a:pt x="14930" y="9675"/>
                </a:cubicBezTo>
                <a:cubicBezTo>
                  <a:pt x="14904" y="9714"/>
                  <a:pt x="14877" y="9752"/>
                  <a:pt x="14850" y="9789"/>
                </a:cubicBezTo>
                <a:cubicBezTo>
                  <a:pt x="14892" y="8828"/>
                  <a:pt x="14882" y="7874"/>
                  <a:pt x="14819" y="6956"/>
                </a:cubicBezTo>
                <a:cubicBezTo>
                  <a:pt x="14857" y="6695"/>
                  <a:pt x="14857" y="6433"/>
                  <a:pt x="14819" y="6171"/>
                </a:cubicBezTo>
                <a:cubicBezTo>
                  <a:pt x="14819" y="5910"/>
                  <a:pt x="14783" y="5648"/>
                  <a:pt x="14745" y="5387"/>
                </a:cubicBezTo>
                <a:lnTo>
                  <a:pt x="14152" y="4655"/>
                </a:lnTo>
                <a:cubicBezTo>
                  <a:pt x="14227" y="4812"/>
                  <a:pt x="14263" y="4863"/>
                  <a:pt x="14227" y="4863"/>
                </a:cubicBezTo>
                <a:cubicBezTo>
                  <a:pt x="14190" y="4863"/>
                  <a:pt x="14152" y="4812"/>
                  <a:pt x="14078" y="4760"/>
                </a:cubicBezTo>
                <a:lnTo>
                  <a:pt x="13820" y="4394"/>
                </a:lnTo>
                <a:cubicBezTo>
                  <a:pt x="13560" y="4237"/>
                  <a:pt x="13560" y="4289"/>
                  <a:pt x="13524" y="4237"/>
                </a:cubicBezTo>
                <a:cubicBezTo>
                  <a:pt x="13486" y="4237"/>
                  <a:pt x="13449" y="4237"/>
                  <a:pt x="13375" y="4184"/>
                </a:cubicBezTo>
                <a:lnTo>
                  <a:pt x="13189" y="4132"/>
                </a:lnTo>
                <a:lnTo>
                  <a:pt x="12857" y="3922"/>
                </a:lnTo>
                <a:lnTo>
                  <a:pt x="12708" y="3871"/>
                </a:lnTo>
                <a:cubicBezTo>
                  <a:pt x="12486" y="3976"/>
                  <a:pt x="12226" y="4132"/>
                  <a:pt x="11892" y="4289"/>
                </a:cubicBezTo>
                <a:lnTo>
                  <a:pt x="11670" y="4445"/>
                </a:lnTo>
                <a:lnTo>
                  <a:pt x="11374" y="4655"/>
                </a:lnTo>
                <a:lnTo>
                  <a:pt x="10818" y="5074"/>
                </a:lnTo>
                <a:cubicBezTo>
                  <a:pt x="10448" y="5440"/>
                  <a:pt x="10004" y="5805"/>
                  <a:pt x="9633" y="6277"/>
                </a:cubicBezTo>
                <a:cubicBezTo>
                  <a:pt x="9374" y="6590"/>
                  <a:pt x="9114" y="6905"/>
                  <a:pt x="8854" y="7218"/>
                </a:cubicBezTo>
                <a:lnTo>
                  <a:pt x="8114" y="8159"/>
                </a:lnTo>
                <a:cubicBezTo>
                  <a:pt x="7929" y="8367"/>
                  <a:pt x="7966" y="8367"/>
                  <a:pt x="7891" y="8421"/>
                </a:cubicBezTo>
                <a:lnTo>
                  <a:pt x="7818" y="8526"/>
                </a:lnTo>
                <a:cubicBezTo>
                  <a:pt x="7706" y="8682"/>
                  <a:pt x="7595" y="8788"/>
                  <a:pt x="7484" y="8839"/>
                </a:cubicBezTo>
                <a:cubicBezTo>
                  <a:pt x="7448" y="8890"/>
                  <a:pt x="7373" y="8944"/>
                  <a:pt x="7299" y="8944"/>
                </a:cubicBezTo>
                <a:lnTo>
                  <a:pt x="7262" y="8996"/>
                </a:lnTo>
                <a:cubicBezTo>
                  <a:pt x="7262" y="8944"/>
                  <a:pt x="7262" y="8890"/>
                  <a:pt x="7262" y="8839"/>
                </a:cubicBezTo>
                <a:cubicBezTo>
                  <a:pt x="7262" y="8788"/>
                  <a:pt x="7262" y="8682"/>
                  <a:pt x="7262" y="8577"/>
                </a:cubicBezTo>
                <a:lnTo>
                  <a:pt x="7262" y="8526"/>
                </a:lnTo>
                <a:cubicBezTo>
                  <a:pt x="7262" y="8472"/>
                  <a:pt x="7262" y="8421"/>
                  <a:pt x="7262" y="8367"/>
                </a:cubicBezTo>
                <a:lnTo>
                  <a:pt x="7262" y="8054"/>
                </a:lnTo>
                <a:cubicBezTo>
                  <a:pt x="7262" y="7531"/>
                  <a:pt x="7337" y="7061"/>
                  <a:pt x="7337" y="6538"/>
                </a:cubicBezTo>
                <a:cubicBezTo>
                  <a:pt x="7373" y="6015"/>
                  <a:pt x="7410" y="5440"/>
                  <a:pt x="7448" y="4917"/>
                </a:cubicBezTo>
                <a:cubicBezTo>
                  <a:pt x="7521" y="3819"/>
                  <a:pt x="7558" y="2773"/>
                  <a:pt x="7633" y="1778"/>
                </a:cubicBezTo>
                <a:lnTo>
                  <a:pt x="7262" y="1308"/>
                </a:lnTo>
                <a:lnTo>
                  <a:pt x="7224" y="1254"/>
                </a:lnTo>
                <a:lnTo>
                  <a:pt x="7224" y="1203"/>
                </a:lnTo>
                <a:lnTo>
                  <a:pt x="7188" y="1152"/>
                </a:lnTo>
                <a:lnTo>
                  <a:pt x="7113" y="995"/>
                </a:lnTo>
                <a:lnTo>
                  <a:pt x="6928" y="733"/>
                </a:lnTo>
                <a:cubicBezTo>
                  <a:pt x="6670" y="418"/>
                  <a:pt x="6743" y="313"/>
                  <a:pt x="6595" y="105"/>
                </a:cubicBezTo>
                <a:lnTo>
                  <a:pt x="6557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07" name="Google Shape;302;p10"/>
          <p:cNvSpPr/>
          <p:nvPr/>
        </p:nvSpPr>
        <p:spPr>
          <a:xfrm>
            <a:off x="387576" y="4027933"/>
            <a:ext cx="493405" cy="3336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9" y="4415"/>
                </a:moveTo>
                <a:cubicBezTo>
                  <a:pt x="19140" y="4452"/>
                  <a:pt x="19152" y="4489"/>
                  <a:pt x="19164" y="4526"/>
                </a:cubicBezTo>
                <a:cubicBezTo>
                  <a:pt x="19158" y="4491"/>
                  <a:pt x="19144" y="4452"/>
                  <a:pt x="19129" y="4415"/>
                </a:cubicBezTo>
                <a:close/>
                <a:moveTo>
                  <a:pt x="15645" y="11679"/>
                </a:moveTo>
                <a:cubicBezTo>
                  <a:pt x="15640" y="11712"/>
                  <a:pt x="15635" y="11745"/>
                  <a:pt x="15630" y="11774"/>
                </a:cubicBezTo>
                <a:cubicBezTo>
                  <a:pt x="15641" y="11757"/>
                  <a:pt x="15647" y="11722"/>
                  <a:pt x="15645" y="11679"/>
                </a:cubicBezTo>
                <a:close/>
                <a:moveTo>
                  <a:pt x="8405" y="18273"/>
                </a:moveTo>
                <a:cubicBezTo>
                  <a:pt x="8398" y="18287"/>
                  <a:pt x="8394" y="18297"/>
                  <a:pt x="8396" y="18297"/>
                </a:cubicBezTo>
                <a:cubicBezTo>
                  <a:pt x="8396" y="18297"/>
                  <a:pt x="8400" y="18291"/>
                  <a:pt x="8409" y="18277"/>
                </a:cubicBezTo>
                <a:cubicBezTo>
                  <a:pt x="8409" y="18277"/>
                  <a:pt x="8408" y="18275"/>
                  <a:pt x="8405" y="18273"/>
                </a:cubicBezTo>
                <a:close/>
                <a:moveTo>
                  <a:pt x="17106" y="0"/>
                </a:moveTo>
                <a:lnTo>
                  <a:pt x="16015" y="95"/>
                </a:lnTo>
                <a:cubicBezTo>
                  <a:pt x="15887" y="95"/>
                  <a:pt x="15790" y="142"/>
                  <a:pt x="15662" y="142"/>
                </a:cubicBezTo>
                <a:lnTo>
                  <a:pt x="15341" y="284"/>
                </a:lnTo>
                <a:lnTo>
                  <a:pt x="14989" y="428"/>
                </a:lnTo>
                <a:lnTo>
                  <a:pt x="14474" y="570"/>
                </a:lnTo>
                <a:cubicBezTo>
                  <a:pt x="14411" y="855"/>
                  <a:pt x="14346" y="1187"/>
                  <a:pt x="14314" y="1472"/>
                </a:cubicBezTo>
                <a:cubicBezTo>
                  <a:pt x="14250" y="1756"/>
                  <a:pt x="14186" y="2089"/>
                  <a:pt x="14154" y="2373"/>
                </a:cubicBezTo>
                <a:cubicBezTo>
                  <a:pt x="14090" y="3038"/>
                  <a:pt x="13994" y="3655"/>
                  <a:pt x="13929" y="4319"/>
                </a:cubicBezTo>
                <a:cubicBezTo>
                  <a:pt x="13896" y="4605"/>
                  <a:pt x="13833" y="4938"/>
                  <a:pt x="13800" y="5269"/>
                </a:cubicBezTo>
                <a:cubicBezTo>
                  <a:pt x="13769" y="5555"/>
                  <a:pt x="13736" y="5886"/>
                  <a:pt x="13736" y="6219"/>
                </a:cubicBezTo>
                <a:cubicBezTo>
                  <a:pt x="13704" y="6503"/>
                  <a:pt x="13673" y="6931"/>
                  <a:pt x="13640" y="7264"/>
                </a:cubicBezTo>
                <a:cubicBezTo>
                  <a:pt x="13577" y="7833"/>
                  <a:pt x="13544" y="8450"/>
                  <a:pt x="13512" y="8925"/>
                </a:cubicBezTo>
                <a:cubicBezTo>
                  <a:pt x="13512" y="9162"/>
                  <a:pt x="13448" y="9400"/>
                  <a:pt x="13448" y="9590"/>
                </a:cubicBezTo>
                <a:cubicBezTo>
                  <a:pt x="13448" y="9684"/>
                  <a:pt x="13448" y="9732"/>
                  <a:pt x="13416" y="9828"/>
                </a:cubicBezTo>
                <a:cubicBezTo>
                  <a:pt x="13416" y="9921"/>
                  <a:pt x="13383" y="10017"/>
                  <a:pt x="13383" y="10112"/>
                </a:cubicBezTo>
                <a:cubicBezTo>
                  <a:pt x="13383" y="10207"/>
                  <a:pt x="13352" y="10303"/>
                  <a:pt x="13352" y="10349"/>
                </a:cubicBezTo>
                <a:cubicBezTo>
                  <a:pt x="13319" y="10303"/>
                  <a:pt x="13256" y="10254"/>
                  <a:pt x="13223" y="10207"/>
                </a:cubicBezTo>
                <a:lnTo>
                  <a:pt x="13062" y="10017"/>
                </a:lnTo>
                <a:lnTo>
                  <a:pt x="12067" y="8498"/>
                </a:lnTo>
                <a:cubicBezTo>
                  <a:pt x="11746" y="7975"/>
                  <a:pt x="11425" y="7502"/>
                  <a:pt x="11105" y="7073"/>
                </a:cubicBezTo>
                <a:lnTo>
                  <a:pt x="10624" y="6361"/>
                </a:lnTo>
                <a:cubicBezTo>
                  <a:pt x="10367" y="6028"/>
                  <a:pt x="10109" y="5649"/>
                  <a:pt x="9885" y="5411"/>
                </a:cubicBezTo>
                <a:cubicBezTo>
                  <a:pt x="9564" y="4938"/>
                  <a:pt x="9147" y="4415"/>
                  <a:pt x="8730" y="3940"/>
                </a:cubicBezTo>
                <a:cubicBezTo>
                  <a:pt x="8634" y="3940"/>
                  <a:pt x="8569" y="3940"/>
                  <a:pt x="8505" y="3988"/>
                </a:cubicBezTo>
                <a:lnTo>
                  <a:pt x="8313" y="3988"/>
                </a:lnTo>
                <a:cubicBezTo>
                  <a:pt x="8537" y="3988"/>
                  <a:pt x="8473" y="4084"/>
                  <a:pt x="8313" y="4130"/>
                </a:cubicBezTo>
                <a:cubicBezTo>
                  <a:pt x="7510" y="4273"/>
                  <a:pt x="7798" y="4226"/>
                  <a:pt x="7638" y="4273"/>
                </a:cubicBezTo>
                <a:cubicBezTo>
                  <a:pt x="7638" y="4273"/>
                  <a:pt x="7575" y="4319"/>
                  <a:pt x="7510" y="4415"/>
                </a:cubicBezTo>
                <a:lnTo>
                  <a:pt x="7221" y="4652"/>
                </a:lnTo>
                <a:cubicBezTo>
                  <a:pt x="7060" y="4747"/>
                  <a:pt x="6932" y="4890"/>
                  <a:pt x="6676" y="5080"/>
                </a:cubicBezTo>
                <a:cubicBezTo>
                  <a:pt x="6611" y="5460"/>
                  <a:pt x="6515" y="5793"/>
                  <a:pt x="6451" y="6266"/>
                </a:cubicBezTo>
                <a:cubicBezTo>
                  <a:pt x="6419" y="6503"/>
                  <a:pt x="6355" y="6741"/>
                  <a:pt x="6322" y="6978"/>
                </a:cubicBezTo>
                <a:cubicBezTo>
                  <a:pt x="6259" y="7216"/>
                  <a:pt x="6226" y="7453"/>
                  <a:pt x="6194" y="7739"/>
                </a:cubicBezTo>
                <a:cubicBezTo>
                  <a:pt x="6161" y="7975"/>
                  <a:pt x="6130" y="8261"/>
                  <a:pt x="6098" y="8545"/>
                </a:cubicBezTo>
                <a:cubicBezTo>
                  <a:pt x="6098" y="8687"/>
                  <a:pt x="6065" y="8829"/>
                  <a:pt x="6065" y="8973"/>
                </a:cubicBezTo>
                <a:cubicBezTo>
                  <a:pt x="6065" y="9067"/>
                  <a:pt x="6065" y="9162"/>
                  <a:pt x="6034" y="9257"/>
                </a:cubicBezTo>
                <a:cubicBezTo>
                  <a:pt x="6002" y="9637"/>
                  <a:pt x="6002" y="10017"/>
                  <a:pt x="5969" y="10396"/>
                </a:cubicBezTo>
                <a:cubicBezTo>
                  <a:pt x="5938" y="11157"/>
                  <a:pt x="5938" y="11963"/>
                  <a:pt x="5969" y="12722"/>
                </a:cubicBezTo>
                <a:lnTo>
                  <a:pt x="5969" y="13246"/>
                </a:lnTo>
                <a:cubicBezTo>
                  <a:pt x="5969" y="13292"/>
                  <a:pt x="5969" y="13388"/>
                  <a:pt x="5969" y="13435"/>
                </a:cubicBezTo>
                <a:cubicBezTo>
                  <a:pt x="6002" y="13577"/>
                  <a:pt x="6002" y="13721"/>
                  <a:pt x="6034" y="13863"/>
                </a:cubicBezTo>
                <a:lnTo>
                  <a:pt x="6098" y="14005"/>
                </a:lnTo>
                <a:lnTo>
                  <a:pt x="6130" y="14052"/>
                </a:lnTo>
                <a:cubicBezTo>
                  <a:pt x="6114" y="14077"/>
                  <a:pt x="6098" y="14089"/>
                  <a:pt x="6082" y="14089"/>
                </a:cubicBezTo>
                <a:cubicBezTo>
                  <a:pt x="6065" y="14089"/>
                  <a:pt x="6049" y="14077"/>
                  <a:pt x="6034" y="14052"/>
                </a:cubicBezTo>
                <a:cubicBezTo>
                  <a:pt x="5969" y="14052"/>
                  <a:pt x="5905" y="14005"/>
                  <a:pt x="5842" y="13958"/>
                </a:cubicBezTo>
                <a:lnTo>
                  <a:pt x="5809" y="13958"/>
                </a:lnTo>
                <a:lnTo>
                  <a:pt x="5809" y="13909"/>
                </a:lnTo>
                <a:cubicBezTo>
                  <a:pt x="5744" y="13909"/>
                  <a:pt x="5681" y="13814"/>
                  <a:pt x="5616" y="13767"/>
                </a:cubicBezTo>
                <a:cubicBezTo>
                  <a:pt x="5584" y="13721"/>
                  <a:pt x="5520" y="13672"/>
                  <a:pt x="5488" y="13625"/>
                </a:cubicBezTo>
                <a:lnTo>
                  <a:pt x="5391" y="13530"/>
                </a:lnTo>
                <a:lnTo>
                  <a:pt x="5327" y="13435"/>
                </a:lnTo>
                <a:lnTo>
                  <a:pt x="5166" y="13246"/>
                </a:lnTo>
                <a:cubicBezTo>
                  <a:pt x="4943" y="13008"/>
                  <a:pt x="4749" y="12722"/>
                  <a:pt x="4526" y="12485"/>
                </a:cubicBezTo>
                <a:lnTo>
                  <a:pt x="3531" y="11299"/>
                </a:lnTo>
                <a:lnTo>
                  <a:pt x="2663" y="10207"/>
                </a:lnTo>
                <a:cubicBezTo>
                  <a:pt x="2407" y="9921"/>
                  <a:pt x="2215" y="9732"/>
                  <a:pt x="2086" y="9542"/>
                </a:cubicBezTo>
                <a:lnTo>
                  <a:pt x="2215" y="9732"/>
                </a:lnTo>
                <a:lnTo>
                  <a:pt x="2086" y="9590"/>
                </a:lnTo>
                <a:cubicBezTo>
                  <a:pt x="1796" y="9732"/>
                  <a:pt x="1508" y="9732"/>
                  <a:pt x="1219" y="9732"/>
                </a:cubicBezTo>
                <a:cubicBezTo>
                  <a:pt x="1283" y="9828"/>
                  <a:pt x="1059" y="9921"/>
                  <a:pt x="866" y="9921"/>
                </a:cubicBezTo>
                <a:lnTo>
                  <a:pt x="834" y="9921"/>
                </a:lnTo>
                <a:lnTo>
                  <a:pt x="770" y="9970"/>
                </a:lnTo>
                <a:cubicBezTo>
                  <a:pt x="705" y="10112"/>
                  <a:pt x="609" y="10254"/>
                  <a:pt x="482" y="10491"/>
                </a:cubicBezTo>
                <a:lnTo>
                  <a:pt x="417" y="10634"/>
                </a:lnTo>
                <a:cubicBezTo>
                  <a:pt x="353" y="10729"/>
                  <a:pt x="321" y="10776"/>
                  <a:pt x="288" y="10871"/>
                </a:cubicBezTo>
                <a:lnTo>
                  <a:pt x="63" y="11251"/>
                </a:lnTo>
                <a:lnTo>
                  <a:pt x="63" y="11821"/>
                </a:lnTo>
                <a:lnTo>
                  <a:pt x="0" y="11726"/>
                </a:lnTo>
                <a:cubicBezTo>
                  <a:pt x="32" y="12296"/>
                  <a:pt x="96" y="13055"/>
                  <a:pt x="96" y="13767"/>
                </a:cubicBezTo>
                <a:cubicBezTo>
                  <a:pt x="96" y="14100"/>
                  <a:pt x="128" y="14431"/>
                  <a:pt x="161" y="14813"/>
                </a:cubicBezTo>
                <a:cubicBezTo>
                  <a:pt x="192" y="15097"/>
                  <a:pt x="224" y="15381"/>
                  <a:pt x="257" y="15572"/>
                </a:cubicBezTo>
                <a:cubicBezTo>
                  <a:pt x="257" y="15809"/>
                  <a:pt x="288" y="16047"/>
                  <a:pt x="321" y="16331"/>
                </a:cubicBezTo>
                <a:cubicBezTo>
                  <a:pt x="321" y="16426"/>
                  <a:pt x="321" y="16522"/>
                  <a:pt x="353" y="16615"/>
                </a:cubicBezTo>
                <a:cubicBezTo>
                  <a:pt x="353" y="16710"/>
                  <a:pt x="353" y="16759"/>
                  <a:pt x="384" y="16853"/>
                </a:cubicBezTo>
                <a:cubicBezTo>
                  <a:pt x="417" y="17232"/>
                  <a:pt x="482" y="17614"/>
                  <a:pt x="513" y="18040"/>
                </a:cubicBezTo>
                <a:cubicBezTo>
                  <a:pt x="578" y="18419"/>
                  <a:pt x="674" y="18848"/>
                  <a:pt x="738" y="19227"/>
                </a:cubicBezTo>
                <a:cubicBezTo>
                  <a:pt x="834" y="19607"/>
                  <a:pt x="930" y="19986"/>
                  <a:pt x="1059" y="20415"/>
                </a:cubicBezTo>
                <a:lnTo>
                  <a:pt x="1059" y="20557"/>
                </a:lnTo>
                <a:cubicBezTo>
                  <a:pt x="1059" y="20650"/>
                  <a:pt x="1059" y="20794"/>
                  <a:pt x="1091" y="20936"/>
                </a:cubicBezTo>
                <a:lnTo>
                  <a:pt x="1187" y="21458"/>
                </a:lnTo>
                <a:lnTo>
                  <a:pt x="1251" y="21600"/>
                </a:lnTo>
                <a:lnTo>
                  <a:pt x="1604" y="21600"/>
                </a:lnTo>
                <a:cubicBezTo>
                  <a:pt x="1829" y="21600"/>
                  <a:pt x="2086" y="21553"/>
                  <a:pt x="2342" y="21458"/>
                </a:cubicBezTo>
                <a:cubicBezTo>
                  <a:pt x="2856" y="21220"/>
                  <a:pt x="3337" y="20650"/>
                  <a:pt x="3273" y="19749"/>
                </a:cubicBezTo>
                <a:lnTo>
                  <a:pt x="3337" y="19749"/>
                </a:lnTo>
                <a:cubicBezTo>
                  <a:pt x="3337" y="19749"/>
                  <a:pt x="3241" y="19465"/>
                  <a:pt x="3241" y="19465"/>
                </a:cubicBezTo>
                <a:cubicBezTo>
                  <a:pt x="3177" y="19036"/>
                  <a:pt x="3049" y="18848"/>
                  <a:pt x="3112" y="18848"/>
                </a:cubicBezTo>
                <a:lnTo>
                  <a:pt x="3241" y="19416"/>
                </a:lnTo>
                <a:cubicBezTo>
                  <a:pt x="3216" y="19249"/>
                  <a:pt x="3211" y="19190"/>
                  <a:pt x="3219" y="19190"/>
                </a:cubicBezTo>
                <a:cubicBezTo>
                  <a:pt x="3232" y="19190"/>
                  <a:pt x="3279" y="19330"/>
                  <a:pt x="3337" y="19416"/>
                </a:cubicBezTo>
                <a:cubicBezTo>
                  <a:pt x="3273" y="19227"/>
                  <a:pt x="3273" y="19085"/>
                  <a:pt x="3241" y="18941"/>
                </a:cubicBezTo>
                <a:cubicBezTo>
                  <a:pt x="3233" y="18920"/>
                  <a:pt x="3229" y="18910"/>
                  <a:pt x="3228" y="18910"/>
                </a:cubicBezTo>
                <a:cubicBezTo>
                  <a:pt x="3223" y="18910"/>
                  <a:pt x="3241" y="19011"/>
                  <a:pt x="3241" y="19085"/>
                </a:cubicBezTo>
                <a:cubicBezTo>
                  <a:pt x="3145" y="18848"/>
                  <a:pt x="3049" y="18562"/>
                  <a:pt x="2985" y="18324"/>
                </a:cubicBezTo>
                <a:cubicBezTo>
                  <a:pt x="2920" y="17898"/>
                  <a:pt x="3081" y="18231"/>
                  <a:pt x="2985" y="17707"/>
                </a:cubicBezTo>
                <a:cubicBezTo>
                  <a:pt x="2920" y="17281"/>
                  <a:pt x="2856" y="16901"/>
                  <a:pt x="2792" y="16473"/>
                </a:cubicBezTo>
                <a:lnTo>
                  <a:pt x="2695" y="15809"/>
                </a:lnTo>
                <a:lnTo>
                  <a:pt x="2695" y="15618"/>
                </a:lnTo>
                <a:cubicBezTo>
                  <a:pt x="2695" y="15523"/>
                  <a:pt x="2695" y="15476"/>
                  <a:pt x="2728" y="15430"/>
                </a:cubicBezTo>
                <a:lnTo>
                  <a:pt x="2728" y="15334"/>
                </a:lnTo>
                <a:lnTo>
                  <a:pt x="2760" y="15334"/>
                </a:lnTo>
                <a:cubicBezTo>
                  <a:pt x="2792" y="15381"/>
                  <a:pt x="2760" y="15381"/>
                  <a:pt x="2792" y="15430"/>
                </a:cubicBezTo>
                <a:lnTo>
                  <a:pt x="2824" y="15430"/>
                </a:lnTo>
                <a:cubicBezTo>
                  <a:pt x="2824" y="15461"/>
                  <a:pt x="2824" y="15492"/>
                  <a:pt x="2824" y="15523"/>
                </a:cubicBezTo>
                <a:lnTo>
                  <a:pt x="2920" y="15667"/>
                </a:lnTo>
                <a:lnTo>
                  <a:pt x="3402" y="16189"/>
                </a:lnTo>
                <a:cubicBezTo>
                  <a:pt x="3466" y="16284"/>
                  <a:pt x="3562" y="16378"/>
                  <a:pt x="3658" y="16473"/>
                </a:cubicBezTo>
                <a:cubicBezTo>
                  <a:pt x="3723" y="16568"/>
                  <a:pt x="3787" y="16615"/>
                  <a:pt x="3948" y="16806"/>
                </a:cubicBezTo>
                <a:lnTo>
                  <a:pt x="4782" y="17660"/>
                </a:lnTo>
                <a:cubicBezTo>
                  <a:pt x="5295" y="18135"/>
                  <a:pt x="5648" y="18419"/>
                  <a:pt x="5648" y="18419"/>
                </a:cubicBezTo>
                <a:lnTo>
                  <a:pt x="5713" y="18277"/>
                </a:lnTo>
                <a:cubicBezTo>
                  <a:pt x="5938" y="18419"/>
                  <a:pt x="6130" y="18610"/>
                  <a:pt x="6322" y="18848"/>
                </a:cubicBezTo>
                <a:cubicBezTo>
                  <a:pt x="6355" y="18941"/>
                  <a:pt x="6419" y="18990"/>
                  <a:pt x="6451" y="19036"/>
                </a:cubicBezTo>
                <a:lnTo>
                  <a:pt x="6611" y="19179"/>
                </a:lnTo>
                <a:lnTo>
                  <a:pt x="6868" y="19323"/>
                </a:lnTo>
                <a:cubicBezTo>
                  <a:pt x="7093" y="19369"/>
                  <a:pt x="7318" y="19465"/>
                  <a:pt x="7542" y="19654"/>
                </a:cubicBezTo>
                <a:cubicBezTo>
                  <a:pt x="7638" y="19511"/>
                  <a:pt x="7735" y="19369"/>
                  <a:pt x="7831" y="19227"/>
                </a:cubicBezTo>
                <a:lnTo>
                  <a:pt x="7927" y="19085"/>
                </a:lnTo>
                <a:cubicBezTo>
                  <a:pt x="7927" y="19036"/>
                  <a:pt x="7959" y="18990"/>
                  <a:pt x="7959" y="18941"/>
                </a:cubicBezTo>
                <a:cubicBezTo>
                  <a:pt x="7959" y="18941"/>
                  <a:pt x="8087" y="18791"/>
                  <a:pt x="8114" y="18791"/>
                </a:cubicBezTo>
                <a:cubicBezTo>
                  <a:pt x="8118" y="18791"/>
                  <a:pt x="8119" y="18795"/>
                  <a:pt x="8119" y="18799"/>
                </a:cubicBezTo>
                <a:cubicBezTo>
                  <a:pt x="8119" y="18657"/>
                  <a:pt x="8248" y="18562"/>
                  <a:pt x="8344" y="18419"/>
                </a:cubicBezTo>
                <a:cubicBezTo>
                  <a:pt x="8364" y="18375"/>
                  <a:pt x="8369" y="18357"/>
                  <a:pt x="8364" y="18357"/>
                </a:cubicBezTo>
                <a:cubicBezTo>
                  <a:pt x="8354" y="18357"/>
                  <a:pt x="8302" y="18435"/>
                  <a:pt x="8280" y="18468"/>
                </a:cubicBezTo>
                <a:lnTo>
                  <a:pt x="8376" y="18277"/>
                </a:lnTo>
                <a:cubicBezTo>
                  <a:pt x="8376" y="18262"/>
                  <a:pt x="8380" y="18256"/>
                  <a:pt x="8385" y="18256"/>
                </a:cubicBezTo>
                <a:cubicBezTo>
                  <a:pt x="8392" y="18256"/>
                  <a:pt x="8401" y="18266"/>
                  <a:pt x="8405" y="18273"/>
                </a:cubicBezTo>
                <a:cubicBezTo>
                  <a:pt x="8414" y="18254"/>
                  <a:pt x="8427" y="18221"/>
                  <a:pt x="8441" y="18182"/>
                </a:cubicBezTo>
                <a:cubicBezTo>
                  <a:pt x="8505" y="17993"/>
                  <a:pt x="8666" y="17707"/>
                  <a:pt x="9308" y="16522"/>
                </a:cubicBezTo>
                <a:cubicBezTo>
                  <a:pt x="9243" y="16284"/>
                  <a:pt x="9179" y="16093"/>
                  <a:pt x="9114" y="15856"/>
                </a:cubicBezTo>
                <a:lnTo>
                  <a:pt x="9018" y="15572"/>
                </a:lnTo>
                <a:cubicBezTo>
                  <a:pt x="8987" y="15476"/>
                  <a:pt x="8954" y="15334"/>
                  <a:pt x="8954" y="15239"/>
                </a:cubicBezTo>
                <a:cubicBezTo>
                  <a:pt x="8891" y="14906"/>
                  <a:pt x="8826" y="14527"/>
                  <a:pt x="8793" y="14147"/>
                </a:cubicBezTo>
                <a:cubicBezTo>
                  <a:pt x="8762" y="13958"/>
                  <a:pt x="8730" y="13767"/>
                  <a:pt x="8697" y="13577"/>
                </a:cubicBezTo>
                <a:lnTo>
                  <a:pt x="8666" y="13008"/>
                </a:lnTo>
                <a:lnTo>
                  <a:pt x="8634" y="12771"/>
                </a:lnTo>
                <a:lnTo>
                  <a:pt x="8634" y="12391"/>
                </a:lnTo>
                <a:cubicBezTo>
                  <a:pt x="8634" y="11726"/>
                  <a:pt x="8634" y="11109"/>
                  <a:pt x="8666" y="10445"/>
                </a:cubicBezTo>
                <a:cubicBezTo>
                  <a:pt x="8666" y="10159"/>
                  <a:pt x="8697" y="9874"/>
                  <a:pt x="8697" y="9590"/>
                </a:cubicBezTo>
                <a:lnTo>
                  <a:pt x="8697" y="9495"/>
                </a:lnTo>
                <a:cubicBezTo>
                  <a:pt x="8681" y="9448"/>
                  <a:pt x="8681" y="9448"/>
                  <a:pt x="8673" y="9448"/>
                </a:cubicBezTo>
                <a:cubicBezTo>
                  <a:pt x="8666" y="9448"/>
                  <a:pt x="8650" y="9448"/>
                  <a:pt x="8601" y="9400"/>
                </a:cubicBezTo>
                <a:cubicBezTo>
                  <a:pt x="8505" y="9304"/>
                  <a:pt x="8633" y="9353"/>
                  <a:pt x="8601" y="9257"/>
                </a:cubicBezTo>
                <a:cubicBezTo>
                  <a:pt x="8634" y="9353"/>
                  <a:pt x="8666" y="9353"/>
                  <a:pt x="8666" y="9353"/>
                </a:cubicBezTo>
                <a:cubicBezTo>
                  <a:pt x="8666" y="9353"/>
                  <a:pt x="8666" y="9353"/>
                  <a:pt x="8730" y="9542"/>
                </a:cubicBezTo>
                <a:lnTo>
                  <a:pt x="8697" y="9353"/>
                </a:lnTo>
                <a:lnTo>
                  <a:pt x="8730" y="9448"/>
                </a:lnTo>
                <a:cubicBezTo>
                  <a:pt x="8730" y="9448"/>
                  <a:pt x="8730" y="9400"/>
                  <a:pt x="8730" y="9400"/>
                </a:cubicBezTo>
                <a:cubicBezTo>
                  <a:pt x="8730" y="9343"/>
                  <a:pt x="8730" y="9324"/>
                  <a:pt x="8731" y="9324"/>
                </a:cubicBezTo>
                <a:cubicBezTo>
                  <a:pt x="8734" y="9324"/>
                  <a:pt x="8742" y="9370"/>
                  <a:pt x="8762" y="9400"/>
                </a:cubicBezTo>
                <a:cubicBezTo>
                  <a:pt x="8762" y="9400"/>
                  <a:pt x="8762" y="9353"/>
                  <a:pt x="8793" y="9304"/>
                </a:cubicBezTo>
                <a:lnTo>
                  <a:pt x="8826" y="9304"/>
                </a:lnTo>
                <a:cubicBezTo>
                  <a:pt x="8826" y="9304"/>
                  <a:pt x="8826" y="9257"/>
                  <a:pt x="8891" y="9257"/>
                </a:cubicBezTo>
                <a:cubicBezTo>
                  <a:pt x="8922" y="9257"/>
                  <a:pt x="8891" y="9257"/>
                  <a:pt x="8891" y="9304"/>
                </a:cubicBezTo>
                <a:lnTo>
                  <a:pt x="8987" y="9448"/>
                </a:lnTo>
                <a:cubicBezTo>
                  <a:pt x="9083" y="9542"/>
                  <a:pt x="9179" y="9637"/>
                  <a:pt x="9179" y="9732"/>
                </a:cubicBezTo>
                <a:cubicBezTo>
                  <a:pt x="9280" y="9845"/>
                  <a:pt x="9524" y="10256"/>
                  <a:pt x="9604" y="10256"/>
                </a:cubicBezTo>
                <a:cubicBezTo>
                  <a:pt x="9625" y="10256"/>
                  <a:pt x="9635" y="10229"/>
                  <a:pt x="9629" y="10159"/>
                </a:cubicBezTo>
                <a:cubicBezTo>
                  <a:pt x="9654" y="10273"/>
                  <a:pt x="9846" y="10665"/>
                  <a:pt x="9803" y="10665"/>
                </a:cubicBezTo>
                <a:cubicBezTo>
                  <a:pt x="9793" y="10665"/>
                  <a:pt x="9768" y="10641"/>
                  <a:pt x="9725" y="10587"/>
                </a:cubicBezTo>
                <a:cubicBezTo>
                  <a:pt x="9821" y="10729"/>
                  <a:pt x="9917" y="10920"/>
                  <a:pt x="10046" y="11062"/>
                </a:cubicBezTo>
                <a:lnTo>
                  <a:pt x="9917" y="10776"/>
                </a:lnTo>
                <a:cubicBezTo>
                  <a:pt x="10174" y="11251"/>
                  <a:pt x="10463" y="11679"/>
                  <a:pt x="10784" y="12058"/>
                </a:cubicBezTo>
                <a:lnTo>
                  <a:pt x="10655" y="11821"/>
                </a:lnTo>
                <a:cubicBezTo>
                  <a:pt x="10880" y="12154"/>
                  <a:pt x="11105" y="12485"/>
                  <a:pt x="11105" y="12722"/>
                </a:cubicBezTo>
                <a:lnTo>
                  <a:pt x="11137" y="12771"/>
                </a:lnTo>
                <a:lnTo>
                  <a:pt x="11586" y="13435"/>
                </a:lnTo>
                <a:cubicBezTo>
                  <a:pt x="11842" y="13814"/>
                  <a:pt x="12132" y="14194"/>
                  <a:pt x="12420" y="14575"/>
                </a:cubicBezTo>
                <a:lnTo>
                  <a:pt x="12228" y="14242"/>
                </a:lnTo>
                <a:cubicBezTo>
                  <a:pt x="12388" y="14431"/>
                  <a:pt x="12709" y="14859"/>
                  <a:pt x="13095" y="15334"/>
                </a:cubicBezTo>
                <a:cubicBezTo>
                  <a:pt x="13319" y="15286"/>
                  <a:pt x="13512" y="15239"/>
                  <a:pt x="13673" y="15192"/>
                </a:cubicBezTo>
                <a:cubicBezTo>
                  <a:pt x="13833" y="15192"/>
                  <a:pt x="14057" y="15144"/>
                  <a:pt x="14250" y="15097"/>
                </a:cubicBezTo>
                <a:cubicBezTo>
                  <a:pt x="14411" y="15001"/>
                  <a:pt x="14572" y="14859"/>
                  <a:pt x="14732" y="14717"/>
                </a:cubicBezTo>
                <a:lnTo>
                  <a:pt x="14989" y="14527"/>
                </a:lnTo>
                <a:cubicBezTo>
                  <a:pt x="15052" y="14431"/>
                  <a:pt x="15116" y="14384"/>
                  <a:pt x="15245" y="14289"/>
                </a:cubicBezTo>
                <a:cubicBezTo>
                  <a:pt x="15373" y="13388"/>
                  <a:pt x="15502" y="12485"/>
                  <a:pt x="15598" y="11583"/>
                </a:cubicBezTo>
                <a:cubicBezTo>
                  <a:pt x="15598" y="11583"/>
                  <a:pt x="15566" y="11726"/>
                  <a:pt x="15533" y="11868"/>
                </a:cubicBezTo>
                <a:lnTo>
                  <a:pt x="15470" y="12105"/>
                </a:lnTo>
                <a:lnTo>
                  <a:pt x="15470" y="11963"/>
                </a:lnTo>
                <a:cubicBezTo>
                  <a:pt x="15470" y="11821"/>
                  <a:pt x="15470" y="11679"/>
                  <a:pt x="15502" y="11583"/>
                </a:cubicBezTo>
                <a:cubicBezTo>
                  <a:pt x="15502" y="11299"/>
                  <a:pt x="15533" y="11013"/>
                  <a:pt x="15533" y="11013"/>
                </a:cubicBezTo>
                <a:cubicBezTo>
                  <a:pt x="15533" y="11091"/>
                  <a:pt x="15640" y="11484"/>
                  <a:pt x="15645" y="11679"/>
                </a:cubicBezTo>
                <a:cubicBezTo>
                  <a:pt x="15673" y="11494"/>
                  <a:pt x="15705" y="11247"/>
                  <a:pt x="15758" y="10966"/>
                </a:cubicBezTo>
                <a:cubicBezTo>
                  <a:pt x="15758" y="10776"/>
                  <a:pt x="15790" y="10587"/>
                  <a:pt x="15823" y="10396"/>
                </a:cubicBezTo>
                <a:cubicBezTo>
                  <a:pt x="15823" y="10207"/>
                  <a:pt x="15855" y="10112"/>
                  <a:pt x="15855" y="9970"/>
                </a:cubicBezTo>
                <a:cubicBezTo>
                  <a:pt x="15919" y="9448"/>
                  <a:pt x="15984" y="8782"/>
                  <a:pt x="16048" y="8023"/>
                </a:cubicBezTo>
                <a:cubicBezTo>
                  <a:pt x="16080" y="7548"/>
                  <a:pt x="16111" y="7027"/>
                  <a:pt x="16176" y="6503"/>
                </a:cubicBezTo>
                <a:cubicBezTo>
                  <a:pt x="16176" y="6266"/>
                  <a:pt x="16207" y="6077"/>
                  <a:pt x="16240" y="5839"/>
                </a:cubicBezTo>
                <a:cubicBezTo>
                  <a:pt x="16240" y="5697"/>
                  <a:pt x="16272" y="5507"/>
                  <a:pt x="16305" y="5364"/>
                </a:cubicBezTo>
                <a:cubicBezTo>
                  <a:pt x="16305" y="5269"/>
                  <a:pt x="16336" y="5222"/>
                  <a:pt x="16368" y="5174"/>
                </a:cubicBezTo>
                <a:cubicBezTo>
                  <a:pt x="16368" y="5222"/>
                  <a:pt x="16401" y="5269"/>
                  <a:pt x="16401" y="5318"/>
                </a:cubicBezTo>
                <a:cubicBezTo>
                  <a:pt x="16432" y="5460"/>
                  <a:pt x="16465" y="5649"/>
                  <a:pt x="16465" y="5793"/>
                </a:cubicBezTo>
                <a:cubicBezTo>
                  <a:pt x="16489" y="5793"/>
                  <a:pt x="16476" y="5651"/>
                  <a:pt x="16498" y="5651"/>
                </a:cubicBezTo>
                <a:cubicBezTo>
                  <a:pt x="16505" y="5651"/>
                  <a:pt x="16514" y="5664"/>
                  <a:pt x="16528" y="5697"/>
                </a:cubicBezTo>
                <a:cubicBezTo>
                  <a:pt x="16528" y="5793"/>
                  <a:pt x="16528" y="5839"/>
                  <a:pt x="16528" y="5886"/>
                </a:cubicBezTo>
                <a:cubicBezTo>
                  <a:pt x="16528" y="5886"/>
                  <a:pt x="16547" y="5966"/>
                  <a:pt x="16556" y="5966"/>
                </a:cubicBezTo>
                <a:cubicBezTo>
                  <a:pt x="16559" y="5966"/>
                  <a:pt x="16561" y="5958"/>
                  <a:pt x="16561" y="5935"/>
                </a:cubicBezTo>
                <a:cubicBezTo>
                  <a:pt x="16528" y="5744"/>
                  <a:pt x="16528" y="5555"/>
                  <a:pt x="16497" y="5318"/>
                </a:cubicBezTo>
                <a:lnTo>
                  <a:pt x="16593" y="5555"/>
                </a:lnTo>
                <a:lnTo>
                  <a:pt x="16593" y="5697"/>
                </a:lnTo>
                <a:cubicBezTo>
                  <a:pt x="16593" y="5697"/>
                  <a:pt x="16616" y="5592"/>
                  <a:pt x="16664" y="5592"/>
                </a:cubicBezTo>
                <a:cubicBezTo>
                  <a:pt x="16672" y="5592"/>
                  <a:pt x="16680" y="5594"/>
                  <a:pt x="16689" y="5602"/>
                </a:cubicBezTo>
                <a:cubicBezTo>
                  <a:pt x="16722" y="5602"/>
                  <a:pt x="16722" y="5649"/>
                  <a:pt x="16753" y="5697"/>
                </a:cubicBezTo>
                <a:cubicBezTo>
                  <a:pt x="16818" y="5935"/>
                  <a:pt x="16914" y="6124"/>
                  <a:pt x="17010" y="6314"/>
                </a:cubicBezTo>
                <a:cubicBezTo>
                  <a:pt x="17203" y="6789"/>
                  <a:pt x="17396" y="7216"/>
                  <a:pt x="17588" y="7691"/>
                </a:cubicBezTo>
                <a:cubicBezTo>
                  <a:pt x="17556" y="7691"/>
                  <a:pt x="17460" y="7502"/>
                  <a:pt x="17331" y="7311"/>
                </a:cubicBezTo>
                <a:cubicBezTo>
                  <a:pt x="17396" y="7453"/>
                  <a:pt x="17460" y="7595"/>
                  <a:pt x="17523" y="7786"/>
                </a:cubicBezTo>
                <a:cubicBezTo>
                  <a:pt x="17513" y="7733"/>
                  <a:pt x="17513" y="7714"/>
                  <a:pt x="17519" y="7714"/>
                </a:cubicBezTo>
                <a:cubicBezTo>
                  <a:pt x="17547" y="7714"/>
                  <a:pt x="17682" y="8010"/>
                  <a:pt x="17693" y="8010"/>
                </a:cubicBezTo>
                <a:cubicBezTo>
                  <a:pt x="17696" y="8010"/>
                  <a:pt x="17693" y="8000"/>
                  <a:pt x="17684" y="7975"/>
                </a:cubicBezTo>
                <a:cubicBezTo>
                  <a:pt x="18134" y="8594"/>
                  <a:pt x="18455" y="9637"/>
                  <a:pt x="18839" y="10254"/>
                </a:cubicBezTo>
                <a:cubicBezTo>
                  <a:pt x="18968" y="10207"/>
                  <a:pt x="21279" y="9921"/>
                  <a:pt x="21375" y="9828"/>
                </a:cubicBezTo>
                <a:cubicBezTo>
                  <a:pt x="21471" y="10017"/>
                  <a:pt x="21568" y="10254"/>
                  <a:pt x="21600" y="10303"/>
                </a:cubicBezTo>
                <a:cubicBezTo>
                  <a:pt x="21536" y="10065"/>
                  <a:pt x="21439" y="9828"/>
                  <a:pt x="21310" y="9590"/>
                </a:cubicBezTo>
                <a:lnTo>
                  <a:pt x="21214" y="9637"/>
                </a:lnTo>
                <a:cubicBezTo>
                  <a:pt x="20991" y="9162"/>
                  <a:pt x="21214" y="9495"/>
                  <a:pt x="20991" y="9020"/>
                </a:cubicBezTo>
                <a:cubicBezTo>
                  <a:pt x="20996" y="9010"/>
                  <a:pt x="21004" y="9006"/>
                  <a:pt x="21012" y="9006"/>
                </a:cubicBezTo>
                <a:cubicBezTo>
                  <a:pt x="21091" y="9006"/>
                  <a:pt x="21266" y="9388"/>
                  <a:pt x="21439" y="9732"/>
                </a:cubicBezTo>
                <a:cubicBezTo>
                  <a:pt x="21279" y="9400"/>
                  <a:pt x="21150" y="9020"/>
                  <a:pt x="21022" y="8925"/>
                </a:cubicBezTo>
                <a:cubicBezTo>
                  <a:pt x="20893" y="8545"/>
                  <a:pt x="21118" y="8925"/>
                  <a:pt x="20958" y="8450"/>
                </a:cubicBezTo>
                <a:cubicBezTo>
                  <a:pt x="20766" y="8165"/>
                  <a:pt x="20605" y="7881"/>
                  <a:pt x="20476" y="7548"/>
                </a:cubicBezTo>
                <a:cubicBezTo>
                  <a:pt x="20188" y="6694"/>
                  <a:pt x="19867" y="6410"/>
                  <a:pt x="19610" y="5602"/>
                </a:cubicBezTo>
                <a:lnTo>
                  <a:pt x="19642" y="5697"/>
                </a:lnTo>
                <a:cubicBezTo>
                  <a:pt x="19583" y="5433"/>
                  <a:pt x="19329" y="5002"/>
                  <a:pt x="19164" y="4526"/>
                </a:cubicBezTo>
                <a:cubicBezTo>
                  <a:pt x="19173" y="4568"/>
                  <a:pt x="19173" y="4600"/>
                  <a:pt x="19162" y="4600"/>
                </a:cubicBezTo>
                <a:cubicBezTo>
                  <a:pt x="19148" y="4600"/>
                  <a:pt x="19117" y="4551"/>
                  <a:pt x="19064" y="4415"/>
                </a:cubicBezTo>
                <a:cubicBezTo>
                  <a:pt x="18615" y="3371"/>
                  <a:pt x="18294" y="2706"/>
                  <a:pt x="17973" y="1851"/>
                </a:cubicBezTo>
                <a:lnTo>
                  <a:pt x="17621" y="1283"/>
                </a:lnTo>
                <a:lnTo>
                  <a:pt x="17106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08" name="Google Shape;303;p10"/>
          <p:cNvSpPr/>
          <p:nvPr/>
        </p:nvSpPr>
        <p:spPr>
          <a:xfrm>
            <a:off x="606063" y="4779454"/>
            <a:ext cx="479487" cy="3996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6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6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6" y="5588"/>
                  <a:pt x="4326" y="5827"/>
                </a:cubicBezTo>
                <a:lnTo>
                  <a:pt x="4326" y="7967"/>
                </a:lnTo>
                <a:cubicBezTo>
                  <a:pt x="4293" y="8560"/>
                  <a:pt x="4359" y="9036"/>
                  <a:pt x="4326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7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80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7" y="10146"/>
                  <a:pt x="18527" y="10265"/>
                </a:cubicBezTo>
                <a:lnTo>
                  <a:pt x="17274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09" name="Google Shape;304;p10"/>
          <p:cNvSpPr/>
          <p:nvPr/>
        </p:nvSpPr>
        <p:spPr>
          <a:xfrm>
            <a:off x="8398713" y="678124"/>
            <a:ext cx="890410" cy="10701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94" h="21600" fill="norm" stroke="1" extrusionOk="0">
                <a:moveTo>
                  <a:pt x="7694" y="0"/>
                </a:moveTo>
                <a:cubicBezTo>
                  <a:pt x="5111" y="0"/>
                  <a:pt x="2462" y="1456"/>
                  <a:pt x="170" y="5189"/>
                </a:cubicBezTo>
                <a:cubicBezTo>
                  <a:pt x="170" y="5189"/>
                  <a:pt x="-1516" y="19105"/>
                  <a:pt x="5726" y="21142"/>
                </a:cubicBezTo>
                <a:cubicBezTo>
                  <a:pt x="6824" y="21459"/>
                  <a:pt x="7888" y="21600"/>
                  <a:pt x="8906" y="21600"/>
                </a:cubicBezTo>
                <a:cubicBezTo>
                  <a:pt x="14564" y="21600"/>
                  <a:pt x="18782" y="17230"/>
                  <a:pt x="19208" y="14355"/>
                </a:cubicBezTo>
                <a:cubicBezTo>
                  <a:pt x="20084" y="8943"/>
                  <a:pt x="14093" y="0"/>
                  <a:pt x="7694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317" name="Google Shape;305;p10"/>
          <p:cNvGrpSpPr/>
          <p:nvPr/>
        </p:nvGrpSpPr>
        <p:grpSpPr>
          <a:xfrm>
            <a:off x="7747883" y="280248"/>
            <a:ext cx="1185763" cy="631363"/>
            <a:chOff x="0" y="0"/>
            <a:chExt cx="1185762" cy="631362"/>
          </a:xfrm>
        </p:grpSpPr>
        <p:sp>
          <p:nvSpPr>
            <p:cNvPr id="310" name="Google Shape;306;p10"/>
            <p:cNvSpPr/>
            <p:nvPr/>
          </p:nvSpPr>
          <p:spPr>
            <a:xfrm>
              <a:off x="77762" y="582619"/>
              <a:ext cx="12701" cy="205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7297" y="7200"/>
                    <a:pt x="0" y="14400"/>
                    <a:pt x="0" y="21600"/>
                  </a:cubicBezTo>
                  <a:cubicBezTo>
                    <a:pt x="14303" y="14400"/>
                    <a:pt x="21600" y="7200"/>
                    <a:pt x="21600" y="0"/>
                  </a:cubicBezTo>
                  <a:close/>
                </a:path>
              </a:pathLst>
            </a:custGeom>
            <a:solidFill>
              <a:srgbClr val="344A9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314" name="Google Shape;308;p10"/>
            <p:cNvGrpSpPr/>
            <p:nvPr/>
          </p:nvGrpSpPr>
          <p:grpSpPr>
            <a:xfrm>
              <a:off x="0" y="-1"/>
              <a:ext cx="1185763" cy="626360"/>
              <a:chOff x="0" y="0"/>
              <a:chExt cx="1185762" cy="626358"/>
            </a:xfrm>
          </p:grpSpPr>
          <p:sp>
            <p:nvSpPr>
              <p:cNvPr id="311" name="Google Shape;309;p10"/>
              <p:cNvSpPr/>
              <p:nvPr/>
            </p:nvSpPr>
            <p:spPr>
              <a:xfrm>
                <a:off x="0" y="0"/>
                <a:ext cx="1185763" cy="6236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872" y="3453"/>
                    </a:moveTo>
                    <a:cubicBezTo>
                      <a:pt x="11877" y="3457"/>
                      <a:pt x="11881" y="3459"/>
                      <a:pt x="11884" y="3459"/>
                    </a:cubicBezTo>
                    <a:cubicBezTo>
                      <a:pt x="11880" y="3457"/>
                      <a:pt x="11876" y="3455"/>
                      <a:pt x="11872" y="3453"/>
                    </a:cubicBezTo>
                    <a:close/>
                    <a:moveTo>
                      <a:pt x="16318" y="6821"/>
                    </a:moveTo>
                    <a:cubicBezTo>
                      <a:pt x="16318" y="6826"/>
                      <a:pt x="16321" y="6830"/>
                      <a:pt x="16326" y="6832"/>
                    </a:cubicBezTo>
                    <a:cubicBezTo>
                      <a:pt x="16323" y="6828"/>
                      <a:pt x="16321" y="6825"/>
                      <a:pt x="16318" y="6821"/>
                    </a:cubicBezTo>
                    <a:close/>
                    <a:moveTo>
                      <a:pt x="1557" y="19650"/>
                    </a:moveTo>
                    <a:cubicBezTo>
                      <a:pt x="1561" y="19650"/>
                      <a:pt x="1565" y="19652"/>
                      <a:pt x="1570" y="19658"/>
                    </a:cubicBezTo>
                    <a:lnTo>
                      <a:pt x="1540" y="19938"/>
                    </a:lnTo>
                    <a:cubicBezTo>
                      <a:pt x="1552" y="19757"/>
                      <a:pt x="1535" y="19650"/>
                      <a:pt x="1557" y="19650"/>
                    </a:cubicBezTo>
                    <a:close/>
                    <a:moveTo>
                      <a:pt x="10987" y="0"/>
                    </a:moveTo>
                    <a:cubicBezTo>
                      <a:pt x="11136" y="47"/>
                      <a:pt x="11086" y="95"/>
                      <a:pt x="10961" y="95"/>
                    </a:cubicBezTo>
                    <a:cubicBezTo>
                      <a:pt x="10775" y="47"/>
                      <a:pt x="10675" y="35"/>
                      <a:pt x="10622" y="35"/>
                    </a:cubicBezTo>
                    <a:cubicBezTo>
                      <a:pt x="10569" y="35"/>
                      <a:pt x="10563" y="47"/>
                      <a:pt x="10563" y="47"/>
                    </a:cubicBezTo>
                    <a:lnTo>
                      <a:pt x="10140" y="47"/>
                    </a:lnTo>
                    <a:cubicBezTo>
                      <a:pt x="9218" y="47"/>
                      <a:pt x="8321" y="332"/>
                      <a:pt x="7474" y="899"/>
                    </a:cubicBezTo>
                    <a:cubicBezTo>
                      <a:pt x="6652" y="1468"/>
                      <a:pt x="5880" y="2226"/>
                      <a:pt x="5182" y="3173"/>
                    </a:cubicBezTo>
                    <a:cubicBezTo>
                      <a:pt x="4859" y="3740"/>
                      <a:pt x="4412" y="4356"/>
                      <a:pt x="4137" y="4923"/>
                    </a:cubicBezTo>
                    <a:cubicBezTo>
                      <a:pt x="3960" y="5255"/>
                      <a:pt x="3441" y="6211"/>
                      <a:pt x="2990" y="7295"/>
                    </a:cubicBezTo>
                    <a:cubicBezTo>
                      <a:pt x="2591" y="8147"/>
                      <a:pt x="2242" y="9046"/>
                      <a:pt x="1943" y="10043"/>
                    </a:cubicBezTo>
                    <a:lnTo>
                      <a:pt x="1993" y="9899"/>
                    </a:lnTo>
                    <a:cubicBezTo>
                      <a:pt x="1868" y="10326"/>
                      <a:pt x="1719" y="10751"/>
                      <a:pt x="1544" y="11084"/>
                    </a:cubicBezTo>
                    <a:cubicBezTo>
                      <a:pt x="1645" y="11084"/>
                      <a:pt x="1494" y="11748"/>
                      <a:pt x="1420" y="11985"/>
                    </a:cubicBezTo>
                    <a:cubicBezTo>
                      <a:pt x="1370" y="12173"/>
                      <a:pt x="1295" y="12505"/>
                      <a:pt x="1245" y="12884"/>
                    </a:cubicBezTo>
                    <a:cubicBezTo>
                      <a:pt x="1171" y="13216"/>
                      <a:pt x="1096" y="13641"/>
                      <a:pt x="1021" y="13927"/>
                    </a:cubicBezTo>
                    <a:lnTo>
                      <a:pt x="997" y="13878"/>
                    </a:lnTo>
                    <a:cubicBezTo>
                      <a:pt x="921" y="14447"/>
                      <a:pt x="698" y="15488"/>
                      <a:pt x="648" y="15869"/>
                    </a:cubicBezTo>
                    <a:cubicBezTo>
                      <a:pt x="398" y="17052"/>
                      <a:pt x="225" y="18236"/>
                      <a:pt x="149" y="19516"/>
                    </a:cubicBezTo>
                    <a:cubicBezTo>
                      <a:pt x="149" y="19516"/>
                      <a:pt x="100" y="19705"/>
                      <a:pt x="75" y="19895"/>
                    </a:cubicBezTo>
                    <a:lnTo>
                      <a:pt x="25" y="20178"/>
                    </a:lnTo>
                    <a:lnTo>
                      <a:pt x="0" y="20320"/>
                    </a:lnTo>
                    <a:lnTo>
                      <a:pt x="0" y="20462"/>
                    </a:lnTo>
                    <a:cubicBezTo>
                      <a:pt x="199" y="20699"/>
                      <a:pt x="398" y="20889"/>
                      <a:pt x="623" y="20984"/>
                    </a:cubicBezTo>
                    <a:cubicBezTo>
                      <a:pt x="706" y="21045"/>
                      <a:pt x="793" y="21074"/>
                      <a:pt x="877" y="21074"/>
                    </a:cubicBezTo>
                    <a:cubicBezTo>
                      <a:pt x="1126" y="21074"/>
                      <a:pt x="1365" y="20825"/>
                      <a:pt x="1494" y="20369"/>
                    </a:cubicBezTo>
                    <a:lnTo>
                      <a:pt x="1520" y="20415"/>
                    </a:lnTo>
                    <a:cubicBezTo>
                      <a:pt x="1520" y="20369"/>
                      <a:pt x="1520" y="20320"/>
                      <a:pt x="1520" y="20274"/>
                    </a:cubicBezTo>
                    <a:lnTo>
                      <a:pt x="1520" y="20132"/>
                    </a:lnTo>
                    <a:cubicBezTo>
                      <a:pt x="1523" y="20112"/>
                      <a:pt x="1525" y="20093"/>
                      <a:pt x="1527" y="20075"/>
                    </a:cubicBezTo>
                    <a:cubicBezTo>
                      <a:pt x="1541" y="19978"/>
                      <a:pt x="1551" y="19941"/>
                      <a:pt x="1557" y="19941"/>
                    </a:cubicBezTo>
                    <a:cubicBezTo>
                      <a:pt x="1570" y="19941"/>
                      <a:pt x="1570" y="20089"/>
                      <a:pt x="1570" y="20178"/>
                    </a:cubicBezTo>
                    <a:cubicBezTo>
                      <a:pt x="1595" y="20037"/>
                      <a:pt x="1595" y="19895"/>
                      <a:pt x="1619" y="19753"/>
                    </a:cubicBezTo>
                    <a:cubicBezTo>
                      <a:pt x="1619" y="19743"/>
                      <a:pt x="1618" y="19739"/>
                      <a:pt x="1617" y="19739"/>
                    </a:cubicBezTo>
                    <a:cubicBezTo>
                      <a:pt x="1611" y="19739"/>
                      <a:pt x="1595" y="19809"/>
                      <a:pt x="1595" y="19846"/>
                    </a:cubicBezTo>
                    <a:cubicBezTo>
                      <a:pt x="1570" y="19609"/>
                      <a:pt x="1595" y="19421"/>
                      <a:pt x="1619" y="19184"/>
                    </a:cubicBezTo>
                    <a:cubicBezTo>
                      <a:pt x="1669" y="18805"/>
                      <a:pt x="1669" y="19184"/>
                      <a:pt x="1719" y="18757"/>
                    </a:cubicBezTo>
                    <a:cubicBezTo>
                      <a:pt x="2018" y="16578"/>
                      <a:pt x="2467" y="14494"/>
                      <a:pt x="3064" y="12600"/>
                    </a:cubicBezTo>
                    <a:cubicBezTo>
                      <a:pt x="3089" y="12600"/>
                      <a:pt x="3064" y="12600"/>
                      <a:pt x="3064" y="12647"/>
                    </a:cubicBezTo>
                    <a:cubicBezTo>
                      <a:pt x="3139" y="12363"/>
                      <a:pt x="3214" y="12078"/>
                      <a:pt x="3314" y="11794"/>
                    </a:cubicBezTo>
                    <a:cubicBezTo>
                      <a:pt x="3388" y="11511"/>
                      <a:pt x="3488" y="11274"/>
                      <a:pt x="3563" y="10988"/>
                    </a:cubicBezTo>
                    <a:cubicBezTo>
                      <a:pt x="3587" y="10895"/>
                      <a:pt x="3637" y="10847"/>
                      <a:pt x="3688" y="10800"/>
                    </a:cubicBezTo>
                    <a:cubicBezTo>
                      <a:pt x="3662" y="10800"/>
                      <a:pt x="3737" y="10658"/>
                      <a:pt x="3812" y="10373"/>
                    </a:cubicBezTo>
                    <a:cubicBezTo>
                      <a:pt x="3911" y="10136"/>
                      <a:pt x="4036" y="9757"/>
                      <a:pt x="4185" y="9427"/>
                    </a:cubicBezTo>
                    <a:cubicBezTo>
                      <a:pt x="4335" y="9095"/>
                      <a:pt x="4484" y="8763"/>
                      <a:pt x="4609" y="8479"/>
                    </a:cubicBezTo>
                    <a:cubicBezTo>
                      <a:pt x="4709" y="8242"/>
                      <a:pt x="4808" y="8100"/>
                      <a:pt x="4808" y="8052"/>
                    </a:cubicBezTo>
                    <a:lnTo>
                      <a:pt x="4784" y="7959"/>
                    </a:lnTo>
                    <a:cubicBezTo>
                      <a:pt x="5033" y="7485"/>
                      <a:pt x="4908" y="7910"/>
                      <a:pt x="5107" y="7436"/>
                    </a:cubicBezTo>
                    <a:cubicBezTo>
                      <a:pt x="5157" y="7248"/>
                      <a:pt x="5232" y="7104"/>
                      <a:pt x="5331" y="6962"/>
                    </a:cubicBezTo>
                    <a:cubicBezTo>
                      <a:pt x="5431" y="6869"/>
                      <a:pt x="5506" y="6725"/>
                      <a:pt x="5580" y="6537"/>
                    </a:cubicBezTo>
                    <a:cubicBezTo>
                      <a:pt x="5580" y="6537"/>
                      <a:pt x="5672" y="6432"/>
                      <a:pt x="5698" y="6432"/>
                    </a:cubicBezTo>
                    <a:cubicBezTo>
                      <a:pt x="5703" y="6432"/>
                      <a:pt x="5705" y="6436"/>
                      <a:pt x="5705" y="6442"/>
                    </a:cubicBezTo>
                    <a:cubicBezTo>
                      <a:pt x="5705" y="6300"/>
                      <a:pt x="5830" y="6205"/>
                      <a:pt x="5904" y="6063"/>
                    </a:cubicBezTo>
                    <a:cubicBezTo>
                      <a:pt x="5904" y="6048"/>
                      <a:pt x="5899" y="6042"/>
                      <a:pt x="5891" y="6042"/>
                    </a:cubicBezTo>
                    <a:cubicBezTo>
                      <a:pt x="5874" y="6042"/>
                      <a:pt x="5846" y="6063"/>
                      <a:pt x="5830" y="6063"/>
                    </a:cubicBezTo>
                    <a:lnTo>
                      <a:pt x="5904" y="5921"/>
                    </a:lnTo>
                    <a:lnTo>
                      <a:pt x="6004" y="5780"/>
                    </a:lnTo>
                    <a:cubicBezTo>
                      <a:pt x="6032" y="5762"/>
                      <a:pt x="6052" y="5751"/>
                      <a:pt x="6064" y="5751"/>
                    </a:cubicBezTo>
                    <a:cubicBezTo>
                      <a:pt x="6087" y="5751"/>
                      <a:pt x="6086" y="5784"/>
                      <a:pt x="6054" y="5873"/>
                    </a:cubicBezTo>
                    <a:lnTo>
                      <a:pt x="6303" y="5494"/>
                    </a:lnTo>
                    <a:lnTo>
                      <a:pt x="6702" y="5020"/>
                    </a:lnTo>
                    <a:cubicBezTo>
                      <a:pt x="7050" y="4642"/>
                      <a:pt x="7424" y="4311"/>
                      <a:pt x="7798" y="4026"/>
                    </a:cubicBezTo>
                    <a:cubicBezTo>
                      <a:pt x="8146" y="3742"/>
                      <a:pt x="8520" y="3552"/>
                      <a:pt x="8919" y="3410"/>
                    </a:cubicBezTo>
                    <a:cubicBezTo>
                      <a:pt x="9069" y="3315"/>
                      <a:pt x="9218" y="3315"/>
                      <a:pt x="9368" y="3269"/>
                    </a:cubicBezTo>
                    <a:lnTo>
                      <a:pt x="9666" y="3222"/>
                    </a:lnTo>
                    <a:cubicBezTo>
                      <a:pt x="9592" y="3173"/>
                      <a:pt x="9417" y="3222"/>
                      <a:pt x="9342" y="3127"/>
                    </a:cubicBezTo>
                    <a:cubicBezTo>
                      <a:pt x="9417" y="3078"/>
                      <a:pt x="9473" y="3078"/>
                      <a:pt x="9520" y="3078"/>
                    </a:cubicBezTo>
                    <a:cubicBezTo>
                      <a:pt x="9567" y="3078"/>
                      <a:pt x="9604" y="3078"/>
                      <a:pt x="9642" y="3032"/>
                    </a:cubicBezTo>
                    <a:cubicBezTo>
                      <a:pt x="9692" y="3127"/>
                      <a:pt x="9766" y="3127"/>
                      <a:pt x="9865" y="3127"/>
                    </a:cubicBezTo>
                    <a:cubicBezTo>
                      <a:pt x="9941" y="3127"/>
                      <a:pt x="10040" y="3173"/>
                      <a:pt x="10115" y="3222"/>
                    </a:cubicBezTo>
                    <a:lnTo>
                      <a:pt x="10165" y="3127"/>
                    </a:lnTo>
                    <a:lnTo>
                      <a:pt x="10239" y="3222"/>
                    </a:lnTo>
                    <a:lnTo>
                      <a:pt x="10713" y="3222"/>
                    </a:lnTo>
                    <a:lnTo>
                      <a:pt x="11086" y="3315"/>
                    </a:lnTo>
                    <a:cubicBezTo>
                      <a:pt x="11356" y="3315"/>
                      <a:pt x="11625" y="3362"/>
                      <a:pt x="11872" y="3453"/>
                    </a:cubicBezTo>
                    <a:cubicBezTo>
                      <a:pt x="11842" y="3436"/>
                      <a:pt x="11797" y="3364"/>
                      <a:pt x="11884" y="3364"/>
                    </a:cubicBezTo>
                    <a:cubicBezTo>
                      <a:pt x="11884" y="3459"/>
                      <a:pt x="12158" y="3364"/>
                      <a:pt x="12208" y="3505"/>
                    </a:cubicBezTo>
                    <a:cubicBezTo>
                      <a:pt x="12274" y="3505"/>
                      <a:pt x="12429" y="3589"/>
                      <a:pt x="12496" y="3589"/>
                    </a:cubicBezTo>
                    <a:cubicBezTo>
                      <a:pt x="12528" y="3589"/>
                      <a:pt x="12540" y="3568"/>
                      <a:pt x="12507" y="3505"/>
                    </a:cubicBezTo>
                    <a:cubicBezTo>
                      <a:pt x="12556" y="3552"/>
                      <a:pt x="12631" y="3601"/>
                      <a:pt x="12681" y="3647"/>
                    </a:cubicBezTo>
                    <a:cubicBezTo>
                      <a:pt x="12731" y="3694"/>
                      <a:pt x="12756" y="3694"/>
                      <a:pt x="12681" y="3694"/>
                    </a:cubicBezTo>
                    <a:cubicBezTo>
                      <a:pt x="12756" y="3742"/>
                      <a:pt x="12831" y="3789"/>
                      <a:pt x="12930" y="3838"/>
                    </a:cubicBezTo>
                    <a:lnTo>
                      <a:pt x="12805" y="3742"/>
                    </a:lnTo>
                    <a:cubicBezTo>
                      <a:pt x="12955" y="3789"/>
                      <a:pt x="13080" y="3884"/>
                      <a:pt x="13179" y="3931"/>
                    </a:cubicBezTo>
                    <a:cubicBezTo>
                      <a:pt x="13304" y="4026"/>
                      <a:pt x="13404" y="4075"/>
                      <a:pt x="13503" y="4075"/>
                    </a:cubicBezTo>
                    <a:lnTo>
                      <a:pt x="13404" y="3979"/>
                    </a:lnTo>
                    <a:cubicBezTo>
                      <a:pt x="13577" y="4075"/>
                      <a:pt x="13728" y="4168"/>
                      <a:pt x="13778" y="4311"/>
                    </a:cubicBezTo>
                    <a:lnTo>
                      <a:pt x="13702" y="4263"/>
                    </a:lnTo>
                    <a:lnTo>
                      <a:pt x="13603" y="4263"/>
                    </a:lnTo>
                    <a:cubicBezTo>
                      <a:pt x="13752" y="4311"/>
                      <a:pt x="13852" y="4405"/>
                      <a:pt x="13977" y="4500"/>
                    </a:cubicBezTo>
                    <a:cubicBezTo>
                      <a:pt x="14101" y="4595"/>
                      <a:pt x="14200" y="4642"/>
                      <a:pt x="14325" y="4737"/>
                    </a:cubicBezTo>
                    <a:lnTo>
                      <a:pt x="14200" y="4690"/>
                    </a:lnTo>
                    <a:cubicBezTo>
                      <a:pt x="14275" y="4737"/>
                      <a:pt x="14450" y="4832"/>
                      <a:pt x="14649" y="5020"/>
                    </a:cubicBezTo>
                    <a:cubicBezTo>
                      <a:pt x="14749" y="5069"/>
                      <a:pt x="14874" y="5211"/>
                      <a:pt x="14973" y="5306"/>
                    </a:cubicBezTo>
                    <a:cubicBezTo>
                      <a:pt x="15097" y="5399"/>
                      <a:pt x="15197" y="5494"/>
                      <a:pt x="15322" y="5636"/>
                    </a:cubicBezTo>
                    <a:cubicBezTo>
                      <a:pt x="15546" y="5873"/>
                      <a:pt x="15770" y="6110"/>
                      <a:pt x="15970" y="6347"/>
                    </a:cubicBezTo>
                    <a:cubicBezTo>
                      <a:pt x="16144" y="6537"/>
                      <a:pt x="16268" y="6725"/>
                      <a:pt x="16368" y="6821"/>
                    </a:cubicBezTo>
                    <a:lnTo>
                      <a:pt x="16268" y="6584"/>
                    </a:lnTo>
                    <a:lnTo>
                      <a:pt x="16393" y="6679"/>
                    </a:lnTo>
                    <a:cubicBezTo>
                      <a:pt x="16440" y="6724"/>
                      <a:pt x="16464" y="6768"/>
                      <a:pt x="16508" y="6811"/>
                    </a:cubicBezTo>
                    <a:cubicBezTo>
                      <a:pt x="16502" y="6809"/>
                      <a:pt x="16494" y="6807"/>
                      <a:pt x="16484" y="6807"/>
                    </a:cubicBezTo>
                    <a:cubicBezTo>
                      <a:pt x="16443" y="6807"/>
                      <a:pt x="16373" y="6834"/>
                      <a:pt x="16338" y="6834"/>
                    </a:cubicBezTo>
                    <a:cubicBezTo>
                      <a:pt x="16333" y="6834"/>
                      <a:pt x="16329" y="6834"/>
                      <a:pt x="16326" y="6832"/>
                    </a:cubicBezTo>
                    <a:cubicBezTo>
                      <a:pt x="16871" y="7683"/>
                      <a:pt x="17341" y="8625"/>
                      <a:pt x="17763" y="9664"/>
                    </a:cubicBezTo>
                    <a:cubicBezTo>
                      <a:pt x="18186" y="10658"/>
                      <a:pt x="18560" y="11794"/>
                      <a:pt x="18835" y="12979"/>
                    </a:cubicBezTo>
                    <a:cubicBezTo>
                      <a:pt x="18868" y="13148"/>
                      <a:pt x="18867" y="13195"/>
                      <a:pt x="18852" y="13195"/>
                    </a:cubicBezTo>
                    <a:cubicBezTo>
                      <a:pt x="18836" y="13195"/>
                      <a:pt x="18798" y="13121"/>
                      <a:pt x="18785" y="13121"/>
                    </a:cubicBezTo>
                    <a:cubicBezTo>
                      <a:pt x="18909" y="13546"/>
                      <a:pt x="18884" y="13263"/>
                      <a:pt x="18960" y="13641"/>
                    </a:cubicBezTo>
                    <a:cubicBezTo>
                      <a:pt x="18967" y="13686"/>
                      <a:pt x="18968" y="13703"/>
                      <a:pt x="18964" y="13703"/>
                    </a:cubicBezTo>
                    <a:cubicBezTo>
                      <a:pt x="18954" y="13703"/>
                      <a:pt x="18926" y="13628"/>
                      <a:pt x="18909" y="13595"/>
                    </a:cubicBezTo>
                    <a:cubicBezTo>
                      <a:pt x="18960" y="13783"/>
                      <a:pt x="18984" y="13927"/>
                      <a:pt x="19009" y="13927"/>
                    </a:cubicBezTo>
                    <a:cubicBezTo>
                      <a:pt x="18960" y="13690"/>
                      <a:pt x="19034" y="13783"/>
                      <a:pt x="19059" y="13641"/>
                    </a:cubicBezTo>
                    <a:lnTo>
                      <a:pt x="19109" y="13927"/>
                    </a:lnTo>
                    <a:cubicBezTo>
                      <a:pt x="19133" y="14020"/>
                      <a:pt x="19159" y="14164"/>
                      <a:pt x="19159" y="14164"/>
                    </a:cubicBezTo>
                    <a:lnTo>
                      <a:pt x="19133" y="14164"/>
                    </a:lnTo>
                    <a:cubicBezTo>
                      <a:pt x="19233" y="14399"/>
                      <a:pt x="19308" y="14636"/>
                      <a:pt x="19358" y="14921"/>
                    </a:cubicBezTo>
                    <a:cubicBezTo>
                      <a:pt x="19533" y="15820"/>
                      <a:pt x="19656" y="16768"/>
                      <a:pt x="19781" y="17716"/>
                    </a:cubicBezTo>
                    <a:cubicBezTo>
                      <a:pt x="19756" y="17716"/>
                      <a:pt x="19732" y="17525"/>
                      <a:pt x="19682" y="17337"/>
                    </a:cubicBezTo>
                    <a:cubicBezTo>
                      <a:pt x="19706" y="17479"/>
                      <a:pt x="19732" y="17621"/>
                      <a:pt x="19732" y="17762"/>
                    </a:cubicBezTo>
                    <a:cubicBezTo>
                      <a:pt x="19732" y="17724"/>
                      <a:pt x="19734" y="17708"/>
                      <a:pt x="19737" y="17708"/>
                    </a:cubicBezTo>
                    <a:cubicBezTo>
                      <a:pt x="19751" y="17708"/>
                      <a:pt x="19790" y="17990"/>
                      <a:pt x="19802" y="17990"/>
                    </a:cubicBezTo>
                    <a:cubicBezTo>
                      <a:pt x="19804" y="17990"/>
                      <a:pt x="19806" y="17978"/>
                      <a:pt x="19806" y="17953"/>
                    </a:cubicBezTo>
                    <a:cubicBezTo>
                      <a:pt x="19955" y="18615"/>
                      <a:pt x="19955" y="19516"/>
                      <a:pt x="20080" y="20083"/>
                    </a:cubicBezTo>
                    <a:cubicBezTo>
                      <a:pt x="20106" y="20083"/>
                      <a:pt x="20454" y="20369"/>
                      <a:pt x="20828" y="20606"/>
                    </a:cubicBezTo>
                    <a:cubicBezTo>
                      <a:pt x="21160" y="20876"/>
                      <a:pt x="21491" y="21103"/>
                      <a:pt x="21565" y="21124"/>
                    </a:cubicBezTo>
                    <a:cubicBezTo>
                      <a:pt x="21562" y="21064"/>
                      <a:pt x="21557" y="21002"/>
                      <a:pt x="21550" y="20936"/>
                    </a:cubicBezTo>
                    <a:lnTo>
                      <a:pt x="21500" y="20936"/>
                    </a:lnTo>
                    <a:cubicBezTo>
                      <a:pt x="21451" y="20462"/>
                      <a:pt x="21525" y="20794"/>
                      <a:pt x="21500" y="20320"/>
                    </a:cubicBezTo>
                    <a:cubicBezTo>
                      <a:pt x="21550" y="20320"/>
                      <a:pt x="21575" y="20747"/>
                      <a:pt x="21600" y="21126"/>
                    </a:cubicBezTo>
                    <a:cubicBezTo>
                      <a:pt x="21600" y="20841"/>
                      <a:pt x="21600" y="20557"/>
                      <a:pt x="21550" y="20274"/>
                    </a:cubicBezTo>
                    <a:cubicBezTo>
                      <a:pt x="21550" y="19941"/>
                      <a:pt x="21600" y="20274"/>
                      <a:pt x="21575" y="19895"/>
                    </a:cubicBezTo>
                    <a:cubicBezTo>
                      <a:pt x="21525" y="19563"/>
                      <a:pt x="21500" y="19231"/>
                      <a:pt x="21500" y="18900"/>
                    </a:cubicBezTo>
                    <a:cubicBezTo>
                      <a:pt x="21451" y="18095"/>
                      <a:pt x="21301" y="17716"/>
                      <a:pt x="21251" y="16958"/>
                    </a:cubicBezTo>
                    <a:lnTo>
                      <a:pt x="21276" y="17052"/>
                    </a:lnTo>
                    <a:cubicBezTo>
                      <a:pt x="21276" y="16768"/>
                      <a:pt x="21176" y="16294"/>
                      <a:pt x="21126" y="15820"/>
                    </a:cubicBezTo>
                    <a:cubicBezTo>
                      <a:pt x="21126" y="15902"/>
                      <a:pt x="21126" y="15985"/>
                      <a:pt x="21117" y="15985"/>
                    </a:cubicBezTo>
                    <a:cubicBezTo>
                      <a:pt x="21110" y="15985"/>
                      <a:pt x="21097" y="15941"/>
                      <a:pt x="21077" y="15820"/>
                    </a:cubicBezTo>
                    <a:cubicBezTo>
                      <a:pt x="21027" y="15300"/>
                      <a:pt x="20952" y="14968"/>
                      <a:pt x="20902" y="14542"/>
                    </a:cubicBezTo>
                    <a:lnTo>
                      <a:pt x="20852" y="14399"/>
                    </a:lnTo>
                    <a:cubicBezTo>
                      <a:pt x="20828" y="14305"/>
                      <a:pt x="20802" y="14210"/>
                      <a:pt x="20802" y="14210"/>
                    </a:cubicBezTo>
                    <a:cubicBezTo>
                      <a:pt x="20478" y="12410"/>
                      <a:pt x="20030" y="10705"/>
                      <a:pt x="19482" y="9141"/>
                    </a:cubicBezTo>
                    <a:cubicBezTo>
                      <a:pt x="19159" y="8194"/>
                      <a:pt x="18785" y="7295"/>
                      <a:pt x="18386" y="6489"/>
                    </a:cubicBezTo>
                    <a:cubicBezTo>
                      <a:pt x="18087" y="5873"/>
                      <a:pt x="17788" y="5352"/>
                      <a:pt x="17490" y="4879"/>
                    </a:cubicBezTo>
                    <a:lnTo>
                      <a:pt x="17514" y="4879"/>
                    </a:lnTo>
                    <a:cubicBezTo>
                      <a:pt x="17140" y="4311"/>
                      <a:pt x="16766" y="3789"/>
                      <a:pt x="16368" y="3315"/>
                    </a:cubicBezTo>
                    <a:cubicBezTo>
                      <a:pt x="15870" y="2700"/>
                      <a:pt x="15371" y="2226"/>
                      <a:pt x="14824" y="1800"/>
                    </a:cubicBezTo>
                    <a:cubicBezTo>
                      <a:pt x="13852" y="994"/>
                      <a:pt x="12831" y="520"/>
                      <a:pt x="11809" y="284"/>
                    </a:cubicBezTo>
                    <a:cubicBezTo>
                      <a:pt x="11534" y="142"/>
                      <a:pt x="11261" y="47"/>
                      <a:pt x="10987" y="0"/>
                    </a:cubicBezTo>
                    <a:close/>
                    <a:moveTo>
                      <a:pt x="21565" y="21124"/>
                    </a:moveTo>
                    <a:cubicBezTo>
                      <a:pt x="21575" y="21281"/>
                      <a:pt x="21575" y="21429"/>
                      <a:pt x="21575" y="21600"/>
                    </a:cubicBezTo>
                    <a:cubicBezTo>
                      <a:pt x="21575" y="21458"/>
                      <a:pt x="21575" y="21268"/>
                      <a:pt x="21575" y="21126"/>
                    </a:cubicBezTo>
                    <a:cubicBezTo>
                      <a:pt x="21572" y="21126"/>
                      <a:pt x="21569" y="21126"/>
                      <a:pt x="21565" y="2112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312" name="Google Shape;310;p10"/>
              <p:cNvSpPr/>
              <p:nvPr/>
            </p:nvSpPr>
            <p:spPr>
              <a:xfrm>
                <a:off x="220669" y="601741"/>
                <a:ext cx="12701" cy="150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0911" y="5942"/>
                      <a:pt x="0" y="13731"/>
                      <a:pt x="0" y="21600"/>
                    </a:cubicBezTo>
                    <a:cubicBezTo>
                      <a:pt x="10911" y="15738"/>
                      <a:pt x="16256" y="7869"/>
                      <a:pt x="216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313" name="Google Shape;312;p10"/>
              <p:cNvSpPr/>
              <p:nvPr/>
            </p:nvSpPr>
            <p:spPr>
              <a:xfrm>
                <a:off x="144953" y="161383"/>
                <a:ext cx="893479" cy="464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fill="norm" stroke="1" extrusionOk="0">
                    <a:moveTo>
                      <a:pt x="11638" y="4434"/>
                    </a:moveTo>
                    <a:cubicBezTo>
                      <a:pt x="11644" y="4441"/>
                      <a:pt x="11652" y="4447"/>
                      <a:pt x="11659" y="4447"/>
                    </a:cubicBezTo>
                    <a:cubicBezTo>
                      <a:pt x="11651" y="4441"/>
                      <a:pt x="11644" y="4439"/>
                      <a:pt x="11638" y="4434"/>
                    </a:cubicBezTo>
                    <a:close/>
                    <a:moveTo>
                      <a:pt x="6262" y="6773"/>
                    </a:moveTo>
                    <a:cubicBezTo>
                      <a:pt x="6255" y="6783"/>
                      <a:pt x="6248" y="6791"/>
                      <a:pt x="6243" y="6799"/>
                    </a:cubicBezTo>
                    <a:cubicBezTo>
                      <a:pt x="6251" y="6791"/>
                      <a:pt x="6258" y="6781"/>
                      <a:pt x="6262" y="6773"/>
                    </a:cubicBezTo>
                    <a:close/>
                    <a:moveTo>
                      <a:pt x="15821" y="7687"/>
                    </a:moveTo>
                    <a:cubicBezTo>
                      <a:pt x="15821" y="7695"/>
                      <a:pt x="15823" y="7700"/>
                      <a:pt x="15830" y="7700"/>
                    </a:cubicBezTo>
                    <a:cubicBezTo>
                      <a:pt x="15826" y="7695"/>
                      <a:pt x="15823" y="7692"/>
                      <a:pt x="15821" y="7687"/>
                    </a:cubicBezTo>
                    <a:close/>
                    <a:moveTo>
                      <a:pt x="1916" y="9974"/>
                    </a:moveTo>
                    <a:lnTo>
                      <a:pt x="1884" y="10102"/>
                    </a:lnTo>
                    <a:cubicBezTo>
                      <a:pt x="1893" y="10060"/>
                      <a:pt x="1904" y="10021"/>
                      <a:pt x="1915" y="9979"/>
                    </a:cubicBezTo>
                    <a:cubicBezTo>
                      <a:pt x="1915" y="9977"/>
                      <a:pt x="1916" y="9977"/>
                      <a:pt x="1916" y="9974"/>
                    </a:cubicBezTo>
                    <a:close/>
                    <a:moveTo>
                      <a:pt x="3515" y="13090"/>
                    </a:moveTo>
                    <a:cubicBezTo>
                      <a:pt x="3514" y="13092"/>
                      <a:pt x="3514" y="13095"/>
                      <a:pt x="3513" y="13098"/>
                    </a:cubicBezTo>
                    <a:cubicBezTo>
                      <a:pt x="3515" y="13092"/>
                      <a:pt x="3517" y="13090"/>
                      <a:pt x="3515" y="13090"/>
                    </a:cubicBezTo>
                    <a:close/>
                    <a:moveTo>
                      <a:pt x="3513" y="13098"/>
                    </a:moveTo>
                    <a:cubicBezTo>
                      <a:pt x="3509" y="13105"/>
                      <a:pt x="3502" y="13121"/>
                      <a:pt x="3502" y="13152"/>
                    </a:cubicBezTo>
                    <a:cubicBezTo>
                      <a:pt x="3505" y="13134"/>
                      <a:pt x="3509" y="13116"/>
                      <a:pt x="3513" y="13098"/>
                    </a:cubicBezTo>
                    <a:close/>
                    <a:moveTo>
                      <a:pt x="2038" y="19873"/>
                    </a:moveTo>
                    <a:cubicBezTo>
                      <a:pt x="2041" y="19873"/>
                      <a:pt x="2043" y="19878"/>
                      <a:pt x="2047" y="19886"/>
                    </a:cubicBezTo>
                    <a:lnTo>
                      <a:pt x="2030" y="20131"/>
                    </a:lnTo>
                    <a:cubicBezTo>
                      <a:pt x="2034" y="19964"/>
                      <a:pt x="2027" y="19873"/>
                      <a:pt x="2038" y="19873"/>
                    </a:cubicBezTo>
                    <a:close/>
                    <a:moveTo>
                      <a:pt x="10833" y="0"/>
                    </a:moveTo>
                    <a:cubicBezTo>
                      <a:pt x="10966" y="0"/>
                      <a:pt x="10900" y="63"/>
                      <a:pt x="10801" y="63"/>
                    </a:cubicBezTo>
                    <a:cubicBezTo>
                      <a:pt x="10668" y="42"/>
                      <a:pt x="10580" y="36"/>
                      <a:pt x="10522" y="36"/>
                    </a:cubicBezTo>
                    <a:cubicBezTo>
                      <a:pt x="10404" y="36"/>
                      <a:pt x="10404" y="63"/>
                      <a:pt x="10404" y="63"/>
                    </a:cubicBezTo>
                    <a:cubicBezTo>
                      <a:pt x="10404" y="63"/>
                      <a:pt x="10371" y="128"/>
                      <a:pt x="9975" y="190"/>
                    </a:cubicBezTo>
                    <a:cubicBezTo>
                      <a:pt x="9743" y="190"/>
                      <a:pt x="9380" y="255"/>
                      <a:pt x="8918" y="380"/>
                    </a:cubicBezTo>
                    <a:cubicBezTo>
                      <a:pt x="8687" y="445"/>
                      <a:pt x="8423" y="573"/>
                      <a:pt x="8159" y="636"/>
                    </a:cubicBezTo>
                    <a:lnTo>
                      <a:pt x="7365" y="1081"/>
                    </a:lnTo>
                    <a:lnTo>
                      <a:pt x="6639" y="1652"/>
                    </a:lnTo>
                    <a:cubicBezTo>
                      <a:pt x="6375" y="1842"/>
                      <a:pt x="6176" y="2032"/>
                      <a:pt x="5979" y="2225"/>
                    </a:cubicBezTo>
                    <a:cubicBezTo>
                      <a:pt x="5781" y="2415"/>
                      <a:pt x="5616" y="2605"/>
                      <a:pt x="5450" y="2795"/>
                    </a:cubicBezTo>
                    <a:lnTo>
                      <a:pt x="5086" y="3241"/>
                    </a:lnTo>
                    <a:cubicBezTo>
                      <a:pt x="4760" y="3868"/>
                      <a:pt x="4303" y="4374"/>
                      <a:pt x="4038" y="5001"/>
                    </a:cubicBezTo>
                    <a:cubicBezTo>
                      <a:pt x="3618" y="5749"/>
                      <a:pt x="3230" y="6497"/>
                      <a:pt x="2874" y="7307"/>
                    </a:cubicBezTo>
                    <a:cubicBezTo>
                      <a:pt x="2775" y="7625"/>
                      <a:pt x="2642" y="7877"/>
                      <a:pt x="2543" y="8133"/>
                    </a:cubicBezTo>
                    <a:cubicBezTo>
                      <a:pt x="2412" y="8450"/>
                      <a:pt x="2313" y="8703"/>
                      <a:pt x="2247" y="8958"/>
                    </a:cubicBezTo>
                    <a:cubicBezTo>
                      <a:pt x="2099" y="9300"/>
                      <a:pt x="2004" y="9638"/>
                      <a:pt x="1915" y="9979"/>
                    </a:cubicBezTo>
                    <a:cubicBezTo>
                      <a:pt x="1717" y="10800"/>
                      <a:pt x="1685" y="10610"/>
                      <a:pt x="1487" y="11183"/>
                    </a:cubicBezTo>
                    <a:cubicBezTo>
                      <a:pt x="1586" y="11183"/>
                      <a:pt x="1453" y="11881"/>
                      <a:pt x="1421" y="12134"/>
                    </a:cubicBezTo>
                    <a:cubicBezTo>
                      <a:pt x="1322" y="12517"/>
                      <a:pt x="1189" y="13405"/>
                      <a:pt x="1058" y="14041"/>
                    </a:cubicBezTo>
                    <a:lnTo>
                      <a:pt x="1024" y="14041"/>
                    </a:lnTo>
                    <a:cubicBezTo>
                      <a:pt x="959" y="14548"/>
                      <a:pt x="760" y="15630"/>
                      <a:pt x="693" y="15947"/>
                    </a:cubicBezTo>
                    <a:cubicBezTo>
                      <a:pt x="628" y="16328"/>
                      <a:pt x="496" y="16963"/>
                      <a:pt x="397" y="17536"/>
                    </a:cubicBezTo>
                    <a:cubicBezTo>
                      <a:pt x="298" y="18169"/>
                      <a:pt x="232" y="18805"/>
                      <a:pt x="199" y="19441"/>
                    </a:cubicBezTo>
                    <a:lnTo>
                      <a:pt x="0" y="20266"/>
                    </a:lnTo>
                    <a:lnTo>
                      <a:pt x="0" y="20394"/>
                    </a:lnTo>
                    <a:cubicBezTo>
                      <a:pt x="232" y="20712"/>
                      <a:pt x="496" y="20902"/>
                      <a:pt x="794" y="21030"/>
                    </a:cubicBezTo>
                    <a:cubicBezTo>
                      <a:pt x="956" y="21134"/>
                      <a:pt x="1142" y="21207"/>
                      <a:pt x="1320" y="21207"/>
                    </a:cubicBezTo>
                    <a:cubicBezTo>
                      <a:pt x="1575" y="21207"/>
                      <a:pt x="1813" y="21058"/>
                      <a:pt x="1949" y="20649"/>
                    </a:cubicBezTo>
                    <a:lnTo>
                      <a:pt x="1982" y="20649"/>
                    </a:lnTo>
                    <a:lnTo>
                      <a:pt x="2015" y="20394"/>
                    </a:lnTo>
                    <a:cubicBezTo>
                      <a:pt x="2020" y="20339"/>
                      <a:pt x="2023" y="20287"/>
                      <a:pt x="2026" y="20240"/>
                    </a:cubicBezTo>
                    <a:cubicBezTo>
                      <a:pt x="2031" y="20196"/>
                      <a:pt x="2037" y="20178"/>
                      <a:pt x="2041" y="20178"/>
                    </a:cubicBezTo>
                    <a:cubicBezTo>
                      <a:pt x="2053" y="20178"/>
                      <a:pt x="2060" y="20313"/>
                      <a:pt x="2081" y="20394"/>
                    </a:cubicBezTo>
                    <a:cubicBezTo>
                      <a:pt x="2081" y="20266"/>
                      <a:pt x="2114" y="20141"/>
                      <a:pt x="2148" y="20014"/>
                    </a:cubicBezTo>
                    <a:cubicBezTo>
                      <a:pt x="2148" y="20001"/>
                      <a:pt x="2146" y="19995"/>
                      <a:pt x="2144" y="19995"/>
                    </a:cubicBezTo>
                    <a:cubicBezTo>
                      <a:pt x="2134" y="19995"/>
                      <a:pt x="2108" y="20089"/>
                      <a:pt x="2081" y="20141"/>
                    </a:cubicBezTo>
                    <a:cubicBezTo>
                      <a:pt x="2081" y="19886"/>
                      <a:pt x="2081" y="19631"/>
                      <a:pt x="2114" y="19441"/>
                    </a:cubicBezTo>
                    <a:cubicBezTo>
                      <a:pt x="2180" y="19123"/>
                      <a:pt x="2213" y="19441"/>
                      <a:pt x="2247" y="19060"/>
                    </a:cubicBezTo>
                    <a:cubicBezTo>
                      <a:pt x="2543" y="16963"/>
                      <a:pt x="2972" y="14994"/>
                      <a:pt x="3502" y="13087"/>
                    </a:cubicBezTo>
                    <a:cubicBezTo>
                      <a:pt x="3509" y="13087"/>
                      <a:pt x="3513" y="13087"/>
                      <a:pt x="3515" y="13090"/>
                    </a:cubicBezTo>
                    <a:cubicBezTo>
                      <a:pt x="3580" y="12801"/>
                      <a:pt x="3671" y="12566"/>
                      <a:pt x="3732" y="12389"/>
                    </a:cubicBezTo>
                    <a:cubicBezTo>
                      <a:pt x="3798" y="12134"/>
                      <a:pt x="3865" y="11816"/>
                      <a:pt x="3964" y="11563"/>
                    </a:cubicBezTo>
                    <a:cubicBezTo>
                      <a:pt x="3996" y="11501"/>
                      <a:pt x="4030" y="11436"/>
                      <a:pt x="4096" y="11436"/>
                    </a:cubicBezTo>
                    <a:cubicBezTo>
                      <a:pt x="4096" y="11308"/>
                      <a:pt x="4161" y="11118"/>
                      <a:pt x="4195" y="10990"/>
                    </a:cubicBezTo>
                    <a:lnTo>
                      <a:pt x="4360" y="10610"/>
                    </a:lnTo>
                    <a:cubicBezTo>
                      <a:pt x="4393" y="10420"/>
                      <a:pt x="4459" y="10292"/>
                      <a:pt x="4526" y="10102"/>
                    </a:cubicBezTo>
                    <a:cubicBezTo>
                      <a:pt x="4657" y="9784"/>
                      <a:pt x="4790" y="9529"/>
                      <a:pt x="4921" y="9214"/>
                    </a:cubicBezTo>
                    <a:cubicBezTo>
                      <a:pt x="4987" y="9021"/>
                      <a:pt x="5086" y="8896"/>
                      <a:pt x="5086" y="8831"/>
                    </a:cubicBezTo>
                    <a:lnTo>
                      <a:pt x="5054" y="8703"/>
                    </a:lnTo>
                    <a:cubicBezTo>
                      <a:pt x="5153" y="8482"/>
                      <a:pt x="5177" y="8482"/>
                      <a:pt x="5207" y="8482"/>
                    </a:cubicBezTo>
                    <a:cubicBezTo>
                      <a:pt x="5235" y="8482"/>
                      <a:pt x="5268" y="8482"/>
                      <a:pt x="5384" y="8260"/>
                    </a:cubicBezTo>
                    <a:cubicBezTo>
                      <a:pt x="5384" y="7942"/>
                      <a:pt x="5747" y="7625"/>
                      <a:pt x="5781" y="7434"/>
                    </a:cubicBezTo>
                    <a:cubicBezTo>
                      <a:pt x="5781" y="7434"/>
                      <a:pt x="5865" y="7351"/>
                      <a:pt x="5899" y="7351"/>
                    </a:cubicBezTo>
                    <a:cubicBezTo>
                      <a:pt x="5907" y="7351"/>
                      <a:pt x="5912" y="7356"/>
                      <a:pt x="5912" y="7369"/>
                    </a:cubicBezTo>
                    <a:cubicBezTo>
                      <a:pt x="5912" y="7179"/>
                      <a:pt x="6045" y="7117"/>
                      <a:pt x="6077" y="6989"/>
                    </a:cubicBezTo>
                    <a:cubicBezTo>
                      <a:pt x="6099" y="6947"/>
                      <a:pt x="6103" y="6932"/>
                      <a:pt x="6098" y="6932"/>
                    </a:cubicBezTo>
                    <a:cubicBezTo>
                      <a:pt x="6088" y="6932"/>
                      <a:pt x="6045" y="6989"/>
                      <a:pt x="6045" y="6989"/>
                    </a:cubicBezTo>
                    <a:lnTo>
                      <a:pt x="6176" y="6734"/>
                    </a:lnTo>
                    <a:cubicBezTo>
                      <a:pt x="6195" y="6715"/>
                      <a:pt x="6216" y="6708"/>
                      <a:pt x="6232" y="6708"/>
                    </a:cubicBezTo>
                    <a:cubicBezTo>
                      <a:pt x="6263" y="6708"/>
                      <a:pt x="6282" y="6739"/>
                      <a:pt x="6262" y="6773"/>
                    </a:cubicBezTo>
                    <a:cubicBezTo>
                      <a:pt x="6370" y="6640"/>
                      <a:pt x="6589" y="6398"/>
                      <a:pt x="6837" y="6098"/>
                    </a:cubicBezTo>
                    <a:cubicBezTo>
                      <a:pt x="7168" y="5780"/>
                      <a:pt x="7498" y="5465"/>
                      <a:pt x="7861" y="5210"/>
                    </a:cubicBezTo>
                    <a:cubicBezTo>
                      <a:pt x="7960" y="5147"/>
                      <a:pt x="8026" y="5082"/>
                      <a:pt x="8125" y="5020"/>
                    </a:cubicBezTo>
                    <a:lnTo>
                      <a:pt x="8389" y="4892"/>
                    </a:lnTo>
                    <a:cubicBezTo>
                      <a:pt x="8554" y="4764"/>
                      <a:pt x="8753" y="4702"/>
                      <a:pt x="8918" y="4637"/>
                    </a:cubicBezTo>
                    <a:lnTo>
                      <a:pt x="9149" y="4574"/>
                    </a:lnTo>
                    <a:lnTo>
                      <a:pt x="9348" y="4512"/>
                    </a:lnTo>
                    <a:cubicBezTo>
                      <a:pt x="9479" y="4512"/>
                      <a:pt x="9578" y="4447"/>
                      <a:pt x="9644" y="4447"/>
                    </a:cubicBezTo>
                    <a:cubicBezTo>
                      <a:pt x="9612" y="4384"/>
                      <a:pt x="9545" y="4384"/>
                      <a:pt x="9479" y="4384"/>
                    </a:cubicBezTo>
                    <a:cubicBezTo>
                      <a:pt x="9413" y="4384"/>
                      <a:pt x="9348" y="4384"/>
                      <a:pt x="9314" y="4322"/>
                    </a:cubicBezTo>
                    <a:cubicBezTo>
                      <a:pt x="9396" y="4256"/>
                      <a:pt x="9455" y="4256"/>
                      <a:pt x="9499" y="4256"/>
                    </a:cubicBezTo>
                    <a:cubicBezTo>
                      <a:pt x="9545" y="4256"/>
                      <a:pt x="9578" y="4256"/>
                      <a:pt x="9612" y="4194"/>
                    </a:cubicBezTo>
                    <a:cubicBezTo>
                      <a:pt x="9644" y="4288"/>
                      <a:pt x="9727" y="4288"/>
                      <a:pt x="9818" y="4288"/>
                    </a:cubicBezTo>
                    <a:cubicBezTo>
                      <a:pt x="9908" y="4288"/>
                      <a:pt x="10007" y="4288"/>
                      <a:pt x="10074" y="4384"/>
                    </a:cubicBezTo>
                    <a:lnTo>
                      <a:pt x="10107" y="4322"/>
                    </a:lnTo>
                    <a:lnTo>
                      <a:pt x="10206" y="4384"/>
                    </a:lnTo>
                    <a:cubicBezTo>
                      <a:pt x="10338" y="4322"/>
                      <a:pt x="10470" y="4322"/>
                      <a:pt x="10602" y="4322"/>
                    </a:cubicBezTo>
                    <a:cubicBezTo>
                      <a:pt x="10702" y="4322"/>
                      <a:pt x="10833" y="4384"/>
                      <a:pt x="10966" y="4384"/>
                    </a:cubicBezTo>
                    <a:lnTo>
                      <a:pt x="11361" y="4384"/>
                    </a:lnTo>
                    <a:cubicBezTo>
                      <a:pt x="11453" y="4384"/>
                      <a:pt x="11545" y="4384"/>
                      <a:pt x="11638" y="4434"/>
                    </a:cubicBezTo>
                    <a:cubicBezTo>
                      <a:pt x="11606" y="4402"/>
                      <a:pt x="11579" y="4322"/>
                      <a:pt x="11659" y="4322"/>
                    </a:cubicBezTo>
                    <a:cubicBezTo>
                      <a:pt x="11659" y="4384"/>
                      <a:pt x="11726" y="4384"/>
                      <a:pt x="11791" y="4384"/>
                    </a:cubicBezTo>
                    <a:cubicBezTo>
                      <a:pt x="11857" y="4384"/>
                      <a:pt x="11923" y="4384"/>
                      <a:pt x="11956" y="4447"/>
                    </a:cubicBezTo>
                    <a:cubicBezTo>
                      <a:pt x="12022" y="4447"/>
                      <a:pt x="12162" y="4533"/>
                      <a:pt x="12228" y="4533"/>
                    </a:cubicBezTo>
                    <a:cubicBezTo>
                      <a:pt x="12259" y="4533"/>
                      <a:pt x="12274" y="4514"/>
                      <a:pt x="12258" y="4460"/>
                    </a:cubicBezTo>
                    <a:cubicBezTo>
                      <a:pt x="12304" y="4582"/>
                      <a:pt x="12545" y="4702"/>
                      <a:pt x="12385" y="4702"/>
                    </a:cubicBezTo>
                    <a:cubicBezTo>
                      <a:pt x="12451" y="4764"/>
                      <a:pt x="12518" y="4830"/>
                      <a:pt x="12617" y="4830"/>
                    </a:cubicBezTo>
                    <a:lnTo>
                      <a:pt x="12518" y="4702"/>
                    </a:lnTo>
                    <a:cubicBezTo>
                      <a:pt x="12782" y="4830"/>
                      <a:pt x="12915" y="5082"/>
                      <a:pt x="13145" y="5082"/>
                    </a:cubicBezTo>
                    <a:lnTo>
                      <a:pt x="13046" y="4955"/>
                    </a:lnTo>
                    <a:cubicBezTo>
                      <a:pt x="13211" y="5020"/>
                      <a:pt x="13344" y="5147"/>
                      <a:pt x="13410" y="5337"/>
                    </a:cubicBezTo>
                    <a:lnTo>
                      <a:pt x="13211" y="5272"/>
                    </a:lnTo>
                    <a:lnTo>
                      <a:pt x="13574" y="5528"/>
                    </a:lnTo>
                    <a:cubicBezTo>
                      <a:pt x="13674" y="5590"/>
                      <a:pt x="13773" y="5655"/>
                      <a:pt x="13904" y="5718"/>
                    </a:cubicBezTo>
                    <a:lnTo>
                      <a:pt x="13806" y="5655"/>
                    </a:lnTo>
                    <a:cubicBezTo>
                      <a:pt x="14202" y="5845"/>
                      <a:pt x="14533" y="6163"/>
                      <a:pt x="14896" y="6481"/>
                    </a:cubicBezTo>
                    <a:cubicBezTo>
                      <a:pt x="15325" y="6989"/>
                      <a:pt x="15754" y="7497"/>
                      <a:pt x="15887" y="7625"/>
                    </a:cubicBezTo>
                    <a:lnTo>
                      <a:pt x="15821" y="7369"/>
                    </a:lnTo>
                    <a:lnTo>
                      <a:pt x="16052" y="7559"/>
                    </a:lnTo>
                    <a:cubicBezTo>
                      <a:pt x="16024" y="7559"/>
                      <a:pt x="15873" y="7700"/>
                      <a:pt x="15831" y="7700"/>
                    </a:cubicBezTo>
                    <a:cubicBezTo>
                      <a:pt x="15831" y="7700"/>
                      <a:pt x="15830" y="7700"/>
                      <a:pt x="15830" y="7700"/>
                    </a:cubicBezTo>
                    <a:cubicBezTo>
                      <a:pt x="16354" y="8461"/>
                      <a:pt x="16813" y="9344"/>
                      <a:pt x="17241" y="10292"/>
                    </a:cubicBezTo>
                    <a:cubicBezTo>
                      <a:pt x="17670" y="11308"/>
                      <a:pt x="18033" y="12389"/>
                      <a:pt x="18331" y="13470"/>
                    </a:cubicBezTo>
                    <a:cubicBezTo>
                      <a:pt x="18364" y="13660"/>
                      <a:pt x="18347" y="13707"/>
                      <a:pt x="18323" y="13707"/>
                    </a:cubicBezTo>
                    <a:cubicBezTo>
                      <a:pt x="18297" y="13707"/>
                      <a:pt x="18265" y="13660"/>
                      <a:pt x="18265" y="13660"/>
                    </a:cubicBezTo>
                    <a:cubicBezTo>
                      <a:pt x="18364" y="14041"/>
                      <a:pt x="18364" y="13788"/>
                      <a:pt x="18430" y="14168"/>
                    </a:cubicBezTo>
                    <a:cubicBezTo>
                      <a:pt x="18430" y="14189"/>
                      <a:pt x="18426" y="14197"/>
                      <a:pt x="18420" y="14197"/>
                    </a:cubicBezTo>
                    <a:cubicBezTo>
                      <a:pt x="18408" y="14197"/>
                      <a:pt x="18385" y="14168"/>
                      <a:pt x="18364" y="14168"/>
                    </a:cubicBezTo>
                    <a:cubicBezTo>
                      <a:pt x="18430" y="14296"/>
                      <a:pt x="18430" y="14486"/>
                      <a:pt x="18462" y="14486"/>
                    </a:cubicBezTo>
                    <a:cubicBezTo>
                      <a:pt x="18430" y="14231"/>
                      <a:pt x="18529" y="14296"/>
                      <a:pt x="18561" y="14168"/>
                    </a:cubicBezTo>
                    <a:lnTo>
                      <a:pt x="18595" y="14358"/>
                    </a:lnTo>
                    <a:cubicBezTo>
                      <a:pt x="18628" y="14486"/>
                      <a:pt x="18662" y="14614"/>
                      <a:pt x="18662" y="14614"/>
                    </a:cubicBezTo>
                    <a:lnTo>
                      <a:pt x="18595" y="14614"/>
                    </a:lnTo>
                    <a:cubicBezTo>
                      <a:pt x="18628" y="14739"/>
                      <a:pt x="18793" y="14804"/>
                      <a:pt x="18859" y="15312"/>
                    </a:cubicBezTo>
                    <a:cubicBezTo>
                      <a:pt x="19024" y="16137"/>
                      <a:pt x="19156" y="17026"/>
                      <a:pt x="19288" y="17917"/>
                    </a:cubicBezTo>
                    <a:cubicBezTo>
                      <a:pt x="19256" y="17917"/>
                      <a:pt x="19222" y="17726"/>
                      <a:pt x="19190" y="17599"/>
                    </a:cubicBezTo>
                    <a:cubicBezTo>
                      <a:pt x="19190" y="17726"/>
                      <a:pt x="19222" y="17854"/>
                      <a:pt x="19222" y="17979"/>
                    </a:cubicBezTo>
                    <a:cubicBezTo>
                      <a:pt x="19222" y="17937"/>
                      <a:pt x="19225" y="17919"/>
                      <a:pt x="19228" y="17919"/>
                    </a:cubicBezTo>
                    <a:cubicBezTo>
                      <a:pt x="19241" y="17919"/>
                      <a:pt x="19275" y="18206"/>
                      <a:pt x="19286" y="18206"/>
                    </a:cubicBezTo>
                    <a:cubicBezTo>
                      <a:pt x="19287" y="18206"/>
                      <a:pt x="19288" y="18195"/>
                      <a:pt x="19288" y="18169"/>
                    </a:cubicBezTo>
                    <a:cubicBezTo>
                      <a:pt x="19420" y="18805"/>
                      <a:pt x="19520" y="19506"/>
                      <a:pt x="19585" y="20204"/>
                    </a:cubicBezTo>
                    <a:cubicBezTo>
                      <a:pt x="19619" y="20204"/>
                      <a:pt x="20115" y="20394"/>
                      <a:pt x="20544" y="20584"/>
                    </a:cubicBezTo>
                    <a:cubicBezTo>
                      <a:pt x="21006" y="20839"/>
                      <a:pt x="21469" y="21092"/>
                      <a:pt x="21534" y="21092"/>
                    </a:cubicBezTo>
                    <a:cubicBezTo>
                      <a:pt x="21534" y="21285"/>
                      <a:pt x="21534" y="21410"/>
                      <a:pt x="21534" y="21600"/>
                    </a:cubicBezTo>
                    <a:cubicBezTo>
                      <a:pt x="21568" y="21347"/>
                      <a:pt x="21568" y="21157"/>
                      <a:pt x="21534" y="20902"/>
                    </a:cubicBezTo>
                    <a:lnTo>
                      <a:pt x="21469" y="20902"/>
                    </a:lnTo>
                    <a:cubicBezTo>
                      <a:pt x="21402" y="20394"/>
                      <a:pt x="21501" y="20774"/>
                      <a:pt x="21469" y="20266"/>
                    </a:cubicBezTo>
                    <a:cubicBezTo>
                      <a:pt x="21501" y="20266"/>
                      <a:pt x="21534" y="20712"/>
                      <a:pt x="21568" y="21092"/>
                    </a:cubicBezTo>
                    <a:cubicBezTo>
                      <a:pt x="21568" y="20712"/>
                      <a:pt x="21568" y="20331"/>
                      <a:pt x="21534" y="20204"/>
                    </a:cubicBezTo>
                    <a:cubicBezTo>
                      <a:pt x="21534" y="19886"/>
                      <a:pt x="21600" y="20204"/>
                      <a:pt x="21568" y="19823"/>
                    </a:cubicBezTo>
                    <a:cubicBezTo>
                      <a:pt x="21501" y="19506"/>
                      <a:pt x="21469" y="19188"/>
                      <a:pt x="21469" y="18805"/>
                    </a:cubicBezTo>
                    <a:cubicBezTo>
                      <a:pt x="21435" y="18044"/>
                      <a:pt x="21270" y="17661"/>
                      <a:pt x="21205" y="16901"/>
                    </a:cubicBezTo>
                    <a:lnTo>
                      <a:pt x="21237" y="16963"/>
                    </a:lnTo>
                    <a:cubicBezTo>
                      <a:pt x="21237" y="16708"/>
                      <a:pt x="21138" y="16137"/>
                      <a:pt x="21072" y="15757"/>
                    </a:cubicBezTo>
                    <a:cubicBezTo>
                      <a:pt x="21072" y="15830"/>
                      <a:pt x="21072" y="15903"/>
                      <a:pt x="21065" y="15903"/>
                    </a:cubicBezTo>
                    <a:cubicBezTo>
                      <a:pt x="21061" y="15903"/>
                      <a:pt x="21053" y="15864"/>
                      <a:pt x="21039" y="15757"/>
                    </a:cubicBezTo>
                    <a:cubicBezTo>
                      <a:pt x="21006" y="15502"/>
                      <a:pt x="20973" y="15249"/>
                      <a:pt x="20939" y="15056"/>
                    </a:cubicBezTo>
                    <a:cubicBezTo>
                      <a:pt x="20907" y="14866"/>
                      <a:pt x="20874" y="14676"/>
                      <a:pt x="20840" y="14421"/>
                    </a:cubicBezTo>
                    <a:lnTo>
                      <a:pt x="20741" y="14106"/>
                    </a:lnTo>
                    <a:cubicBezTo>
                      <a:pt x="20345" y="12326"/>
                      <a:pt x="19883" y="10672"/>
                      <a:pt x="19288" y="9148"/>
                    </a:cubicBezTo>
                    <a:cubicBezTo>
                      <a:pt x="18694" y="7625"/>
                      <a:pt x="18033" y="6226"/>
                      <a:pt x="17274" y="5020"/>
                    </a:cubicBezTo>
                    <a:lnTo>
                      <a:pt x="17307" y="5020"/>
                    </a:lnTo>
                    <a:cubicBezTo>
                      <a:pt x="16514" y="3686"/>
                      <a:pt x="15623" y="2667"/>
                      <a:pt x="14664" y="1842"/>
                    </a:cubicBezTo>
                    <a:cubicBezTo>
                      <a:pt x="13707" y="953"/>
                      <a:pt x="12683" y="445"/>
                      <a:pt x="11659" y="255"/>
                    </a:cubicBezTo>
                    <a:cubicBezTo>
                      <a:pt x="11395" y="63"/>
                      <a:pt x="11097" y="0"/>
                      <a:pt x="108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315" name="Google Shape;313;p10"/>
            <p:cNvSpPr/>
            <p:nvPr/>
          </p:nvSpPr>
          <p:spPr>
            <a:xfrm>
              <a:off x="361558" y="618662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0800" y="3551"/>
                    <a:pt x="0" y="10800"/>
                    <a:pt x="0" y="21600"/>
                  </a:cubicBezTo>
                  <a:cubicBezTo>
                    <a:pt x="10800" y="14351"/>
                    <a:pt x="16090" y="7249"/>
                    <a:pt x="2160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16" name="Google Shape;315;p10"/>
            <p:cNvSpPr/>
            <p:nvPr/>
          </p:nvSpPr>
          <p:spPr>
            <a:xfrm>
              <a:off x="285814" y="346039"/>
              <a:ext cx="600452" cy="279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450" y="14782"/>
                  </a:moveTo>
                  <a:cubicBezTo>
                    <a:pt x="4448" y="14782"/>
                    <a:pt x="4448" y="14787"/>
                    <a:pt x="4448" y="14791"/>
                  </a:cubicBezTo>
                  <a:cubicBezTo>
                    <a:pt x="4450" y="14787"/>
                    <a:pt x="4452" y="14782"/>
                    <a:pt x="4450" y="14782"/>
                  </a:cubicBezTo>
                  <a:close/>
                  <a:moveTo>
                    <a:pt x="4448" y="14791"/>
                  </a:moveTo>
                  <a:cubicBezTo>
                    <a:pt x="4442" y="14804"/>
                    <a:pt x="4430" y="14830"/>
                    <a:pt x="4430" y="14886"/>
                  </a:cubicBezTo>
                  <a:cubicBezTo>
                    <a:pt x="4434" y="14852"/>
                    <a:pt x="4440" y="14821"/>
                    <a:pt x="4448" y="14791"/>
                  </a:cubicBezTo>
                  <a:close/>
                  <a:moveTo>
                    <a:pt x="2953" y="20587"/>
                  </a:moveTo>
                  <a:lnTo>
                    <a:pt x="2927" y="20804"/>
                  </a:lnTo>
                  <a:cubicBezTo>
                    <a:pt x="2931" y="20678"/>
                    <a:pt x="2921" y="20587"/>
                    <a:pt x="2953" y="20587"/>
                  </a:cubicBezTo>
                  <a:close/>
                  <a:moveTo>
                    <a:pt x="10431" y="0"/>
                  </a:moveTo>
                  <a:cubicBezTo>
                    <a:pt x="10578" y="0"/>
                    <a:pt x="10530" y="104"/>
                    <a:pt x="10431" y="208"/>
                  </a:cubicBezTo>
                  <a:cubicBezTo>
                    <a:pt x="9743" y="316"/>
                    <a:pt x="10382" y="316"/>
                    <a:pt x="9693" y="528"/>
                  </a:cubicBezTo>
                  <a:lnTo>
                    <a:pt x="9299" y="632"/>
                  </a:lnTo>
                  <a:lnTo>
                    <a:pt x="8807" y="948"/>
                  </a:lnTo>
                  <a:cubicBezTo>
                    <a:pt x="8365" y="1056"/>
                    <a:pt x="7921" y="1372"/>
                    <a:pt x="7429" y="1688"/>
                  </a:cubicBezTo>
                  <a:cubicBezTo>
                    <a:pt x="7234" y="1792"/>
                    <a:pt x="6988" y="2004"/>
                    <a:pt x="6790" y="2108"/>
                  </a:cubicBezTo>
                  <a:cubicBezTo>
                    <a:pt x="6544" y="2320"/>
                    <a:pt x="6348" y="2428"/>
                    <a:pt x="6150" y="2636"/>
                  </a:cubicBezTo>
                  <a:cubicBezTo>
                    <a:pt x="5805" y="3060"/>
                    <a:pt x="5463" y="3376"/>
                    <a:pt x="5315" y="3480"/>
                  </a:cubicBezTo>
                  <a:cubicBezTo>
                    <a:pt x="5069" y="4117"/>
                    <a:pt x="4577" y="4536"/>
                    <a:pt x="4331" y="5173"/>
                  </a:cubicBezTo>
                  <a:lnTo>
                    <a:pt x="4331" y="5065"/>
                  </a:lnTo>
                  <a:cubicBezTo>
                    <a:pt x="4232" y="5277"/>
                    <a:pt x="4085" y="5593"/>
                    <a:pt x="3839" y="5909"/>
                  </a:cubicBezTo>
                  <a:lnTo>
                    <a:pt x="2461" y="8865"/>
                  </a:lnTo>
                  <a:cubicBezTo>
                    <a:pt x="2314" y="9289"/>
                    <a:pt x="2215" y="9605"/>
                    <a:pt x="2116" y="10029"/>
                  </a:cubicBezTo>
                  <a:lnTo>
                    <a:pt x="2166" y="9921"/>
                  </a:lnTo>
                  <a:cubicBezTo>
                    <a:pt x="1969" y="10765"/>
                    <a:pt x="1870" y="10449"/>
                    <a:pt x="1674" y="10977"/>
                  </a:cubicBezTo>
                  <a:cubicBezTo>
                    <a:pt x="1822" y="11086"/>
                    <a:pt x="1674" y="11822"/>
                    <a:pt x="1624" y="12034"/>
                  </a:cubicBezTo>
                  <a:cubicBezTo>
                    <a:pt x="1527" y="12458"/>
                    <a:pt x="1428" y="13302"/>
                    <a:pt x="1281" y="14038"/>
                  </a:cubicBezTo>
                  <a:lnTo>
                    <a:pt x="1230" y="13934"/>
                  </a:lnTo>
                  <a:cubicBezTo>
                    <a:pt x="1182" y="14462"/>
                    <a:pt x="936" y="15518"/>
                    <a:pt x="886" y="15834"/>
                  </a:cubicBezTo>
                  <a:cubicBezTo>
                    <a:pt x="789" y="16258"/>
                    <a:pt x="641" y="16787"/>
                    <a:pt x="543" y="17419"/>
                  </a:cubicBezTo>
                  <a:cubicBezTo>
                    <a:pt x="395" y="18051"/>
                    <a:pt x="297" y="18687"/>
                    <a:pt x="297" y="19319"/>
                  </a:cubicBezTo>
                  <a:lnTo>
                    <a:pt x="0" y="19951"/>
                  </a:lnTo>
                  <a:lnTo>
                    <a:pt x="0" y="20059"/>
                  </a:lnTo>
                  <a:cubicBezTo>
                    <a:pt x="345" y="20479"/>
                    <a:pt x="738" y="20903"/>
                    <a:pt x="1182" y="21115"/>
                  </a:cubicBezTo>
                  <a:cubicBezTo>
                    <a:pt x="1551" y="21379"/>
                    <a:pt x="1979" y="21600"/>
                    <a:pt x="2332" y="21600"/>
                  </a:cubicBezTo>
                  <a:cubicBezTo>
                    <a:pt x="2542" y="21600"/>
                    <a:pt x="2725" y="21522"/>
                    <a:pt x="2854" y="21323"/>
                  </a:cubicBezTo>
                  <a:lnTo>
                    <a:pt x="2903" y="21323"/>
                  </a:lnTo>
                  <a:lnTo>
                    <a:pt x="2903" y="21007"/>
                  </a:lnTo>
                  <a:cubicBezTo>
                    <a:pt x="2919" y="20942"/>
                    <a:pt x="2935" y="20916"/>
                    <a:pt x="2947" y="20916"/>
                  </a:cubicBezTo>
                  <a:cubicBezTo>
                    <a:pt x="2979" y="20916"/>
                    <a:pt x="3002" y="21042"/>
                    <a:pt x="3002" y="21115"/>
                  </a:cubicBezTo>
                  <a:cubicBezTo>
                    <a:pt x="3002" y="21007"/>
                    <a:pt x="3052" y="20903"/>
                    <a:pt x="3100" y="20795"/>
                  </a:cubicBezTo>
                  <a:cubicBezTo>
                    <a:pt x="3100" y="20765"/>
                    <a:pt x="3096" y="20752"/>
                    <a:pt x="3088" y="20752"/>
                  </a:cubicBezTo>
                  <a:cubicBezTo>
                    <a:pt x="3072" y="20752"/>
                    <a:pt x="3036" y="20829"/>
                    <a:pt x="3002" y="20903"/>
                  </a:cubicBezTo>
                  <a:cubicBezTo>
                    <a:pt x="3002" y="20691"/>
                    <a:pt x="3002" y="20375"/>
                    <a:pt x="3002" y="20163"/>
                  </a:cubicBezTo>
                  <a:cubicBezTo>
                    <a:pt x="3052" y="20059"/>
                    <a:pt x="3088" y="20059"/>
                    <a:pt x="3119" y="20059"/>
                  </a:cubicBezTo>
                  <a:cubicBezTo>
                    <a:pt x="3149" y="20059"/>
                    <a:pt x="3175" y="20059"/>
                    <a:pt x="3199" y="19951"/>
                  </a:cubicBezTo>
                  <a:cubicBezTo>
                    <a:pt x="3544" y="18159"/>
                    <a:pt x="3938" y="16362"/>
                    <a:pt x="4430" y="14778"/>
                  </a:cubicBezTo>
                  <a:cubicBezTo>
                    <a:pt x="4442" y="14778"/>
                    <a:pt x="4448" y="14778"/>
                    <a:pt x="4450" y="14782"/>
                  </a:cubicBezTo>
                  <a:cubicBezTo>
                    <a:pt x="4553" y="14302"/>
                    <a:pt x="4730" y="13908"/>
                    <a:pt x="4823" y="13510"/>
                  </a:cubicBezTo>
                  <a:lnTo>
                    <a:pt x="4970" y="13510"/>
                  </a:lnTo>
                  <a:cubicBezTo>
                    <a:pt x="4920" y="13510"/>
                    <a:pt x="5166" y="12986"/>
                    <a:pt x="5364" y="12458"/>
                  </a:cubicBezTo>
                  <a:cubicBezTo>
                    <a:pt x="5463" y="12138"/>
                    <a:pt x="5610" y="11930"/>
                    <a:pt x="5709" y="11718"/>
                  </a:cubicBezTo>
                  <a:lnTo>
                    <a:pt x="5955" y="11402"/>
                  </a:lnTo>
                  <a:lnTo>
                    <a:pt x="5904" y="11190"/>
                  </a:lnTo>
                  <a:cubicBezTo>
                    <a:pt x="5971" y="11047"/>
                    <a:pt x="6009" y="11012"/>
                    <a:pt x="6035" y="11012"/>
                  </a:cubicBezTo>
                  <a:cubicBezTo>
                    <a:pt x="6064" y="11012"/>
                    <a:pt x="6080" y="11047"/>
                    <a:pt x="6102" y="11047"/>
                  </a:cubicBezTo>
                  <a:cubicBezTo>
                    <a:pt x="6124" y="11047"/>
                    <a:pt x="6150" y="11012"/>
                    <a:pt x="6201" y="10874"/>
                  </a:cubicBezTo>
                  <a:cubicBezTo>
                    <a:pt x="6150" y="10449"/>
                    <a:pt x="6544" y="10345"/>
                    <a:pt x="6544" y="10133"/>
                  </a:cubicBezTo>
                  <a:cubicBezTo>
                    <a:pt x="6544" y="10133"/>
                    <a:pt x="6588" y="10086"/>
                    <a:pt x="6632" y="10086"/>
                  </a:cubicBezTo>
                  <a:cubicBezTo>
                    <a:pt x="6653" y="10086"/>
                    <a:pt x="6675" y="10099"/>
                    <a:pt x="6691" y="10133"/>
                  </a:cubicBezTo>
                  <a:cubicBezTo>
                    <a:pt x="6691" y="9921"/>
                    <a:pt x="6741" y="9921"/>
                    <a:pt x="6790" y="9817"/>
                  </a:cubicBezTo>
                  <a:cubicBezTo>
                    <a:pt x="6806" y="9783"/>
                    <a:pt x="6812" y="9770"/>
                    <a:pt x="6810" y="9770"/>
                  </a:cubicBezTo>
                  <a:cubicBezTo>
                    <a:pt x="6806" y="9770"/>
                    <a:pt x="6774" y="9817"/>
                    <a:pt x="6741" y="9817"/>
                  </a:cubicBezTo>
                  <a:lnTo>
                    <a:pt x="6889" y="9605"/>
                  </a:lnTo>
                  <a:cubicBezTo>
                    <a:pt x="6937" y="9605"/>
                    <a:pt x="6988" y="9605"/>
                    <a:pt x="6937" y="9709"/>
                  </a:cubicBezTo>
                  <a:cubicBezTo>
                    <a:pt x="7086" y="9501"/>
                    <a:pt x="7282" y="9393"/>
                    <a:pt x="7480" y="9185"/>
                  </a:cubicBezTo>
                  <a:cubicBezTo>
                    <a:pt x="7726" y="8865"/>
                    <a:pt x="8020" y="8657"/>
                    <a:pt x="8315" y="8445"/>
                  </a:cubicBezTo>
                  <a:cubicBezTo>
                    <a:pt x="8462" y="8337"/>
                    <a:pt x="8611" y="8337"/>
                    <a:pt x="8759" y="8233"/>
                  </a:cubicBezTo>
                  <a:cubicBezTo>
                    <a:pt x="8906" y="8129"/>
                    <a:pt x="9053" y="8021"/>
                    <a:pt x="9200" y="7917"/>
                  </a:cubicBezTo>
                  <a:cubicBezTo>
                    <a:pt x="9497" y="7809"/>
                    <a:pt x="9693" y="7705"/>
                    <a:pt x="9840" y="7705"/>
                  </a:cubicBezTo>
                  <a:cubicBezTo>
                    <a:pt x="9791" y="7601"/>
                    <a:pt x="9731" y="7601"/>
                    <a:pt x="9674" y="7601"/>
                  </a:cubicBezTo>
                  <a:cubicBezTo>
                    <a:pt x="9620" y="7601"/>
                    <a:pt x="9570" y="7601"/>
                    <a:pt x="9545" y="7493"/>
                  </a:cubicBezTo>
                  <a:cubicBezTo>
                    <a:pt x="9594" y="7389"/>
                    <a:pt x="9644" y="7389"/>
                    <a:pt x="9680" y="7389"/>
                  </a:cubicBezTo>
                  <a:cubicBezTo>
                    <a:pt x="9717" y="7389"/>
                    <a:pt x="9743" y="7389"/>
                    <a:pt x="9743" y="7285"/>
                  </a:cubicBezTo>
                  <a:cubicBezTo>
                    <a:pt x="9791" y="7441"/>
                    <a:pt x="9866" y="7441"/>
                    <a:pt x="9945" y="7441"/>
                  </a:cubicBezTo>
                  <a:cubicBezTo>
                    <a:pt x="10025" y="7441"/>
                    <a:pt x="10112" y="7441"/>
                    <a:pt x="10185" y="7601"/>
                  </a:cubicBezTo>
                  <a:lnTo>
                    <a:pt x="10185" y="7389"/>
                  </a:lnTo>
                  <a:lnTo>
                    <a:pt x="10235" y="7493"/>
                  </a:lnTo>
                  <a:cubicBezTo>
                    <a:pt x="10530" y="7285"/>
                    <a:pt x="10578" y="7285"/>
                    <a:pt x="10578" y="7285"/>
                  </a:cubicBezTo>
                  <a:lnTo>
                    <a:pt x="10923" y="7285"/>
                  </a:lnTo>
                  <a:cubicBezTo>
                    <a:pt x="11133" y="7285"/>
                    <a:pt x="11272" y="7051"/>
                    <a:pt x="11431" y="7051"/>
                  </a:cubicBezTo>
                  <a:cubicBezTo>
                    <a:pt x="11458" y="7051"/>
                    <a:pt x="11486" y="7056"/>
                    <a:pt x="11514" y="7073"/>
                  </a:cubicBezTo>
                  <a:cubicBezTo>
                    <a:pt x="11514" y="7073"/>
                    <a:pt x="11415" y="6861"/>
                    <a:pt x="11514" y="6861"/>
                  </a:cubicBezTo>
                  <a:cubicBezTo>
                    <a:pt x="11514" y="6883"/>
                    <a:pt x="11524" y="6891"/>
                    <a:pt x="11538" y="6891"/>
                  </a:cubicBezTo>
                  <a:cubicBezTo>
                    <a:pt x="11567" y="6891"/>
                    <a:pt x="11613" y="6870"/>
                    <a:pt x="11649" y="6870"/>
                  </a:cubicBezTo>
                  <a:cubicBezTo>
                    <a:pt x="11684" y="6870"/>
                    <a:pt x="11710" y="6887"/>
                    <a:pt x="11710" y="6965"/>
                  </a:cubicBezTo>
                  <a:cubicBezTo>
                    <a:pt x="11724" y="6995"/>
                    <a:pt x="11748" y="7008"/>
                    <a:pt x="11774" y="7008"/>
                  </a:cubicBezTo>
                  <a:cubicBezTo>
                    <a:pt x="11843" y="7008"/>
                    <a:pt x="11932" y="6922"/>
                    <a:pt x="11911" y="6783"/>
                  </a:cubicBezTo>
                  <a:cubicBezTo>
                    <a:pt x="11944" y="6861"/>
                    <a:pt x="12095" y="6870"/>
                    <a:pt x="12006" y="6965"/>
                  </a:cubicBezTo>
                  <a:cubicBezTo>
                    <a:pt x="12039" y="6965"/>
                    <a:pt x="12093" y="7012"/>
                    <a:pt x="12125" y="7012"/>
                  </a:cubicBezTo>
                  <a:cubicBezTo>
                    <a:pt x="12141" y="7012"/>
                    <a:pt x="12154" y="6999"/>
                    <a:pt x="12154" y="6965"/>
                  </a:cubicBezTo>
                  <a:lnTo>
                    <a:pt x="12103" y="6861"/>
                  </a:lnTo>
                  <a:cubicBezTo>
                    <a:pt x="12273" y="6861"/>
                    <a:pt x="12369" y="7095"/>
                    <a:pt x="12517" y="7095"/>
                  </a:cubicBezTo>
                  <a:cubicBezTo>
                    <a:pt x="12541" y="7095"/>
                    <a:pt x="12567" y="7086"/>
                    <a:pt x="12595" y="7073"/>
                  </a:cubicBezTo>
                  <a:lnTo>
                    <a:pt x="12496" y="6861"/>
                  </a:lnTo>
                  <a:cubicBezTo>
                    <a:pt x="12646" y="6861"/>
                    <a:pt x="12743" y="7073"/>
                    <a:pt x="12743" y="7285"/>
                  </a:cubicBezTo>
                  <a:lnTo>
                    <a:pt x="12646" y="7285"/>
                  </a:lnTo>
                  <a:cubicBezTo>
                    <a:pt x="12793" y="7389"/>
                    <a:pt x="12989" y="7493"/>
                    <a:pt x="13186" y="7493"/>
                  </a:cubicBezTo>
                  <a:lnTo>
                    <a:pt x="13087" y="7493"/>
                  </a:lnTo>
                  <a:cubicBezTo>
                    <a:pt x="13235" y="7493"/>
                    <a:pt x="13334" y="7601"/>
                    <a:pt x="13481" y="7601"/>
                  </a:cubicBezTo>
                  <a:cubicBezTo>
                    <a:pt x="13628" y="7705"/>
                    <a:pt x="13826" y="7809"/>
                    <a:pt x="14023" y="8021"/>
                  </a:cubicBezTo>
                  <a:cubicBezTo>
                    <a:pt x="14417" y="8233"/>
                    <a:pt x="14760" y="8657"/>
                    <a:pt x="14909" y="8761"/>
                  </a:cubicBezTo>
                  <a:lnTo>
                    <a:pt x="14859" y="8445"/>
                  </a:lnTo>
                  <a:lnTo>
                    <a:pt x="15105" y="8549"/>
                  </a:lnTo>
                  <a:cubicBezTo>
                    <a:pt x="15105" y="8549"/>
                    <a:pt x="14917" y="8874"/>
                    <a:pt x="14869" y="8882"/>
                  </a:cubicBezTo>
                  <a:lnTo>
                    <a:pt x="14859" y="8865"/>
                  </a:lnTo>
                  <a:cubicBezTo>
                    <a:pt x="14859" y="8878"/>
                    <a:pt x="14863" y="8882"/>
                    <a:pt x="14867" y="8882"/>
                  </a:cubicBezTo>
                  <a:cubicBezTo>
                    <a:pt x="14869" y="8882"/>
                    <a:pt x="14869" y="8882"/>
                    <a:pt x="14869" y="8882"/>
                  </a:cubicBezTo>
                  <a:lnTo>
                    <a:pt x="15056" y="9185"/>
                  </a:lnTo>
                  <a:lnTo>
                    <a:pt x="15351" y="9605"/>
                  </a:lnTo>
                  <a:cubicBezTo>
                    <a:pt x="15645" y="10029"/>
                    <a:pt x="15891" y="10449"/>
                    <a:pt x="16137" y="10977"/>
                  </a:cubicBezTo>
                  <a:cubicBezTo>
                    <a:pt x="16531" y="11718"/>
                    <a:pt x="16926" y="12666"/>
                    <a:pt x="17221" y="13618"/>
                  </a:cubicBezTo>
                  <a:cubicBezTo>
                    <a:pt x="17249" y="13808"/>
                    <a:pt x="17209" y="13847"/>
                    <a:pt x="17170" y="13847"/>
                  </a:cubicBezTo>
                  <a:cubicBezTo>
                    <a:pt x="17146" y="13847"/>
                    <a:pt x="17122" y="13830"/>
                    <a:pt x="17122" y="13830"/>
                  </a:cubicBezTo>
                  <a:cubicBezTo>
                    <a:pt x="17170" y="13986"/>
                    <a:pt x="17196" y="13986"/>
                    <a:pt x="17221" y="13986"/>
                  </a:cubicBezTo>
                  <a:cubicBezTo>
                    <a:pt x="17245" y="13986"/>
                    <a:pt x="17269" y="13986"/>
                    <a:pt x="17320" y="14146"/>
                  </a:cubicBezTo>
                  <a:cubicBezTo>
                    <a:pt x="17320" y="14181"/>
                    <a:pt x="17313" y="14194"/>
                    <a:pt x="17303" y="14194"/>
                  </a:cubicBezTo>
                  <a:cubicBezTo>
                    <a:pt x="17285" y="14194"/>
                    <a:pt x="17253" y="14146"/>
                    <a:pt x="17221" y="14146"/>
                  </a:cubicBezTo>
                  <a:cubicBezTo>
                    <a:pt x="17221" y="14146"/>
                    <a:pt x="17320" y="14462"/>
                    <a:pt x="17320" y="14462"/>
                  </a:cubicBezTo>
                  <a:cubicBezTo>
                    <a:pt x="17368" y="14358"/>
                    <a:pt x="17416" y="14146"/>
                    <a:pt x="17467" y="14038"/>
                  </a:cubicBezTo>
                  <a:lnTo>
                    <a:pt x="17566" y="14358"/>
                  </a:lnTo>
                  <a:lnTo>
                    <a:pt x="17515" y="14462"/>
                  </a:lnTo>
                  <a:cubicBezTo>
                    <a:pt x="17515" y="14566"/>
                    <a:pt x="17761" y="14462"/>
                    <a:pt x="17812" y="14886"/>
                  </a:cubicBezTo>
                  <a:cubicBezTo>
                    <a:pt x="17909" y="15414"/>
                    <a:pt x="18007" y="15622"/>
                    <a:pt x="18056" y="16046"/>
                  </a:cubicBezTo>
                  <a:cubicBezTo>
                    <a:pt x="18155" y="16362"/>
                    <a:pt x="18205" y="16678"/>
                    <a:pt x="18253" y="17103"/>
                  </a:cubicBezTo>
                  <a:cubicBezTo>
                    <a:pt x="18253" y="17103"/>
                    <a:pt x="18205" y="16994"/>
                    <a:pt x="18155" y="16890"/>
                  </a:cubicBezTo>
                  <a:cubicBezTo>
                    <a:pt x="18155" y="16994"/>
                    <a:pt x="18155" y="17103"/>
                    <a:pt x="18155" y="17206"/>
                  </a:cubicBezTo>
                  <a:cubicBezTo>
                    <a:pt x="18165" y="17163"/>
                    <a:pt x="18175" y="17146"/>
                    <a:pt x="18185" y="17146"/>
                  </a:cubicBezTo>
                  <a:cubicBezTo>
                    <a:pt x="18217" y="17146"/>
                    <a:pt x="18245" y="17328"/>
                    <a:pt x="18251" y="17328"/>
                  </a:cubicBezTo>
                  <a:cubicBezTo>
                    <a:pt x="18253" y="17328"/>
                    <a:pt x="18253" y="17323"/>
                    <a:pt x="18253" y="17315"/>
                  </a:cubicBezTo>
                  <a:cubicBezTo>
                    <a:pt x="18352" y="17522"/>
                    <a:pt x="18451" y="17735"/>
                    <a:pt x="18451" y="18051"/>
                  </a:cubicBezTo>
                  <a:cubicBezTo>
                    <a:pt x="18451" y="18366"/>
                    <a:pt x="18500" y="18687"/>
                    <a:pt x="18598" y="18895"/>
                  </a:cubicBezTo>
                  <a:cubicBezTo>
                    <a:pt x="19040" y="18895"/>
                    <a:pt x="19532" y="19003"/>
                    <a:pt x="19976" y="19215"/>
                  </a:cubicBezTo>
                  <a:cubicBezTo>
                    <a:pt x="20664" y="19423"/>
                    <a:pt x="21303" y="19847"/>
                    <a:pt x="21402" y="19847"/>
                  </a:cubicBezTo>
                  <a:cubicBezTo>
                    <a:pt x="21402" y="20059"/>
                    <a:pt x="21402" y="20267"/>
                    <a:pt x="21402" y="20479"/>
                  </a:cubicBezTo>
                  <a:cubicBezTo>
                    <a:pt x="21451" y="20267"/>
                    <a:pt x="21451" y="19951"/>
                    <a:pt x="21451" y="19635"/>
                  </a:cubicBezTo>
                  <a:lnTo>
                    <a:pt x="21354" y="19635"/>
                  </a:lnTo>
                  <a:cubicBezTo>
                    <a:pt x="21303" y="19003"/>
                    <a:pt x="21402" y="19531"/>
                    <a:pt x="21402" y="18895"/>
                  </a:cubicBezTo>
                  <a:cubicBezTo>
                    <a:pt x="21451" y="18895"/>
                    <a:pt x="21501" y="19423"/>
                    <a:pt x="21501" y="19951"/>
                  </a:cubicBezTo>
                  <a:cubicBezTo>
                    <a:pt x="21501" y="19423"/>
                    <a:pt x="21550" y="19003"/>
                    <a:pt x="21451" y="18791"/>
                  </a:cubicBezTo>
                  <a:cubicBezTo>
                    <a:pt x="21451" y="18579"/>
                    <a:pt x="21477" y="18579"/>
                    <a:pt x="21507" y="18579"/>
                  </a:cubicBezTo>
                  <a:cubicBezTo>
                    <a:pt x="21537" y="18579"/>
                    <a:pt x="21574" y="18579"/>
                    <a:pt x="21600" y="18366"/>
                  </a:cubicBezTo>
                  <a:cubicBezTo>
                    <a:pt x="21501" y="17947"/>
                    <a:pt x="21451" y="17522"/>
                    <a:pt x="21451" y="17103"/>
                  </a:cubicBezTo>
                  <a:cubicBezTo>
                    <a:pt x="21451" y="16890"/>
                    <a:pt x="21402" y="16678"/>
                    <a:pt x="21402" y="16466"/>
                  </a:cubicBezTo>
                  <a:cubicBezTo>
                    <a:pt x="21354" y="16258"/>
                    <a:pt x="21303" y="16150"/>
                    <a:pt x="21303" y="15938"/>
                  </a:cubicBezTo>
                  <a:cubicBezTo>
                    <a:pt x="21205" y="15622"/>
                    <a:pt x="21108" y="15306"/>
                    <a:pt x="21108" y="14886"/>
                  </a:cubicBezTo>
                  <a:lnTo>
                    <a:pt x="21156" y="14990"/>
                  </a:lnTo>
                  <a:cubicBezTo>
                    <a:pt x="21156" y="14674"/>
                    <a:pt x="20959" y="14146"/>
                    <a:pt x="20910" y="13618"/>
                  </a:cubicBezTo>
                  <a:cubicBezTo>
                    <a:pt x="20910" y="13735"/>
                    <a:pt x="20910" y="13817"/>
                    <a:pt x="20902" y="13817"/>
                  </a:cubicBezTo>
                  <a:cubicBezTo>
                    <a:pt x="20896" y="13817"/>
                    <a:pt x="20884" y="13761"/>
                    <a:pt x="20862" y="13618"/>
                  </a:cubicBezTo>
                  <a:cubicBezTo>
                    <a:pt x="20763" y="13090"/>
                    <a:pt x="20664" y="12774"/>
                    <a:pt x="20616" y="12350"/>
                  </a:cubicBezTo>
                  <a:lnTo>
                    <a:pt x="20418" y="12034"/>
                  </a:lnTo>
                  <a:cubicBezTo>
                    <a:pt x="19976" y="10345"/>
                    <a:pt x="19434" y="8761"/>
                    <a:pt x="18794" y="7389"/>
                  </a:cubicBezTo>
                  <a:cubicBezTo>
                    <a:pt x="18598" y="6965"/>
                    <a:pt x="18401" y="6545"/>
                    <a:pt x="18155" y="6121"/>
                  </a:cubicBezTo>
                  <a:lnTo>
                    <a:pt x="17566" y="5065"/>
                  </a:lnTo>
                  <a:cubicBezTo>
                    <a:pt x="17221" y="4536"/>
                    <a:pt x="16876" y="4008"/>
                    <a:pt x="16729" y="3692"/>
                  </a:cubicBezTo>
                  <a:cubicBezTo>
                    <a:pt x="15891" y="2532"/>
                    <a:pt x="15056" y="1688"/>
                    <a:pt x="14171" y="948"/>
                  </a:cubicBezTo>
                  <a:lnTo>
                    <a:pt x="13382" y="420"/>
                  </a:lnTo>
                  <a:lnTo>
                    <a:pt x="12547" y="104"/>
                  </a:lnTo>
                  <a:cubicBezTo>
                    <a:pt x="12325" y="52"/>
                    <a:pt x="12091" y="26"/>
                    <a:pt x="11857" y="26"/>
                  </a:cubicBezTo>
                  <a:cubicBezTo>
                    <a:pt x="11625" y="26"/>
                    <a:pt x="11391" y="52"/>
                    <a:pt x="11169" y="104"/>
                  </a:cubicBezTo>
                  <a:cubicBezTo>
                    <a:pt x="10923" y="0"/>
                    <a:pt x="10677" y="0"/>
                    <a:pt x="1043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318" name="Google Shape;316;p10"/>
          <p:cNvSpPr/>
          <p:nvPr/>
        </p:nvSpPr>
        <p:spPr>
          <a:xfrm rot="7659018">
            <a:off x="283092" y="59614"/>
            <a:ext cx="516968" cy="3539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19" name="Google Shape;317;p10"/>
          <p:cNvSpPr/>
          <p:nvPr/>
        </p:nvSpPr>
        <p:spPr>
          <a:xfrm rot="7659018">
            <a:off x="1393911" y="150853"/>
            <a:ext cx="536887" cy="3629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9" y="4415"/>
                </a:moveTo>
                <a:cubicBezTo>
                  <a:pt x="19140" y="4452"/>
                  <a:pt x="19152" y="4489"/>
                  <a:pt x="19164" y="4526"/>
                </a:cubicBezTo>
                <a:cubicBezTo>
                  <a:pt x="19158" y="4491"/>
                  <a:pt x="19144" y="4452"/>
                  <a:pt x="19129" y="4415"/>
                </a:cubicBezTo>
                <a:close/>
                <a:moveTo>
                  <a:pt x="15645" y="11679"/>
                </a:moveTo>
                <a:cubicBezTo>
                  <a:pt x="15640" y="11712"/>
                  <a:pt x="15635" y="11745"/>
                  <a:pt x="15630" y="11774"/>
                </a:cubicBezTo>
                <a:cubicBezTo>
                  <a:pt x="15641" y="11757"/>
                  <a:pt x="15647" y="11722"/>
                  <a:pt x="15645" y="11679"/>
                </a:cubicBezTo>
                <a:close/>
                <a:moveTo>
                  <a:pt x="8405" y="18273"/>
                </a:moveTo>
                <a:cubicBezTo>
                  <a:pt x="8398" y="18287"/>
                  <a:pt x="8394" y="18297"/>
                  <a:pt x="8396" y="18297"/>
                </a:cubicBezTo>
                <a:cubicBezTo>
                  <a:pt x="8396" y="18297"/>
                  <a:pt x="8400" y="18291"/>
                  <a:pt x="8409" y="18277"/>
                </a:cubicBezTo>
                <a:cubicBezTo>
                  <a:pt x="8409" y="18277"/>
                  <a:pt x="8408" y="18275"/>
                  <a:pt x="8405" y="18273"/>
                </a:cubicBezTo>
                <a:close/>
                <a:moveTo>
                  <a:pt x="17106" y="0"/>
                </a:moveTo>
                <a:lnTo>
                  <a:pt x="16015" y="95"/>
                </a:lnTo>
                <a:cubicBezTo>
                  <a:pt x="15887" y="95"/>
                  <a:pt x="15790" y="142"/>
                  <a:pt x="15662" y="142"/>
                </a:cubicBezTo>
                <a:lnTo>
                  <a:pt x="15341" y="284"/>
                </a:lnTo>
                <a:lnTo>
                  <a:pt x="14989" y="428"/>
                </a:lnTo>
                <a:lnTo>
                  <a:pt x="14474" y="570"/>
                </a:lnTo>
                <a:cubicBezTo>
                  <a:pt x="14411" y="855"/>
                  <a:pt x="14346" y="1187"/>
                  <a:pt x="14314" y="1472"/>
                </a:cubicBezTo>
                <a:cubicBezTo>
                  <a:pt x="14250" y="1756"/>
                  <a:pt x="14186" y="2089"/>
                  <a:pt x="14154" y="2373"/>
                </a:cubicBezTo>
                <a:cubicBezTo>
                  <a:pt x="14090" y="3038"/>
                  <a:pt x="13994" y="3655"/>
                  <a:pt x="13929" y="4319"/>
                </a:cubicBezTo>
                <a:cubicBezTo>
                  <a:pt x="13896" y="4605"/>
                  <a:pt x="13833" y="4938"/>
                  <a:pt x="13800" y="5269"/>
                </a:cubicBezTo>
                <a:cubicBezTo>
                  <a:pt x="13769" y="5555"/>
                  <a:pt x="13736" y="5886"/>
                  <a:pt x="13736" y="6219"/>
                </a:cubicBezTo>
                <a:cubicBezTo>
                  <a:pt x="13704" y="6503"/>
                  <a:pt x="13673" y="6931"/>
                  <a:pt x="13640" y="7264"/>
                </a:cubicBezTo>
                <a:cubicBezTo>
                  <a:pt x="13577" y="7833"/>
                  <a:pt x="13544" y="8450"/>
                  <a:pt x="13512" y="8925"/>
                </a:cubicBezTo>
                <a:cubicBezTo>
                  <a:pt x="13512" y="9162"/>
                  <a:pt x="13448" y="9400"/>
                  <a:pt x="13448" y="9590"/>
                </a:cubicBezTo>
                <a:cubicBezTo>
                  <a:pt x="13448" y="9684"/>
                  <a:pt x="13448" y="9732"/>
                  <a:pt x="13416" y="9828"/>
                </a:cubicBezTo>
                <a:cubicBezTo>
                  <a:pt x="13416" y="9921"/>
                  <a:pt x="13383" y="10017"/>
                  <a:pt x="13383" y="10112"/>
                </a:cubicBezTo>
                <a:cubicBezTo>
                  <a:pt x="13383" y="10207"/>
                  <a:pt x="13352" y="10303"/>
                  <a:pt x="13352" y="10349"/>
                </a:cubicBezTo>
                <a:cubicBezTo>
                  <a:pt x="13319" y="10303"/>
                  <a:pt x="13256" y="10254"/>
                  <a:pt x="13223" y="10207"/>
                </a:cubicBezTo>
                <a:lnTo>
                  <a:pt x="13062" y="10017"/>
                </a:lnTo>
                <a:lnTo>
                  <a:pt x="12067" y="8498"/>
                </a:lnTo>
                <a:cubicBezTo>
                  <a:pt x="11746" y="7975"/>
                  <a:pt x="11425" y="7502"/>
                  <a:pt x="11105" y="7073"/>
                </a:cubicBezTo>
                <a:lnTo>
                  <a:pt x="10624" y="6361"/>
                </a:lnTo>
                <a:cubicBezTo>
                  <a:pt x="10367" y="6028"/>
                  <a:pt x="10109" y="5649"/>
                  <a:pt x="9885" y="5411"/>
                </a:cubicBezTo>
                <a:cubicBezTo>
                  <a:pt x="9564" y="4938"/>
                  <a:pt x="9147" y="4415"/>
                  <a:pt x="8730" y="3940"/>
                </a:cubicBezTo>
                <a:cubicBezTo>
                  <a:pt x="8634" y="3940"/>
                  <a:pt x="8569" y="3940"/>
                  <a:pt x="8505" y="3988"/>
                </a:cubicBezTo>
                <a:lnTo>
                  <a:pt x="8313" y="3988"/>
                </a:lnTo>
                <a:cubicBezTo>
                  <a:pt x="8537" y="3988"/>
                  <a:pt x="8473" y="4084"/>
                  <a:pt x="8313" y="4130"/>
                </a:cubicBezTo>
                <a:cubicBezTo>
                  <a:pt x="7510" y="4273"/>
                  <a:pt x="7798" y="4226"/>
                  <a:pt x="7638" y="4273"/>
                </a:cubicBezTo>
                <a:cubicBezTo>
                  <a:pt x="7638" y="4273"/>
                  <a:pt x="7575" y="4319"/>
                  <a:pt x="7510" y="4415"/>
                </a:cubicBezTo>
                <a:lnTo>
                  <a:pt x="7221" y="4652"/>
                </a:lnTo>
                <a:cubicBezTo>
                  <a:pt x="7060" y="4747"/>
                  <a:pt x="6932" y="4890"/>
                  <a:pt x="6676" y="5080"/>
                </a:cubicBezTo>
                <a:cubicBezTo>
                  <a:pt x="6611" y="5460"/>
                  <a:pt x="6515" y="5793"/>
                  <a:pt x="6451" y="6266"/>
                </a:cubicBezTo>
                <a:cubicBezTo>
                  <a:pt x="6419" y="6503"/>
                  <a:pt x="6355" y="6741"/>
                  <a:pt x="6322" y="6978"/>
                </a:cubicBezTo>
                <a:cubicBezTo>
                  <a:pt x="6259" y="7216"/>
                  <a:pt x="6226" y="7453"/>
                  <a:pt x="6194" y="7739"/>
                </a:cubicBezTo>
                <a:cubicBezTo>
                  <a:pt x="6161" y="7975"/>
                  <a:pt x="6130" y="8261"/>
                  <a:pt x="6098" y="8545"/>
                </a:cubicBezTo>
                <a:cubicBezTo>
                  <a:pt x="6098" y="8687"/>
                  <a:pt x="6065" y="8829"/>
                  <a:pt x="6065" y="8973"/>
                </a:cubicBezTo>
                <a:cubicBezTo>
                  <a:pt x="6065" y="9067"/>
                  <a:pt x="6065" y="9162"/>
                  <a:pt x="6034" y="9257"/>
                </a:cubicBezTo>
                <a:cubicBezTo>
                  <a:pt x="6002" y="9637"/>
                  <a:pt x="6002" y="10017"/>
                  <a:pt x="5969" y="10396"/>
                </a:cubicBezTo>
                <a:cubicBezTo>
                  <a:pt x="5938" y="11157"/>
                  <a:pt x="5938" y="11963"/>
                  <a:pt x="5969" y="12722"/>
                </a:cubicBezTo>
                <a:lnTo>
                  <a:pt x="5969" y="13246"/>
                </a:lnTo>
                <a:cubicBezTo>
                  <a:pt x="5969" y="13292"/>
                  <a:pt x="5969" y="13388"/>
                  <a:pt x="5969" y="13435"/>
                </a:cubicBezTo>
                <a:cubicBezTo>
                  <a:pt x="6002" y="13577"/>
                  <a:pt x="6002" y="13721"/>
                  <a:pt x="6034" y="13863"/>
                </a:cubicBezTo>
                <a:lnTo>
                  <a:pt x="6098" y="14005"/>
                </a:lnTo>
                <a:lnTo>
                  <a:pt x="6130" y="14052"/>
                </a:lnTo>
                <a:cubicBezTo>
                  <a:pt x="6114" y="14077"/>
                  <a:pt x="6098" y="14089"/>
                  <a:pt x="6082" y="14089"/>
                </a:cubicBezTo>
                <a:cubicBezTo>
                  <a:pt x="6065" y="14089"/>
                  <a:pt x="6049" y="14077"/>
                  <a:pt x="6034" y="14052"/>
                </a:cubicBezTo>
                <a:cubicBezTo>
                  <a:pt x="5969" y="14052"/>
                  <a:pt x="5905" y="14005"/>
                  <a:pt x="5842" y="13958"/>
                </a:cubicBezTo>
                <a:lnTo>
                  <a:pt x="5809" y="13958"/>
                </a:lnTo>
                <a:lnTo>
                  <a:pt x="5809" y="13909"/>
                </a:lnTo>
                <a:cubicBezTo>
                  <a:pt x="5744" y="13909"/>
                  <a:pt x="5681" y="13814"/>
                  <a:pt x="5616" y="13767"/>
                </a:cubicBezTo>
                <a:cubicBezTo>
                  <a:pt x="5584" y="13721"/>
                  <a:pt x="5520" y="13672"/>
                  <a:pt x="5488" y="13625"/>
                </a:cubicBezTo>
                <a:lnTo>
                  <a:pt x="5391" y="13530"/>
                </a:lnTo>
                <a:lnTo>
                  <a:pt x="5327" y="13435"/>
                </a:lnTo>
                <a:lnTo>
                  <a:pt x="5166" y="13246"/>
                </a:lnTo>
                <a:cubicBezTo>
                  <a:pt x="4943" y="13008"/>
                  <a:pt x="4749" y="12722"/>
                  <a:pt x="4526" y="12485"/>
                </a:cubicBezTo>
                <a:lnTo>
                  <a:pt x="3531" y="11299"/>
                </a:lnTo>
                <a:lnTo>
                  <a:pt x="2663" y="10207"/>
                </a:lnTo>
                <a:cubicBezTo>
                  <a:pt x="2407" y="9921"/>
                  <a:pt x="2215" y="9732"/>
                  <a:pt x="2086" y="9542"/>
                </a:cubicBezTo>
                <a:lnTo>
                  <a:pt x="2215" y="9732"/>
                </a:lnTo>
                <a:lnTo>
                  <a:pt x="2086" y="9590"/>
                </a:lnTo>
                <a:cubicBezTo>
                  <a:pt x="1796" y="9732"/>
                  <a:pt x="1508" y="9732"/>
                  <a:pt x="1219" y="9732"/>
                </a:cubicBezTo>
                <a:cubicBezTo>
                  <a:pt x="1283" y="9828"/>
                  <a:pt x="1059" y="9921"/>
                  <a:pt x="866" y="9921"/>
                </a:cubicBezTo>
                <a:lnTo>
                  <a:pt x="834" y="9921"/>
                </a:lnTo>
                <a:lnTo>
                  <a:pt x="770" y="9970"/>
                </a:lnTo>
                <a:cubicBezTo>
                  <a:pt x="705" y="10112"/>
                  <a:pt x="609" y="10254"/>
                  <a:pt x="482" y="10491"/>
                </a:cubicBezTo>
                <a:lnTo>
                  <a:pt x="417" y="10634"/>
                </a:lnTo>
                <a:cubicBezTo>
                  <a:pt x="353" y="10729"/>
                  <a:pt x="321" y="10776"/>
                  <a:pt x="288" y="10871"/>
                </a:cubicBezTo>
                <a:lnTo>
                  <a:pt x="63" y="11251"/>
                </a:lnTo>
                <a:lnTo>
                  <a:pt x="63" y="11821"/>
                </a:lnTo>
                <a:lnTo>
                  <a:pt x="0" y="11726"/>
                </a:lnTo>
                <a:cubicBezTo>
                  <a:pt x="32" y="12296"/>
                  <a:pt x="96" y="13055"/>
                  <a:pt x="96" y="13767"/>
                </a:cubicBezTo>
                <a:cubicBezTo>
                  <a:pt x="96" y="14100"/>
                  <a:pt x="128" y="14431"/>
                  <a:pt x="161" y="14813"/>
                </a:cubicBezTo>
                <a:cubicBezTo>
                  <a:pt x="192" y="15097"/>
                  <a:pt x="224" y="15381"/>
                  <a:pt x="257" y="15572"/>
                </a:cubicBezTo>
                <a:cubicBezTo>
                  <a:pt x="257" y="15809"/>
                  <a:pt x="288" y="16047"/>
                  <a:pt x="321" y="16331"/>
                </a:cubicBezTo>
                <a:cubicBezTo>
                  <a:pt x="321" y="16426"/>
                  <a:pt x="321" y="16522"/>
                  <a:pt x="353" y="16615"/>
                </a:cubicBezTo>
                <a:cubicBezTo>
                  <a:pt x="353" y="16710"/>
                  <a:pt x="353" y="16759"/>
                  <a:pt x="384" y="16853"/>
                </a:cubicBezTo>
                <a:cubicBezTo>
                  <a:pt x="417" y="17232"/>
                  <a:pt x="482" y="17614"/>
                  <a:pt x="513" y="18040"/>
                </a:cubicBezTo>
                <a:cubicBezTo>
                  <a:pt x="578" y="18419"/>
                  <a:pt x="674" y="18848"/>
                  <a:pt x="738" y="19227"/>
                </a:cubicBezTo>
                <a:cubicBezTo>
                  <a:pt x="834" y="19607"/>
                  <a:pt x="930" y="19986"/>
                  <a:pt x="1059" y="20415"/>
                </a:cubicBezTo>
                <a:lnTo>
                  <a:pt x="1059" y="20557"/>
                </a:lnTo>
                <a:cubicBezTo>
                  <a:pt x="1059" y="20650"/>
                  <a:pt x="1059" y="20794"/>
                  <a:pt x="1091" y="20936"/>
                </a:cubicBezTo>
                <a:lnTo>
                  <a:pt x="1187" y="21458"/>
                </a:lnTo>
                <a:lnTo>
                  <a:pt x="1251" y="21600"/>
                </a:lnTo>
                <a:lnTo>
                  <a:pt x="1604" y="21600"/>
                </a:lnTo>
                <a:cubicBezTo>
                  <a:pt x="1829" y="21600"/>
                  <a:pt x="2086" y="21553"/>
                  <a:pt x="2342" y="21458"/>
                </a:cubicBezTo>
                <a:cubicBezTo>
                  <a:pt x="2856" y="21220"/>
                  <a:pt x="3337" y="20650"/>
                  <a:pt x="3273" y="19749"/>
                </a:cubicBezTo>
                <a:lnTo>
                  <a:pt x="3337" y="19749"/>
                </a:lnTo>
                <a:cubicBezTo>
                  <a:pt x="3337" y="19749"/>
                  <a:pt x="3241" y="19465"/>
                  <a:pt x="3241" y="19465"/>
                </a:cubicBezTo>
                <a:cubicBezTo>
                  <a:pt x="3177" y="19036"/>
                  <a:pt x="3049" y="18848"/>
                  <a:pt x="3112" y="18848"/>
                </a:cubicBezTo>
                <a:lnTo>
                  <a:pt x="3241" y="19416"/>
                </a:lnTo>
                <a:cubicBezTo>
                  <a:pt x="3216" y="19249"/>
                  <a:pt x="3211" y="19190"/>
                  <a:pt x="3219" y="19190"/>
                </a:cubicBezTo>
                <a:cubicBezTo>
                  <a:pt x="3232" y="19190"/>
                  <a:pt x="3279" y="19330"/>
                  <a:pt x="3337" y="19416"/>
                </a:cubicBezTo>
                <a:cubicBezTo>
                  <a:pt x="3273" y="19227"/>
                  <a:pt x="3273" y="19085"/>
                  <a:pt x="3241" y="18941"/>
                </a:cubicBezTo>
                <a:cubicBezTo>
                  <a:pt x="3233" y="18920"/>
                  <a:pt x="3229" y="18910"/>
                  <a:pt x="3228" y="18910"/>
                </a:cubicBezTo>
                <a:cubicBezTo>
                  <a:pt x="3223" y="18910"/>
                  <a:pt x="3241" y="19011"/>
                  <a:pt x="3241" y="19085"/>
                </a:cubicBezTo>
                <a:cubicBezTo>
                  <a:pt x="3145" y="18848"/>
                  <a:pt x="3049" y="18562"/>
                  <a:pt x="2985" y="18324"/>
                </a:cubicBezTo>
                <a:cubicBezTo>
                  <a:pt x="2920" y="17898"/>
                  <a:pt x="3081" y="18231"/>
                  <a:pt x="2985" y="17707"/>
                </a:cubicBezTo>
                <a:cubicBezTo>
                  <a:pt x="2920" y="17281"/>
                  <a:pt x="2856" y="16901"/>
                  <a:pt x="2792" y="16473"/>
                </a:cubicBezTo>
                <a:lnTo>
                  <a:pt x="2695" y="15809"/>
                </a:lnTo>
                <a:lnTo>
                  <a:pt x="2695" y="15618"/>
                </a:lnTo>
                <a:cubicBezTo>
                  <a:pt x="2695" y="15523"/>
                  <a:pt x="2695" y="15476"/>
                  <a:pt x="2728" y="15430"/>
                </a:cubicBezTo>
                <a:lnTo>
                  <a:pt x="2728" y="15334"/>
                </a:lnTo>
                <a:lnTo>
                  <a:pt x="2760" y="15334"/>
                </a:lnTo>
                <a:cubicBezTo>
                  <a:pt x="2792" y="15381"/>
                  <a:pt x="2760" y="15381"/>
                  <a:pt x="2792" y="15430"/>
                </a:cubicBezTo>
                <a:lnTo>
                  <a:pt x="2824" y="15430"/>
                </a:lnTo>
                <a:cubicBezTo>
                  <a:pt x="2824" y="15461"/>
                  <a:pt x="2824" y="15492"/>
                  <a:pt x="2824" y="15523"/>
                </a:cubicBezTo>
                <a:lnTo>
                  <a:pt x="2920" y="15667"/>
                </a:lnTo>
                <a:lnTo>
                  <a:pt x="3402" y="16189"/>
                </a:lnTo>
                <a:cubicBezTo>
                  <a:pt x="3466" y="16284"/>
                  <a:pt x="3562" y="16378"/>
                  <a:pt x="3658" y="16473"/>
                </a:cubicBezTo>
                <a:cubicBezTo>
                  <a:pt x="3723" y="16568"/>
                  <a:pt x="3787" y="16615"/>
                  <a:pt x="3948" y="16806"/>
                </a:cubicBezTo>
                <a:lnTo>
                  <a:pt x="4782" y="17660"/>
                </a:lnTo>
                <a:cubicBezTo>
                  <a:pt x="5295" y="18135"/>
                  <a:pt x="5648" y="18419"/>
                  <a:pt x="5648" y="18419"/>
                </a:cubicBezTo>
                <a:lnTo>
                  <a:pt x="5713" y="18277"/>
                </a:lnTo>
                <a:cubicBezTo>
                  <a:pt x="5938" y="18419"/>
                  <a:pt x="6130" y="18610"/>
                  <a:pt x="6322" y="18848"/>
                </a:cubicBezTo>
                <a:cubicBezTo>
                  <a:pt x="6355" y="18941"/>
                  <a:pt x="6419" y="18990"/>
                  <a:pt x="6451" y="19036"/>
                </a:cubicBezTo>
                <a:lnTo>
                  <a:pt x="6611" y="19179"/>
                </a:lnTo>
                <a:lnTo>
                  <a:pt x="6868" y="19323"/>
                </a:lnTo>
                <a:cubicBezTo>
                  <a:pt x="7093" y="19369"/>
                  <a:pt x="7318" y="19465"/>
                  <a:pt x="7542" y="19654"/>
                </a:cubicBezTo>
                <a:cubicBezTo>
                  <a:pt x="7638" y="19511"/>
                  <a:pt x="7735" y="19369"/>
                  <a:pt x="7831" y="19227"/>
                </a:cubicBezTo>
                <a:lnTo>
                  <a:pt x="7927" y="19085"/>
                </a:lnTo>
                <a:cubicBezTo>
                  <a:pt x="7927" y="19036"/>
                  <a:pt x="7959" y="18990"/>
                  <a:pt x="7959" y="18941"/>
                </a:cubicBezTo>
                <a:cubicBezTo>
                  <a:pt x="7959" y="18941"/>
                  <a:pt x="8087" y="18791"/>
                  <a:pt x="8114" y="18791"/>
                </a:cubicBezTo>
                <a:cubicBezTo>
                  <a:pt x="8118" y="18791"/>
                  <a:pt x="8119" y="18795"/>
                  <a:pt x="8119" y="18799"/>
                </a:cubicBezTo>
                <a:cubicBezTo>
                  <a:pt x="8119" y="18657"/>
                  <a:pt x="8248" y="18562"/>
                  <a:pt x="8344" y="18419"/>
                </a:cubicBezTo>
                <a:cubicBezTo>
                  <a:pt x="8364" y="18375"/>
                  <a:pt x="8369" y="18357"/>
                  <a:pt x="8364" y="18357"/>
                </a:cubicBezTo>
                <a:cubicBezTo>
                  <a:pt x="8354" y="18357"/>
                  <a:pt x="8302" y="18435"/>
                  <a:pt x="8280" y="18468"/>
                </a:cubicBezTo>
                <a:lnTo>
                  <a:pt x="8376" y="18277"/>
                </a:lnTo>
                <a:cubicBezTo>
                  <a:pt x="8376" y="18262"/>
                  <a:pt x="8380" y="18256"/>
                  <a:pt x="8385" y="18256"/>
                </a:cubicBezTo>
                <a:cubicBezTo>
                  <a:pt x="8392" y="18256"/>
                  <a:pt x="8401" y="18266"/>
                  <a:pt x="8405" y="18273"/>
                </a:cubicBezTo>
                <a:cubicBezTo>
                  <a:pt x="8414" y="18254"/>
                  <a:pt x="8427" y="18221"/>
                  <a:pt x="8441" y="18182"/>
                </a:cubicBezTo>
                <a:cubicBezTo>
                  <a:pt x="8505" y="17993"/>
                  <a:pt x="8666" y="17707"/>
                  <a:pt x="9308" y="16522"/>
                </a:cubicBezTo>
                <a:cubicBezTo>
                  <a:pt x="9243" y="16284"/>
                  <a:pt x="9179" y="16093"/>
                  <a:pt x="9114" y="15856"/>
                </a:cubicBezTo>
                <a:lnTo>
                  <a:pt x="9018" y="15572"/>
                </a:lnTo>
                <a:cubicBezTo>
                  <a:pt x="8987" y="15476"/>
                  <a:pt x="8954" y="15334"/>
                  <a:pt x="8954" y="15239"/>
                </a:cubicBezTo>
                <a:cubicBezTo>
                  <a:pt x="8891" y="14906"/>
                  <a:pt x="8826" y="14527"/>
                  <a:pt x="8793" y="14147"/>
                </a:cubicBezTo>
                <a:cubicBezTo>
                  <a:pt x="8762" y="13958"/>
                  <a:pt x="8730" y="13767"/>
                  <a:pt x="8697" y="13577"/>
                </a:cubicBezTo>
                <a:lnTo>
                  <a:pt x="8666" y="13008"/>
                </a:lnTo>
                <a:lnTo>
                  <a:pt x="8634" y="12771"/>
                </a:lnTo>
                <a:lnTo>
                  <a:pt x="8634" y="12391"/>
                </a:lnTo>
                <a:cubicBezTo>
                  <a:pt x="8634" y="11726"/>
                  <a:pt x="8634" y="11109"/>
                  <a:pt x="8666" y="10445"/>
                </a:cubicBezTo>
                <a:cubicBezTo>
                  <a:pt x="8666" y="10159"/>
                  <a:pt x="8697" y="9874"/>
                  <a:pt x="8697" y="9590"/>
                </a:cubicBezTo>
                <a:lnTo>
                  <a:pt x="8697" y="9495"/>
                </a:lnTo>
                <a:cubicBezTo>
                  <a:pt x="8681" y="9448"/>
                  <a:pt x="8681" y="9448"/>
                  <a:pt x="8673" y="9448"/>
                </a:cubicBezTo>
                <a:cubicBezTo>
                  <a:pt x="8666" y="9448"/>
                  <a:pt x="8650" y="9448"/>
                  <a:pt x="8601" y="9400"/>
                </a:cubicBezTo>
                <a:cubicBezTo>
                  <a:pt x="8505" y="9304"/>
                  <a:pt x="8633" y="9353"/>
                  <a:pt x="8601" y="9257"/>
                </a:cubicBezTo>
                <a:cubicBezTo>
                  <a:pt x="8634" y="9353"/>
                  <a:pt x="8666" y="9353"/>
                  <a:pt x="8666" y="9353"/>
                </a:cubicBezTo>
                <a:cubicBezTo>
                  <a:pt x="8666" y="9353"/>
                  <a:pt x="8666" y="9353"/>
                  <a:pt x="8730" y="9542"/>
                </a:cubicBezTo>
                <a:lnTo>
                  <a:pt x="8697" y="9353"/>
                </a:lnTo>
                <a:lnTo>
                  <a:pt x="8730" y="9448"/>
                </a:lnTo>
                <a:cubicBezTo>
                  <a:pt x="8730" y="9448"/>
                  <a:pt x="8730" y="9400"/>
                  <a:pt x="8730" y="9400"/>
                </a:cubicBezTo>
                <a:cubicBezTo>
                  <a:pt x="8730" y="9343"/>
                  <a:pt x="8730" y="9324"/>
                  <a:pt x="8731" y="9324"/>
                </a:cubicBezTo>
                <a:cubicBezTo>
                  <a:pt x="8734" y="9324"/>
                  <a:pt x="8742" y="9370"/>
                  <a:pt x="8762" y="9400"/>
                </a:cubicBezTo>
                <a:cubicBezTo>
                  <a:pt x="8762" y="9400"/>
                  <a:pt x="8762" y="9353"/>
                  <a:pt x="8793" y="9304"/>
                </a:cubicBezTo>
                <a:lnTo>
                  <a:pt x="8826" y="9304"/>
                </a:lnTo>
                <a:cubicBezTo>
                  <a:pt x="8826" y="9304"/>
                  <a:pt x="8826" y="9257"/>
                  <a:pt x="8891" y="9257"/>
                </a:cubicBezTo>
                <a:cubicBezTo>
                  <a:pt x="8922" y="9257"/>
                  <a:pt x="8891" y="9257"/>
                  <a:pt x="8891" y="9304"/>
                </a:cubicBezTo>
                <a:lnTo>
                  <a:pt x="8987" y="9448"/>
                </a:lnTo>
                <a:cubicBezTo>
                  <a:pt x="9083" y="9542"/>
                  <a:pt x="9179" y="9637"/>
                  <a:pt x="9179" y="9732"/>
                </a:cubicBezTo>
                <a:cubicBezTo>
                  <a:pt x="9280" y="9845"/>
                  <a:pt x="9524" y="10256"/>
                  <a:pt x="9604" y="10256"/>
                </a:cubicBezTo>
                <a:cubicBezTo>
                  <a:pt x="9625" y="10256"/>
                  <a:pt x="9635" y="10229"/>
                  <a:pt x="9629" y="10159"/>
                </a:cubicBezTo>
                <a:cubicBezTo>
                  <a:pt x="9654" y="10273"/>
                  <a:pt x="9846" y="10665"/>
                  <a:pt x="9803" y="10665"/>
                </a:cubicBezTo>
                <a:cubicBezTo>
                  <a:pt x="9793" y="10665"/>
                  <a:pt x="9768" y="10641"/>
                  <a:pt x="9725" y="10587"/>
                </a:cubicBezTo>
                <a:cubicBezTo>
                  <a:pt x="9821" y="10729"/>
                  <a:pt x="9917" y="10920"/>
                  <a:pt x="10046" y="11062"/>
                </a:cubicBezTo>
                <a:lnTo>
                  <a:pt x="9917" y="10776"/>
                </a:lnTo>
                <a:cubicBezTo>
                  <a:pt x="10174" y="11251"/>
                  <a:pt x="10463" y="11679"/>
                  <a:pt x="10784" y="12058"/>
                </a:cubicBezTo>
                <a:lnTo>
                  <a:pt x="10655" y="11821"/>
                </a:lnTo>
                <a:cubicBezTo>
                  <a:pt x="10880" y="12154"/>
                  <a:pt x="11105" y="12485"/>
                  <a:pt x="11105" y="12722"/>
                </a:cubicBezTo>
                <a:lnTo>
                  <a:pt x="11137" y="12771"/>
                </a:lnTo>
                <a:lnTo>
                  <a:pt x="11586" y="13435"/>
                </a:lnTo>
                <a:cubicBezTo>
                  <a:pt x="11842" y="13814"/>
                  <a:pt x="12132" y="14194"/>
                  <a:pt x="12420" y="14575"/>
                </a:cubicBezTo>
                <a:lnTo>
                  <a:pt x="12228" y="14242"/>
                </a:lnTo>
                <a:cubicBezTo>
                  <a:pt x="12388" y="14431"/>
                  <a:pt x="12709" y="14859"/>
                  <a:pt x="13095" y="15334"/>
                </a:cubicBezTo>
                <a:cubicBezTo>
                  <a:pt x="13319" y="15286"/>
                  <a:pt x="13512" y="15239"/>
                  <a:pt x="13673" y="15192"/>
                </a:cubicBezTo>
                <a:cubicBezTo>
                  <a:pt x="13833" y="15192"/>
                  <a:pt x="14057" y="15144"/>
                  <a:pt x="14250" y="15097"/>
                </a:cubicBezTo>
                <a:cubicBezTo>
                  <a:pt x="14411" y="15001"/>
                  <a:pt x="14572" y="14859"/>
                  <a:pt x="14732" y="14717"/>
                </a:cubicBezTo>
                <a:lnTo>
                  <a:pt x="14989" y="14527"/>
                </a:lnTo>
                <a:cubicBezTo>
                  <a:pt x="15052" y="14431"/>
                  <a:pt x="15116" y="14384"/>
                  <a:pt x="15245" y="14289"/>
                </a:cubicBezTo>
                <a:cubicBezTo>
                  <a:pt x="15373" y="13388"/>
                  <a:pt x="15502" y="12485"/>
                  <a:pt x="15598" y="11583"/>
                </a:cubicBezTo>
                <a:cubicBezTo>
                  <a:pt x="15598" y="11583"/>
                  <a:pt x="15566" y="11726"/>
                  <a:pt x="15533" y="11868"/>
                </a:cubicBezTo>
                <a:lnTo>
                  <a:pt x="15470" y="12105"/>
                </a:lnTo>
                <a:lnTo>
                  <a:pt x="15470" y="11963"/>
                </a:lnTo>
                <a:cubicBezTo>
                  <a:pt x="15470" y="11821"/>
                  <a:pt x="15470" y="11679"/>
                  <a:pt x="15502" y="11583"/>
                </a:cubicBezTo>
                <a:cubicBezTo>
                  <a:pt x="15502" y="11299"/>
                  <a:pt x="15533" y="11013"/>
                  <a:pt x="15533" y="11013"/>
                </a:cubicBezTo>
                <a:cubicBezTo>
                  <a:pt x="15533" y="11091"/>
                  <a:pt x="15640" y="11484"/>
                  <a:pt x="15645" y="11679"/>
                </a:cubicBezTo>
                <a:cubicBezTo>
                  <a:pt x="15673" y="11494"/>
                  <a:pt x="15705" y="11247"/>
                  <a:pt x="15758" y="10966"/>
                </a:cubicBezTo>
                <a:cubicBezTo>
                  <a:pt x="15758" y="10776"/>
                  <a:pt x="15790" y="10587"/>
                  <a:pt x="15823" y="10396"/>
                </a:cubicBezTo>
                <a:cubicBezTo>
                  <a:pt x="15823" y="10207"/>
                  <a:pt x="15855" y="10112"/>
                  <a:pt x="15855" y="9970"/>
                </a:cubicBezTo>
                <a:cubicBezTo>
                  <a:pt x="15919" y="9448"/>
                  <a:pt x="15984" y="8782"/>
                  <a:pt x="16048" y="8023"/>
                </a:cubicBezTo>
                <a:cubicBezTo>
                  <a:pt x="16080" y="7548"/>
                  <a:pt x="16111" y="7027"/>
                  <a:pt x="16176" y="6503"/>
                </a:cubicBezTo>
                <a:cubicBezTo>
                  <a:pt x="16176" y="6266"/>
                  <a:pt x="16207" y="6077"/>
                  <a:pt x="16240" y="5839"/>
                </a:cubicBezTo>
                <a:cubicBezTo>
                  <a:pt x="16240" y="5697"/>
                  <a:pt x="16272" y="5507"/>
                  <a:pt x="16305" y="5364"/>
                </a:cubicBezTo>
                <a:cubicBezTo>
                  <a:pt x="16305" y="5269"/>
                  <a:pt x="16336" y="5222"/>
                  <a:pt x="16368" y="5174"/>
                </a:cubicBezTo>
                <a:cubicBezTo>
                  <a:pt x="16368" y="5222"/>
                  <a:pt x="16401" y="5269"/>
                  <a:pt x="16401" y="5318"/>
                </a:cubicBezTo>
                <a:cubicBezTo>
                  <a:pt x="16432" y="5460"/>
                  <a:pt x="16465" y="5649"/>
                  <a:pt x="16465" y="5793"/>
                </a:cubicBezTo>
                <a:cubicBezTo>
                  <a:pt x="16489" y="5793"/>
                  <a:pt x="16476" y="5651"/>
                  <a:pt x="16498" y="5651"/>
                </a:cubicBezTo>
                <a:cubicBezTo>
                  <a:pt x="16505" y="5651"/>
                  <a:pt x="16514" y="5664"/>
                  <a:pt x="16528" y="5697"/>
                </a:cubicBezTo>
                <a:cubicBezTo>
                  <a:pt x="16528" y="5793"/>
                  <a:pt x="16528" y="5839"/>
                  <a:pt x="16528" y="5886"/>
                </a:cubicBezTo>
                <a:cubicBezTo>
                  <a:pt x="16528" y="5886"/>
                  <a:pt x="16547" y="5966"/>
                  <a:pt x="16556" y="5966"/>
                </a:cubicBezTo>
                <a:cubicBezTo>
                  <a:pt x="16559" y="5966"/>
                  <a:pt x="16561" y="5958"/>
                  <a:pt x="16561" y="5935"/>
                </a:cubicBezTo>
                <a:cubicBezTo>
                  <a:pt x="16528" y="5744"/>
                  <a:pt x="16528" y="5555"/>
                  <a:pt x="16497" y="5318"/>
                </a:cubicBezTo>
                <a:lnTo>
                  <a:pt x="16593" y="5555"/>
                </a:lnTo>
                <a:lnTo>
                  <a:pt x="16593" y="5697"/>
                </a:lnTo>
                <a:cubicBezTo>
                  <a:pt x="16593" y="5697"/>
                  <a:pt x="16616" y="5592"/>
                  <a:pt x="16664" y="5592"/>
                </a:cubicBezTo>
                <a:cubicBezTo>
                  <a:pt x="16672" y="5592"/>
                  <a:pt x="16680" y="5594"/>
                  <a:pt x="16689" y="5602"/>
                </a:cubicBezTo>
                <a:cubicBezTo>
                  <a:pt x="16722" y="5602"/>
                  <a:pt x="16722" y="5649"/>
                  <a:pt x="16753" y="5697"/>
                </a:cubicBezTo>
                <a:cubicBezTo>
                  <a:pt x="16818" y="5935"/>
                  <a:pt x="16914" y="6124"/>
                  <a:pt x="17010" y="6314"/>
                </a:cubicBezTo>
                <a:cubicBezTo>
                  <a:pt x="17203" y="6789"/>
                  <a:pt x="17396" y="7216"/>
                  <a:pt x="17588" y="7691"/>
                </a:cubicBezTo>
                <a:cubicBezTo>
                  <a:pt x="17556" y="7691"/>
                  <a:pt x="17460" y="7502"/>
                  <a:pt x="17331" y="7311"/>
                </a:cubicBezTo>
                <a:cubicBezTo>
                  <a:pt x="17396" y="7453"/>
                  <a:pt x="17460" y="7595"/>
                  <a:pt x="17523" y="7786"/>
                </a:cubicBezTo>
                <a:cubicBezTo>
                  <a:pt x="17513" y="7733"/>
                  <a:pt x="17513" y="7714"/>
                  <a:pt x="17519" y="7714"/>
                </a:cubicBezTo>
                <a:cubicBezTo>
                  <a:pt x="17547" y="7714"/>
                  <a:pt x="17682" y="8010"/>
                  <a:pt x="17693" y="8010"/>
                </a:cubicBezTo>
                <a:cubicBezTo>
                  <a:pt x="17696" y="8010"/>
                  <a:pt x="17693" y="8000"/>
                  <a:pt x="17684" y="7975"/>
                </a:cubicBezTo>
                <a:cubicBezTo>
                  <a:pt x="18134" y="8594"/>
                  <a:pt x="18455" y="9637"/>
                  <a:pt x="18839" y="10254"/>
                </a:cubicBezTo>
                <a:cubicBezTo>
                  <a:pt x="18968" y="10207"/>
                  <a:pt x="21279" y="9921"/>
                  <a:pt x="21375" y="9828"/>
                </a:cubicBezTo>
                <a:cubicBezTo>
                  <a:pt x="21471" y="10017"/>
                  <a:pt x="21568" y="10254"/>
                  <a:pt x="21600" y="10303"/>
                </a:cubicBezTo>
                <a:cubicBezTo>
                  <a:pt x="21536" y="10065"/>
                  <a:pt x="21439" y="9828"/>
                  <a:pt x="21310" y="9590"/>
                </a:cubicBezTo>
                <a:lnTo>
                  <a:pt x="21214" y="9637"/>
                </a:lnTo>
                <a:cubicBezTo>
                  <a:pt x="20991" y="9162"/>
                  <a:pt x="21214" y="9495"/>
                  <a:pt x="20991" y="9020"/>
                </a:cubicBezTo>
                <a:cubicBezTo>
                  <a:pt x="20996" y="9010"/>
                  <a:pt x="21004" y="9006"/>
                  <a:pt x="21012" y="9006"/>
                </a:cubicBezTo>
                <a:cubicBezTo>
                  <a:pt x="21091" y="9006"/>
                  <a:pt x="21266" y="9388"/>
                  <a:pt x="21439" y="9732"/>
                </a:cubicBezTo>
                <a:cubicBezTo>
                  <a:pt x="21279" y="9400"/>
                  <a:pt x="21150" y="9020"/>
                  <a:pt x="21022" y="8925"/>
                </a:cubicBezTo>
                <a:cubicBezTo>
                  <a:pt x="20893" y="8545"/>
                  <a:pt x="21118" y="8925"/>
                  <a:pt x="20958" y="8450"/>
                </a:cubicBezTo>
                <a:cubicBezTo>
                  <a:pt x="20766" y="8165"/>
                  <a:pt x="20605" y="7881"/>
                  <a:pt x="20476" y="7548"/>
                </a:cubicBezTo>
                <a:cubicBezTo>
                  <a:pt x="20188" y="6694"/>
                  <a:pt x="19867" y="6410"/>
                  <a:pt x="19610" y="5602"/>
                </a:cubicBezTo>
                <a:lnTo>
                  <a:pt x="19642" y="5697"/>
                </a:lnTo>
                <a:cubicBezTo>
                  <a:pt x="19583" y="5433"/>
                  <a:pt x="19329" y="5002"/>
                  <a:pt x="19164" y="4526"/>
                </a:cubicBezTo>
                <a:cubicBezTo>
                  <a:pt x="19173" y="4568"/>
                  <a:pt x="19173" y="4600"/>
                  <a:pt x="19162" y="4600"/>
                </a:cubicBezTo>
                <a:cubicBezTo>
                  <a:pt x="19148" y="4600"/>
                  <a:pt x="19117" y="4551"/>
                  <a:pt x="19064" y="4415"/>
                </a:cubicBezTo>
                <a:cubicBezTo>
                  <a:pt x="18615" y="3371"/>
                  <a:pt x="18294" y="2706"/>
                  <a:pt x="17973" y="1851"/>
                </a:cubicBezTo>
                <a:lnTo>
                  <a:pt x="17621" y="1283"/>
                </a:lnTo>
                <a:lnTo>
                  <a:pt x="17106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20" name="Google Shape;318;p10"/>
          <p:cNvSpPr/>
          <p:nvPr/>
        </p:nvSpPr>
        <p:spPr>
          <a:xfrm rot="7659018">
            <a:off x="829824" y="-366477"/>
            <a:ext cx="521743" cy="434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7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7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7" y="5588"/>
                  <a:pt x="4327" y="5827"/>
                </a:cubicBezTo>
                <a:lnTo>
                  <a:pt x="4327" y="7967"/>
                </a:lnTo>
                <a:cubicBezTo>
                  <a:pt x="4293" y="8560"/>
                  <a:pt x="4359" y="9036"/>
                  <a:pt x="4327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6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79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6" y="10146"/>
                  <a:pt x="18527" y="10265"/>
                </a:cubicBezTo>
                <a:lnTo>
                  <a:pt x="17273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332" name="Google Shape;319;p10"/>
          <p:cNvGrpSpPr/>
          <p:nvPr/>
        </p:nvGrpSpPr>
        <p:grpSpPr>
          <a:xfrm>
            <a:off x="7703485" y="4370859"/>
            <a:ext cx="966284" cy="1216805"/>
            <a:chOff x="0" y="0"/>
            <a:chExt cx="966282" cy="1216803"/>
          </a:xfrm>
        </p:grpSpPr>
        <p:sp>
          <p:nvSpPr>
            <p:cNvPr id="321" name="Google Shape;320;p10"/>
            <p:cNvSpPr/>
            <p:nvPr/>
          </p:nvSpPr>
          <p:spPr>
            <a:xfrm>
              <a:off x="617006" y="94476"/>
              <a:ext cx="1" cy="16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22" name="Google Shape;321;p10"/>
            <p:cNvSpPr/>
            <p:nvPr/>
          </p:nvSpPr>
          <p:spPr>
            <a:xfrm>
              <a:off x="316822" y="102910"/>
              <a:ext cx="1" cy="139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23" name="Google Shape;322;p10"/>
            <p:cNvSpPr/>
            <p:nvPr/>
          </p:nvSpPr>
          <p:spPr>
            <a:xfrm>
              <a:off x="0" y="83967"/>
              <a:ext cx="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24" name="Google Shape;323;p10"/>
            <p:cNvSpPr/>
            <p:nvPr/>
          </p:nvSpPr>
          <p:spPr>
            <a:xfrm>
              <a:off x="72855" y="631568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25" name="Google Shape;325;p10"/>
            <p:cNvSpPr/>
            <p:nvPr/>
          </p:nvSpPr>
          <p:spPr>
            <a:xfrm>
              <a:off x="63934" y="608686"/>
              <a:ext cx="222347" cy="241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26" name="Google Shape;326;p10"/>
            <p:cNvSpPr/>
            <p:nvPr/>
          </p:nvSpPr>
          <p:spPr>
            <a:xfrm>
              <a:off x="758779" y="330840"/>
              <a:ext cx="207504" cy="219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27" name="Google Shape;328;p10"/>
            <p:cNvSpPr/>
            <p:nvPr/>
          </p:nvSpPr>
          <p:spPr>
            <a:xfrm>
              <a:off x="373957" y="430901"/>
              <a:ext cx="225727" cy="236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28" name="Google Shape;329;p10"/>
            <p:cNvSpPr/>
            <p:nvPr/>
          </p:nvSpPr>
          <p:spPr>
            <a:xfrm>
              <a:off x="724316" y="793538"/>
              <a:ext cx="217947" cy="256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29" name="Google Shape;330;p10"/>
            <p:cNvSpPr/>
            <p:nvPr/>
          </p:nvSpPr>
          <p:spPr>
            <a:xfrm>
              <a:off x="386341" y="986708"/>
              <a:ext cx="215098" cy="230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30" name="Google Shape;331;p10"/>
            <p:cNvSpPr/>
            <p:nvPr/>
          </p:nvSpPr>
          <p:spPr>
            <a:xfrm>
              <a:off x="64618" y="19488"/>
              <a:ext cx="185536" cy="223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31" name="Google Shape;332;p10"/>
            <p:cNvSpPr/>
            <p:nvPr/>
          </p:nvSpPr>
          <p:spPr>
            <a:xfrm>
              <a:off x="468995" y="0"/>
              <a:ext cx="181404" cy="266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333" name="Title Text"/>
          <p:cNvSpPr txBox="1"/>
          <p:nvPr>
            <p:ph type="title"/>
          </p:nvPr>
        </p:nvSpPr>
        <p:spPr>
          <a:xfrm>
            <a:off x="2611399" y="3181824"/>
            <a:ext cx="3921302" cy="572701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/>
            <a:r>
              <a:t>Title Text</a:t>
            </a:r>
          </a:p>
        </p:txBody>
      </p:sp>
      <p:sp>
        <p:nvSpPr>
          <p:cNvPr id="33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24.xml"/><Relationship Id="rId26" Type="http://schemas.openxmlformats.org/officeDocument/2006/relationships/slideLayout" Target="../slideLayouts/slideLayout2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3D5B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311699" y="292624"/>
            <a:ext cx="8520602" cy="572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Google Shape;147;p6"/>
          <p:cNvSpPr/>
          <p:nvPr/>
        </p:nvSpPr>
        <p:spPr>
          <a:xfrm>
            <a:off x="-363099" y="4258452"/>
            <a:ext cx="725575" cy="5860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202" h="21600" fill="norm" stroke="1" extrusionOk="0">
                <a:moveTo>
                  <a:pt x="13257" y="0"/>
                </a:moveTo>
                <a:cubicBezTo>
                  <a:pt x="7662" y="0"/>
                  <a:pt x="-3622" y="4616"/>
                  <a:pt x="1147" y="17132"/>
                </a:cubicBezTo>
                <a:cubicBezTo>
                  <a:pt x="1147" y="17132"/>
                  <a:pt x="5545" y="21600"/>
                  <a:pt x="9496" y="21600"/>
                </a:cubicBezTo>
                <a:cubicBezTo>
                  <a:pt x="11107" y="21600"/>
                  <a:pt x="12644" y="20856"/>
                  <a:pt x="13777" y="18765"/>
                </a:cubicBezTo>
                <a:cubicBezTo>
                  <a:pt x="17691" y="11542"/>
                  <a:pt x="17978" y="3233"/>
                  <a:pt x="16006" y="759"/>
                </a:cubicBezTo>
                <a:cubicBezTo>
                  <a:pt x="15622" y="270"/>
                  <a:pt x="14605" y="0"/>
                  <a:pt x="13257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11" name="Google Shape;148;p6"/>
          <p:cNvGrpSpPr/>
          <p:nvPr/>
        </p:nvGrpSpPr>
        <p:grpSpPr>
          <a:xfrm>
            <a:off x="-722100" y="3011090"/>
            <a:ext cx="1327021" cy="1243045"/>
            <a:chOff x="0" y="0"/>
            <a:chExt cx="1327020" cy="1243044"/>
          </a:xfrm>
        </p:grpSpPr>
        <p:sp>
          <p:nvSpPr>
            <p:cNvPr id="4" name="Google Shape;149;p6"/>
            <p:cNvSpPr/>
            <p:nvPr/>
          </p:nvSpPr>
          <p:spPr>
            <a:xfrm rot="2339735">
              <a:off x="79232" y="508433"/>
              <a:ext cx="12701" cy="207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7297" y="7200"/>
                    <a:pt x="0" y="14400"/>
                    <a:pt x="0" y="21600"/>
                  </a:cubicBezTo>
                  <a:cubicBezTo>
                    <a:pt x="14303" y="14400"/>
                    <a:pt x="21600" y="7200"/>
                    <a:pt x="21600" y="0"/>
                  </a:cubicBezTo>
                  <a:close/>
                </a:path>
              </a:pathLst>
            </a:custGeom>
            <a:solidFill>
              <a:srgbClr val="344A9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8" name="Google Shape;151;p6"/>
            <p:cNvGrpSpPr/>
            <p:nvPr/>
          </p:nvGrpSpPr>
          <p:grpSpPr>
            <a:xfrm>
              <a:off x="-1" y="-1"/>
              <a:ext cx="1327022" cy="1243046"/>
              <a:chOff x="0" y="0"/>
              <a:chExt cx="1327020" cy="1243044"/>
            </a:xfrm>
          </p:grpSpPr>
          <p:sp>
            <p:nvSpPr>
              <p:cNvPr id="5" name="Google Shape;152;p6"/>
              <p:cNvSpPr/>
              <p:nvPr/>
            </p:nvSpPr>
            <p:spPr>
              <a:xfrm rot="2339735">
                <a:off x="64761" y="306603"/>
                <a:ext cx="1197498" cy="6298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872" y="3453"/>
                    </a:moveTo>
                    <a:cubicBezTo>
                      <a:pt x="11877" y="3457"/>
                      <a:pt x="11881" y="3459"/>
                      <a:pt x="11884" y="3459"/>
                    </a:cubicBezTo>
                    <a:cubicBezTo>
                      <a:pt x="11880" y="3457"/>
                      <a:pt x="11876" y="3455"/>
                      <a:pt x="11872" y="3453"/>
                    </a:cubicBezTo>
                    <a:close/>
                    <a:moveTo>
                      <a:pt x="16318" y="6821"/>
                    </a:moveTo>
                    <a:cubicBezTo>
                      <a:pt x="16318" y="6826"/>
                      <a:pt x="16321" y="6830"/>
                      <a:pt x="16326" y="6832"/>
                    </a:cubicBezTo>
                    <a:cubicBezTo>
                      <a:pt x="16323" y="6828"/>
                      <a:pt x="16321" y="6825"/>
                      <a:pt x="16318" y="6821"/>
                    </a:cubicBezTo>
                    <a:close/>
                    <a:moveTo>
                      <a:pt x="1557" y="19650"/>
                    </a:moveTo>
                    <a:cubicBezTo>
                      <a:pt x="1561" y="19650"/>
                      <a:pt x="1565" y="19652"/>
                      <a:pt x="1570" y="19658"/>
                    </a:cubicBezTo>
                    <a:lnTo>
                      <a:pt x="1540" y="19938"/>
                    </a:lnTo>
                    <a:cubicBezTo>
                      <a:pt x="1552" y="19757"/>
                      <a:pt x="1535" y="19650"/>
                      <a:pt x="1557" y="19650"/>
                    </a:cubicBezTo>
                    <a:close/>
                    <a:moveTo>
                      <a:pt x="10987" y="0"/>
                    </a:moveTo>
                    <a:cubicBezTo>
                      <a:pt x="11136" y="47"/>
                      <a:pt x="11086" y="95"/>
                      <a:pt x="10961" y="95"/>
                    </a:cubicBezTo>
                    <a:cubicBezTo>
                      <a:pt x="10775" y="47"/>
                      <a:pt x="10675" y="35"/>
                      <a:pt x="10622" y="35"/>
                    </a:cubicBezTo>
                    <a:cubicBezTo>
                      <a:pt x="10569" y="35"/>
                      <a:pt x="10563" y="47"/>
                      <a:pt x="10563" y="47"/>
                    </a:cubicBezTo>
                    <a:lnTo>
                      <a:pt x="10140" y="47"/>
                    </a:lnTo>
                    <a:cubicBezTo>
                      <a:pt x="9218" y="47"/>
                      <a:pt x="8321" y="332"/>
                      <a:pt x="7474" y="899"/>
                    </a:cubicBezTo>
                    <a:cubicBezTo>
                      <a:pt x="6652" y="1468"/>
                      <a:pt x="5880" y="2226"/>
                      <a:pt x="5182" y="3173"/>
                    </a:cubicBezTo>
                    <a:cubicBezTo>
                      <a:pt x="4859" y="3740"/>
                      <a:pt x="4412" y="4356"/>
                      <a:pt x="4137" y="4923"/>
                    </a:cubicBezTo>
                    <a:cubicBezTo>
                      <a:pt x="3960" y="5255"/>
                      <a:pt x="3441" y="6211"/>
                      <a:pt x="2990" y="7295"/>
                    </a:cubicBezTo>
                    <a:cubicBezTo>
                      <a:pt x="2591" y="8147"/>
                      <a:pt x="2242" y="9046"/>
                      <a:pt x="1943" y="10043"/>
                    </a:cubicBezTo>
                    <a:lnTo>
                      <a:pt x="1993" y="9899"/>
                    </a:lnTo>
                    <a:cubicBezTo>
                      <a:pt x="1868" y="10326"/>
                      <a:pt x="1719" y="10751"/>
                      <a:pt x="1544" y="11084"/>
                    </a:cubicBezTo>
                    <a:cubicBezTo>
                      <a:pt x="1645" y="11084"/>
                      <a:pt x="1494" y="11748"/>
                      <a:pt x="1420" y="11985"/>
                    </a:cubicBezTo>
                    <a:cubicBezTo>
                      <a:pt x="1370" y="12173"/>
                      <a:pt x="1295" y="12505"/>
                      <a:pt x="1245" y="12884"/>
                    </a:cubicBezTo>
                    <a:cubicBezTo>
                      <a:pt x="1171" y="13216"/>
                      <a:pt x="1096" y="13641"/>
                      <a:pt x="1021" y="13927"/>
                    </a:cubicBezTo>
                    <a:lnTo>
                      <a:pt x="997" y="13878"/>
                    </a:lnTo>
                    <a:cubicBezTo>
                      <a:pt x="921" y="14447"/>
                      <a:pt x="698" y="15488"/>
                      <a:pt x="648" y="15869"/>
                    </a:cubicBezTo>
                    <a:cubicBezTo>
                      <a:pt x="398" y="17052"/>
                      <a:pt x="225" y="18236"/>
                      <a:pt x="149" y="19516"/>
                    </a:cubicBezTo>
                    <a:cubicBezTo>
                      <a:pt x="149" y="19516"/>
                      <a:pt x="100" y="19705"/>
                      <a:pt x="75" y="19895"/>
                    </a:cubicBezTo>
                    <a:lnTo>
                      <a:pt x="25" y="20178"/>
                    </a:lnTo>
                    <a:lnTo>
                      <a:pt x="0" y="20320"/>
                    </a:lnTo>
                    <a:lnTo>
                      <a:pt x="0" y="20462"/>
                    </a:lnTo>
                    <a:cubicBezTo>
                      <a:pt x="199" y="20699"/>
                      <a:pt x="398" y="20889"/>
                      <a:pt x="623" y="20984"/>
                    </a:cubicBezTo>
                    <a:cubicBezTo>
                      <a:pt x="706" y="21045"/>
                      <a:pt x="793" y="21074"/>
                      <a:pt x="877" y="21074"/>
                    </a:cubicBezTo>
                    <a:cubicBezTo>
                      <a:pt x="1126" y="21074"/>
                      <a:pt x="1365" y="20825"/>
                      <a:pt x="1494" y="20369"/>
                    </a:cubicBezTo>
                    <a:lnTo>
                      <a:pt x="1520" y="20415"/>
                    </a:lnTo>
                    <a:cubicBezTo>
                      <a:pt x="1520" y="20369"/>
                      <a:pt x="1520" y="20320"/>
                      <a:pt x="1520" y="20274"/>
                    </a:cubicBezTo>
                    <a:lnTo>
                      <a:pt x="1520" y="20132"/>
                    </a:lnTo>
                    <a:cubicBezTo>
                      <a:pt x="1523" y="20112"/>
                      <a:pt x="1525" y="20093"/>
                      <a:pt x="1527" y="20075"/>
                    </a:cubicBezTo>
                    <a:cubicBezTo>
                      <a:pt x="1541" y="19978"/>
                      <a:pt x="1551" y="19941"/>
                      <a:pt x="1557" y="19941"/>
                    </a:cubicBezTo>
                    <a:cubicBezTo>
                      <a:pt x="1570" y="19941"/>
                      <a:pt x="1570" y="20089"/>
                      <a:pt x="1570" y="20178"/>
                    </a:cubicBezTo>
                    <a:cubicBezTo>
                      <a:pt x="1595" y="20037"/>
                      <a:pt x="1595" y="19895"/>
                      <a:pt x="1619" y="19753"/>
                    </a:cubicBezTo>
                    <a:cubicBezTo>
                      <a:pt x="1619" y="19743"/>
                      <a:pt x="1618" y="19739"/>
                      <a:pt x="1617" y="19739"/>
                    </a:cubicBezTo>
                    <a:cubicBezTo>
                      <a:pt x="1611" y="19739"/>
                      <a:pt x="1595" y="19809"/>
                      <a:pt x="1595" y="19846"/>
                    </a:cubicBezTo>
                    <a:cubicBezTo>
                      <a:pt x="1570" y="19609"/>
                      <a:pt x="1595" y="19421"/>
                      <a:pt x="1619" y="19184"/>
                    </a:cubicBezTo>
                    <a:cubicBezTo>
                      <a:pt x="1669" y="18805"/>
                      <a:pt x="1669" y="19184"/>
                      <a:pt x="1719" y="18757"/>
                    </a:cubicBezTo>
                    <a:cubicBezTo>
                      <a:pt x="2018" y="16578"/>
                      <a:pt x="2467" y="14494"/>
                      <a:pt x="3064" y="12600"/>
                    </a:cubicBezTo>
                    <a:cubicBezTo>
                      <a:pt x="3089" y="12600"/>
                      <a:pt x="3064" y="12600"/>
                      <a:pt x="3064" y="12647"/>
                    </a:cubicBezTo>
                    <a:cubicBezTo>
                      <a:pt x="3139" y="12363"/>
                      <a:pt x="3214" y="12078"/>
                      <a:pt x="3314" y="11794"/>
                    </a:cubicBezTo>
                    <a:cubicBezTo>
                      <a:pt x="3388" y="11511"/>
                      <a:pt x="3488" y="11274"/>
                      <a:pt x="3563" y="10988"/>
                    </a:cubicBezTo>
                    <a:cubicBezTo>
                      <a:pt x="3587" y="10895"/>
                      <a:pt x="3637" y="10847"/>
                      <a:pt x="3688" y="10800"/>
                    </a:cubicBezTo>
                    <a:cubicBezTo>
                      <a:pt x="3662" y="10800"/>
                      <a:pt x="3737" y="10658"/>
                      <a:pt x="3812" y="10373"/>
                    </a:cubicBezTo>
                    <a:cubicBezTo>
                      <a:pt x="3911" y="10136"/>
                      <a:pt x="4036" y="9757"/>
                      <a:pt x="4185" y="9427"/>
                    </a:cubicBezTo>
                    <a:cubicBezTo>
                      <a:pt x="4335" y="9095"/>
                      <a:pt x="4484" y="8763"/>
                      <a:pt x="4609" y="8479"/>
                    </a:cubicBezTo>
                    <a:cubicBezTo>
                      <a:pt x="4709" y="8242"/>
                      <a:pt x="4808" y="8100"/>
                      <a:pt x="4808" y="8052"/>
                    </a:cubicBezTo>
                    <a:lnTo>
                      <a:pt x="4784" y="7959"/>
                    </a:lnTo>
                    <a:cubicBezTo>
                      <a:pt x="5033" y="7485"/>
                      <a:pt x="4908" y="7910"/>
                      <a:pt x="5107" y="7436"/>
                    </a:cubicBezTo>
                    <a:cubicBezTo>
                      <a:pt x="5157" y="7248"/>
                      <a:pt x="5232" y="7104"/>
                      <a:pt x="5331" y="6962"/>
                    </a:cubicBezTo>
                    <a:cubicBezTo>
                      <a:pt x="5431" y="6869"/>
                      <a:pt x="5506" y="6725"/>
                      <a:pt x="5580" y="6537"/>
                    </a:cubicBezTo>
                    <a:cubicBezTo>
                      <a:pt x="5580" y="6537"/>
                      <a:pt x="5672" y="6432"/>
                      <a:pt x="5698" y="6432"/>
                    </a:cubicBezTo>
                    <a:cubicBezTo>
                      <a:pt x="5703" y="6432"/>
                      <a:pt x="5705" y="6436"/>
                      <a:pt x="5705" y="6442"/>
                    </a:cubicBezTo>
                    <a:cubicBezTo>
                      <a:pt x="5705" y="6300"/>
                      <a:pt x="5830" y="6205"/>
                      <a:pt x="5904" y="6063"/>
                    </a:cubicBezTo>
                    <a:cubicBezTo>
                      <a:pt x="5904" y="6048"/>
                      <a:pt x="5899" y="6042"/>
                      <a:pt x="5891" y="6042"/>
                    </a:cubicBezTo>
                    <a:cubicBezTo>
                      <a:pt x="5874" y="6042"/>
                      <a:pt x="5846" y="6063"/>
                      <a:pt x="5830" y="6063"/>
                    </a:cubicBezTo>
                    <a:lnTo>
                      <a:pt x="5904" y="5921"/>
                    </a:lnTo>
                    <a:lnTo>
                      <a:pt x="6004" y="5780"/>
                    </a:lnTo>
                    <a:cubicBezTo>
                      <a:pt x="6032" y="5762"/>
                      <a:pt x="6052" y="5751"/>
                      <a:pt x="6064" y="5751"/>
                    </a:cubicBezTo>
                    <a:cubicBezTo>
                      <a:pt x="6087" y="5751"/>
                      <a:pt x="6086" y="5784"/>
                      <a:pt x="6054" y="5873"/>
                    </a:cubicBezTo>
                    <a:lnTo>
                      <a:pt x="6303" y="5494"/>
                    </a:lnTo>
                    <a:lnTo>
                      <a:pt x="6702" y="5020"/>
                    </a:lnTo>
                    <a:cubicBezTo>
                      <a:pt x="7050" y="4642"/>
                      <a:pt x="7424" y="4311"/>
                      <a:pt x="7798" y="4026"/>
                    </a:cubicBezTo>
                    <a:cubicBezTo>
                      <a:pt x="8146" y="3742"/>
                      <a:pt x="8520" y="3552"/>
                      <a:pt x="8919" y="3410"/>
                    </a:cubicBezTo>
                    <a:cubicBezTo>
                      <a:pt x="9069" y="3315"/>
                      <a:pt x="9218" y="3315"/>
                      <a:pt x="9368" y="3269"/>
                    </a:cubicBezTo>
                    <a:lnTo>
                      <a:pt x="9666" y="3222"/>
                    </a:lnTo>
                    <a:cubicBezTo>
                      <a:pt x="9592" y="3173"/>
                      <a:pt x="9417" y="3222"/>
                      <a:pt x="9342" y="3127"/>
                    </a:cubicBezTo>
                    <a:cubicBezTo>
                      <a:pt x="9417" y="3078"/>
                      <a:pt x="9473" y="3078"/>
                      <a:pt x="9520" y="3078"/>
                    </a:cubicBezTo>
                    <a:cubicBezTo>
                      <a:pt x="9567" y="3078"/>
                      <a:pt x="9604" y="3078"/>
                      <a:pt x="9642" y="3032"/>
                    </a:cubicBezTo>
                    <a:cubicBezTo>
                      <a:pt x="9692" y="3127"/>
                      <a:pt x="9766" y="3127"/>
                      <a:pt x="9865" y="3127"/>
                    </a:cubicBezTo>
                    <a:cubicBezTo>
                      <a:pt x="9941" y="3127"/>
                      <a:pt x="10040" y="3173"/>
                      <a:pt x="10115" y="3222"/>
                    </a:cubicBezTo>
                    <a:lnTo>
                      <a:pt x="10165" y="3127"/>
                    </a:lnTo>
                    <a:lnTo>
                      <a:pt x="10239" y="3222"/>
                    </a:lnTo>
                    <a:lnTo>
                      <a:pt x="10713" y="3222"/>
                    </a:lnTo>
                    <a:lnTo>
                      <a:pt x="11086" y="3315"/>
                    </a:lnTo>
                    <a:cubicBezTo>
                      <a:pt x="11356" y="3315"/>
                      <a:pt x="11625" y="3362"/>
                      <a:pt x="11872" y="3453"/>
                    </a:cubicBezTo>
                    <a:cubicBezTo>
                      <a:pt x="11842" y="3436"/>
                      <a:pt x="11797" y="3364"/>
                      <a:pt x="11884" y="3364"/>
                    </a:cubicBezTo>
                    <a:cubicBezTo>
                      <a:pt x="11884" y="3459"/>
                      <a:pt x="12158" y="3364"/>
                      <a:pt x="12208" y="3505"/>
                    </a:cubicBezTo>
                    <a:cubicBezTo>
                      <a:pt x="12274" y="3505"/>
                      <a:pt x="12429" y="3589"/>
                      <a:pt x="12496" y="3589"/>
                    </a:cubicBezTo>
                    <a:cubicBezTo>
                      <a:pt x="12528" y="3589"/>
                      <a:pt x="12540" y="3568"/>
                      <a:pt x="12507" y="3505"/>
                    </a:cubicBezTo>
                    <a:cubicBezTo>
                      <a:pt x="12556" y="3552"/>
                      <a:pt x="12631" y="3601"/>
                      <a:pt x="12681" y="3647"/>
                    </a:cubicBezTo>
                    <a:cubicBezTo>
                      <a:pt x="12731" y="3694"/>
                      <a:pt x="12756" y="3694"/>
                      <a:pt x="12681" y="3694"/>
                    </a:cubicBezTo>
                    <a:cubicBezTo>
                      <a:pt x="12756" y="3742"/>
                      <a:pt x="12831" y="3789"/>
                      <a:pt x="12930" y="3838"/>
                    </a:cubicBezTo>
                    <a:lnTo>
                      <a:pt x="12805" y="3742"/>
                    </a:lnTo>
                    <a:cubicBezTo>
                      <a:pt x="12955" y="3789"/>
                      <a:pt x="13080" y="3884"/>
                      <a:pt x="13179" y="3931"/>
                    </a:cubicBezTo>
                    <a:cubicBezTo>
                      <a:pt x="13304" y="4026"/>
                      <a:pt x="13404" y="4075"/>
                      <a:pt x="13503" y="4075"/>
                    </a:cubicBezTo>
                    <a:lnTo>
                      <a:pt x="13404" y="3979"/>
                    </a:lnTo>
                    <a:cubicBezTo>
                      <a:pt x="13577" y="4075"/>
                      <a:pt x="13728" y="4168"/>
                      <a:pt x="13778" y="4311"/>
                    </a:cubicBezTo>
                    <a:lnTo>
                      <a:pt x="13702" y="4263"/>
                    </a:lnTo>
                    <a:lnTo>
                      <a:pt x="13603" y="4263"/>
                    </a:lnTo>
                    <a:cubicBezTo>
                      <a:pt x="13752" y="4311"/>
                      <a:pt x="13852" y="4405"/>
                      <a:pt x="13977" y="4500"/>
                    </a:cubicBezTo>
                    <a:cubicBezTo>
                      <a:pt x="14101" y="4595"/>
                      <a:pt x="14200" y="4642"/>
                      <a:pt x="14325" y="4737"/>
                    </a:cubicBezTo>
                    <a:lnTo>
                      <a:pt x="14200" y="4690"/>
                    </a:lnTo>
                    <a:cubicBezTo>
                      <a:pt x="14275" y="4737"/>
                      <a:pt x="14450" y="4832"/>
                      <a:pt x="14649" y="5020"/>
                    </a:cubicBezTo>
                    <a:cubicBezTo>
                      <a:pt x="14749" y="5069"/>
                      <a:pt x="14874" y="5211"/>
                      <a:pt x="14973" y="5306"/>
                    </a:cubicBezTo>
                    <a:cubicBezTo>
                      <a:pt x="15097" y="5399"/>
                      <a:pt x="15197" y="5494"/>
                      <a:pt x="15322" y="5636"/>
                    </a:cubicBezTo>
                    <a:cubicBezTo>
                      <a:pt x="15546" y="5873"/>
                      <a:pt x="15770" y="6110"/>
                      <a:pt x="15970" y="6347"/>
                    </a:cubicBezTo>
                    <a:cubicBezTo>
                      <a:pt x="16144" y="6537"/>
                      <a:pt x="16268" y="6725"/>
                      <a:pt x="16368" y="6821"/>
                    </a:cubicBezTo>
                    <a:lnTo>
                      <a:pt x="16268" y="6584"/>
                    </a:lnTo>
                    <a:lnTo>
                      <a:pt x="16393" y="6679"/>
                    </a:lnTo>
                    <a:cubicBezTo>
                      <a:pt x="16440" y="6724"/>
                      <a:pt x="16464" y="6768"/>
                      <a:pt x="16508" y="6811"/>
                    </a:cubicBezTo>
                    <a:cubicBezTo>
                      <a:pt x="16502" y="6809"/>
                      <a:pt x="16494" y="6807"/>
                      <a:pt x="16484" y="6807"/>
                    </a:cubicBezTo>
                    <a:cubicBezTo>
                      <a:pt x="16443" y="6807"/>
                      <a:pt x="16373" y="6834"/>
                      <a:pt x="16338" y="6834"/>
                    </a:cubicBezTo>
                    <a:cubicBezTo>
                      <a:pt x="16333" y="6834"/>
                      <a:pt x="16329" y="6834"/>
                      <a:pt x="16326" y="6832"/>
                    </a:cubicBezTo>
                    <a:cubicBezTo>
                      <a:pt x="16871" y="7683"/>
                      <a:pt x="17341" y="8625"/>
                      <a:pt x="17763" y="9664"/>
                    </a:cubicBezTo>
                    <a:cubicBezTo>
                      <a:pt x="18186" y="10658"/>
                      <a:pt x="18560" y="11794"/>
                      <a:pt x="18835" y="12979"/>
                    </a:cubicBezTo>
                    <a:cubicBezTo>
                      <a:pt x="18868" y="13148"/>
                      <a:pt x="18867" y="13195"/>
                      <a:pt x="18852" y="13195"/>
                    </a:cubicBezTo>
                    <a:cubicBezTo>
                      <a:pt x="18836" y="13195"/>
                      <a:pt x="18798" y="13121"/>
                      <a:pt x="18785" y="13121"/>
                    </a:cubicBezTo>
                    <a:cubicBezTo>
                      <a:pt x="18909" y="13546"/>
                      <a:pt x="18884" y="13263"/>
                      <a:pt x="18960" y="13641"/>
                    </a:cubicBezTo>
                    <a:cubicBezTo>
                      <a:pt x="18967" y="13686"/>
                      <a:pt x="18968" y="13703"/>
                      <a:pt x="18964" y="13703"/>
                    </a:cubicBezTo>
                    <a:cubicBezTo>
                      <a:pt x="18954" y="13703"/>
                      <a:pt x="18926" y="13628"/>
                      <a:pt x="18909" y="13595"/>
                    </a:cubicBezTo>
                    <a:cubicBezTo>
                      <a:pt x="18960" y="13783"/>
                      <a:pt x="18984" y="13927"/>
                      <a:pt x="19009" y="13927"/>
                    </a:cubicBezTo>
                    <a:cubicBezTo>
                      <a:pt x="18960" y="13690"/>
                      <a:pt x="19034" y="13783"/>
                      <a:pt x="19059" y="13641"/>
                    </a:cubicBezTo>
                    <a:lnTo>
                      <a:pt x="19109" y="13927"/>
                    </a:lnTo>
                    <a:cubicBezTo>
                      <a:pt x="19133" y="14020"/>
                      <a:pt x="19159" y="14164"/>
                      <a:pt x="19159" y="14164"/>
                    </a:cubicBezTo>
                    <a:lnTo>
                      <a:pt x="19133" y="14164"/>
                    </a:lnTo>
                    <a:cubicBezTo>
                      <a:pt x="19233" y="14399"/>
                      <a:pt x="19308" y="14636"/>
                      <a:pt x="19358" y="14921"/>
                    </a:cubicBezTo>
                    <a:cubicBezTo>
                      <a:pt x="19533" y="15820"/>
                      <a:pt x="19656" y="16768"/>
                      <a:pt x="19781" y="17716"/>
                    </a:cubicBezTo>
                    <a:cubicBezTo>
                      <a:pt x="19756" y="17716"/>
                      <a:pt x="19732" y="17525"/>
                      <a:pt x="19682" y="17337"/>
                    </a:cubicBezTo>
                    <a:cubicBezTo>
                      <a:pt x="19706" y="17479"/>
                      <a:pt x="19732" y="17621"/>
                      <a:pt x="19732" y="17762"/>
                    </a:cubicBezTo>
                    <a:cubicBezTo>
                      <a:pt x="19732" y="17724"/>
                      <a:pt x="19734" y="17708"/>
                      <a:pt x="19737" y="17708"/>
                    </a:cubicBezTo>
                    <a:cubicBezTo>
                      <a:pt x="19751" y="17708"/>
                      <a:pt x="19790" y="17990"/>
                      <a:pt x="19802" y="17990"/>
                    </a:cubicBezTo>
                    <a:cubicBezTo>
                      <a:pt x="19804" y="17990"/>
                      <a:pt x="19806" y="17978"/>
                      <a:pt x="19806" y="17953"/>
                    </a:cubicBezTo>
                    <a:cubicBezTo>
                      <a:pt x="19955" y="18615"/>
                      <a:pt x="19955" y="19516"/>
                      <a:pt x="20080" y="20083"/>
                    </a:cubicBezTo>
                    <a:cubicBezTo>
                      <a:pt x="20106" y="20083"/>
                      <a:pt x="20454" y="20369"/>
                      <a:pt x="20828" y="20606"/>
                    </a:cubicBezTo>
                    <a:cubicBezTo>
                      <a:pt x="21160" y="20876"/>
                      <a:pt x="21491" y="21103"/>
                      <a:pt x="21565" y="21124"/>
                    </a:cubicBezTo>
                    <a:cubicBezTo>
                      <a:pt x="21562" y="21064"/>
                      <a:pt x="21557" y="21002"/>
                      <a:pt x="21550" y="20936"/>
                    </a:cubicBezTo>
                    <a:lnTo>
                      <a:pt x="21500" y="20936"/>
                    </a:lnTo>
                    <a:cubicBezTo>
                      <a:pt x="21451" y="20462"/>
                      <a:pt x="21525" y="20794"/>
                      <a:pt x="21500" y="20320"/>
                    </a:cubicBezTo>
                    <a:cubicBezTo>
                      <a:pt x="21550" y="20320"/>
                      <a:pt x="21575" y="20747"/>
                      <a:pt x="21600" y="21126"/>
                    </a:cubicBezTo>
                    <a:cubicBezTo>
                      <a:pt x="21600" y="20841"/>
                      <a:pt x="21600" y="20557"/>
                      <a:pt x="21550" y="20274"/>
                    </a:cubicBezTo>
                    <a:cubicBezTo>
                      <a:pt x="21550" y="19941"/>
                      <a:pt x="21600" y="20274"/>
                      <a:pt x="21575" y="19895"/>
                    </a:cubicBezTo>
                    <a:cubicBezTo>
                      <a:pt x="21525" y="19563"/>
                      <a:pt x="21500" y="19231"/>
                      <a:pt x="21500" y="18900"/>
                    </a:cubicBezTo>
                    <a:cubicBezTo>
                      <a:pt x="21451" y="18095"/>
                      <a:pt x="21301" y="17716"/>
                      <a:pt x="21251" y="16958"/>
                    </a:cubicBezTo>
                    <a:lnTo>
                      <a:pt x="21276" y="17052"/>
                    </a:lnTo>
                    <a:cubicBezTo>
                      <a:pt x="21276" y="16768"/>
                      <a:pt x="21176" y="16294"/>
                      <a:pt x="21126" y="15820"/>
                    </a:cubicBezTo>
                    <a:cubicBezTo>
                      <a:pt x="21126" y="15902"/>
                      <a:pt x="21126" y="15985"/>
                      <a:pt x="21117" y="15985"/>
                    </a:cubicBezTo>
                    <a:cubicBezTo>
                      <a:pt x="21110" y="15985"/>
                      <a:pt x="21097" y="15941"/>
                      <a:pt x="21077" y="15820"/>
                    </a:cubicBezTo>
                    <a:cubicBezTo>
                      <a:pt x="21027" y="15300"/>
                      <a:pt x="20952" y="14968"/>
                      <a:pt x="20902" y="14542"/>
                    </a:cubicBezTo>
                    <a:lnTo>
                      <a:pt x="20852" y="14399"/>
                    </a:lnTo>
                    <a:cubicBezTo>
                      <a:pt x="20828" y="14305"/>
                      <a:pt x="20802" y="14210"/>
                      <a:pt x="20802" y="14210"/>
                    </a:cubicBezTo>
                    <a:cubicBezTo>
                      <a:pt x="20478" y="12410"/>
                      <a:pt x="20030" y="10705"/>
                      <a:pt x="19482" y="9141"/>
                    </a:cubicBezTo>
                    <a:cubicBezTo>
                      <a:pt x="19159" y="8194"/>
                      <a:pt x="18785" y="7295"/>
                      <a:pt x="18386" y="6489"/>
                    </a:cubicBezTo>
                    <a:cubicBezTo>
                      <a:pt x="18087" y="5873"/>
                      <a:pt x="17788" y="5352"/>
                      <a:pt x="17490" y="4879"/>
                    </a:cubicBezTo>
                    <a:lnTo>
                      <a:pt x="17514" y="4879"/>
                    </a:lnTo>
                    <a:cubicBezTo>
                      <a:pt x="17140" y="4311"/>
                      <a:pt x="16766" y="3789"/>
                      <a:pt x="16368" y="3315"/>
                    </a:cubicBezTo>
                    <a:cubicBezTo>
                      <a:pt x="15870" y="2700"/>
                      <a:pt x="15371" y="2226"/>
                      <a:pt x="14824" y="1800"/>
                    </a:cubicBezTo>
                    <a:cubicBezTo>
                      <a:pt x="13852" y="994"/>
                      <a:pt x="12831" y="520"/>
                      <a:pt x="11809" y="284"/>
                    </a:cubicBezTo>
                    <a:cubicBezTo>
                      <a:pt x="11534" y="142"/>
                      <a:pt x="11261" y="47"/>
                      <a:pt x="10987" y="0"/>
                    </a:cubicBezTo>
                    <a:close/>
                    <a:moveTo>
                      <a:pt x="21565" y="21124"/>
                    </a:moveTo>
                    <a:cubicBezTo>
                      <a:pt x="21575" y="21281"/>
                      <a:pt x="21575" y="21429"/>
                      <a:pt x="21575" y="21600"/>
                    </a:cubicBezTo>
                    <a:cubicBezTo>
                      <a:pt x="21575" y="21458"/>
                      <a:pt x="21575" y="21268"/>
                      <a:pt x="21575" y="21126"/>
                    </a:cubicBezTo>
                    <a:cubicBezTo>
                      <a:pt x="21572" y="21126"/>
                      <a:pt x="21569" y="21126"/>
                      <a:pt x="21565" y="2112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6" name="Google Shape;153;p6"/>
              <p:cNvSpPr/>
              <p:nvPr/>
            </p:nvSpPr>
            <p:spPr>
              <a:xfrm rot="2339735">
                <a:off x="180974" y="614869"/>
                <a:ext cx="12701" cy="152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0911" y="5942"/>
                      <a:pt x="0" y="13731"/>
                      <a:pt x="0" y="21600"/>
                    </a:cubicBezTo>
                    <a:cubicBezTo>
                      <a:pt x="10911" y="15738"/>
                      <a:pt x="16256" y="7869"/>
                      <a:pt x="216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7" name="Google Shape;155;p6"/>
              <p:cNvSpPr/>
              <p:nvPr/>
            </p:nvSpPr>
            <p:spPr>
              <a:xfrm rot="2339735">
                <a:off x="159283" y="450369"/>
                <a:ext cx="902321" cy="469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fill="norm" stroke="1" extrusionOk="0">
                    <a:moveTo>
                      <a:pt x="11638" y="4434"/>
                    </a:moveTo>
                    <a:cubicBezTo>
                      <a:pt x="11644" y="4441"/>
                      <a:pt x="11652" y="4447"/>
                      <a:pt x="11659" y="4447"/>
                    </a:cubicBezTo>
                    <a:cubicBezTo>
                      <a:pt x="11651" y="4441"/>
                      <a:pt x="11644" y="4439"/>
                      <a:pt x="11638" y="4434"/>
                    </a:cubicBezTo>
                    <a:close/>
                    <a:moveTo>
                      <a:pt x="6262" y="6773"/>
                    </a:moveTo>
                    <a:cubicBezTo>
                      <a:pt x="6255" y="6783"/>
                      <a:pt x="6248" y="6791"/>
                      <a:pt x="6243" y="6799"/>
                    </a:cubicBezTo>
                    <a:cubicBezTo>
                      <a:pt x="6251" y="6791"/>
                      <a:pt x="6258" y="6781"/>
                      <a:pt x="6262" y="6773"/>
                    </a:cubicBezTo>
                    <a:close/>
                    <a:moveTo>
                      <a:pt x="15821" y="7687"/>
                    </a:moveTo>
                    <a:cubicBezTo>
                      <a:pt x="15821" y="7695"/>
                      <a:pt x="15823" y="7700"/>
                      <a:pt x="15830" y="7700"/>
                    </a:cubicBezTo>
                    <a:cubicBezTo>
                      <a:pt x="15826" y="7695"/>
                      <a:pt x="15823" y="7692"/>
                      <a:pt x="15821" y="7687"/>
                    </a:cubicBezTo>
                    <a:close/>
                    <a:moveTo>
                      <a:pt x="1916" y="9974"/>
                    </a:moveTo>
                    <a:lnTo>
                      <a:pt x="1884" y="10102"/>
                    </a:lnTo>
                    <a:cubicBezTo>
                      <a:pt x="1893" y="10060"/>
                      <a:pt x="1904" y="10021"/>
                      <a:pt x="1915" y="9979"/>
                    </a:cubicBezTo>
                    <a:cubicBezTo>
                      <a:pt x="1915" y="9977"/>
                      <a:pt x="1916" y="9977"/>
                      <a:pt x="1916" y="9974"/>
                    </a:cubicBezTo>
                    <a:close/>
                    <a:moveTo>
                      <a:pt x="3515" y="13090"/>
                    </a:moveTo>
                    <a:cubicBezTo>
                      <a:pt x="3514" y="13092"/>
                      <a:pt x="3514" y="13095"/>
                      <a:pt x="3513" y="13098"/>
                    </a:cubicBezTo>
                    <a:cubicBezTo>
                      <a:pt x="3515" y="13092"/>
                      <a:pt x="3517" y="13090"/>
                      <a:pt x="3515" y="13090"/>
                    </a:cubicBezTo>
                    <a:close/>
                    <a:moveTo>
                      <a:pt x="3513" y="13098"/>
                    </a:moveTo>
                    <a:cubicBezTo>
                      <a:pt x="3509" y="13105"/>
                      <a:pt x="3502" y="13121"/>
                      <a:pt x="3502" y="13152"/>
                    </a:cubicBezTo>
                    <a:cubicBezTo>
                      <a:pt x="3505" y="13134"/>
                      <a:pt x="3509" y="13116"/>
                      <a:pt x="3513" y="13098"/>
                    </a:cubicBezTo>
                    <a:close/>
                    <a:moveTo>
                      <a:pt x="2038" y="19873"/>
                    </a:moveTo>
                    <a:cubicBezTo>
                      <a:pt x="2041" y="19873"/>
                      <a:pt x="2043" y="19878"/>
                      <a:pt x="2047" y="19886"/>
                    </a:cubicBezTo>
                    <a:lnTo>
                      <a:pt x="2030" y="20131"/>
                    </a:lnTo>
                    <a:cubicBezTo>
                      <a:pt x="2034" y="19964"/>
                      <a:pt x="2027" y="19873"/>
                      <a:pt x="2038" y="19873"/>
                    </a:cubicBezTo>
                    <a:close/>
                    <a:moveTo>
                      <a:pt x="10833" y="0"/>
                    </a:moveTo>
                    <a:cubicBezTo>
                      <a:pt x="10966" y="0"/>
                      <a:pt x="10900" y="63"/>
                      <a:pt x="10801" y="63"/>
                    </a:cubicBezTo>
                    <a:cubicBezTo>
                      <a:pt x="10668" y="42"/>
                      <a:pt x="10580" y="36"/>
                      <a:pt x="10522" y="36"/>
                    </a:cubicBezTo>
                    <a:cubicBezTo>
                      <a:pt x="10404" y="36"/>
                      <a:pt x="10404" y="63"/>
                      <a:pt x="10404" y="63"/>
                    </a:cubicBezTo>
                    <a:cubicBezTo>
                      <a:pt x="10404" y="63"/>
                      <a:pt x="10371" y="128"/>
                      <a:pt x="9975" y="190"/>
                    </a:cubicBezTo>
                    <a:cubicBezTo>
                      <a:pt x="9743" y="190"/>
                      <a:pt x="9380" y="255"/>
                      <a:pt x="8918" y="380"/>
                    </a:cubicBezTo>
                    <a:cubicBezTo>
                      <a:pt x="8687" y="445"/>
                      <a:pt x="8423" y="573"/>
                      <a:pt x="8159" y="636"/>
                    </a:cubicBezTo>
                    <a:lnTo>
                      <a:pt x="7365" y="1081"/>
                    </a:lnTo>
                    <a:lnTo>
                      <a:pt x="6639" y="1652"/>
                    </a:lnTo>
                    <a:cubicBezTo>
                      <a:pt x="6375" y="1842"/>
                      <a:pt x="6176" y="2032"/>
                      <a:pt x="5979" y="2225"/>
                    </a:cubicBezTo>
                    <a:cubicBezTo>
                      <a:pt x="5781" y="2415"/>
                      <a:pt x="5616" y="2605"/>
                      <a:pt x="5450" y="2795"/>
                    </a:cubicBezTo>
                    <a:lnTo>
                      <a:pt x="5086" y="3241"/>
                    </a:lnTo>
                    <a:cubicBezTo>
                      <a:pt x="4760" y="3868"/>
                      <a:pt x="4303" y="4374"/>
                      <a:pt x="4038" y="5001"/>
                    </a:cubicBezTo>
                    <a:cubicBezTo>
                      <a:pt x="3618" y="5749"/>
                      <a:pt x="3230" y="6497"/>
                      <a:pt x="2873" y="7307"/>
                    </a:cubicBezTo>
                    <a:cubicBezTo>
                      <a:pt x="2775" y="7625"/>
                      <a:pt x="2642" y="7877"/>
                      <a:pt x="2543" y="8133"/>
                    </a:cubicBezTo>
                    <a:cubicBezTo>
                      <a:pt x="2412" y="8450"/>
                      <a:pt x="2313" y="8703"/>
                      <a:pt x="2247" y="8958"/>
                    </a:cubicBezTo>
                    <a:cubicBezTo>
                      <a:pt x="2099" y="9300"/>
                      <a:pt x="2004" y="9638"/>
                      <a:pt x="1915" y="9979"/>
                    </a:cubicBezTo>
                    <a:cubicBezTo>
                      <a:pt x="1717" y="10800"/>
                      <a:pt x="1685" y="10610"/>
                      <a:pt x="1487" y="11183"/>
                    </a:cubicBezTo>
                    <a:cubicBezTo>
                      <a:pt x="1586" y="11183"/>
                      <a:pt x="1453" y="11881"/>
                      <a:pt x="1421" y="12134"/>
                    </a:cubicBezTo>
                    <a:cubicBezTo>
                      <a:pt x="1322" y="12517"/>
                      <a:pt x="1189" y="13405"/>
                      <a:pt x="1058" y="14041"/>
                    </a:cubicBezTo>
                    <a:lnTo>
                      <a:pt x="1024" y="14041"/>
                    </a:lnTo>
                    <a:cubicBezTo>
                      <a:pt x="959" y="14548"/>
                      <a:pt x="760" y="15630"/>
                      <a:pt x="693" y="15947"/>
                    </a:cubicBezTo>
                    <a:cubicBezTo>
                      <a:pt x="628" y="16328"/>
                      <a:pt x="496" y="16963"/>
                      <a:pt x="397" y="17536"/>
                    </a:cubicBezTo>
                    <a:cubicBezTo>
                      <a:pt x="298" y="18169"/>
                      <a:pt x="232" y="18805"/>
                      <a:pt x="199" y="19441"/>
                    </a:cubicBezTo>
                    <a:lnTo>
                      <a:pt x="0" y="20266"/>
                    </a:lnTo>
                    <a:lnTo>
                      <a:pt x="0" y="20394"/>
                    </a:lnTo>
                    <a:cubicBezTo>
                      <a:pt x="232" y="20712"/>
                      <a:pt x="496" y="20902"/>
                      <a:pt x="794" y="21030"/>
                    </a:cubicBezTo>
                    <a:cubicBezTo>
                      <a:pt x="956" y="21134"/>
                      <a:pt x="1142" y="21207"/>
                      <a:pt x="1320" y="21207"/>
                    </a:cubicBezTo>
                    <a:cubicBezTo>
                      <a:pt x="1575" y="21207"/>
                      <a:pt x="1813" y="21058"/>
                      <a:pt x="1949" y="20649"/>
                    </a:cubicBezTo>
                    <a:lnTo>
                      <a:pt x="1982" y="20649"/>
                    </a:lnTo>
                    <a:lnTo>
                      <a:pt x="2015" y="20394"/>
                    </a:lnTo>
                    <a:cubicBezTo>
                      <a:pt x="2020" y="20339"/>
                      <a:pt x="2023" y="20287"/>
                      <a:pt x="2026" y="20240"/>
                    </a:cubicBezTo>
                    <a:cubicBezTo>
                      <a:pt x="2031" y="20196"/>
                      <a:pt x="2037" y="20178"/>
                      <a:pt x="2041" y="20178"/>
                    </a:cubicBezTo>
                    <a:cubicBezTo>
                      <a:pt x="2053" y="20178"/>
                      <a:pt x="2060" y="20313"/>
                      <a:pt x="2081" y="20394"/>
                    </a:cubicBezTo>
                    <a:cubicBezTo>
                      <a:pt x="2081" y="20266"/>
                      <a:pt x="2114" y="20141"/>
                      <a:pt x="2148" y="20014"/>
                    </a:cubicBezTo>
                    <a:cubicBezTo>
                      <a:pt x="2148" y="20001"/>
                      <a:pt x="2146" y="19995"/>
                      <a:pt x="2144" y="19995"/>
                    </a:cubicBezTo>
                    <a:cubicBezTo>
                      <a:pt x="2134" y="19995"/>
                      <a:pt x="2108" y="20089"/>
                      <a:pt x="2081" y="20141"/>
                    </a:cubicBezTo>
                    <a:cubicBezTo>
                      <a:pt x="2081" y="19886"/>
                      <a:pt x="2081" y="19631"/>
                      <a:pt x="2114" y="19441"/>
                    </a:cubicBezTo>
                    <a:cubicBezTo>
                      <a:pt x="2180" y="19123"/>
                      <a:pt x="2213" y="19441"/>
                      <a:pt x="2247" y="19060"/>
                    </a:cubicBezTo>
                    <a:cubicBezTo>
                      <a:pt x="2543" y="16963"/>
                      <a:pt x="2972" y="14994"/>
                      <a:pt x="3502" y="13087"/>
                    </a:cubicBezTo>
                    <a:cubicBezTo>
                      <a:pt x="3509" y="13087"/>
                      <a:pt x="3513" y="13087"/>
                      <a:pt x="3515" y="13090"/>
                    </a:cubicBezTo>
                    <a:cubicBezTo>
                      <a:pt x="3580" y="12801"/>
                      <a:pt x="3671" y="12566"/>
                      <a:pt x="3732" y="12389"/>
                    </a:cubicBezTo>
                    <a:cubicBezTo>
                      <a:pt x="3798" y="12134"/>
                      <a:pt x="3865" y="11816"/>
                      <a:pt x="3964" y="11563"/>
                    </a:cubicBezTo>
                    <a:cubicBezTo>
                      <a:pt x="3996" y="11501"/>
                      <a:pt x="4030" y="11436"/>
                      <a:pt x="4096" y="11436"/>
                    </a:cubicBezTo>
                    <a:cubicBezTo>
                      <a:pt x="4096" y="11308"/>
                      <a:pt x="4161" y="11118"/>
                      <a:pt x="4195" y="10990"/>
                    </a:cubicBezTo>
                    <a:lnTo>
                      <a:pt x="4360" y="10610"/>
                    </a:lnTo>
                    <a:cubicBezTo>
                      <a:pt x="4393" y="10420"/>
                      <a:pt x="4459" y="10292"/>
                      <a:pt x="4526" y="10102"/>
                    </a:cubicBezTo>
                    <a:cubicBezTo>
                      <a:pt x="4657" y="9784"/>
                      <a:pt x="4790" y="9529"/>
                      <a:pt x="4921" y="9214"/>
                    </a:cubicBezTo>
                    <a:cubicBezTo>
                      <a:pt x="4987" y="9021"/>
                      <a:pt x="5086" y="8896"/>
                      <a:pt x="5086" y="8831"/>
                    </a:cubicBezTo>
                    <a:lnTo>
                      <a:pt x="5054" y="8703"/>
                    </a:lnTo>
                    <a:cubicBezTo>
                      <a:pt x="5153" y="8482"/>
                      <a:pt x="5177" y="8482"/>
                      <a:pt x="5207" y="8482"/>
                    </a:cubicBezTo>
                    <a:cubicBezTo>
                      <a:pt x="5235" y="8482"/>
                      <a:pt x="5268" y="8482"/>
                      <a:pt x="5384" y="8260"/>
                    </a:cubicBezTo>
                    <a:cubicBezTo>
                      <a:pt x="5384" y="7942"/>
                      <a:pt x="5747" y="7625"/>
                      <a:pt x="5781" y="7434"/>
                    </a:cubicBezTo>
                    <a:cubicBezTo>
                      <a:pt x="5781" y="7434"/>
                      <a:pt x="5865" y="7351"/>
                      <a:pt x="5899" y="7351"/>
                    </a:cubicBezTo>
                    <a:cubicBezTo>
                      <a:pt x="5907" y="7351"/>
                      <a:pt x="5912" y="7356"/>
                      <a:pt x="5912" y="7369"/>
                    </a:cubicBezTo>
                    <a:cubicBezTo>
                      <a:pt x="5912" y="7179"/>
                      <a:pt x="6045" y="7117"/>
                      <a:pt x="6077" y="6989"/>
                    </a:cubicBezTo>
                    <a:cubicBezTo>
                      <a:pt x="6099" y="6947"/>
                      <a:pt x="6103" y="6932"/>
                      <a:pt x="6098" y="6932"/>
                    </a:cubicBezTo>
                    <a:cubicBezTo>
                      <a:pt x="6088" y="6932"/>
                      <a:pt x="6045" y="6989"/>
                      <a:pt x="6045" y="6989"/>
                    </a:cubicBezTo>
                    <a:lnTo>
                      <a:pt x="6176" y="6734"/>
                    </a:lnTo>
                    <a:cubicBezTo>
                      <a:pt x="6195" y="6715"/>
                      <a:pt x="6216" y="6708"/>
                      <a:pt x="6232" y="6708"/>
                    </a:cubicBezTo>
                    <a:cubicBezTo>
                      <a:pt x="6263" y="6708"/>
                      <a:pt x="6282" y="6739"/>
                      <a:pt x="6262" y="6773"/>
                    </a:cubicBezTo>
                    <a:cubicBezTo>
                      <a:pt x="6370" y="6640"/>
                      <a:pt x="6589" y="6398"/>
                      <a:pt x="6837" y="6098"/>
                    </a:cubicBezTo>
                    <a:cubicBezTo>
                      <a:pt x="7168" y="5780"/>
                      <a:pt x="7498" y="5465"/>
                      <a:pt x="7861" y="5210"/>
                    </a:cubicBezTo>
                    <a:cubicBezTo>
                      <a:pt x="7960" y="5147"/>
                      <a:pt x="8026" y="5082"/>
                      <a:pt x="8125" y="5020"/>
                    </a:cubicBezTo>
                    <a:lnTo>
                      <a:pt x="8389" y="4892"/>
                    </a:lnTo>
                    <a:cubicBezTo>
                      <a:pt x="8554" y="4764"/>
                      <a:pt x="8753" y="4702"/>
                      <a:pt x="8918" y="4637"/>
                    </a:cubicBezTo>
                    <a:lnTo>
                      <a:pt x="9149" y="4574"/>
                    </a:lnTo>
                    <a:lnTo>
                      <a:pt x="9348" y="4512"/>
                    </a:lnTo>
                    <a:cubicBezTo>
                      <a:pt x="9479" y="4512"/>
                      <a:pt x="9578" y="4447"/>
                      <a:pt x="9644" y="4447"/>
                    </a:cubicBezTo>
                    <a:cubicBezTo>
                      <a:pt x="9612" y="4384"/>
                      <a:pt x="9545" y="4384"/>
                      <a:pt x="9479" y="4384"/>
                    </a:cubicBezTo>
                    <a:cubicBezTo>
                      <a:pt x="9413" y="4384"/>
                      <a:pt x="9348" y="4384"/>
                      <a:pt x="9314" y="4322"/>
                    </a:cubicBezTo>
                    <a:cubicBezTo>
                      <a:pt x="9396" y="4256"/>
                      <a:pt x="9455" y="4256"/>
                      <a:pt x="9499" y="4256"/>
                    </a:cubicBezTo>
                    <a:cubicBezTo>
                      <a:pt x="9545" y="4256"/>
                      <a:pt x="9578" y="4256"/>
                      <a:pt x="9612" y="4194"/>
                    </a:cubicBezTo>
                    <a:cubicBezTo>
                      <a:pt x="9644" y="4288"/>
                      <a:pt x="9727" y="4288"/>
                      <a:pt x="9818" y="4288"/>
                    </a:cubicBezTo>
                    <a:cubicBezTo>
                      <a:pt x="9908" y="4288"/>
                      <a:pt x="10007" y="4288"/>
                      <a:pt x="10074" y="4384"/>
                    </a:cubicBezTo>
                    <a:lnTo>
                      <a:pt x="10107" y="4322"/>
                    </a:lnTo>
                    <a:lnTo>
                      <a:pt x="10206" y="4384"/>
                    </a:lnTo>
                    <a:cubicBezTo>
                      <a:pt x="10338" y="4322"/>
                      <a:pt x="10470" y="4322"/>
                      <a:pt x="10602" y="4322"/>
                    </a:cubicBezTo>
                    <a:cubicBezTo>
                      <a:pt x="10702" y="4322"/>
                      <a:pt x="10833" y="4384"/>
                      <a:pt x="10966" y="4384"/>
                    </a:cubicBezTo>
                    <a:lnTo>
                      <a:pt x="11361" y="4384"/>
                    </a:lnTo>
                    <a:cubicBezTo>
                      <a:pt x="11453" y="4384"/>
                      <a:pt x="11545" y="4384"/>
                      <a:pt x="11638" y="4434"/>
                    </a:cubicBezTo>
                    <a:cubicBezTo>
                      <a:pt x="11606" y="4402"/>
                      <a:pt x="11579" y="4322"/>
                      <a:pt x="11659" y="4322"/>
                    </a:cubicBezTo>
                    <a:cubicBezTo>
                      <a:pt x="11659" y="4384"/>
                      <a:pt x="11726" y="4384"/>
                      <a:pt x="11791" y="4384"/>
                    </a:cubicBezTo>
                    <a:cubicBezTo>
                      <a:pt x="11857" y="4384"/>
                      <a:pt x="11923" y="4384"/>
                      <a:pt x="11956" y="4447"/>
                    </a:cubicBezTo>
                    <a:cubicBezTo>
                      <a:pt x="12022" y="4447"/>
                      <a:pt x="12162" y="4533"/>
                      <a:pt x="12228" y="4533"/>
                    </a:cubicBezTo>
                    <a:cubicBezTo>
                      <a:pt x="12259" y="4533"/>
                      <a:pt x="12274" y="4514"/>
                      <a:pt x="12258" y="4460"/>
                    </a:cubicBezTo>
                    <a:cubicBezTo>
                      <a:pt x="12304" y="4582"/>
                      <a:pt x="12545" y="4702"/>
                      <a:pt x="12385" y="4702"/>
                    </a:cubicBezTo>
                    <a:cubicBezTo>
                      <a:pt x="12451" y="4764"/>
                      <a:pt x="12518" y="4830"/>
                      <a:pt x="12617" y="4830"/>
                    </a:cubicBezTo>
                    <a:lnTo>
                      <a:pt x="12518" y="4702"/>
                    </a:lnTo>
                    <a:cubicBezTo>
                      <a:pt x="12782" y="4830"/>
                      <a:pt x="12915" y="5082"/>
                      <a:pt x="13145" y="5082"/>
                    </a:cubicBezTo>
                    <a:lnTo>
                      <a:pt x="13046" y="4955"/>
                    </a:lnTo>
                    <a:cubicBezTo>
                      <a:pt x="13211" y="5020"/>
                      <a:pt x="13344" y="5147"/>
                      <a:pt x="13410" y="5337"/>
                    </a:cubicBezTo>
                    <a:lnTo>
                      <a:pt x="13211" y="5272"/>
                    </a:lnTo>
                    <a:lnTo>
                      <a:pt x="13574" y="5528"/>
                    </a:lnTo>
                    <a:cubicBezTo>
                      <a:pt x="13674" y="5590"/>
                      <a:pt x="13773" y="5655"/>
                      <a:pt x="13904" y="5718"/>
                    </a:cubicBezTo>
                    <a:lnTo>
                      <a:pt x="13806" y="5655"/>
                    </a:lnTo>
                    <a:cubicBezTo>
                      <a:pt x="14202" y="5845"/>
                      <a:pt x="14533" y="6163"/>
                      <a:pt x="14896" y="6481"/>
                    </a:cubicBezTo>
                    <a:cubicBezTo>
                      <a:pt x="15325" y="6989"/>
                      <a:pt x="15754" y="7497"/>
                      <a:pt x="15887" y="7625"/>
                    </a:cubicBezTo>
                    <a:lnTo>
                      <a:pt x="15821" y="7369"/>
                    </a:lnTo>
                    <a:lnTo>
                      <a:pt x="16052" y="7559"/>
                    </a:lnTo>
                    <a:cubicBezTo>
                      <a:pt x="16024" y="7559"/>
                      <a:pt x="15873" y="7700"/>
                      <a:pt x="15831" y="7700"/>
                    </a:cubicBezTo>
                    <a:cubicBezTo>
                      <a:pt x="15831" y="7700"/>
                      <a:pt x="15830" y="7700"/>
                      <a:pt x="15830" y="7700"/>
                    </a:cubicBezTo>
                    <a:cubicBezTo>
                      <a:pt x="16354" y="8461"/>
                      <a:pt x="16813" y="9344"/>
                      <a:pt x="17241" y="10292"/>
                    </a:cubicBezTo>
                    <a:cubicBezTo>
                      <a:pt x="17670" y="11308"/>
                      <a:pt x="18033" y="12389"/>
                      <a:pt x="18331" y="13470"/>
                    </a:cubicBezTo>
                    <a:cubicBezTo>
                      <a:pt x="18364" y="13660"/>
                      <a:pt x="18347" y="13707"/>
                      <a:pt x="18323" y="13707"/>
                    </a:cubicBezTo>
                    <a:cubicBezTo>
                      <a:pt x="18297" y="13707"/>
                      <a:pt x="18265" y="13660"/>
                      <a:pt x="18265" y="13660"/>
                    </a:cubicBezTo>
                    <a:cubicBezTo>
                      <a:pt x="18364" y="14041"/>
                      <a:pt x="18364" y="13788"/>
                      <a:pt x="18430" y="14168"/>
                    </a:cubicBezTo>
                    <a:cubicBezTo>
                      <a:pt x="18430" y="14189"/>
                      <a:pt x="18426" y="14197"/>
                      <a:pt x="18420" y="14197"/>
                    </a:cubicBezTo>
                    <a:cubicBezTo>
                      <a:pt x="18408" y="14197"/>
                      <a:pt x="18385" y="14168"/>
                      <a:pt x="18364" y="14168"/>
                    </a:cubicBezTo>
                    <a:cubicBezTo>
                      <a:pt x="18430" y="14296"/>
                      <a:pt x="18430" y="14486"/>
                      <a:pt x="18462" y="14486"/>
                    </a:cubicBezTo>
                    <a:cubicBezTo>
                      <a:pt x="18430" y="14231"/>
                      <a:pt x="18529" y="14296"/>
                      <a:pt x="18561" y="14168"/>
                    </a:cubicBezTo>
                    <a:lnTo>
                      <a:pt x="18595" y="14358"/>
                    </a:lnTo>
                    <a:cubicBezTo>
                      <a:pt x="18628" y="14486"/>
                      <a:pt x="18662" y="14614"/>
                      <a:pt x="18662" y="14614"/>
                    </a:cubicBezTo>
                    <a:lnTo>
                      <a:pt x="18595" y="14614"/>
                    </a:lnTo>
                    <a:cubicBezTo>
                      <a:pt x="18628" y="14739"/>
                      <a:pt x="18793" y="14804"/>
                      <a:pt x="18859" y="15312"/>
                    </a:cubicBezTo>
                    <a:cubicBezTo>
                      <a:pt x="19024" y="16137"/>
                      <a:pt x="19156" y="17026"/>
                      <a:pt x="19288" y="17917"/>
                    </a:cubicBezTo>
                    <a:cubicBezTo>
                      <a:pt x="19256" y="17917"/>
                      <a:pt x="19222" y="17726"/>
                      <a:pt x="19190" y="17599"/>
                    </a:cubicBezTo>
                    <a:cubicBezTo>
                      <a:pt x="19190" y="17726"/>
                      <a:pt x="19222" y="17854"/>
                      <a:pt x="19222" y="17979"/>
                    </a:cubicBezTo>
                    <a:cubicBezTo>
                      <a:pt x="19222" y="17937"/>
                      <a:pt x="19225" y="17919"/>
                      <a:pt x="19228" y="17919"/>
                    </a:cubicBezTo>
                    <a:cubicBezTo>
                      <a:pt x="19241" y="17919"/>
                      <a:pt x="19275" y="18206"/>
                      <a:pt x="19286" y="18206"/>
                    </a:cubicBezTo>
                    <a:cubicBezTo>
                      <a:pt x="19287" y="18206"/>
                      <a:pt x="19288" y="18195"/>
                      <a:pt x="19288" y="18169"/>
                    </a:cubicBezTo>
                    <a:cubicBezTo>
                      <a:pt x="19420" y="18805"/>
                      <a:pt x="19520" y="19506"/>
                      <a:pt x="19585" y="20204"/>
                    </a:cubicBezTo>
                    <a:cubicBezTo>
                      <a:pt x="19619" y="20204"/>
                      <a:pt x="20115" y="20394"/>
                      <a:pt x="20544" y="20584"/>
                    </a:cubicBezTo>
                    <a:cubicBezTo>
                      <a:pt x="21006" y="20839"/>
                      <a:pt x="21469" y="21092"/>
                      <a:pt x="21534" y="21092"/>
                    </a:cubicBezTo>
                    <a:cubicBezTo>
                      <a:pt x="21534" y="21285"/>
                      <a:pt x="21534" y="21410"/>
                      <a:pt x="21534" y="21600"/>
                    </a:cubicBezTo>
                    <a:cubicBezTo>
                      <a:pt x="21568" y="21347"/>
                      <a:pt x="21568" y="21157"/>
                      <a:pt x="21534" y="20902"/>
                    </a:cubicBezTo>
                    <a:lnTo>
                      <a:pt x="21469" y="20902"/>
                    </a:lnTo>
                    <a:cubicBezTo>
                      <a:pt x="21402" y="20394"/>
                      <a:pt x="21501" y="20774"/>
                      <a:pt x="21469" y="20266"/>
                    </a:cubicBezTo>
                    <a:cubicBezTo>
                      <a:pt x="21501" y="20266"/>
                      <a:pt x="21534" y="20712"/>
                      <a:pt x="21568" y="21092"/>
                    </a:cubicBezTo>
                    <a:cubicBezTo>
                      <a:pt x="21568" y="20712"/>
                      <a:pt x="21568" y="20331"/>
                      <a:pt x="21534" y="20204"/>
                    </a:cubicBezTo>
                    <a:cubicBezTo>
                      <a:pt x="21534" y="19886"/>
                      <a:pt x="21600" y="20204"/>
                      <a:pt x="21568" y="19823"/>
                    </a:cubicBezTo>
                    <a:cubicBezTo>
                      <a:pt x="21501" y="19506"/>
                      <a:pt x="21469" y="19188"/>
                      <a:pt x="21469" y="18805"/>
                    </a:cubicBezTo>
                    <a:cubicBezTo>
                      <a:pt x="21435" y="18044"/>
                      <a:pt x="21270" y="17661"/>
                      <a:pt x="21205" y="16901"/>
                    </a:cubicBezTo>
                    <a:lnTo>
                      <a:pt x="21237" y="16963"/>
                    </a:lnTo>
                    <a:cubicBezTo>
                      <a:pt x="21237" y="16708"/>
                      <a:pt x="21138" y="16137"/>
                      <a:pt x="21072" y="15757"/>
                    </a:cubicBezTo>
                    <a:cubicBezTo>
                      <a:pt x="21072" y="15830"/>
                      <a:pt x="21072" y="15903"/>
                      <a:pt x="21065" y="15903"/>
                    </a:cubicBezTo>
                    <a:cubicBezTo>
                      <a:pt x="21061" y="15903"/>
                      <a:pt x="21053" y="15864"/>
                      <a:pt x="21039" y="15757"/>
                    </a:cubicBezTo>
                    <a:cubicBezTo>
                      <a:pt x="21006" y="15502"/>
                      <a:pt x="20973" y="15249"/>
                      <a:pt x="20939" y="15056"/>
                    </a:cubicBezTo>
                    <a:cubicBezTo>
                      <a:pt x="20907" y="14866"/>
                      <a:pt x="20874" y="14676"/>
                      <a:pt x="20840" y="14421"/>
                    </a:cubicBezTo>
                    <a:lnTo>
                      <a:pt x="20741" y="14106"/>
                    </a:lnTo>
                    <a:cubicBezTo>
                      <a:pt x="20345" y="12326"/>
                      <a:pt x="19883" y="10672"/>
                      <a:pt x="19288" y="9148"/>
                    </a:cubicBezTo>
                    <a:cubicBezTo>
                      <a:pt x="18694" y="7625"/>
                      <a:pt x="18033" y="6226"/>
                      <a:pt x="17274" y="5020"/>
                    </a:cubicBezTo>
                    <a:lnTo>
                      <a:pt x="17307" y="5020"/>
                    </a:lnTo>
                    <a:cubicBezTo>
                      <a:pt x="16514" y="3686"/>
                      <a:pt x="15623" y="2667"/>
                      <a:pt x="14664" y="1842"/>
                    </a:cubicBezTo>
                    <a:cubicBezTo>
                      <a:pt x="13707" y="953"/>
                      <a:pt x="12683" y="445"/>
                      <a:pt x="11659" y="255"/>
                    </a:cubicBezTo>
                    <a:cubicBezTo>
                      <a:pt x="11395" y="63"/>
                      <a:pt x="11097" y="0"/>
                      <a:pt x="108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9" name="Google Shape;156;p6"/>
            <p:cNvSpPr/>
            <p:nvPr/>
          </p:nvSpPr>
          <p:spPr>
            <a:xfrm rot="2339735">
              <a:off x="281560" y="718014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0800" y="3551"/>
                    <a:pt x="0" y="10800"/>
                    <a:pt x="0" y="21600"/>
                  </a:cubicBezTo>
                  <a:cubicBezTo>
                    <a:pt x="10800" y="14351"/>
                    <a:pt x="16090" y="7249"/>
                    <a:pt x="2160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" name="Google Shape;158;p6"/>
            <p:cNvSpPr/>
            <p:nvPr/>
          </p:nvSpPr>
          <p:spPr>
            <a:xfrm rot="2339735">
              <a:off x="244297" y="612541"/>
              <a:ext cx="606394" cy="282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450" y="14782"/>
                  </a:moveTo>
                  <a:cubicBezTo>
                    <a:pt x="4448" y="14782"/>
                    <a:pt x="4448" y="14787"/>
                    <a:pt x="4448" y="14791"/>
                  </a:cubicBezTo>
                  <a:cubicBezTo>
                    <a:pt x="4450" y="14787"/>
                    <a:pt x="4452" y="14782"/>
                    <a:pt x="4450" y="14782"/>
                  </a:cubicBezTo>
                  <a:close/>
                  <a:moveTo>
                    <a:pt x="4448" y="14791"/>
                  </a:moveTo>
                  <a:cubicBezTo>
                    <a:pt x="4442" y="14804"/>
                    <a:pt x="4430" y="14830"/>
                    <a:pt x="4430" y="14886"/>
                  </a:cubicBezTo>
                  <a:cubicBezTo>
                    <a:pt x="4434" y="14852"/>
                    <a:pt x="4440" y="14821"/>
                    <a:pt x="4448" y="14791"/>
                  </a:cubicBezTo>
                  <a:close/>
                  <a:moveTo>
                    <a:pt x="2953" y="20587"/>
                  </a:moveTo>
                  <a:lnTo>
                    <a:pt x="2927" y="20804"/>
                  </a:lnTo>
                  <a:cubicBezTo>
                    <a:pt x="2931" y="20678"/>
                    <a:pt x="2921" y="20587"/>
                    <a:pt x="2953" y="20587"/>
                  </a:cubicBezTo>
                  <a:close/>
                  <a:moveTo>
                    <a:pt x="10431" y="0"/>
                  </a:moveTo>
                  <a:cubicBezTo>
                    <a:pt x="10578" y="0"/>
                    <a:pt x="10530" y="104"/>
                    <a:pt x="10431" y="208"/>
                  </a:cubicBezTo>
                  <a:cubicBezTo>
                    <a:pt x="9743" y="316"/>
                    <a:pt x="10382" y="316"/>
                    <a:pt x="9693" y="528"/>
                  </a:cubicBezTo>
                  <a:lnTo>
                    <a:pt x="9299" y="632"/>
                  </a:lnTo>
                  <a:lnTo>
                    <a:pt x="8807" y="948"/>
                  </a:lnTo>
                  <a:cubicBezTo>
                    <a:pt x="8365" y="1056"/>
                    <a:pt x="7921" y="1372"/>
                    <a:pt x="7429" y="1688"/>
                  </a:cubicBezTo>
                  <a:cubicBezTo>
                    <a:pt x="7234" y="1792"/>
                    <a:pt x="6988" y="2004"/>
                    <a:pt x="6790" y="2108"/>
                  </a:cubicBezTo>
                  <a:cubicBezTo>
                    <a:pt x="6544" y="2320"/>
                    <a:pt x="6348" y="2428"/>
                    <a:pt x="6150" y="2636"/>
                  </a:cubicBezTo>
                  <a:cubicBezTo>
                    <a:pt x="5805" y="3060"/>
                    <a:pt x="5463" y="3376"/>
                    <a:pt x="5315" y="3480"/>
                  </a:cubicBezTo>
                  <a:cubicBezTo>
                    <a:pt x="5069" y="4117"/>
                    <a:pt x="4577" y="4536"/>
                    <a:pt x="4331" y="5173"/>
                  </a:cubicBezTo>
                  <a:lnTo>
                    <a:pt x="4331" y="5065"/>
                  </a:lnTo>
                  <a:cubicBezTo>
                    <a:pt x="4232" y="5277"/>
                    <a:pt x="4085" y="5593"/>
                    <a:pt x="3839" y="5909"/>
                  </a:cubicBezTo>
                  <a:lnTo>
                    <a:pt x="2461" y="8865"/>
                  </a:lnTo>
                  <a:cubicBezTo>
                    <a:pt x="2314" y="9289"/>
                    <a:pt x="2215" y="9605"/>
                    <a:pt x="2116" y="10029"/>
                  </a:cubicBezTo>
                  <a:lnTo>
                    <a:pt x="2166" y="9921"/>
                  </a:lnTo>
                  <a:cubicBezTo>
                    <a:pt x="1969" y="10765"/>
                    <a:pt x="1870" y="10449"/>
                    <a:pt x="1674" y="10977"/>
                  </a:cubicBezTo>
                  <a:cubicBezTo>
                    <a:pt x="1822" y="11086"/>
                    <a:pt x="1674" y="11822"/>
                    <a:pt x="1624" y="12034"/>
                  </a:cubicBezTo>
                  <a:cubicBezTo>
                    <a:pt x="1527" y="12458"/>
                    <a:pt x="1428" y="13302"/>
                    <a:pt x="1281" y="14038"/>
                  </a:cubicBezTo>
                  <a:lnTo>
                    <a:pt x="1230" y="13934"/>
                  </a:lnTo>
                  <a:cubicBezTo>
                    <a:pt x="1182" y="14462"/>
                    <a:pt x="936" y="15518"/>
                    <a:pt x="886" y="15834"/>
                  </a:cubicBezTo>
                  <a:cubicBezTo>
                    <a:pt x="789" y="16258"/>
                    <a:pt x="641" y="16787"/>
                    <a:pt x="543" y="17419"/>
                  </a:cubicBezTo>
                  <a:cubicBezTo>
                    <a:pt x="395" y="18051"/>
                    <a:pt x="297" y="18687"/>
                    <a:pt x="297" y="19319"/>
                  </a:cubicBezTo>
                  <a:lnTo>
                    <a:pt x="0" y="19951"/>
                  </a:lnTo>
                  <a:lnTo>
                    <a:pt x="0" y="20059"/>
                  </a:lnTo>
                  <a:cubicBezTo>
                    <a:pt x="345" y="20479"/>
                    <a:pt x="738" y="20903"/>
                    <a:pt x="1182" y="21115"/>
                  </a:cubicBezTo>
                  <a:cubicBezTo>
                    <a:pt x="1551" y="21379"/>
                    <a:pt x="1979" y="21600"/>
                    <a:pt x="2332" y="21600"/>
                  </a:cubicBezTo>
                  <a:cubicBezTo>
                    <a:pt x="2542" y="21600"/>
                    <a:pt x="2725" y="21522"/>
                    <a:pt x="2854" y="21323"/>
                  </a:cubicBezTo>
                  <a:lnTo>
                    <a:pt x="2903" y="21323"/>
                  </a:lnTo>
                  <a:lnTo>
                    <a:pt x="2903" y="21007"/>
                  </a:lnTo>
                  <a:cubicBezTo>
                    <a:pt x="2919" y="20942"/>
                    <a:pt x="2935" y="20916"/>
                    <a:pt x="2947" y="20916"/>
                  </a:cubicBezTo>
                  <a:cubicBezTo>
                    <a:pt x="2979" y="20916"/>
                    <a:pt x="3002" y="21042"/>
                    <a:pt x="3002" y="21115"/>
                  </a:cubicBezTo>
                  <a:cubicBezTo>
                    <a:pt x="3002" y="21007"/>
                    <a:pt x="3052" y="20903"/>
                    <a:pt x="3100" y="20795"/>
                  </a:cubicBezTo>
                  <a:cubicBezTo>
                    <a:pt x="3100" y="20765"/>
                    <a:pt x="3096" y="20752"/>
                    <a:pt x="3088" y="20752"/>
                  </a:cubicBezTo>
                  <a:cubicBezTo>
                    <a:pt x="3072" y="20752"/>
                    <a:pt x="3036" y="20829"/>
                    <a:pt x="3002" y="20903"/>
                  </a:cubicBezTo>
                  <a:cubicBezTo>
                    <a:pt x="3002" y="20691"/>
                    <a:pt x="3002" y="20375"/>
                    <a:pt x="3002" y="20163"/>
                  </a:cubicBezTo>
                  <a:cubicBezTo>
                    <a:pt x="3052" y="20059"/>
                    <a:pt x="3088" y="20059"/>
                    <a:pt x="3119" y="20059"/>
                  </a:cubicBezTo>
                  <a:cubicBezTo>
                    <a:pt x="3149" y="20059"/>
                    <a:pt x="3175" y="20059"/>
                    <a:pt x="3199" y="19951"/>
                  </a:cubicBezTo>
                  <a:cubicBezTo>
                    <a:pt x="3544" y="18159"/>
                    <a:pt x="3938" y="16362"/>
                    <a:pt x="4430" y="14778"/>
                  </a:cubicBezTo>
                  <a:cubicBezTo>
                    <a:pt x="4442" y="14778"/>
                    <a:pt x="4448" y="14778"/>
                    <a:pt x="4450" y="14782"/>
                  </a:cubicBezTo>
                  <a:cubicBezTo>
                    <a:pt x="4553" y="14302"/>
                    <a:pt x="4730" y="13908"/>
                    <a:pt x="4823" y="13510"/>
                  </a:cubicBezTo>
                  <a:lnTo>
                    <a:pt x="4970" y="13510"/>
                  </a:lnTo>
                  <a:cubicBezTo>
                    <a:pt x="4920" y="13510"/>
                    <a:pt x="5166" y="12986"/>
                    <a:pt x="5364" y="12458"/>
                  </a:cubicBezTo>
                  <a:cubicBezTo>
                    <a:pt x="5463" y="12138"/>
                    <a:pt x="5610" y="11930"/>
                    <a:pt x="5709" y="11718"/>
                  </a:cubicBezTo>
                  <a:lnTo>
                    <a:pt x="5955" y="11402"/>
                  </a:lnTo>
                  <a:lnTo>
                    <a:pt x="5904" y="11190"/>
                  </a:lnTo>
                  <a:cubicBezTo>
                    <a:pt x="5971" y="11047"/>
                    <a:pt x="6009" y="11012"/>
                    <a:pt x="6035" y="11012"/>
                  </a:cubicBezTo>
                  <a:cubicBezTo>
                    <a:pt x="6064" y="11012"/>
                    <a:pt x="6080" y="11047"/>
                    <a:pt x="6102" y="11047"/>
                  </a:cubicBezTo>
                  <a:cubicBezTo>
                    <a:pt x="6124" y="11047"/>
                    <a:pt x="6150" y="11012"/>
                    <a:pt x="6201" y="10874"/>
                  </a:cubicBezTo>
                  <a:cubicBezTo>
                    <a:pt x="6150" y="10449"/>
                    <a:pt x="6544" y="10345"/>
                    <a:pt x="6544" y="10133"/>
                  </a:cubicBezTo>
                  <a:cubicBezTo>
                    <a:pt x="6544" y="10133"/>
                    <a:pt x="6588" y="10086"/>
                    <a:pt x="6632" y="10086"/>
                  </a:cubicBezTo>
                  <a:cubicBezTo>
                    <a:pt x="6653" y="10086"/>
                    <a:pt x="6675" y="10099"/>
                    <a:pt x="6691" y="10133"/>
                  </a:cubicBezTo>
                  <a:cubicBezTo>
                    <a:pt x="6691" y="9921"/>
                    <a:pt x="6741" y="9921"/>
                    <a:pt x="6790" y="9817"/>
                  </a:cubicBezTo>
                  <a:cubicBezTo>
                    <a:pt x="6806" y="9783"/>
                    <a:pt x="6812" y="9770"/>
                    <a:pt x="6810" y="9770"/>
                  </a:cubicBezTo>
                  <a:cubicBezTo>
                    <a:pt x="6806" y="9770"/>
                    <a:pt x="6774" y="9817"/>
                    <a:pt x="6741" y="9817"/>
                  </a:cubicBezTo>
                  <a:lnTo>
                    <a:pt x="6889" y="9605"/>
                  </a:lnTo>
                  <a:cubicBezTo>
                    <a:pt x="6937" y="9605"/>
                    <a:pt x="6988" y="9605"/>
                    <a:pt x="6937" y="9709"/>
                  </a:cubicBezTo>
                  <a:cubicBezTo>
                    <a:pt x="7086" y="9501"/>
                    <a:pt x="7282" y="9393"/>
                    <a:pt x="7480" y="9185"/>
                  </a:cubicBezTo>
                  <a:cubicBezTo>
                    <a:pt x="7726" y="8865"/>
                    <a:pt x="8020" y="8657"/>
                    <a:pt x="8315" y="8445"/>
                  </a:cubicBezTo>
                  <a:cubicBezTo>
                    <a:pt x="8462" y="8337"/>
                    <a:pt x="8611" y="8337"/>
                    <a:pt x="8759" y="8233"/>
                  </a:cubicBezTo>
                  <a:cubicBezTo>
                    <a:pt x="8906" y="8129"/>
                    <a:pt x="9053" y="8021"/>
                    <a:pt x="9200" y="7917"/>
                  </a:cubicBezTo>
                  <a:cubicBezTo>
                    <a:pt x="9497" y="7809"/>
                    <a:pt x="9693" y="7705"/>
                    <a:pt x="9840" y="7705"/>
                  </a:cubicBezTo>
                  <a:cubicBezTo>
                    <a:pt x="9791" y="7601"/>
                    <a:pt x="9731" y="7601"/>
                    <a:pt x="9674" y="7601"/>
                  </a:cubicBezTo>
                  <a:cubicBezTo>
                    <a:pt x="9620" y="7601"/>
                    <a:pt x="9570" y="7601"/>
                    <a:pt x="9545" y="7493"/>
                  </a:cubicBezTo>
                  <a:cubicBezTo>
                    <a:pt x="9594" y="7389"/>
                    <a:pt x="9644" y="7389"/>
                    <a:pt x="9680" y="7389"/>
                  </a:cubicBezTo>
                  <a:cubicBezTo>
                    <a:pt x="9717" y="7389"/>
                    <a:pt x="9743" y="7389"/>
                    <a:pt x="9743" y="7285"/>
                  </a:cubicBezTo>
                  <a:cubicBezTo>
                    <a:pt x="9791" y="7441"/>
                    <a:pt x="9866" y="7441"/>
                    <a:pt x="9945" y="7441"/>
                  </a:cubicBezTo>
                  <a:cubicBezTo>
                    <a:pt x="10025" y="7441"/>
                    <a:pt x="10112" y="7441"/>
                    <a:pt x="10185" y="7601"/>
                  </a:cubicBezTo>
                  <a:lnTo>
                    <a:pt x="10185" y="7389"/>
                  </a:lnTo>
                  <a:lnTo>
                    <a:pt x="10235" y="7493"/>
                  </a:lnTo>
                  <a:cubicBezTo>
                    <a:pt x="10530" y="7285"/>
                    <a:pt x="10578" y="7285"/>
                    <a:pt x="10578" y="7285"/>
                  </a:cubicBezTo>
                  <a:lnTo>
                    <a:pt x="10923" y="7285"/>
                  </a:lnTo>
                  <a:cubicBezTo>
                    <a:pt x="11133" y="7285"/>
                    <a:pt x="11272" y="7051"/>
                    <a:pt x="11431" y="7051"/>
                  </a:cubicBezTo>
                  <a:cubicBezTo>
                    <a:pt x="11458" y="7051"/>
                    <a:pt x="11486" y="7056"/>
                    <a:pt x="11514" y="7073"/>
                  </a:cubicBezTo>
                  <a:cubicBezTo>
                    <a:pt x="11514" y="7073"/>
                    <a:pt x="11415" y="6861"/>
                    <a:pt x="11514" y="6861"/>
                  </a:cubicBezTo>
                  <a:cubicBezTo>
                    <a:pt x="11514" y="6883"/>
                    <a:pt x="11524" y="6891"/>
                    <a:pt x="11538" y="6891"/>
                  </a:cubicBezTo>
                  <a:cubicBezTo>
                    <a:pt x="11567" y="6891"/>
                    <a:pt x="11613" y="6870"/>
                    <a:pt x="11649" y="6870"/>
                  </a:cubicBezTo>
                  <a:cubicBezTo>
                    <a:pt x="11684" y="6870"/>
                    <a:pt x="11710" y="6887"/>
                    <a:pt x="11710" y="6965"/>
                  </a:cubicBezTo>
                  <a:cubicBezTo>
                    <a:pt x="11724" y="6995"/>
                    <a:pt x="11748" y="7008"/>
                    <a:pt x="11774" y="7008"/>
                  </a:cubicBezTo>
                  <a:cubicBezTo>
                    <a:pt x="11843" y="7008"/>
                    <a:pt x="11932" y="6922"/>
                    <a:pt x="11911" y="6783"/>
                  </a:cubicBezTo>
                  <a:cubicBezTo>
                    <a:pt x="11944" y="6861"/>
                    <a:pt x="12095" y="6870"/>
                    <a:pt x="12006" y="6965"/>
                  </a:cubicBezTo>
                  <a:cubicBezTo>
                    <a:pt x="12039" y="6965"/>
                    <a:pt x="12093" y="7012"/>
                    <a:pt x="12125" y="7012"/>
                  </a:cubicBezTo>
                  <a:cubicBezTo>
                    <a:pt x="12141" y="7012"/>
                    <a:pt x="12154" y="6999"/>
                    <a:pt x="12154" y="6965"/>
                  </a:cubicBezTo>
                  <a:lnTo>
                    <a:pt x="12103" y="6861"/>
                  </a:lnTo>
                  <a:cubicBezTo>
                    <a:pt x="12273" y="6861"/>
                    <a:pt x="12369" y="7095"/>
                    <a:pt x="12517" y="7095"/>
                  </a:cubicBezTo>
                  <a:cubicBezTo>
                    <a:pt x="12541" y="7095"/>
                    <a:pt x="12567" y="7086"/>
                    <a:pt x="12595" y="7073"/>
                  </a:cubicBezTo>
                  <a:lnTo>
                    <a:pt x="12496" y="6861"/>
                  </a:lnTo>
                  <a:cubicBezTo>
                    <a:pt x="12646" y="6861"/>
                    <a:pt x="12743" y="7073"/>
                    <a:pt x="12743" y="7285"/>
                  </a:cubicBezTo>
                  <a:lnTo>
                    <a:pt x="12646" y="7285"/>
                  </a:lnTo>
                  <a:cubicBezTo>
                    <a:pt x="12793" y="7389"/>
                    <a:pt x="12989" y="7493"/>
                    <a:pt x="13186" y="7493"/>
                  </a:cubicBezTo>
                  <a:lnTo>
                    <a:pt x="13087" y="7493"/>
                  </a:lnTo>
                  <a:cubicBezTo>
                    <a:pt x="13235" y="7493"/>
                    <a:pt x="13334" y="7601"/>
                    <a:pt x="13481" y="7601"/>
                  </a:cubicBezTo>
                  <a:cubicBezTo>
                    <a:pt x="13628" y="7705"/>
                    <a:pt x="13826" y="7809"/>
                    <a:pt x="14023" y="8021"/>
                  </a:cubicBezTo>
                  <a:cubicBezTo>
                    <a:pt x="14417" y="8233"/>
                    <a:pt x="14760" y="8657"/>
                    <a:pt x="14909" y="8761"/>
                  </a:cubicBezTo>
                  <a:lnTo>
                    <a:pt x="14859" y="8445"/>
                  </a:lnTo>
                  <a:lnTo>
                    <a:pt x="15105" y="8549"/>
                  </a:lnTo>
                  <a:cubicBezTo>
                    <a:pt x="15105" y="8549"/>
                    <a:pt x="14917" y="8874"/>
                    <a:pt x="14869" y="8882"/>
                  </a:cubicBezTo>
                  <a:lnTo>
                    <a:pt x="14859" y="8865"/>
                  </a:lnTo>
                  <a:cubicBezTo>
                    <a:pt x="14859" y="8878"/>
                    <a:pt x="14863" y="8882"/>
                    <a:pt x="14867" y="8882"/>
                  </a:cubicBezTo>
                  <a:cubicBezTo>
                    <a:pt x="14869" y="8882"/>
                    <a:pt x="14869" y="8882"/>
                    <a:pt x="14869" y="8882"/>
                  </a:cubicBezTo>
                  <a:lnTo>
                    <a:pt x="15056" y="9185"/>
                  </a:lnTo>
                  <a:lnTo>
                    <a:pt x="15351" y="9605"/>
                  </a:lnTo>
                  <a:cubicBezTo>
                    <a:pt x="15645" y="10029"/>
                    <a:pt x="15891" y="10449"/>
                    <a:pt x="16137" y="10977"/>
                  </a:cubicBezTo>
                  <a:cubicBezTo>
                    <a:pt x="16531" y="11718"/>
                    <a:pt x="16926" y="12666"/>
                    <a:pt x="17221" y="13618"/>
                  </a:cubicBezTo>
                  <a:cubicBezTo>
                    <a:pt x="17249" y="13808"/>
                    <a:pt x="17209" y="13847"/>
                    <a:pt x="17170" y="13847"/>
                  </a:cubicBezTo>
                  <a:cubicBezTo>
                    <a:pt x="17146" y="13847"/>
                    <a:pt x="17122" y="13830"/>
                    <a:pt x="17122" y="13830"/>
                  </a:cubicBezTo>
                  <a:cubicBezTo>
                    <a:pt x="17170" y="13986"/>
                    <a:pt x="17196" y="13986"/>
                    <a:pt x="17221" y="13986"/>
                  </a:cubicBezTo>
                  <a:cubicBezTo>
                    <a:pt x="17245" y="13986"/>
                    <a:pt x="17269" y="13986"/>
                    <a:pt x="17320" y="14146"/>
                  </a:cubicBezTo>
                  <a:cubicBezTo>
                    <a:pt x="17320" y="14181"/>
                    <a:pt x="17313" y="14194"/>
                    <a:pt x="17303" y="14194"/>
                  </a:cubicBezTo>
                  <a:cubicBezTo>
                    <a:pt x="17285" y="14194"/>
                    <a:pt x="17253" y="14146"/>
                    <a:pt x="17221" y="14146"/>
                  </a:cubicBezTo>
                  <a:cubicBezTo>
                    <a:pt x="17221" y="14146"/>
                    <a:pt x="17320" y="14462"/>
                    <a:pt x="17320" y="14462"/>
                  </a:cubicBezTo>
                  <a:cubicBezTo>
                    <a:pt x="17368" y="14358"/>
                    <a:pt x="17416" y="14146"/>
                    <a:pt x="17467" y="14038"/>
                  </a:cubicBezTo>
                  <a:lnTo>
                    <a:pt x="17566" y="14358"/>
                  </a:lnTo>
                  <a:lnTo>
                    <a:pt x="17515" y="14462"/>
                  </a:lnTo>
                  <a:cubicBezTo>
                    <a:pt x="17515" y="14566"/>
                    <a:pt x="17761" y="14462"/>
                    <a:pt x="17812" y="14886"/>
                  </a:cubicBezTo>
                  <a:cubicBezTo>
                    <a:pt x="17909" y="15414"/>
                    <a:pt x="18007" y="15622"/>
                    <a:pt x="18056" y="16046"/>
                  </a:cubicBezTo>
                  <a:cubicBezTo>
                    <a:pt x="18155" y="16362"/>
                    <a:pt x="18205" y="16678"/>
                    <a:pt x="18253" y="17103"/>
                  </a:cubicBezTo>
                  <a:cubicBezTo>
                    <a:pt x="18253" y="17103"/>
                    <a:pt x="18205" y="16994"/>
                    <a:pt x="18155" y="16890"/>
                  </a:cubicBezTo>
                  <a:cubicBezTo>
                    <a:pt x="18155" y="16994"/>
                    <a:pt x="18155" y="17103"/>
                    <a:pt x="18155" y="17206"/>
                  </a:cubicBezTo>
                  <a:cubicBezTo>
                    <a:pt x="18165" y="17163"/>
                    <a:pt x="18175" y="17146"/>
                    <a:pt x="18185" y="17146"/>
                  </a:cubicBezTo>
                  <a:cubicBezTo>
                    <a:pt x="18217" y="17146"/>
                    <a:pt x="18245" y="17328"/>
                    <a:pt x="18251" y="17328"/>
                  </a:cubicBezTo>
                  <a:cubicBezTo>
                    <a:pt x="18253" y="17328"/>
                    <a:pt x="18253" y="17323"/>
                    <a:pt x="18253" y="17315"/>
                  </a:cubicBezTo>
                  <a:cubicBezTo>
                    <a:pt x="18352" y="17522"/>
                    <a:pt x="18451" y="17735"/>
                    <a:pt x="18451" y="18051"/>
                  </a:cubicBezTo>
                  <a:cubicBezTo>
                    <a:pt x="18451" y="18366"/>
                    <a:pt x="18500" y="18687"/>
                    <a:pt x="18598" y="18895"/>
                  </a:cubicBezTo>
                  <a:cubicBezTo>
                    <a:pt x="19040" y="18895"/>
                    <a:pt x="19532" y="19003"/>
                    <a:pt x="19976" y="19215"/>
                  </a:cubicBezTo>
                  <a:cubicBezTo>
                    <a:pt x="20664" y="19423"/>
                    <a:pt x="21303" y="19847"/>
                    <a:pt x="21402" y="19847"/>
                  </a:cubicBezTo>
                  <a:cubicBezTo>
                    <a:pt x="21402" y="20059"/>
                    <a:pt x="21402" y="20267"/>
                    <a:pt x="21402" y="20479"/>
                  </a:cubicBezTo>
                  <a:cubicBezTo>
                    <a:pt x="21451" y="20267"/>
                    <a:pt x="21451" y="19951"/>
                    <a:pt x="21451" y="19635"/>
                  </a:cubicBezTo>
                  <a:lnTo>
                    <a:pt x="21354" y="19635"/>
                  </a:lnTo>
                  <a:cubicBezTo>
                    <a:pt x="21303" y="19003"/>
                    <a:pt x="21402" y="19531"/>
                    <a:pt x="21402" y="18895"/>
                  </a:cubicBezTo>
                  <a:cubicBezTo>
                    <a:pt x="21451" y="18895"/>
                    <a:pt x="21501" y="19423"/>
                    <a:pt x="21501" y="19951"/>
                  </a:cubicBezTo>
                  <a:cubicBezTo>
                    <a:pt x="21501" y="19423"/>
                    <a:pt x="21550" y="19003"/>
                    <a:pt x="21451" y="18791"/>
                  </a:cubicBezTo>
                  <a:cubicBezTo>
                    <a:pt x="21451" y="18579"/>
                    <a:pt x="21477" y="18579"/>
                    <a:pt x="21507" y="18579"/>
                  </a:cubicBezTo>
                  <a:cubicBezTo>
                    <a:pt x="21537" y="18579"/>
                    <a:pt x="21574" y="18579"/>
                    <a:pt x="21600" y="18366"/>
                  </a:cubicBezTo>
                  <a:cubicBezTo>
                    <a:pt x="21501" y="17947"/>
                    <a:pt x="21451" y="17522"/>
                    <a:pt x="21451" y="17103"/>
                  </a:cubicBezTo>
                  <a:cubicBezTo>
                    <a:pt x="21451" y="16890"/>
                    <a:pt x="21402" y="16678"/>
                    <a:pt x="21402" y="16466"/>
                  </a:cubicBezTo>
                  <a:cubicBezTo>
                    <a:pt x="21354" y="16258"/>
                    <a:pt x="21303" y="16150"/>
                    <a:pt x="21303" y="15938"/>
                  </a:cubicBezTo>
                  <a:cubicBezTo>
                    <a:pt x="21205" y="15622"/>
                    <a:pt x="21108" y="15306"/>
                    <a:pt x="21108" y="14886"/>
                  </a:cubicBezTo>
                  <a:lnTo>
                    <a:pt x="21156" y="14990"/>
                  </a:lnTo>
                  <a:cubicBezTo>
                    <a:pt x="21156" y="14674"/>
                    <a:pt x="20959" y="14146"/>
                    <a:pt x="20910" y="13618"/>
                  </a:cubicBezTo>
                  <a:cubicBezTo>
                    <a:pt x="20910" y="13735"/>
                    <a:pt x="20910" y="13817"/>
                    <a:pt x="20902" y="13817"/>
                  </a:cubicBezTo>
                  <a:cubicBezTo>
                    <a:pt x="20896" y="13817"/>
                    <a:pt x="20884" y="13761"/>
                    <a:pt x="20862" y="13618"/>
                  </a:cubicBezTo>
                  <a:cubicBezTo>
                    <a:pt x="20763" y="13090"/>
                    <a:pt x="20664" y="12774"/>
                    <a:pt x="20616" y="12350"/>
                  </a:cubicBezTo>
                  <a:lnTo>
                    <a:pt x="20418" y="12034"/>
                  </a:lnTo>
                  <a:cubicBezTo>
                    <a:pt x="19976" y="10345"/>
                    <a:pt x="19434" y="8761"/>
                    <a:pt x="18794" y="7389"/>
                  </a:cubicBezTo>
                  <a:cubicBezTo>
                    <a:pt x="18598" y="6965"/>
                    <a:pt x="18401" y="6545"/>
                    <a:pt x="18155" y="6121"/>
                  </a:cubicBezTo>
                  <a:lnTo>
                    <a:pt x="17566" y="5065"/>
                  </a:lnTo>
                  <a:cubicBezTo>
                    <a:pt x="17221" y="4536"/>
                    <a:pt x="16876" y="4008"/>
                    <a:pt x="16729" y="3692"/>
                  </a:cubicBezTo>
                  <a:cubicBezTo>
                    <a:pt x="15891" y="2532"/>
                    <a:pt x="15056" y="1688"/>
                    <a:pt x="14171" y="948"/>
                  </a:cubicBezTo>
                  <a:lnTo>
                    <a:pt x="13382" y="420"/>
                  </a:lnTo>
                  <a:lnTo>
                    <a:pt x="12547" y="104"/>
                  </a:lnTo>
                  <a:cubicBezTo>
                    <a:pt x="12325" y="52"/>
                    <a:pt x="12091" y="26"/>
                    <a:pt x="11857" y="26"/>
                  </a:cubicBezTo>
                  <a:cubicBezTo>
                    <a:pt x="11625" y="26"/>
                    <a:pt x="11391" y="52"/>
                    <a:pt x="11169" y="104"/>
                  </a:cubicBezTo>
                  <a:cubicBezTo>
                    <a:pt x="10923" y="0"/>
                    <a:pt x="10677" y="0"/>
                    <a:pt x="1043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23" name="Google Shape;159;p6"/>
          <p:cNvGrpSpPr/>
          <p:nvPr/>
        </p:nvGrpSpPr>
        <p:grpSpPr>
          <a:xfrm>
            <a:off x="114783" y="4235075"/>
            <a:ext cx="585078" cy="736848"/>
            <a:chOff x="0" y="0"/>
            <a:chExt cx="585076" cy="736846"/>
          </a:xfrm>
        </p:grpSpPr>
        <p:sp>
          <p:nvSpPr>
            <p:cNvPr id="12" name="Google Shape;160;p6"/>
            <p:cNvSpPr/>
            <p:nvPr/>
          </p:nvSpPr>
          <p:spPr>
            <a:xfrm>
              <a:off x="373592" y="55933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200"/>
                    <a:pt x="0" y="14400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3" name="Google Shape;161;p6"/>
            <p:cNvSpPr/>
            <p:nvPr/>
          </p:nvSpPr>
          <p:spPr>
            <a:xfrm>
              <a:off x="191833" y="60178"/>
              <a:ext cx="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8498"/>
                    <a:pt x="0" y="12925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4" name="Google Shape;162;p6"/>
            <p:cNvSpPr/>
            <p:nvPr/>
          </p:nvSpPr>
          <p:spPr>
            <a:xfrm>
              <a:off x="0" y="48342"/>
              <a:ext cx="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0" h="21600" fill="norm" stroke="1" extrusionOk="0">
                  <a:moveTo>
                    <a:pt x="0" y="21600"/>
                  </a:moveTo>
                  <a:lnTo>
                    <a:pt x="0" y="0"/>
                  </a:lnTo>
                  <a:cubicBezTo>
                    <a:pt x="0" y="7397"/>
                    <a:pt x="0" y="14499"/>
                    <a:pt x="0" y="2160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5" name="Google Shape;163;p6"/>
            <p:cNvSpPr/>
            <p:nvPr/>
          </p:nvSpPr>
          <p:spPr>
            <a:xfrm>
              <a:off x="41608" y="379947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0"/>
                    <a:pt x="0" y="14499"/>
                    <a:pt x="0" y="21600"/>
                  </a:cubicBezTo>
                  <a:cubicBezTo>
                    <a:pt x="0" y="14499"/>
                    <a:pt x="21600" y="7101"/>
                    <a:pt x="216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" name="Google Shape;165;p6"/>
            <p:cNvSpPr/>
            <p:nvPr/>
          </p:nvSpPr>
          <p:spPr>
            <a:xfrm>
              <a:off x="38711" y="368595"/>
              <a:ext cx="134630" cy="146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03" y="0"/>
                  </a:moveTo>
                  <a:lnTo>
                    <a:pt x="7019" y="1000"/>
                  </a:lnTo>
                  <a:cubicBezTo>
                    <a:pt x="6477" y="1501"/>
                    <a:pt x="6211" y="2246"/>
                    <a:pt x="5934" y="2991"/>
                  </a:cubicBezTo>
                  <a:cubicBezTo>
                    <a:pt x="5934" y="2991"/>
                    <a:pt x="5934" y="2991"/>
                    <a:pt x="5934" y="3246"/>
                  </a:cubicBezTo>
                  <a:cubicBezTo>
                    <a:pt x="4938" y="2930"/>
                    <a:pt x="3831" y="2726"/>
                    <a:pt x="2945" y="2726"/>
                  </a:cubicBezTo>
                  <a:cubicBezTo>
                    <a:pt x="2391" y="2726"/>
                    <a:pt x="1926" y="2807"/>
                    <a:pt x="1616" y="2991"/>
                  </a:cubicBezTo>
                  <a:lnTo>
                    <a:pt x="1616" y="3246"/>
                  </a:lnTo>
                  <a:cubicBezTo>
                    <a:pt x="1351" y="3491"/>
                    <a:pt x="1616" y="3736"/>
                    <a:pt x="1351" y="3736"/>
                  </a:cubicBezTo>
                  <a:cubicBezTo>
                    <a:pt x="1351" y="3991"/>
                    <a:pt x="1351" y="3991"/>
                    <a:pt x="1351" y="4236"/>
                  </a:cubicBezTo>
                  <a:cubicBezTo>
                    <a:pt x="1351" y="4491"/>
                    <a:pt x="1207" y="4491"/>
                    <a:pt x="1074" y="4491"/>
                  </a:cubicBezTo>
                  <a:cubicBezTo>
                    <a:pt x="941" y="4491"/>
                    <a:pt x="808" y="4491"/>
                    <a:pt x="808" y="4736"/>
                  </a:cubicBezTo>
                  <a:cubicBezTo>
                    <a:pt x="266" y="6972"/>
                    <a:pt x="0" y="9463"/>
                    <a:pt x="0" y="11709"/>
                  </a:cubicBezTo>
                  <a:cubicBezTo>
                    <a:pt x="266" y="12454"/>
                    <a:pt x="266" y="13199"/>
                    <a:pt x="542" y="13944"/>
                  </a:cubicBezTo>
                  <a:cubicBezTo>
                    <a:pt x="542" y="14199"/>
                    <a:pt x="542" y="14199"/>
                    <a:pt x="542" y="14444"/>
                  </a:cubicBezTo>
                  <a:cubicBezTo>
                    <a:pt x="542" y="14444"/>
                    <a:pt x="1074" y="15445"/>
                    <a:pt x="1616" y="16690"/>
                  </a:cubicBezTo>
                  <a:cubicBezTo>
                    <a:pt x="2159" y="17435"/>
                    <a:pt x="2701" y="18180"/>
                    <a:pt x="3233" y="18926"/>
                  </a:cubicBezTo>
                  <a:lnTo>
                    <a:pt x="3510" y="18926"/>
                  </a:lnTo>
                  <a:cubicBezTo>
                    <a:pt x="4583" y="19671"/>
                    <a:pt x="3510" y="19426"/>
                    <a:pt x="4583" y="20171"/>
                  </a:cubicBezTo>
                  <a:cubicBezTo>
                    <a:pt x="4860" y="20171"/>
                    <a:pt x="5403" y="20416"/>
                    <a:pt x="5668" y="20671"/>
                  </a:cubicBezTo>
                  <a:cubicBezTo>
                    <a:pt x="5934" y="20916"/>
                    <a:pt x="6211" y="20916"/>
                    <a:pt x="6742" y="21171"/>
                  </a:cubicBezTo>
                  <a:cubicBezTo>
                    <a:pt x="6742" y="21171"/>
                    <a:pt x="7285" y="21416"/>
                    <a:pt x="7019" y="21416"/>
                  </a:cubicBezTo>
                  <a:cubicBezTo>
                    <a:pt x="7019" y="21498"/>
                    <a:pt x="7075" y="21529"/>
                    <a:pt x="7174" y="21529"/>
                  </a:cubicBezTo>
                  <a:cubicBezTo>
                    <a:pt x="7373" y="21529"/>
                    <a:pt x="7739" y="21416"/>
                    <a:pt x="8093" y="21416"/>
                  </a:cubicBezTo>
                  <a:cubicBezTo>
                    <a:pt x="8370" y="21416"/>
                    <a:pt x="8093" y="21416"/>
                    <a:pt x="8093" y="21171"/>
                  </a:cubicBezTo>
                  <a:lnTo>
                    <a:pt x="8912" y="21171"/>
                  </a:lnTo>
                  <a:cubicBezTo>
                    <a:pt x="9089" y="21171"/>
                    <a:pt x="9145" y="21396"/>
                    <a:pt x="9089" y="21467"/>
                  </a:cubicBezTo>
                  <a:cubicBezTo>
                    <a:pt x="9023" y="21447"/>
                    <a:pt x="8968" y="21437"/>
                    <a:pt x="8912" y="21416"/>
                  </a:cubicBezTo>
                  <a:cubicBezTo>
                    <a:pt x="8957" y="21467"/>
                    <a:pt x="9001" y="21488"/>
                    <a:pt x="9034" y="21488"/>
                  </a:cubicBezTo>
                  <a:cubicBezTo>
                    <a:pt x="9056" y="21488"/>
                    <a:pt x="9078" y="21478"/>
                    <a:pt x="9089" y="21467"/>
                  </a:cubicBezTo>
                  <a:cubicBezTo>
                    <a:pt x="9444" y="21559"/>
                    <a:pt x="9853" y="21600"/>
                    <a:pt x="10263" y="21600"/>
                  </a:cubicBezTo>
                  <a:cubicBezTo>
                    <a:pt x="10728" y="21600"/>
                    <a:pt x="11204" y="21539"/>
                    <a:pt x="11603" y="21416"/>
                  </a:cubicBezTo>
                  <a:cubicBezTo>
                    <a:pt x="12953" y="21171"/>
                    <a:pt x="14038" y="20916"/>
                    <a:pt x="15123" y="20416"/>
                  </a:cubicBezTo>
                  <a:cubicBezTo>
                    <a:pt x="17005" y="19426"/>
                    <a:pt x="18633" y="18180"/>
                    <a:pt x="19707" y="16435"/>
                  </a:cubicBezTo>
                  <a:cubicBezTo>
                    <a:pt x="19441" y="16435"/>
                    <a:pt x="19164" y="17180"/>
                    <a:pt x="18899" y="17180"/>
                  </a:cubicBezTo>
                  <a:cubicBezTo>
                    <a:pt x="18899" y="16690"/>
                    <a:pt x="19441" y="16690"/>
                    <a:pt x="19441" y="16190"/>
                  </a:cubicBezTo>
                  <a:cubicBezTo>
                    <a:pt x="19441" y="15935"/>
                    <a:pt x="19984" y="15445"/>
                    <a:pt x="20515" y="15445"/>
                  </a:cubicBezTo>
                  <a:lnTo>
                    <a:pt x="20515" y="15189"/>
                  </a:lnTo>
                  <a:lnTo>
                    <a:pt x="20792" y="14944"/>
                  </a:lnTo>
                  <a:cubicBezTo>
                    <a:pt x="21058" y="13944"/>
                    <a:pt x="21058" y="13699"/>
                    <a:pt x="21334" y="13699"/>
                  </a:cubicBezTo>
                  <a:cubicBezTo>
                    <a:pt x="21334" y="13199"/>
                    <a:pt x="21600" y="12954"/>
                    <a:pt x="21600" y="12454"/>
                  </a:cubicBezTo>
                  <a:cubicBezTo>
                    <a:pt x="21600" y="11709"/>
                    <a:pt x="21600" y="10963"/>
                    <a:pt x="21600" y="10208"/>
                  </a:cubicBezTo>
                  <a:cubicBezTo>
                    <a:pt x="21600" y="10208"/>
                    <a:pt x="21600" y="10320"/>
                    <a:pt x="21523" y="10320"/>
                  </a:cubicBezTo>
                  <a:cubicBezTo>
                    <a:pt x="21478" y="10320"/>
                    <a:pt x="21423" y="10300"/>
                    <a:pt x="21334" y="10208"/>
                  </a:cubicBezTo>
                  <a:cubicBezTo>
                    <a:pt x="21058" y="9963"/>
                    <a:pt x="21058" y="9463"/>
                    <a:pt x="21334" y="9218"/>
                  </a:cubicBezTo>
                  <a:cubicBezTo>
                    <a:pt x="21567" y="9218"/>
                    <a:pt x="21168" y="8432"/>
                    <a:pt x="20891" y="8432"/>
                  </a:cubicBezTo>
                  <a:cubicBezTo>
                    <a:pt x="20847" y="8432"/>
                    <a:pt x="20814" y="8442"/>
                    <a:pt x="20792" y="8473"/>
                  </a:cubicBezTo>
                  <a:cubicBezTo>
                    <a:pt x="20792" y="8473"/>
                    <a:pt x="20792" y="7829"/>
                    <a:pt x="20925" y="7829"/>
                  </a:cubicBezTo>
                  <a:cubicBezTo>
                    <a:pt x="20958" y="7829"/>
                    <a:pt x="21002" y="7870"/>
                    <a:pt x="21058" y="7972"/>
                  </a:cubicBezTo>
                  <a:cubicBezTo>
                    <a:pt x="21058" y="7727"/>
                    <a:pt x="20792" y="7472"/>
                    <a:pt x="20792" y="7472"/>
                  </a:cubicBezTo>
                  <a:lnTo>
                    <a:pt x="20792" y="7972"/>
                  </a:lnTo>
                  <a:cubicBezTo>
                    <a:pt x="20249" y="6972"/>
                    <a:pt x="20249" y="6482"/>
                    <a:pt x="19984" y="6227"/>
                  </a:cubicBezTo>
                  <a:lnTo>
                    <a:pt x="19984" y="6482"/>
                  </a:lnTo>
                  <a:cubicBezTo>
                    <a:pt x="19707" y="5982"/>
                    <a:pt x="19441" y="5727"/>
                    <a:pt x="19441" y="5482"/>
                  </a:cubicBezTo>
                  <a:lnTo>
                    <a:pt x="19984" y="5727"/>
                  </a:lnTo>
                  <a:cubicBezTo>
                    <a:pt x="19441" y="5237"/>
                    <a:pt x="19164" y="4736"/>
                    <a:pt x="18633" y="4236"/>
                  </a:cubicBezTo>
                  <a:lnTo>
                    <a:pt x="18633" y="4491"/>
                  </a:lnTo>
                  <a:cubicBezTo>
                    <a:pt x="18090" y="4236"/>
                    <a:pt x="17282" y="3246"/>
                    <a:pt x="16197" y="2746"/>
                  </a:cubicBezTo>
                  <a:cubicBezTo>
                    <a:pt x="15389" y="2001"/>
                    <a:pt x="14581" y="1746"/>
                    <a:pt x="13773" y="1501"/>
                  </a:cubicBezTo>
                  <a:lnTo>
                    <a:pt x="13773" y="1746"/>
                  </a:lnTo>
                  <a:lnTo>
                    <a:pt x="13230" y="1501"/>
                  </a:lnTo>
                  <a:cubicBezTo>
                    <a:pt x="13230" y="1501"/>
                    <a:pt x="13773" y="1245"/>
                    <a:pt x="13773" y="1245"/>
                  </a:cubicBezTo>
                  <a:cubicBezTo>
                    <a:pt x="13773" y="1245"/>
                    <a:pt x="12688" y="500"/>
                    <a:pt x="1160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7" name="Google Shape;166;p6"/>
            <p:cNvSpPr/>
            <p:nvPr/>
          </p:nvSpPr>
          <p:spPr>
            <a:xfrm>
              <a:off x="459434" y="200343"/>
              <a:ext cx="125643" cy="132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fill="norm" stroke="1" extrusionOk="0">
                  <a:moveTo>
                    <a:pt x="10948" y="0"/>
                  </a:moveTo>
                  <a:lnTo>
                    <a:pt x="6047" y="269"/>
                  </a:lnTo>
                  <a:lnTo>
                    <a:pt x="5184" y="1088"/>
                  </a:lnTo>
                  <a:lnTo>
                    <a:pt x="4606" y="1088"/>
                  </a:lnTo>
                  <a:cubicBezTo>
                    <a:pt x="4322" y="1088"/>
                    <a:pt x="4039" y="1357"/>
                    <a:pt x="3744" y="1357"/>
                  </a:cubicBezTo>
                  <a:lnTo>
                    <a:pt x="2882" y="1907"/>
                  </a:lnTo>
                  <a:cubicBezTo>
                    <a:pt x="2433" y="2120"/>
                    <a:pt x="2149" y="2344"/>
                    <a:pt x="1913" y="2557"/>
                  </a:cubicBezTo>
                  <a:cubicBezTo>
                    <a:pt x="1949" y="2523"/>
                    <a:pt x="1984" y="2490"/>
                    <a:pt x="2019" y="2456"/>
                  </a:cubicBezTo>
                  <a:lnTo>
                    <a:pt x="1724" y="2725"/>
                  </a:lnTo>
                  <a:cubicBezTo>
                    <a:pt x="1795" y="2669"/>
                    <a:pt x="1854" y="2613"/>
                    <a:pt x="1913" y="2557"/>
                  </a:cubicBezTo>
                  <a:cubicBezTo>
                    <a:pt x="1134" y="3342"/>
                    <a:pt x="850" y="4127"/>
                    <a:pt x="579" y="4923"/>
                  </a:cubicBezTo>
                  <a:cubicBezTo>
                    <a:pt x="579" y="5193"/>
                    <a:pt x="295" y="5462"/>
                    <a:pt x="0" y="5742"/>
                  </a:cubicBezTo>
                  <a:lnTo>
                    <a:pt x="0" y="6830"/>
                  </a:lnTo>
                  <a:cubicBezTo>
                    <a:pt x="0" y="6830"/>
                    <a:pt x="579" y="7110"/>
                    <a:pt x="579" y="7649"/>
                  </a:cubicBezTo>
                  <a:cubicBezTo>
                    <a:pt x="862" y="7929"/>
                    <a:pt x="862" y="8198"/>
                    <a:pt x="1157" y="8479"/>
                  </a:cubicBezTo>
                  <a:cubicBezTo>
                    <a:pt x="862" y="10116"/>
                    <a:pt x="1157" y="11753"/>
                    <a:pt x="1724" y="13402"/>
                  </a:cubicBezTo>
                  <a:cubicBezTo>
                    <a:pt x="2019" y="15039"/>
                    <a:pt x="2882" y="16407"/>
                    <a:pt x="3744" y="17495"/>
                  </a:cubicBezTo>
                  <a:cubicBezTo>
                    <a:pt x="4901" y="19144"/>
                    <a:pt x="6625" y="20512"/>
                    <a:pt x="8349" y="21600"/>
                  </a:cubicBezTo>
                  <a:lnTo>
                    <a:pt x="13534" y="21600"/>
                  </a:lnTo>
                  <a:cubicBezTo>
                    <a:pt x="14691" y="20781"/>
                    <a:pt x="15553" y="19963"/>
                    <a:pt x="16416" y="19413"/>
                  </a:cubicBezTo>
                  <a:cubicBezTo>
                    <a:pt x="17289" y="19144"/>
                    <a:pt x="17856" y="18594"/>
                    <a:pt x="18435" y="17776"/>
                  </a:cubicBezTo>
                  <a:cubicBezTo>
                    <a:pt x="18341" y="17865"/>
                    <a:pt x="18281" y="17899"/>
                    <a:pt x="18246" y="17899"/>
                  </a:cubicBezTo>
                  <a:cubicBezTo>
                    <a:pt x="18175" y="17899"/>
                    <a:pt x="18246" y="17776"/>
                    <a:pt x="18435" y="17776"/>
                  </a:cubicBezTo>
                  <a:cubicBezTo>
                    <a:pt x="18718" y="17495"/>
                    <a:pt x="19297" y="16957"/>
                    <a:pt x="19297" y="16957"/>
                  </a:cubicBezTo>
                  <a:cubicBezTo>
                    <a:pt x="19297" y="16957"/>
                    <a:pt x="19297" y="16957"/>
                    <a:pt x="19876" y="15858"/>
                  </a:cubicBezTo>
                  <a:cubicBezTo>
                    <a:pt x="20159" y="15589"/>
                    <a:pt x="20159" y="15039"/>
                    <a:pt x="20454" y="14770"/>
                  </a:cubicBezTo>
                  <a:cubicBezTo>
                    <a:pt x="20738" y="14221"/>
                    <a:pt x="21033" y="13402"/>
                    <a:pt x="21317" y="12852"/>
                  </a:cubicBezTo>
                  <a:cubicBezTo>
                    <a:pt x="21600" y="11215"/>
                    <a:pt x="21600" y="9566"/>
                    <a:pt x="21033" y="7929"/>
                  </a:cubicBezTo>
                  <a:cubicBezTo>
                    <a:pt x="20159" y="6561"/>
                    <a:pt x="19297" y="5193"/>
                    <a:pt x="17856" y="4093"/>
                  </a:cubicBezTo>
                  <a:cubicBezTo>
                    <a:pt x="17289" y="3824"/>
                    <a:pt x="16711" y="3555"/>
                    <a:pt x="16416" y="3006"/>
                  </a:cubicBezTo>
                  <a:lnTo>
                    <a:pt x="15553" y="2456"/>
                  </a:lnTo>
                  <a:lnTo>
                    <a:pt x="14691" y="2456"/>
                  </a:lnTo>
                  <a:cubicBezTo>
                    <a:pt x="14408" y="1907"/>
                    <a:pt x="14113" y="1637"/>
                    <a:pt x="13829" y="1357"/>
                  </a:cubicBezTo>
                  <a:lnTo>
                    <a:pt x="13251" y="1088"/>
                  </a:lnTo>
                  <a:cubicBezTo>
                    <a:pt x="12388" y="538"/>
                    <a:pt x="11810" y="269"/>
                    <a:pt x="1094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8" name="Google Shape;168;p6"/>
            <p:cNvSpPr/>
            <p:nvPr/>
          </p:nvSpPr>
          <p:spPr>
            <a:xfrm>
              <a:off x="226428" y="260936"/>
              <a:ext cx="136677" cy="143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1" h="21600" fill="norm" stroke="1" extrusionOk="0">
                  <a:moveTo>
                    <a:pt x="10656" y="0"/>
                  </a:moveTo>
                  <a:cubicBezTo>
                    <a:pt x="9868" y="250"/>
                    <a:pt x="9338" y="250"/>
                    <a:pt x="8809" y="500"/>
                  </a:cubicBezTo>
                  <a:lnTo>
                    <a:pt x="7232" y="1271"/>
                  </a:lnTo>
                  <a:lnTo>
                    <a:pt x="6973" y="1271"/>
                  </a:lnTo>
                  <a:cubicBezTo>
                    <a:pt x="5656" y="1271"/>
                    <a:pt x="4338" y="1521"/>
                    <a:pt x="3280" y="2282"/>
                  </a:cubicBezTo>
                  <a:cubicBezTo>
                    <a:pt x="2221" y="2792"/>
                    <a:pt x="1433" y="3803"/>
                    <a:pt x="914" y="4824"/>
                  </a:cubicBezTo>
                  <a:cubicBezTo>
                    <a:pt x="385" y="5585"/>
                    <a:pt x="385" y="6346"/>
                    <a:pt x="115" y="7106"/>
                  </a:cubicBezTo>
                  <a:lnTo>
                    <a:pt x="115" y="6856"/>
                  </a:lnTo>
                  <a:cubicBezTo>
                    <a:pt x="115" y="8377"/>
                    <a:pt x="-144" y="8127"/>
                    <a:pt x="115" y="9399"/>
                  </a:cubicBezTo>
                  <a:cubicBezTo>
                    <a:pt x="385" y="9399"/>
                    <a:pt x="914" y="10670"/>
                    <a:pt x="1174" y="10920"/>
                  </a:cubicBezTo>
                  <a:lnTo>
                    <a:pt x="1962" y="12452"/>
                  </a:lnTo>
                  <a:cubicBezTo>
                    <a:pt x="2221" y="12952"/>
                    <a:pt x="2491" y="13462"/>
                    <a:pt x="2491" y="13723"/>
                  </a:cubicBezTo>
                  <a:cubicBezTo>
                    <a:pt x="3020" y="14483"/>
                    <a:pt x="3809" y="15494"/>
                    <a:pt x="4068" y="16005"/>
                  </a:cubicBezTo>
                  <a:cubicBezTo>
                    <a:pt x="4597" y="17276"/>
                    <a:pt x="5386" y="18547"/>
                    <a:pt x="6174" y="19568"/>
                  </a:cubicBezTo>
                  <a:lnTo>
                    <a:pt x="6174" y="20839"/>
                  </a:lnTo>
                  <a:cubicBezTo>
                    <a:pt x="6973" y="20579"/>
                    <a:pt x="7492" y="20068"/>
                    <a:pt x="8021" y="19818"/>
                  </a:cubicBezTo>
                  <a:cubicBezTo>
                    <a:pt x="9598" y="21089"/>
                    <a:pt x="11714" y="21600"/>
                    <a:pt x="13820" y="21600"/>
                  </a:cubicBezTo>
                  <a:cubicBezTo>
                    <a:pt x="15397" y="21340"/>
                    <a:pt x="17244" y="20579"/>
                    <a:pt x="18292" y="19308"/>
                  </a:cubicBezTo>
                  <a:lnTo>
                    <a:pt x="19609" y="18297"/>
                  </a:lnTo>
                  <a:lnTo>
                    <a:pt x="20668" y="17026"/>
                  </a:lnTo>
                  <a:cubicBezTo>
                    <a:pt x="20462" y="17213"/>
                    <a:pt x="20344" y="17297"/>
                    <a:pt x="20290" y="17297"/>
                  </a:cubicBezTo>
                  <a:cubicBezTo>
                    <a:pt x="20214" y="17297"/>
                    <a:pt x="20344" y="17078"/>
                    <a:pt x="20668" y="16765"/>
                  </a:cubicBezTo>
                  <a:cubicBezTo>
                    <a:pt x="21197" y="15755"/>
                    <a:pt x="21197" y="15494"/>
                    <a:pt x="21197" y="15494"/>
                  </a:cubicBezTo>
                  <a:cubicBezTo>
                    <a:pt x="21197" y="15494"/>
                    <a:pt x="21175" y="15515"/>
                    <a:pt x="21154" y="15515"/>
                  </a:cubicBezTo>
                  <a:cubicBezTo>
                    <a:pt x="21089" y="15515"/>
                    <a:pt x="20992" y="15369"/>
                    <a:pt x="21197" y="14223"/>
                  </a:cubicBezTo>
                  <a:cubicBezTo>
                    <a:pt x="21456" y="12952"/>
                    <a:pt x="21456" y="11680"/>
                    <a:pt x="21197" y="10420"/>
                  </a:cubicBezTo>
                  <a:cubicBezTo>
                    <a:pt x="20668" y="8888"/>
                    <a:pt x="19879" y="7617"/>
                    <a:pt x="18821" y="6346"/>
                  </a:cubicBezTo>
                  <a:cubicBezTo>
                    <a:pt x="18821" y="5845"/>
                    <a:pt x="18562" y="5335"/>
                    <a:pt x="18292" y="4824"/>
                  </a:cubicBezTo>
                  <a:lnTo>
                    <a:pt x="17762" y="4064"/>
                  </a:lnTo>
                  <a:cubicBezTo>
                    <a:pt x="17762" y="4064"/>
                    <a:pt x="17762" y="3803"/>
                    <a:pt x="17503" y="3553"/>
                  </a:cubicBezTo>
                  <a:cubicBezTo>
                    <a:pt x="17503" y="3303"/>
                    <a:pt x="17244" y="3043"/>
                    <a:pt x="16974" y="2792"/>
                  </a:cubicBezTo>
                  <a:cubicBezTo>
                    <a:pt x="16974" y="2532"/>
                    <a:pt x="16715" y="2282"/>
                    <a:pt x="16715" y="2282"/>
                  </a:cubicBezTo>
                  <a:cubicBezTo>
                    <a:pt x="16456" y="2032"/>
                    <a:pt x="16186" y="1771"/>
                    <a:pt x="16186" y="1771"/>
                  </a:cubicBezTo>
                  <a:cubicBezTo>
                    <a:pt x="15656" y="1271"/>
                    <a:pt x="15138" y="1011"/>
                    <a:pt x="14609" y="761"/>
                  </a:cubicBezTo>
                  <a:cubicBezTo>
                    <a:pt x="14080" y="500"/>
                    <a:pt x="13291" y="250"/>
                    <a:pt x="1276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9" name="Google Shape;169;p6"/>
            <p:cNvSpPr/>
            <p:nvPr/>
          </p:nvSpPr>
          <p:spPr>
            <a:xfrm>
              <a:off x="438568" y="480533"/>
              <a:ext cx="131965" cy="155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fill="norm" stroke="1" extrusionOk="0">
                  <a:moveTo>
                    <a:pt x="9128" y="9493"/>
                  </a:moveTo>
                  <a:cubicBezTo>
                    <a:pt x="9128" y="9493"/>
                    <a:pt x="9128" y="9733"/>
                    <a:pt x="9409" y="9733"/>
                  </a:cubicBezTo>
                  <a:cubicBezTo>
                    <a:pt x="9409" y="9964"/>
                    <a:pt x="9409" y="9964"/>
                    <a:pt x="9128" y="9964"/>
                  </a:cubicBezTo>
                  <a:cubicBezTo>
                    <a:pt x="8859" y="9964"/>
                    <a:pt x="9128" y="9733"/>
                    <a:pt x="9128" y="9493"/>
                  </a:cubicBezTo>
                  <a:close/>
                  <a:moveTo>
                    <a:pt x="8075" y="0"/>
                  </a:moveTo>
                  <a:cubicBezTo>
                    <a:pt x="7290" y="0"/>
                    <a:pt x="6539" y="125"/>
                    <a:pt x="5855" y="356"/>
                  </a:cubicBezTo>
                  <a:cubicBezTo>
                    <a:pt x="3939" y="1297"/>
                    <a:pt x="2302" y="2700"/>
                    <a:pt x="1753" y="4343"/>
                  </a:cubicBezTo>
                  <a:lnTo>
                    <a:pt x="1753" y="4103"/>
                  </a:lnTo>
                  <a:cubicBezTo>
                    <a:pt x="1204" y="4804"/>
                    <a:pt x="934" y="5746"/>
                    <a:pt x="654" y="6447"/>
                  </a:cubicBezTo>
                  <a:cubicBezTo>
                    <a:pt x="654" y="6918"/>
                    <a:pt x="385" y="7389"/>
                    <a:pt x="385" y="7850"/>
                  </a:cubicBezTo>
                  <a:cubicBezTo>
                    <a:pt x="385" y="8321"/>
                    <a:pt x="385" y="9022"/>
                    <a:pt x="105" y="9493"/>
                  </a:cubicBezTo>
                  <a:cubicBezTo>
                    <a:pt x="-164" y="11136"/>
                    <a:pt x="105" y="13010"/>
                    <a:pt x="654" y="14653"/>
                  </a:cubicBezTo>
                  <a:lnTo>
                    <a:pt x="654" y="14413"/>
                  </a:lnTo>
                  <a:cubicBezTo>
                    <a:pt x="934" y="15124"/>
                    <a:pt x="1204" y="16056"/>
                    <a:pt x="1204" y="16757"/>
                  </a:cubicBezTo>
                  <a:cubicBezTo>
                    <a:pt x="1226" y="16738"/>
                    <a:pt x="1260" y="16728"/>
                    <a:pt x="1293" y="16728"/>
                  </a:cubicBezTo>
                  <a:cubicBezTo>
                    <a:pt x="1618" y="16728"/>
                    <a:pt x="2324" y="17718"/>
                    <a:pt x="2571" y="17930"/>
                  </a:cubicBezTo>
                  <a:cubicBezTo>
                    <a:pt x="3120" y="18400"/>
                    <a:pt x="3670" y="18871"/>
                    <a:pt x="4208" y="19102"/>
                  </a:cubicBezTo>
                  <a:cubicBezTo>
                    <a:pt x="4757" y="19573"/>
                    <a:pt x="5306" y="20043"/>
                    <a:pt x="6124" y="20274"/>
                  </a:cubicBezTo>
                  <a:cubicBezTo>
                    <a:pt x="6943" y="20745"/>
                    <a:pt x="7492" y="20975"/>
                    <a:pt x="8310" y="21216"/>
                  </a:cubicBezTo>
                  <a:lnTo>
                    <a:pt x="9409" y="21446"/>
                  </a:lnTo>
                  <a:lnTo>
                    <a:pt x="10227" y="21446"/>
                  </a:lnTo>
                  <a:cubicBezTo>
                    <a:pt x="11135" y="21542"/>
                    <a:pt x="12043" y="21600"/>
                    <a:pt x="12939" y="21600"/>
                  </a:cubicBezTo>
                  <a:cubicBezTo>
                    <a:pt x="14229" y="21600"/>
                    <a:pt x="15506" y="21485"/>
                    <a:pt x="16784" y="21216"/>
                  </a:cubicBezTo>
                  <a:lnTo>
                    <a:pt x="18432" y="21216"/>
                  </a:lnTo>
                  <a:cubicBezTo>
                    <a:pt x="18432" y="20043"/>
                    <a:pt x="18432" y="19102"/>
                    <a:pt x="18152" y="18170"/>
                  </a:cubicBezTo>
                  <a:lnTo>
                    <a:pt x="18152" y="17699"/>
                  </a:lnTo>
                  <a:cubicBezTo>
                    <a:pt x="18970" y="17228"/>
                    <a:pt x="19519" y="16527"/>
                    <a:pt x="20068" y="15585"/>
                  </a:cubicBezTo>
                  <a:cubicBezTo>
                    <a:pt x="20618" y="14884"/>
                    <a:pt x="21156" y="13711"/>
                    <a:pt x="21436" y="12779"/>
                  </a:cubicBezTo>
                  <a:cubicBezTo>
                    <a:pt x="21324" y="12972"/>
                    <a:pt x="21257" y="13048"/>
                    <a:pt x="21212" y="13048"/>
                  </a:cubicBezTo>
                  <a:cubicBezTo>
                    <a:pt x="21156" y="13048"/>
                    <a:pt x="21156" y="12914"/>
                    <a:pt x="21156" y="12779"/>
                  </a:cubicBezTo>
                  <a:cubicBezTo>
                    <a:pt x="21436" y="11367"/>
                    <a:pt x="21156" y="11367"/>
                    <a:pt x="21156" y="11367"/>
                  </a:cubicBezTo>
                  <a:cubicBezTo>
                    <a:pt x="21156" y="11136"/>
                    <a:pt x="21156" y="11367"/>
                    <a:pt x="20887" y="9733"/>
                  </a:cubicBezTo>
                  <a:cubicBezTo>
                    <a:pt x="20068" y="7149"/>
                    <a:pt x="18432" y="4804"/>
                    <a:pt x="15966" y="2931"/>
                  </a:cubicBezTo>
                  <a:lnTo>
                    <a:pt x="14879" y="2229"/>
                  </a:lnTo>
                  <a:lnTo>
                    <a:pt x="13511" y="1528"/>
                  </a:lnTo>
                  <a:cubicBezTo>
                    <a:pt x="12962" y="1297"/>
                    <a:pt x="12682" y="1057"/>
                    <a:pt x="12144" y="826"/>
                  </a:cubicBezTo>
                  <a:cubicBezTo>
                    <a:pt x="11594" y="586"/>
                    <a:pt x="11045" y="356"/>
                    <a:pt x="10496" y="356"/>
                  </a:cubicBezTo>
                  <a:cubicBezTo>
                    <a:pt x="9678" y="125"/>
                    <a:pt x="8859" y="0"/>
                    <a:pt x="807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0" name="Google Shape;170;p6"/>
            <p:cNvSpPr/>
            <p:nvPr/>
          </p:nvSpPr>
          <p:spPr>
            <a:xfrm>
              <a:off x="233926" y="597509"/>
              <a:ext cx="130241" cy="139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6927" y="0"/>
                  </a:moveTo>
                  <a:cubicBezTo>
                    <a:pt x="6950" y="32"/>
                    <a:pt x="6984" y="64"/>
                    <a:pt x="7018" y="96"/>
                  </a:cubicBezTo>
                  <a:lnTo>
                    <a:pt x="7200" y="0"/>
                  </a:lnTo>
                  <a:close/>
                  <a:moveTo>
                    <a:pt x="7018" y="96"/>
                  </a:moveTo>
                  <a:lnTo>
                    <a:pt x="1385" y="2878"/>
                  </a:lnTo>
                  <a:cubicBezTo>
                    <a:pt x="1385" y="3402"/>
                    <a:pt x="1385" y="3916"/>
                    <a:pt x="1385" y="4440"/>
                  </a:cubicBezTo>
                  <a:lnTo>
                    <a:pt x="1385" y="7307"/>
                  </a:lnTo>
                  <a:cubicBezTo>
                    <a:pt x="1385" y="7574"/>
                    <a:pt x="1385" y="7574"/>
                    <a:pt x="1385" y="7831"/>
                  </a:cubicBezTo>
                  <a:cubicBezTo>
                    <a:pt x="1385" y="7831"/>
                    <a:pt x="1102" y="7831"/>
                    <a:pt x="1102" y="8099"/>
                  </a:cubicBezTo>
                  <a:cubicBezTo>
                    <a:pt x="829" y="8880"/>
                    <a:pt x="556" y="9404"/>
                    <a:pt x="273" y="10185"/>
                  </a:cubicBezTo>
                  <a:cubicBezTo>
                    <a:pt x="273" y="10698"/>
                    <a:pt x="0" y="11223"/>
                    <a:pt x="0" y="11490"/>
                  </a:cubicBezTo>
                  <a:cubicBezTo>
                    <a:pt x="0" y="12271"/>
                    <a:pt x="0" y="12795"/>
                    <a:pt x="0" y="13309"/>
                  </a:cubicBezTo>
                  <a:cubicBezTo>
                    <a:pt x="0" y="15662"/>
                    <a:pt x="1102" y="17749"/>
                    <a:pt x="2771" y="19311"/>
                  </a:cubicBezTo>
                  <a:cubicBezTo>
                    <a:pt x="3600" y="20092"/>
                    <a:pt x="4713" y="20883"/>
                    <a:pt x="6098" y="21140"/>
                  </a:cubicBezTo>
                  <a:cubicBezTo>
                    <a:pt x="6371" y="21140"/>
                    <a:pt x="6371" y="21397"/>
                    <a:pt x="6644" y="21397"/>
                  </a:cubicBezTo>
                  <a:cubicBezTo>
                    <a:pt x="7200" y="21536"/>
                    <a:pt x="7825" y="21600"/>
                    <a:pt x="8449" y="21600"/>
                  </a:cubicBezTo>
                  <a:cubicBezTo>
                    <a:pt x="9074" y="21600"/>
                    <a:pt x="9698" y="21536"/>
                    <a:pt x="10244" y="21397"/>
                  </a:cubicBezTo>
                  <a:cubicBezTo>
                    <a:pt x="11356" y="21397"/>
                    <a:pt x="12742" y="21140"/>
                    <a:pt x="13844" y="20883"/>
                  </a:cubicBezTo>
                  <a:lnTo>
                    <a:pt x="13844" y="20616"/>
                  </a:lnTo>
                  <a:cubicBezTo>
                    <a:pt x="14252" y="20423"/>
                    <a:pt x="14400" y="20380"/>
                    <a:pt x="14479" y="20380"/>
                  </a:cubicBezTo>
                  <a:cubicBezTo>
                    <a:pt x="14559" y="20380"/>
                    <a:pt x="14559" y="20434"/>
                    <a:pt x="14729" y="20434"/>
                  </a:cubicBezTo>
                  <a:cubicBezTo>
                    <a:pt x="14832" y="20434"/>
                    <a:pt x="14979" y="20412"/>
                    <a:pt x="15229" y="20359"/>
                  </a:cubicBezTo>
                  <a:cubicBezTo>
                    <a:pt x="15229" y="19578"/>
                    <a:pt x="16898" y="19578"/>
                    <a:pt x="16898" y="19054"/>
                  </a:cubicBezTo>
                  <a:cubicBezTo>
                    <a:pt x="16898" y="19054"/>
                    <a:pt x="17444" y="18797"/>
                    <a:pt x="17444" y="18797"/>
                  </a:cubicBezTo>
                  <a:cubicBezTo>
                    <a:pt x="17444" y="18829"/>
                    <a:pt x="17455" y="18840"/>
                    <a:pt x="17478" y="18840"/>
                  </a:cubicBezTo>
                  <a:cubicBezTo>
                    <a:pt x="17603" y="18840"/>
                    <a:pt x="18045" y="18230"/>
                    <a:pt x="18284" y="18005"/>
                  </a:cubicBezTo>
                  <a:cubicBezTo>
                    <a:pt x="18375" y="17920"/>
                    <a:pt x="18397" y="17898"/>
                    <a:pt x="18397" y="17898"/>
                  </a:cubicBezTo>
                  <a:cubicBezTo>
                    <a:pt x="18375" y="17898"/>
                    <a:pt x="18193" y="18005"/>
                    <a:pt x="18000" y="18005"/>
                  </a:cubicBezTo>
                  <a:lnTo>
                    <a:pt x="18556" y="17492"/>
                  </a:lnTo>
                  <a:cubicBezTo>
                    <a:pt x="18693" y="17353"/>
                    <a:pt x="18829" y="17289"/>
                    <a:pt x="18909" y="17289"/>
                  </a:cubicBezTo>
                  <a:cubicBezTo>
                    <a:pt x="18977" y="17289"/>
                    <a:pt x="18977" y="17353"/>
                    <a:pt x="18829" y="17492"/>
                  </a:cubicBezTo>
                  <a:cubicBezTo>
                    <a:pt x="19669" y="16700"/>
                    <a:pt x="20215" y="15662"/>
                    <a:pt x="20771" y="14614"/>
                  </a:cubicBezTo>
                  <a:cubicBezTo>
                    <a:pt x="21327" y="13309"/>
                    <a:pt x="21600" y="11490"/>
                    <a:pt x="21327" y="9917"/>
                  </a:cubicBezTo>
                  <a:cubicBezTo>
                    <a:pt x="21055" y="8355"/>
                    <a:pt x="20215" y="6793"/>
                    <a:pt x="19113" y="5488"/>
                  </a:cubicBezTo>
                  <a:cubicBezTo>
                    <a:pt x="18284" y="4964"/>
                    <a:pt x="17444" y="4440"/>
                    <a:pt x="16615" y="3916"/>
                  </a:cubicBezTo>
                  <a:cubicBezTo>
                    <a:pt x="16615" y="4440"/>
                    <a:pt x="17171" y="4697"/>
                    <a:pt x="17171" y="4964"/>
                  </a:cubicBezTo>
                  <a:cubicBezTo>
                    <a:pt x="16898" y="4697"/>
                    <a:pt x="16615" y="4440"/>
                    <a:pt x="16342" y="4440"/>
                  </a:cubicBezTo>
                  <a:cubicBezTo>
                    <a:pt x="16069" y="4440"/>
                    <a:pt x="15513" y="3659"/>
                    <a:pt x="15513" y="3135"/>
                  </a:cubicBezTo>
                  <a:lnTo>
                    <a:pt x="15229" y="3135"/>
                  </a:lnTo>
                  <a:lnTo>
                    <a:pt x="15229" y="2878"/>
                  </a:lnTo>
                  <a:cubicBezTo>
                    <a:pt x="14684" y="2610"/>
                    <a:pt x="13844" y="2354"/>
                    <a:pt x="13298" y="1829"/>
                  </a:cubicBezTo>
                  <a:cubicBezTo>
                    <a:pt x="12458" y="1573"/>
                    <a:pt x="11913" y="1573"/>
                    <a:pt x="11356" y="1305"/>
                  </a:cubicBezTo>
                  <a:cubicBezTo>
                    <a:pt x="11300" y="1262"/>
                    <a:pt x="11277" y="1241"/>
                    <a:pt x="11277" y="1241"/>
                  </a:cubicBezTo>
                  <a:cubicBezTo>
                    <a:pt x="11266" y="1241"/>
                    <a:pt x="11572" y="1573"/>
                    <a:pt x="11356" y="1573"/>
                  </a:cubicBezTo>
                  <a:cubicBezTo>
                    <a:pt x="11084" y="1573"/>
                    <a:pt x="10800" y="1573"/>
                    <a:pt x="10800" y="1305"/>
                  </a:cubicBezTo>
                  <a:cubicBezTo>
                    <a:pt x="10800" y="1048"/>
                    <a:pt x="10527" y="920"/>
                    <a:pt x="10278" y="920"/>
                  </a:cubicBezTo>
                  <a:cubicBezTo>
                    <a:pt x="10073" y="920"/>
                    <a:pt x="9891" y="1016"/>
                    <a:pt x="9937" y="1209"/>
                  </a:cubicBezTo>
                  <a:cubicBezTo>
                    <a:pt x="9778" y="984"/>
                    <a:pt x="9210" y="792"/>
                    <a:pt x="9698" y="792"/>
                  </a:cubicBezTo>
                  <a:cubicBezTo>
                    <a:pt x="9415" y="792"/>
                    <a:pt x="9142" y="524"/>
                    <a:pt x="9142" y="524"/>
                  </a:cubicBezTo>
                  <a:lnTo>
                    <a:pt x="9415" y="792"/>
                  </a:lnTo>
                  <a:cubicBezTo>
                    <a:pt x="8585" y="524"/>
                    <a:pt x="8313" y="267"/>
                    <a:pt x="7756" y="267"/>
                  </a:cubicBezTo>
                  <a:lnTo>
                    <a:pt x="8029" y="524"/>
                  </a:lnTo>
                  <a:cubicBezTo>
                    <a:pt x="7541" y="524"/>
                    <a:pt x="7268" y="321"/>
                    <a:pt x="7018" y="9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1" name="Google Shape;171;p6"/>
            <p:cNvSpPr/>
            <p:nvPr/>
          </p:nvSpPr>
          <p:spPr>
            <a:xfrm>
              <a:off x="39125" y="11801"/>
              <a:ext cx="112341" cy="1352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600" fill="norm" stroke="1" extrusionOk="0">
                  <a:moveTo>
                    <a:pt x="8619" y="0"/>
                  </a:moveTo>
                  <a:cubicBezTo>
                    <a:pt x="6689" y="264"/>
                    <a:pt x="4759" y="1344"/>
                    <a:pt x="3464" y="2413"/>
                  </a:cubicBezTo>
                  <a:cubicBezTo>
                    <a:pt x="2499" y="3229"/>
                    <a:pt x="1851" y="4033"/>
                    <a:pt x="1203" y="5102"/>
                  </a:cubicBezTo>
                  <a:cubicBezTo>
                    <a:pt x="569" y="6447"/>
                    <a:pt x="238" y="7527"/>
                    <a:pt x="238" y="8871"/>
                  </a:cubicBezTo>
                  <a:cubicBezTo>
                    <a:pt x="-79" y="9676"/>
                    <a:pt x="-79" y="10480"/>
                    <a:pt x="238" y="11020"/>
                  </a:cubicBezTo>
                  <a:cubicBezTo>
                    <a:pt x="238" y="12629"/>
                    <a:pt x="886" y="14249"/>
                    <a:pt x="1851" y="15583"/>
                  </a:cubicBezTo>
                  <a:cubicBezTo>
                    <a:pt x="2816" y="17203"/>
                    <a:pt x="4111" y="18547"/>
                    <a:pt x="6041" y="19616"/>
                  </a:cubicBezTo>
                  <a:cubicBezTo>
                    <a:pt x="7337" y="20696"/>
                    <a:pt x="9267" y="21501"/>
                    <a:pt x="10880" y="21501"/>
                  </a:cubicBezTo>
                  <a:cubicBezTo>
                    <a:pt x="11276" y="21567"/>
                    <a:pt x="11686" y="21600"/>
                    <a:pt x="12083" y="21600"/>
                  </a:cubicBezTo>
                  <a:cubicBezTo>
                    <a:pt x="13272" y="21600"/>
                    <a:pt x="14422" y="21302"/>
                    <a:pt x="15387" y="20696"/>
                  </a:cubicBezTo>
                  <a:cubicBezTo>
                    <a:pt x="16366" y="20696"/>
                    <a:pt x="17000" y="20156"/>
                    <a:pt x="17648" y="19616"/>
                  </a:cubicBezTo>
                  <a:cubicBezTo>
                    <a:pt x="17331" y="19616"/>
                    <a:pt x="17331" y="19616"/>
                    <a:pt x="17648" y="19352"/>
                  </a:cubicBezTo>
                  <a:cubicBezTo>
                    <a:pt x="18613" y="18547"/>
                    <a:pt x="18613" y="18547"/>
                    <a:pt x="18613" y="18547"/>
                  </a:cubicBezTo>
                  <a:cubicBezTo>
                    <a:pt x="18613" y="18272"/>
                    <a:pt x="18613" y="18547"/>
                    <a:pt x="18943" y="17467"/>
                  </a:cubicBezTo>
                  <a:cubicBezTo>
                    <a:pt x="19578" y="16123"/>
                    <a:pt x="19908" y="15583"/>
                    <a:pt x="20226" y="14249"/>
                  </a:cubicBezTo>
                  <a:cubicBezTo>
                    <a:pt x="20556" y="13434"/>
                    <a:pt x="20873" y="12905"/>
                    <a:pt x="20873" y="12089"/>
                  </a:cubicBezTo>
                  <a:cubicBezTo>
                    <a:pt x="21191" y="11560"/>
                    <a:pt x="21191" y="10745"/>
                    <a:pt x="21521" y="9940"/>
                  </a:cubicBezTo>
                  <a:cubicBezTo>
                    <a:pt x="21521" y="9136"/>
                    <a:pt x="21521" y="8596"/>
                    <a:pt x="21521" y="7791"/>
                  </a:cubicBezTo>
                  <a:lnTo>
                    <a:pt x="21521" y="6447"/>
                  </a:lnTo>
                  <a:lnTo>
                    <a:pt x="21191" y="5378"/>
                  </a:lnTo>
                  <a:cubicBezTo>
                    <a:pt x="20873" y="4573"/>
                    <a:pt x="20556" y="3493"/>
                    <a:pt x="19908" y="2689"/>
                  </a:cubicBezTo>
                  <a:cubicBezTo>
                    <a:pt x="18943" y="1609"/>
                    <a:pt x="17331" y="1069"/>
                    <a:pt x="15718" y="804"/>
                  </a:cubicBezTo>
                  <a:lnTo>
                    <a:pt x="13457" y="804"/>
                  </a:lnTo>
                  <a:cubicBezTo>
                    <a:pt x="11845" y="264"/>
                    <a:pt x="10232" y="0"/>
                    <a:pt x="861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2" name="Google Shape;172;p6"/>
            <p:cNvSpPr/>
            <p:nvPr/>
          </p:nvSpPr>
          <p:spPr>
            <a:xfrm>
              <a:off x="283972" y="0"/>
              <a:ext cx="109840" cy="1616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fill="norm" stroke="1" extrusionOk="0">
                  <a:moveTo>
                    <a:pt x="9254" y="0"/>
                  </a:moveTo>
                  <a:lnTo>
                    <a:pt x="1070" y="1577"/>
                  </a:lnTo>
                  <a:cubicBezTo>
                    <a:pt x="412" y="3154"/>
                    <a:pt x="-245" y="4722"/>
                    <a:pt x="90" y="6521"/>
                  </a:cubicBezTo>
                  <a:cubicBezTo>
                    <a:pt x="90" y="7646"/>
                    <a:pt x="90" y="9002"/>
                    <a:pt x="734" y="10127"/>
                  </a:cubicBezTo>
                  <a:cubicBezTo>
                    <a:pt x="1392" y="11925"/>
                    <a:pt x="2371" y="13724"/>
                    <a:pt x="3686" y="15301"/>
                  </a:cubicBezTo>
                  <a:cubicBezTo>
                    <a:pt x="4987" y="17099"/>
                    <a:pt x="6959" y="18446"/>
                    <a:pt x="9576" y="19571"/>
                  </a:cubicBezTo>
                  <a:cubicBezTo>
                    <a:pt x="9898" y="20023"/>
                    <a:pt x="10555" y="20475"/>
                    <a:pt x="11212" y="20696"/>
                  </a:cubicBezTo>
                  <a:cubicBezTo>
                    <a:pt x="11051" y="20585"/>
                    <a:pt x="11051" y="20530"/>
                    <a:pt x="11092" y="20530"/>
                  </a:cubicBezTo>
                  <a:cubicBezTo>
                    <a:pt x="11132" y="20530"/>
                    <a:pt x="11212" y="20585"/>
                    <a:pt x="11212" y="20696"/>
                  </a:cubicBezTo>
                  <a:cubicBezTo>
                    <a:pt x="11977" y="20954"/>
                    <a:pt x="12138" y="21019"/>
                    <a:pt x="12205" y="21019"/>
                  </a:cubicBezTo>
                  <a:cubicBezTo>
                    <a:pt x="12245" y="21019"/>
                    <a:pt x="12219" y="20982"/>
                    <a:pt x="12366" y="20982"/>
                  </a:cubicBezTo>
                  <a:cubicBezTo>
                    <a:pt x="12514" y="20982"/>
                    <a:pt x="12822" y="21010"/>
                    <a:pt x="13507" y="21148"/>
                  </a:cubicBezTo>
                  <a:lnTo>
                    <a:pt x="15143" y="21600"/>
                  </a:lnTo>
                  <a:lnTo>
                    <a:pt x="20376" y="19571"/>
                  </a:lnTo>
                  <a:cubicBezTo>
                    <a:pt x="21033" y="17994"/>
                    <a:pt x="21355" y="16195"/>
                    <a:pt x="21355" y="14618"/>
                  </a:cubicBezTo>
                  <a:cubicBezTo>
                    <a:pt x="21033" y="13272"/>
                    <a:pt x="20376" y="11925"/>
                    <a:pt x="20040" y="10800"/>
                  </a:cubicBezTo>
                  <a:cubicBezTo>
                    <a:pt x="19396" y="9896"/>
                    <a:pt x="18739" y="9223"/>
                    <a:pt x="18081" y="8550"/>
                  </a:cubicBezTo>
                  <a:cubicBezTo>
                    <a:pt x="17759" y="8328"/>
                    <a:pt x="17102" y="7876"/>
                    <a:pt x="16123" y="7203"/>
                  </a:cubicBezTo>
                  <a:cubicBezTo>
                    <a:pt x="16123" y="7203"/>
                    <a:pt x="16123" y="6973"/>
                    <a:pt x="16123" y="6973"/>
                  </a:cubicBezTo>
                  <a:cubicBezTo>
                    <a:pt x="16123" y="6078"/>
                    <a:pt x="15465" y="5626"/>
                    <a:pt x="15143" y="4953"/>
                  </a:cubicBezTo>
                  <a:cubicBezTo>
                    <a:pt x="14808" y="4279"/>
                    <a:pt x="14486" y="3827"/>
                    <a:pt x="14151" y="3597"/>
                  </a:cubicBezTo>
                  <a:cubicBezTo>
                    <a:pt x="13829" y="3154"/>
                    <a:pt x="13171" y="2702"/>
                    <a:pt x="12849" y="2029"/>
                  </a:cubicBezTo>
                  <a:cubicBezTo>
                    <a:pt x="12849" y="2029"/>
                    <a:pt x="12514" y="1798"/>
                    <a:pt x="12514" y="1798"/>
                  </a:cubicBezTo>
                  <a:cubicBezTo>
                    <a:pt x="11534" y="1125"/>
                    <a:pt x="10555" y="452"/>
                    <a:pt x="925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24" name="Google Shape;173;p6"/>
          <p:cNvSpPr/>
          <p:nvPr/>
        </p:nvSpPr>
        <p:spPr>
          <a:xfrm>
            <a:off x="8901331" y="893388"/>
            <a:ext cx="12701" cy="179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cubicBezTo>
                  <a:pt x="12033" y="6843"/>
                  <a:pt x="4833" y="13640"/>
                  <a:pt x="0" y="21600"/>
                </a:cubicBezTo>
                <a:cubicBezTo>
                  <a:pt x="9567" y="14757"/>
                  <a:pt x="16767" y="6843"/>
                  <a:pt x="21600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27" name="Google Shape;175;p6"/>
          <p:cNvGrpSpPr/>
          <p:nvPr/>
        </p:nvGrpSpPr>
        <p:grpSpPr>
          <a:xfrm>
            <a:off x="9450849" y="720933"/>
            <a:ext cx="1" cy="12701"/>
            <a:chOff x="0" y="0"/>
            <a:chExt cx="0" cy="12700"/>
          </a:xfrm>
        </p:grpSpPr>
        <p:sp>
          <p:nvSpPr>
            <p:cNvPr id="25" name="Line"/>
            <p:cNvSpPr/>
            <p:nvPr/>
          </p:nvSpPr>
          <p:spPr>
            <a:xfrm flipV="1">
              <a:off x="0" y="0"/>
              <a:ext cx="1" cy="127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26" name="Line"/>
            <p:cNvSpPr/>
            <p:nvPr/>
          </p:nvSpPr>
          <p:spPr>
            <a:xfrm flipH="1">
              <a:off x="0" y="0"/>
              <a:ext cx="1" cy="127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</p:grpSp>
      <p:sp>
        <p:nvSpPr>
          <p:cNvPr id="28" name="Google Shape;176;p6"/>
          <p:cNvSpPr/>
          <p:nvPr/>
        </p:nvSpPr>
        <p:spPr>
          <a:xfrm>
            <a:off x="8903395" y="369621"/>
            <a:ext cx="611615" cy="4187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9" name="Google Shape;177;p6"/>
          <p:cNvSpPr/>
          <p:nvPr/>
        </p:nvSpPr>
        <p:spPr>
          <a:xfrm rot="18703121">
            <a:off x="8066786" y="506732"/>
            <a:ext cx="550286" cy="3898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05" y="9482"/>
                </a:moveTo>
                <a:lnTo>
                  <a:pt x="11670" y="9675"/>
                </a:lnTo>
                <a:lnTo>
                  <a:pt x="11708" y="9519"/>
                </a:lnTo>
                <a:cubicBezTo>
                  <a:pt x="11708" y="9502"/>
                  <a:pt x="11707" y="9491"/>
                  <a:pt x="11705" y="9482"/>
                </a:cubicBezTo>
                <a:close/>
                <a:moveTo>
                  <a:pt x="2872" y="9600"/>
                </a:moveTo>
                <a:cubicBezTo>
                  <a:pt x="2878" y="9600"/>
                  <a:pt x="2885" y="9607"/>
                  <a:pt x="2891" y="9624"/>
                </a:cubicBezTo>
                <a:lnTo>
                  <a:pt x="2652" y="10102"/>
                </a:lnTo>
                <a:cubicBezTo>
                  <a:pt x="2793" y="9815"/>
                  <a:pt x="2841" y="9600"/>
                  <a:pt x="2872" y="9600"/>
                </a:cubicBezTo>
                <a:close/>
                <a:moveTo>
                  <a:pt x="21562" y="14697"/>
                </a:moveTo>
                <a:cubicBezTo>
                  <a:pt x="21561" y="14717"/>
                  <a:pt x="21561" y="14736"/>
                  <a:pt x="21559" y="14757"/>
                </a:cubicBezTo>
                <a:cubicBezTo>
                  <a:pt x="21561" y="14738"/>
                  <a:pt x="21562" y="14717"/>
                  <a:pt x="21562" y="14697"/>
                </a:cubicBezTo>
                <a:close/>
                <a:moveTo>
                  <a:pt x="15380" y="15317"/>
                </a:moveTo>
                <a:cubicBezTo>
                  <a:pt x="15378" y="15319"/>
                  <a:pt x="15377" y="15321"/>
                  <a:pt x="15375" y="15323"/>
                </a:cubicBezTo>
                <a:cubicBezTo>
                  <a:pt x="15377" y="15321"/>
                  <a:pt x="15378" y="15319"/>
                  <a:pt x="15380" y="15317"/>
                </a:cubicBezTo>
                <a:close/>
                <a:moveTo>
                  <a:pt x="6557" y="0"/>
                </a:moveTo>
                <a:cubicBezTo>
                  <a:pt x="6410" y="54"/>
                  <a:pt x="6261" y="105"/>
                  <a:pt x="6076" y="105"/>
                </a:cubicBezTo>
                <a:lnTo>
                  <a:pt x="5929" y="157"/>
                </a:lnTo>
                <a:lnTo>
                  <a:pt x="5632" y="210"/>
                </a:lnTo>
                <a:cubicBezTo>
                  <a:pt x="5409" y="210"/>
                  <a:pt x="5224" y="313"/>
                  <a:pt x="4966" y="313"/>
                </a:cubicBezTo>
                <a:lnTo>
                  <a:pt x="4817" y="575"/>
                </a:lnTo>
                <a:lnTo>
                  <a:pt x="4853" y="418"/>
                </a:lnTo>
                <a:cubicBezTo>
                  <a:pt x="4595" y="890"/>
                  <a:pt x="4224" y="1413"/>
                  <a:pt x="3854" y="1936"/>
                </a:cubicBezTo>
                <a:lnTo>
                  <a:pt x="3002" y="3399"/>
                </a:lnTo>
                <a:lnTo>
                  <a:pt x="2631" y="3976"/>
                </a:lnTo>
                <a:lnTo>
                  <a:pt x="2260" y="4602"/>
                </a:lnTo>
                <a:lnTo>
                  <a:pt x="1593" y="5753"/>
                </a:lnTo>
                <a:cubicBezTo>
                  <a:pt x="1223" y="6382"/>
                  <a:pt x="890" y="7061"/>
                  <a:pt x="594" y="7793"/>
                </a:cubicBezTo>
                <a:lnTo>
                  <a:pt x="296" y="8159"/>
                </a:lnTo>
                <a:lnTo>
                  <a:pt x="38" y="8526"/>
                </a:lnTo>
                <a:lnTo>
                  <a:pt x="0" y="8682"/>
                </a:lnTo>
                <a:cubicBezTo>
                  <a:pt x="185" y="9152"/>
                  <a:pt x="445" y="9624"/>
                  <a:pt x="741" y="10042"/>
                </a:cubicBezTo>
                <a:cubicBezTo>
                  <a:pt x="1053" y="10415"/>
                  <a:pt x="1426" y="10720"/>
                  <a:pt x="1812" y="10720"/>
                </a:cubicBezTo>
                <a:cubicBezTo>
                  <a:pt x="2023" y="10720"/>
                  <a:pt x="2236" y="10630"/>
                  <a:pt x="2446" y="10409"/>
                </a:cubicBezTo>
                <a:lnTo>
                  <a:pt x="2482" y="10460"/>
                </a:lnTo>
                <a:lnTo>
                  <a:pt x="2631" y="10147"/>
                </a:lnTo>
                <a:cubicBezTo>
                  <a:pt x="2711" y="10014"/>
                  <a:pt x="2748" y="9963"/>
                  <a:pt x="2760" y="9963"/>
                </a:cubicBezTo>
                <a:cubicBezTo>
                  <a:pt x="2783" y="9963"/>
                  <a:pt x="2728" y="10117"/>
                  <a:pt x="2705" y="10250"/>
                </a:cubicBezTo>
                <a:cubicBezTo>
                  <a:pt x="2780" y="10093"/>
                  <a:pt x="2853" y="9937"/>
                  <a:pt x="2927" y="9832"/>
                </a:cubicBezTo>
                <a:cubicBezTo>
                  <a:pt x="2927" y="9800"/>
                  <a:pt x="2924" y="9787"/>
                  <a:pt x="2918" y="9787"/>
                </a:cubicBezTo>
                <a:cubicBezTo>
                  <a:pt x="2904" y="9787"/>
                  <a:pt x="2878" y="9849"/>
                  <a:pt x="2853" y="9885"/>
                </a:cubicBezTo>
                <a:cubicBezTo>
                  <a:pt x="2927" y="9624"/>
                  <a:pt x="3038" y="9362"/>
                  <a:pt x="3149" y="9101"/>
                </a:cubicBezTo>
                <a:cubicBezTo>
                  <a:pt x="3248" y="8940"/>
                  <a:pt x="3281" y="8931"/>
                  <a:pt x="3308" y="8931"/>
                </a:cubicBezTo>
                <a:cubicBezTo>
                  <a:pt x="3313" y="8931"/>
                  <a:pt x="3317" y="8931"/>
                  <a:pt x="3321" y="8931"/>
                </a:cubicBezTo>
                <a:cubicBezTo>
                  <a:pt x="3354" y="8931"/>
                  <a:pt x="3390" y="8918"/>
                  <a:pt x="3519" y="8682"/>
                </a:cubicBezTo>
                <a:lnTo>
                  <a:pt x="3779" y="8159"/>
                </a:lnTo>
                <a:lnTo>
                  <a:pt x="3928" y="7898"/>
                </a:lnTo>
                <a:lnTo>
                  <a:pt x="4001" y="7741"/>
                </a:lnTo>
                <a:lnTo>
                  <a:pt x="4075" y="7687"/>
                </a:lnTo>
                <a:lnTo>
                  <a:pt x="4186" y="7636"/>
                </a:lnTo>
                <a:cubicBezTo>
                  <a:pt x="4224" y="7585"/>
                  <a:pt x="4224" y="7585"/>
                  <a:pt x="4261" y="7585"/>
                </a:cubicBezTo>
                <a:lnTo>
                  <a:pt x="4261" y="7636"/>
                </a:lnTo>
                <a:lnTo>
                  <a:pt x="4224" y="7687"/>
                </a:lnTo>
                <a:cubicBezTo>
                  <a:pt x="4236" y="7670"/>
                  <a:pt x="4241" y="7666"/>
                  <a:pt x="4243" y="7666"/>
                </a:cubicBezTo>
                <a:cubicBezTo>
                  <a:pt x="4244" y="7666"/>
                  <a:pt x="4236" y="7687"/>
                  <a:pt x="4261" y="7687"/>
                </a:cubicBezTo>
                <a:cubicBezTo>
                  <a:pt x="4261" y="7793"/>
                  <a:pt x="4186" y="7898"/>
                  <a:pt x="4186" y="7949"/>
                </a:cubicBezTo>
                <a:cubicBezTo>
                  <a:pt x="4186" y="7949"/>
                  <a:pt x="4186" y="7898"/>
                  <a:pt x="4224" y="7898"/>
                </a:cubicBezTo>
                <a:lnTo>
                  <a:pt x="4224" y="7949"/>
                </a:lnTo>
                <a:cubicBezTo>
                  <a:pt x="4186" y="8421"/>
                  <a:pt x="4186" y="8788"/>
                  <a:pt x="4186" y="8788"/>
                </a:cubicBezTo>
                <a:lnTo>
                  <a:pt x="4299" y="8890"/>
                </a:lnTo>
                <a:cubicBezTo>
                  <a:pt x="4224" y="10773"/>
                  <a:pt x="4150" y="9519"/>
                  <a:pt x="4113" y="11245"/>
                </a:cubicBezTo>
                <a:cubicBezTo>
                  <a:pt x="4150" y="11453"/>
                  <a:pt x="4150" y="11663"/>
                  <a:pt x="4150" y="11873"/>
                </a:cubicBezTo>
                <a:cubicBezTo>
                  <a:pt x="4150" y="12135"/>
                  <a:pt x="4150" y="12448"/>
                  <a:pt x="4113" y="12761"/>
                </a:cubicBezTo>
                <a:cubicBezTo>
                  <a:pt x="4261" y="12971"/>
                  <a:pt x="4446" y="13179"/>
                  <a:pt x="4557" y="13233"/>
                </a:cubicBezTo>
                <a:cubicBezTo>
                  <a:pt x="4557" y="13233"/>
                  <a:pt x="4706" y="13494"/>
                  <a:pt x="4668" y="13494"/>
                </a:cubicBezTo>
                <a:cubicBezTo>
                  <a:pt x="4780" y="13494"/>
                  <a:pt x="4891" y="13702"/>
                  <a:pt x="5038" y="13859"/>
                </a:cubicBezTo>
                <a:cubicBezTo>
                  <a:pt x="5076" y="13859"/>
                  <a:pt x="5038" y="13756"/>
                  <a:pt x="5002" y="13702"/>
                </a:cubicBezTo>
                <a:lnTo>
                  <a:pt x="5113" y="13859"/>
                </a:lnTo>
                <a:lnTo>
                  <a:pt x="5262" y="14018"/>
                </a:lnTo>
                <a:cubicBezTo>
                  <a:pt x="5333" y="14118"/>
                  <a:pt x="5359" y="14176"/>
                  <a:pt x="5338" y="14176"/>
                </a:cubicBezTo>
                <a:cubicBezTo>
                  <a:pt x="5326" y="14176"/>
                  <a:pt x="5301" y="14159"/>
                  <a:pt x="5262" y="14121"/>
                </a:cubicBezTo>
                <a:cubicBezTo>
                  <a:pt x="5373" y="14226"/>
                  <a:pt x="5520" y="14331"/>
                  <a:pt x="5705" y="14487"/>
                </a:cubicBezTo>
                <a:lnTo>
                  <a:pt x="6485" y="15272"/>
                </a:lnTo>
                <a:cubicBezTo>
                  <a:pt x="6817" y="15062"/>
                  <a:pt x="7188" y="14749"/>
                  <a:pt x="7595" y="14436"/>
                </a:cubicBezTo>
                <a:cubicBezTo>
                  <a:pt x="8040" y="14018"/>
                  <a:pt x="8485" y="13546"/>
                  <a:pt x="8892" y="13076"/>
                </a:cubicBezTo>
                <a:cubicBezTo>
                  <a:pt x="9114" y="12815"/>
                  <a:pt x="9374" y="12553"/>
                  <a:pt x="9559" y="12291"/>
                </a:cubicBezTo>
                <a:lnTo>
                  <a:pt x="10189" y="11453"/>
                </a:lnTo>
                <a:lnTo>
                  <a:pt x="10856" y="10617"/>
                </a:lnTo>
                <a:cubicBezTo>
                  <a:pt x="11040" y="10355"/>
                  <a:pt x="11225" y="10147"/>
                  <a:pt x="11411" y="9937"/>
                </a:cubicBezTo>
                <a:lnTo>
                  <a:pt x="11670" y="9624"/>
                </a:lnTo>
                <a:cubicBezTo>
                  <a:pt x="11670" y="9519"/>
                  <a:pt x="11670" y="9570"/>
                  <a:pt x="11634" y="9414"/>
                </a:cubicBezTo>
                <a:cubicBezTo>
                  <a:pt x="11616" y="9362"/>
                  <a:pt x="11625" y="9362"/>
                  <a:pt x="11638" y="9362"/>
                </a:cubicBezTo>
                <a:cubicBezTo>
                  <a:pt x="11652" y="9362"/>
                  <a:pt x="11670" y="9362"/>
                  <a:pt x="11670" y="9309"/>
                </a:cubicBezTo>
                <a:cubicBezTo>
                  <a:pt x="11670" y="9484"/>
                  <a:pt x="11696" y="9439"/>
                  <a:pt x="11705" y="9482"/>
                </a:cubicBezTo>
                <a:lnTo>
                  <a:pt x="11708" y="9467"/>
                </a:lnTo>
                <a:lnTo>
                  <a:pt x="11708" y="9570"/>
                </a:lnTo>
                <a:cubicBezTo>
                  <a:pt x="11745" y="9570"/>
                  <a:pt x="11745" y="9519"/>
                  <a:pt x="11781" y="9467"/>
                </a:cubicBezTo>
                <a:cubicBezTo>
                  <a:pt x="11819" y="9467"/>
                  <a:pt x="11781" y="9467"/>
                  <a:pt x="11781" y="9570"/>
                </a:cubicBezTo>
                <a:lnTo>
                  <a:pt x="11856" y="9570"/>
                </a:lnTo>
                <a:cubicBezTo>
                  <a:pt x="11848" y="9583"/>
                  <a:pt x="11847" y="9585"/>
                  <a:pt x="11850" y="9585"/>
                </a:cubicBezTo>
                <a:cubicBezTo>
                  <a:pt x="11859" y="9585"/>
                  <a:pt x="11901" y="9555"/>
                  <a:pt x="11936" y="9555"/>
                </a:cubicBezTo>
                <a:cubicBezTo>
                  <a:pt x="11948" y="9555"/>
                  <a:pt x="11959" y="9559"/>
                  <a:pt x="11967" y="9570"/>
                </a:cubicBezTo>
                <a:cubicBezTo>
                  <a:pt x="11967" y="9598"/>
                  <a:pt x="11957" y="9598"/>
                  <a:pt x="11953" y="9598"/>
                </a:cubicBezTo>
                <a:cubicBezTo>
                  <a:pt x="11948" y="9598"/>
                  <a:pt x="11948" y="9598"/>
                  <a:pt x="11967" y="9624"/>
                </a:cubicBezTo>
                <a:cubicBezTo>
                  <a:pt x="11967" y="9675"/>
                  <a:pt x="11967" y="9729"/>
                  <a:pt x="11967" y="9729"/>
                </a:cubicBezTo>
                <a:cubicBezTo>
                  <a:pt x="11967" y="9729"/>
                  <a:pt x="11967" y="9780"/>
                  <a:pt x="11967" y="9780"/>
                </a:cubicBezTo>
                <a:lnTo>
                  <a:pt x="11967" y="10093"/>
                </a:lnTo>
                <a:cubicBezTo>
                  <a:pt x="11967" y="10179"/>
                  <a:pt x="11967" y="10331"/>
                  <a:pt x="12006" y="10331"/>
                </a:cubicBezTo>
                <a:cubicBezTo>
                  <a:pt x="12015" y="10331"/>
                  <a:pt x="12027" y="10323"/>
                  <a:pt x="12041" y="10304"/>
                </a:cubicBezTo>
                <a:cubicBezTo>
                  <a:pt x="11985" y="10383"/>
                  <a:pt x="11906" y="10803"/>
                  <a:pt x="11872" y="10803"/>
                </a:cubicBezTo>
                <a:cubicBezTo>
                  <a:pt x="11862" y="10803"/>
                  <a:pt x="11856" y="10767"/>
                  <a:pt x="11856" y="10670"/>
                </a:cubicBezTo>
                <a:cubicBezTo>
                  <a:pt x="11819" y="10878"/>
                  <a:pt x="11819" y="11088"/>
                  <a:pt x="11781" y="11350"/>
                </a:cubicBezTo>
                <a:lnTo>
                  <a:pt x="11856" y="11035"/>
                </a:lnTo>
                <a:cubicBezTo>
                  <a:pt x="11745" y="11612"/>
                  <a:pt x="11708" y="12186"/>
                  <a:pt x="11670" y="12815"/>
                </a:cubicBezTo>
                <a:lnTo>
                  <a:pt x="11745" y="12499"/>
                </a:lnTo>
                <a:cubicBezTo>
                  <a:pt x="11745" y="12918"/>
                  <a:pt x="11670" y="13284"/>
                  <a:pt x="11523" y="13597"/>
                </a:cubicBezTo>
                <a:lnTo>
                  <a:pt x="11559" y="13076"/>
                </a:lnTo>
                <a:cubicBezTo>
                  <a:pt x="11449" y="13756"/>
                  <a:pt x="11374" y="14436"/>
                  <a:pt x="11338" y="15115"/>
                </a:cubicBezTo>
                <a:lnTo>
                  <a:pt x="11374" y="14905"/>
                </a:lnTo>
                <a:cubicBezTo>
                  <a:pt x="11374" y="15096"/>
                  <a:pt x="11347" y="15519"/>
                  <a:pt x="11309" y="16068"/>
                </a:cubicBezTo>
                <a:cubicBezTo>
                  <a:pt x="11294" y="16098"/>
                  <a:pt x="11278" y="16130"/>
                  <a:pt x="11263" y="16162"/>
                </a:cubicBezTo>
                <a:lnTo>
                  <a:pt x="11301" y="16181"/>
                </a:lnTo>
                <a:cubicBezTo>
                  <a:pt x="11278" y="16507"/>
                  <a:pt x="11253" y="16874"/>
                  <a:pt x="11225" y="17260"/>
                </a:cubicBezTo>
                <a:lnTo>
                  <a:pt x="13782" y="18619"/>
                </a:lnTo>
                <a:cubicBezTo>
                  <a:pt x="14412" y="17206"/>
                  <a:pt x="15153" y="15585"/>
                  <a:pt x="15339" y="15167"/>
                </a:cubicBezTo>
                <a:lnTo>
                  <a:pt x="15115" y="15377"/>
                </a:lnTo>
                <a:lnTo>
                  <a:pt x="15371" y="14811"/>
                </a:lnTo>
                <a:cubicBezTo>
                  <a:pt x="15346" y="14890"/>
                  <a:pt x="15406" y="15244"/>
                  <a:pt x="15380" y="15317"/>
                </a:cubicBezTo>
                <a:cubicBezTo>
                  <a:pt x="15823" y="14431"/>
                  <a:pt x="16340" y="13649"/>
                  <a:pt x="16858" y="12866"/>
                </a:cubicBezTo>
                <a:cubicBezTo>
                  <a:pt x="17043" y="12604"/>
                  <a:pt x="17228" y="12343"/>
                  <a:pt x="17414" y="12135"/>
                </a:cubicBezTo>
                <a:lnTo>
                  <a:pt x="17710" y="11768"/>
                </a:lnTo>
                <a:cubicBezTo>
                  <a:pt x="17783" y="11715"/>
                  <a:pt x="17821" y="11663"/>
                  <a:pt x="17895" y="11612"/>
                </a:cubicBezTo>
                <a:lnTo>
                  <a:pt x="17968" y="11507"/>
                </a:lnTo>
                <a:cubicBezTo>
                  <a:pt x="18081" y="11350"/>
                  <a:pt x="18228" y="11245"/>
                  <a:pt x="18377" y="11140"/>
                </a:cubicBezTo>
                <a:cubicBezTo>
                  <a:pt x="18413" y="11140"/>
                  <a:pt x="18488" y="11088"/>
                  <a:pt x="18524" y="11088"/>
                </a:cubicBezTo>
                <a:lnTo>
                  <a:pt x="18635" y="11088"/>
                </a:lnTo>
                <a:lnTo>
                  <a:pt x="18635" y="11350"/>
                </a:lnTo>
                <a:cubicBezTo>
                  <a:pt x="18598" y="11612"/>
                  <a:pt x="18524" y="11612"/>
                  <a:pt x="18524" y="11612"/>
                </a:cubicBezTo>
                <a:cubicBezTo>
                  <a:pt x="18524" y="11637"/>
                  <a:pt x="18533" y="11650"/>
                  <a:pt x="18542" y="11650"/>
                </a:cubicBezTo>
                <a:cubicBezTo>
                  <a:pt x="18553" y="11650"/>
                  <a:pt x="18562" y="11637"/>
                  <a:pt x="18562" y="11612"/>
                </a:cubicBezTo>
                <a:cubicBezTo>
                  <a:pt x="18598" y="11612"/>
                  <a:pt x="18598" y="11612"/>
                  <a:pt x="18598" y="11663"/>
                </a:cubicBezTo>
                <a:cubicBezTo>
                  <a:pt x="18598" y="11768"/>
                  <a:pt x="18524" y="11768"/>
                  <a:pt x="18524" y="11768"/>
                </a:cubicBezTo>
                <a:cubicBezTo>
                  <a:pt x="18524" y="11768"/>
                  <a:pt x="18524" y="11835"/>
                  <a:pt x="18544" y="11835"/>
                </a:cubicBezTo>
                <a:cubicBezTo>
                  <a:pt x="18548" y="11835"/>
                  <a:pt x="18554" y="11830"/>
                  <a:pt x="18562" y="11820"/>
                </a:cubicBezTo>
                <a:cubicBezTo>
                  <a:pt x="18598" y="11820"/>
                  <a:pt x="18673" y="11663"/>
                  <a:pt x="18747" y="11558"/>
                </a:cubicBezTo>
                <a:lnTo>
                  <a:pt x="18747" y="11820"/>
                </a:lnTo>
                <a:lnTo>
                  <a:pt x="18673" y="11820"/>
                </a:lnTo>
                <a:cubicBezTo>
                  <a:pt x="18673" y="11820"/>
                  <a:pt x="18709" y="11820"/>
                  <a:pt x="18784" y="11873"/>
                </a:cubicBezTo>
                <a:cubicBezTo>
                  <a:pt x="18784" y="11925"/>
                  <a:pt x="18820" y="11925"/>
                  <a:pt x="18820" y="11976"/>
                </a:cubicBezTo>
                <a:cubicBezTo>
                  <a:pt x="18820" y="12030"/>
                  <a:pt x="18820" y="12030"/>
                  <a:pt x="18820" y="12081"/>
                </a:cubicBezTo>
                <a:lnTo>
                  <a:pt x="18820" y="12238"/>
                </a:lnTo>
                <a:cubicBezTo>
                  <a:pt x="18820" y="12815"/>
                  <a:pt x="18820" y="13441"/>
                  <a:pt x="18784" y="14069"/>
                </a:cubicBezTo>
                <a:cubicBezTo>
                  <a:pt x="18784" y="14382"/>
                  <a:pt x="18747" y="14697"/>
                  <a:pt x="18747" y="15010"/>
                </a:cubicBezTo>
                <a:lnTo>
                  <a:pt x="18673" y="15952"/>
                </a:lnTo>
                <a:cubicBezTo>
                  <a:pt x="18635" y="15952"/>
                  <a:pt x="18598" y="15639"/>
                  <a:pt x="18598" y="15377"/>
                </a:cubicBezTo>
                <a:cubicBezTo>
                  <a:pt x="18598" y="15585"/>
                  <a:pt x="18598" y="15742"/>
                  <a:pt x="18562" y="15952"/>
                </a:cubicBezTo>
                <a:cubicBezTo>
                  <a:pt x="18573" y="15900"/>
                  <a:pt x="18582" y="15881"/>
                  <a:pt x="18586" y="15881"/>
                </a:cubicBezTo>
                <a:cubicBezTo>
                  <a:pt x="18611" y="15881"/>
                  <a:pt x="18579" y="16299"/>
                  <a:pt x="18589" y="16299"/>
                </a:cubicBezTo>
                <a:cubicBezTo>
                  <a:pt x="18591" y="16299"/>
                  <a:pt x="18594" y="16288"/>
                  <a:pt x="18598" y="16265"/>
                </a:cubicBezTo>
                <a:cubicBezTo>
                  <a:pt x="18709" y="17155"/>
                  <a:pt x="18488" y="18358"/>
                  <a:pt x="18562" y="19194"/>
                </a:cubicBezTo>
                <a:lnTo>
                  <a:pt x="19858" y="20189"/>
                </a:lnTo>
                <a:cubicBezTo>
                  <a:pt x="20266" y="20554"/>
                  <a:pt x="20710" y="20815"/>
                  <a:pt x="21155" y="21077"/>
                </a:cubicBezTo>
                <a:cubicBezTo>
                  <a:pt x="21155" y="21233"/>
                  <a:pt x="21155" y="21443"/>
                  <a:pt x="21117" y="21600"/>
                </a:cubicBezTo>
                <a:cubicBezTo>
                  <a:pt x="21191" y="21338"/>
                  <a:pt x="21191" y="21077"/>
                  <a:pt x="21191" y="20869"/>
                </a:cubicBezTo>
                <a:lnTo>
                  <a:pt x="21081" y="20815"/>
                </a:lnTo>
                <a:cubicBezTo>
                  <a:pt x="21081" y="20240"/>
                  <a:pt x="21155" y="20659"/>
                  <a:pt x="21155" y="20135"/>
                </a:cubicBezTo>
                <a:cubicBezTo>
                  <a:pt x="21229" y="20135"/>
                  <a:pt x="21229" y="20607"/>
                  <a:pt x="21229" y="21077"/>
                </a:cubicBezTo>
                <a:cubicBezTo>
                  <a:pt x="21266" y="20764"/>
                  <a:pt x="21266" y="20397"/>
                  <a:pt x="21229" y="20084"/>
                </a:cubicBezTo>
                <a:cubicBezTo>
                  <a:pt x="21243" y="19940"/>
                  <a:pt x="21258" y="19917"/>
                  <a:pt x="21275" y="19917"/>
                </a:cubicBezTo>
                <a:cubicBezTo>
                  <a:pt x="21283" y="19917"/>
                  <a:pt x="21290" y="19921"/>
                  <a:pt x="21299" y="19921"/>
                </a:cubicBezTo>
                <a:cubicBezTo>
                  <a:pt x="21321" y="19921"/>
                  <a:pt x="21345" y="19895"/>
                  <a:pt x="21377" y="19717"/>
                </a:cubicBezTo>
                <a:cubicBezTo>
                  <a:pt x="21340" y="19299"/>
                  <a:pt x="21340" y="18932"/>
                  <a:pt x="21377" y="18514"/>
                </a:cubicBezTo>
                <a:cubicBezTo>
                  <a:pt x="21488" y="17573"/>
                  <a:pt x="21340" y="17050"/>
                  <a:pt x="21451" y="16162"/>
                </a:cubicBezTo>
                <a:lnTo>
                  <a:pt x="21451" y="16265"/>
                </a:lnTo>
                <a:cubicBezTo>
                  <a:pt x="21523" y="15963"/>
                  <a:pt x="21526" y="15364"/>
                  <a:pt x="21559" y="14757"/>
                </a:cubicBezTo>
                <a:cubicBezTo>
                  <a:pt x="21551" y="14817"/>
                  <a:pt x="21535" y="14869"/>
                  <a:pt x="21519" y="14869"/>
                </a:cubicBezTo>
                <a:cubicBezTo>
                  <a:pt x="21503" y="14869"/>
                  <a:pt x="21488" y="14809"/>
                  <a:pt x="21488" y="14644"/>
                </a:cubicBezTo>
                <a:cubicBezTo>
                  <a:pt x="21562" y="14018"/>
                  <a:pt x="21526" y="13494"/>
                  <a:pt x="21600" y="13023"/>
                </a:cubicBezTo>
                <a:lnTo>
                  <a:pt x="21526" y="12499"/>
                </a:lnTo>
                <a:lnTo>
                  <a:pt x="21526" y="11925"/>
                </a:lnTo>
                <a:cubicBezTo>
                  <a:pt x="21526" y="11507"/>
                  <a:pt x="21526" y="11140"/>
                  <a:pt x="21488" y="10773"/>
                </a:cubicBezTo>
                <a:cubicBezTo>
                  <a:pt x="21415" y="9937"/>
                  <a:pt x="21340" y="8944"/>
                  <a:pt x="21229" y="7846"/>
                </a:cubicBezTo>
                <a:lnTo>
                  <a:pt x="20228" y="6956"/>
                </a:lnTo>
                <a:cubicBezTo>
                  <a:pt x="20081" y="6800"/>
                  <a:pt x="19896" y="6695"/>
                  <a:pt x="19710" y="6538"/>
                </a:cubicBezTo>
                <a:lnTo>
                  <a:pt x="19044" y="6066"/>
                </a:lnTo>
                <a:cubicBezTo>
                  <a:pt x="18598" y="6277"/>
                  <a:pt x="18191" y="6590"/>
                  <a:pt x="17746" y="6851"/>
                </a:cubicBezTo>
                <a:cubicBezTo>
                  <a:pt x="17525" y="7008"/>
                  <a:pt x="17301" y="7164"/>
                  <a:pt x="17116" y="7374"/>
                </a:cubicBezTo>
                <a:lnTo>
                  <a:pt x="16783" y="7636"/>
                </a:lnTo>
                <a:cubicBezTo>
                  <a:pt x="16672" y="7687"/>
                  <a:pt x="16562" y="7846"/>
                  <a:pt x="16449" y="7898"/>
                </a:cubicBezTo>
                <a:lnTo>
                  <a:pt x="16116" y="8211"/>
                </a:lnTo>
                <a:lnTo>
                  <a:pt x="15931" y="8472"/>
                </a:lnTo>
                <a:lnTo>
                  <a:pt x="15561" y="8839"/>
                </a:lnTo>
                <a:cubicBezTo>
                  <a:pt x="15339" y="9152"/>
                  <a:pt x="15115" y="9414"/>
                  <a:pt x="14930" y="9675"/>
                </a:cubicBezTo>
                <a:cubicBezTo>
                  <a:pt x="14904" y="9714"/>
                  <a:pt x="14877" y="9752"/>
                  <a:pt x="14850" y="9789"/>
                </a:cubicBezTo>
                <a:cubicBezTo>
                  <a:pt x="14892" y="8828"/>
                  <a:pt x="14882" y="7874"/>
                  <a:pt x="14819" y="6956"/>
                </a:cubicBezTo>
                <a:cubicBezTo>
                  <a:pt x="14857" y="6695"/>
                  <a:pt x="14857" y="6433"/>
                  <a:pt x="14819" y="6171"/>
                </a:cubicBezTo>
                <a:cubicBezTo>
                  <a:pt x="14819" y="5910"/>
                  <a:pt x="14783" y="5648"/>
                  <a:pt x="14745" y="5387"/>
                </a:cubicBezTo>
                <a:lnTo>
                  <a:pt x="14152" y="4655"/>
                </a:lnTo>
                <a:cubicBezTo>
                  <a:pt x="14227" y="4812"/>
                  <a:pt x="14263" y="4863"/>
                  <a:pt x="14227" y="4863"/>
                </a:cubicBezTo>
                <a:cubicBezTo>
                  <a:pt x="14190" y="4863"/>
                  <a:pt x="14152" y="4812"/>
                  <a:pt x="14078" y="4760"/>
                </a:cubicBezTo>
                <a:lnTo>
                  <a:pt x="13820" y="4394"/>
                </a:lnTo>
                <a:cubicBezTo>
                  <a:pt x="13560" y="4237"/>
                  <a:pt x="13560" y="4289"/>
                  <a:pt x="13524" y="4237"/>
                </a:cubicBezTo>
                <a:cubicBezTo>
                  <a:pt x="13486" y="4237"/>
                  <a:pt x="13449" y="4237"/>
                  <a:pt x="13375" y="4184"/>
                </a:cubicBezTo>
                <a:lnTo>
                  <a:pt x="13189" y="4132"/>
                </a:lnTo>
                <a:lnTo>
                  <a:pt x="12857" y="3922"/>
                </a:lnTo>
                <a:lnTo>
                  <a:pt x="12708" y="3871"/>
                </a:lnTo>
                <a:cubicBezTo>
                  <a:pt x="12486" y="3976"/>
                  <a:pt x="12226" y="4132"/>
                  <a:pt x="11892" y="4289"/>
                </a:cubicBezTo>
                <a:lnTo>
                  <a:pt x="11670" y="4445"/>
                </a:lnTo>
                <a:lnTo>
                  <a:pt x="11374" y="4655"/>
                </a:lnTo>
                <a:lnTo>
                  <a:pt x="10818" y="5074"/>
                </a:lnTo>
                <a:cubicBezTo>
                  <a:pt x="10448" y="5440"/>
                  <a:pt x="10004" y="5805"/>
                  <a:pt x="9633" y="6277"/>
                </a:cubicBezTo>
                <a:cubicBezTo>
                  <a:pt x="9374" y="6590"/>
                  <a:pt x="9114" y="6905"/>
                  <a:pt x="8854" y="7218"/>
                </a:cubicBezTo>
                <a:lnTo>
                  <a:pt x="8114" y="8159"/>
                </a:lnTo>
                <a:cubicBezTo>
                  <a:pt x="7929" y="8367"/>
                  <a:pt x="7966" y="8367"/>
                  <a:pt x="7891" y="8421"/>
                </a:cubicBezTo>
                <a:lnTo>
                  <a:pt x="7818" y="8526"/>
                </a:lnTo>
                <a:cubicBezTo>
                  <a:pt x="7706" y="8682"/>
                  <a:pt x="7595" y="8788"/>
                  <a:pt x="7484" y="8839"/>
                </a:cubicBezTo>
                <a:cubicBezTo>
                  <a:pt x="7448" y="8890"/>
                  <a:pt x="7373" y="8944"/>
                  <a:pt x="7299" y="8944"/>
                </a:cubicBezTo>
                <a:lnTo>
                  <a:pt x="7262" y="8996"/>
                </a:lnTo>
                <a:cubicBezTo>
                  <a:pt x="7262" y="8944"/>
                  <a:pt x="7262" y="8890"/>
                  <a:pt x="7262" y="8839"/>
                </a:cubicBezTo>
                <a:cubicBezTo>
                  <a:pt x="7262" y="8788"/>
                  <a:pt x="7262" y="8682"/>
                  <a:pt x="7262" y="8577"/>
                </a:cubicBezTo>
                <a:lnTo>
                  <a:pt x="7262" y="8526"/>
                </a:lnTo>
                <a:cubicBezTo>
                  <a:pt x="7262" y="8472"/>
                  <a:pt x="7262" y="8421"/>
                  <a:pt x="7262" y="8367"/>
                </a:cubicBezTo>
                <a:lnTo>
                  <a:pt x="7262" y="8054"/>
                </a:lnTo>
                <a:cubicBezTo>
                  <a:pt x="7262" y="7531"/>
                  <a:pt x="7337" y="7061"/>
                  <a:pt x="7337" y="6538"/>
                </a:cubicBezTo>
                <a:cubicBezTo>
                  <a:pt x="7373" y="6015"/>
                  <a:pt x="7410" y="5440"/>
                  <a:pt x="7448" y="4917"/>
                </a:cubicBezTo>
                <a:cubicBezTo>
                  <a:pt x="7521" y="3819"/>
                  <a:pt x="7558" y="2773"/>
                  <a:pt x="7633" y="1778"/>
                </a:cubicBezTo>
                <a:lnTo>
                  <a:pt x="7262" y="1308"/>
                </a:lnTo>
                <a:lnTo>
                  <a:pt x="7224" y="1254"/>
                </a:lnTo>
                <a:lnTo>
                  <a:pt x="7224" y="1203"/>
                </a:lnTo>
                <a:lnTo>
                  <a:pt x="7188" y="1152"/>
                </a:lnTo>
                <a:lnTo>
                  <a:pt x="7113" y="995"/>
                </a:lnTo>
                <a:lnTo>
                  <a:pt x="6928" y="733"/>
                </a:lnTo>
                <a:cubicBezTo>
                  <a:pt x="6670" y="418"/>
                  <a:pt x="6743" y="313"/>
                  <a:pt x="6595" y="105"/>
                </a:cubicBezTo>
                <a:lnTo>
                  <a:pt x="6557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0" name="Google Shape;178;p6"/>
          <p:cNvSpPr/>
          <p:nvPr/>
        </p:nvSpPr>
        <p:spPr>
          <a:xfrm>
            <a:off x="8106433" y="-136850"/>
            <a:ext cx="635181" cy="4294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9" y="4415"/>
                </a:moveTo>
                <a:cubicBezTo>
                  <a:pt x="19140" y="4452"/>
                  <a:pt x="19152" y="4489"/>
                  <a:pt x="19164" y="4526"/>
                </a:cubicBezTo>
                <a:cubicBezTo>
                  <a:pt x="19158" y="4491"/>
                  <a:pt x="19144" y="4452"/>
                  <a:pt x="19129" y="4415"/>
                </a:cubicBezTo>
                <a:close/>
                <a:moveTo>
                  <a:pt x="15645" y="11679"/>
                </a:moveTo>
                <a:cubicBezTo>
                  <a:pt x="15640" y="11712"/>
                  <a:pt x="15635" y="11745"/>
                  <a:pt x="15630" y="11774"/>
                </a:cubicBezTo>
                <a:cubicBezTo>
                  <a:pt x="15641" y="11757"/>
                  <a:pt x="15647" y="11722"/>
                  <a:pt x="15645" y="11679"/>
                </a:cubicBezTo>
                <a:close/>
                <a:moveTo>
                  <a:pt x="8405" y="18273"/>
                </a:moveTo>
                <a:cubicBezTo>
                  <a:pt x="8398" y="18287"/>
                  <a:pt x="8394" y="18297"/>
                  <a:pt x="8396" y="18297"/>
                </a:cubicBezTo>
                <a:cubicBezTo>
                  <a:pt x="8396" y="18297"/>
                  <a:pt x="8400" y="18291"/>
                  <a:pt x="8409" y="18277"/>
                </a:cubicBezTo>
                <a:cubicBezTo>
                  <a:pt x="8409" y="18277"/>
                  <a:pt x="8408" y="18275"/>
                  <a:pt x="8405" y="18273"/>
                </a:cubicBezTo>
                <a:close/>
                <a:moveTo>
                  <a:pt x="17106" y="0"/>
                </a:moveTo>
                <a:lnTo>
                  <a:pt x="16015" y="95"/>
                </a:lnTo>
                <a:cubicBezTo>
                  <a:pt x="15887" y="95"/>
                  <a:pt x="15790" y="142"/>
                  <a:pt x="15662" y="142"/>
                </a:cubicBezTo>
                <a:lnTo>
                  <a:pt x="15341" y="284"/>
                </a:lnTo>
                <a:lnTo>
                  <a:pt x="14989" y="428"/>
                </a:lnTo>
                <a:lnTo>
                  <a:pt x="14474" y="570"/>
                </a:lnTo>
                <a:cubicBezTo>
                  <a:pt x="14411" y="855"/>
                  <a:pt x="14346" y="1187"/>
                  <a:pt x="14314" y="1472"/>
                </a:cubicBezTo>
                <a:cubicBezTo>
                  <a:pt x="14250" y="1756"/>
                  <a:pt x="14186" y="2089"/>
                  <a:pt x="14154" y="2373"/>
                </a:cubicBezTo>
                <a:cubicBezTo>
                  <a:pt x="14090" y="3038"/>
                  <a:pt x="13994" y="3655"/>
                  <a:pt x="13929" y="4319"/>
                </a:cubicBezTo>
                <a:cubicBezTo>
                  <a:pt x="13896" y="4605"/>
                  <a:pt x="13833" y="4938"/>
                  <a:pt x="13800" y="5269"/>
                </a:cubicBezTo>
                <a:cubicBezTo>
                  <a:pt x="13769" y="5555"/>
                  <a:pt x="13736" y="5886"/>
                  <a:pt x="13736" y="6219"/>
                </a:cubicBezTo>
                <a:cubicBezTo>
                  <a:pt x="13704" y="6503"/>
                  <a:pt x="13673" y="6931"/>
                  <a:pt x="13640" y="7264"/>
                </a:cubicBezTo>
                <a:cubicBezTo>
                  <a:pt x="13577" y="7833"/>
                  <a:pt x="13544" y="8450"/>
                  <a:pt x="13512" y="8925"/>
                </a:cubicBezTo>
                <a:cubicBezTo>
                  <a:pt x="13512" y="9162"/>
                  <a:pt x="13448" y="9400"/>
                  <a:pt x="13448" y="9590"/>
                </a:cubicBezTo>
                <a:cubicBezTo>
                  <a:pt x="13448" y="9684"/>
                  <a:pt x="13448" y="9732"/>
                  <a:pt x="13416" y="9828"/>
                </a:cubicBezTo>
                <a:cubicBezTo>
                  <a:pt x="13416" y="9921"/>
                  <a:pt x="13383" y="10017"/>
                  <a:pt x="13383" y="10112"/>
                </a:cubicBezTo>
                <a:cubicBezTo>
                  <a:pt x="13383" y="10207"/>
                  <a:pt x="13352" y="10303"/>
                  <a:pt x="13352" y="10349"/>
                </a:cubicBezTo>
                <a:cubicBezTo>
                  <a:pt x="13319" y="10303"/>
                  <a:pt x="13256" y="10254"/>
                  <a:pt x="13223" y="10207"/>
                </a:cubicBezTo>
                <a:lnTo>
                  <a:pt x="13062" y="10017"/>
                </a:lnTo>
                <a:lnTo>
                  <a:pt x="12067" y="8498"/>
                </a:lnTo>
                <a:cubicBezTo>
                  <a:pt x="11746" y="7975"/>
                  <a:pt x="11425" y="7502"/>
                  <a:pt x="11105" y="7073"/>
                </a:cubicBezTo>
                <a:lnTo>
                  <a:pt x="10624" y="6361"/>
                </a:lnTo>
                <a:cubicBezTo>
                  <a:pt x="10367" y="6028"/>
                  <a:pt x="10109" y="5649"/>
                  <a:pt x="9885" y="5411"/>
                </a:cubicBezTo>
                <a:cubicBezTo>
                  <a:pt x="9564" y="4938"/>
                  <a:pt x="9147" y="4415"/>
                  <a:pt x="8730" y="3940"/>
                </a:cubicBezTo>
                <a:cubicBezTo>
                  <a:pt x="8634" y="3940"/>
                  <a:pt x="8569" y="3940"/>
                  <a:pt x="8505" y="3988"/>
                </a:cubicBezTo>
                <a:lnTo>
                  <a:pt x="8313" y="3988"/>
                </a:lnTo>
                <a:cubicBezTo>
                  <a:pt x="8537" y="3988"/>
                  <a:pt x="8473" y="4084"/>
                  <a:pt x="8313" y="4130"/>
                </a:cubicBezTo>
                <a:cubicBezTo>
                  <a:pt x="7510" y="4273"/>
                  <a:pt x="7798" y="4226"/>
                  <a:pt x="7638" y="4273"/>
                </a:cubicBezTo>
                <a:cubicBezTo>
                  <a:pt x="7638" y="4273"/>
                  <a:pt x="7575" y="4319"/>
                  <a:pt x="7510" y="4415"/>
                </a:cubicBezTo>
                <a:lnTo>
                  <a:pt x="7221" y="4652"/>
                </a:lnTo>
                <a:cubicBezTo>
                  <a:pt x="7060" y="4747"/>
                  <a:pt x="6932" y="4890"/>
                  <a:pt x="6676" y="5080"/>
                </a:cubicBezTo>
                <a:cubicBezTo>
                  <a:pt x="6611" y="5460"/>
                  <a:pt x="6515" y="5793"/>
                  <a:pt x="6451" y="6266"/>
                </a:cubicBezTo>
                <a:cubicBezTo>
                  <a:pt x="6419" y="6503"/>
                  <a:pt x="6355" y="6741"/>
                  <a:pt x="6322" y="6978"/>
                </a:cubicBezTo>
                <a:cubicBezTo>
                  <a:pt x="6259" y="7216"/>
                  <a:pt x="6226" y="7453"/>
                  <a:pt x="6194" y="7739"/>
                </a:cubicBezTo>
                <a:cubicBezTo>
                  <a:pt x="6161" y="7975"/>
                  <a:pt x="6130" y="8261"/>
                  <a:pt x="6098" y="8545"/>
                </a:cubicBezTo>
                <a:cubicBezTo>
                  <a:pt x="6098" y="8687"/>
                  <a:pt x="6065" y="8829"/>
                  <a:pt x="6065" y="8973"/>
                </a:cubicBezTo>
                <a:cubicBezTo>
                  <a:pt x="6065" y="9067"/>
                  <a:pt x="6065" y="9162"/>
                  <a:pt x="6034" y="9257"/>
                </a:cubicBezTo>
                <a:cubicBezTo>
                  <a:pt x="6002" y="9637"/>
                  <a:pt x="6002" y="10017"/>
                  <a:pt x="5969" y="10396"/>
                </a:cubicBezTo>
                <a:cubicBezTo>
                  <a:pt x="5938" y="11157"/>
                  <a:pt x="5938" y="11963"/>
                  <a:pt x="5969" y="12722"/>
                </a:cubicBezTo>
                <a:lnTo>
                  <a:pt x="5969" y="13246"/>
                </a:lnTo>
                <a:cubicBezTo>
                  <a:pt x="5969" y="13292"/>
                  <a:pt x="5969" y="13388"/>
                  <a:pt x="5969" y="13435"/>
                </a:cubicBezTo>
                <a:cubicBezTo>
                  <a:pt x="6002" y="13577"/>
                  <a:pt x="6002" y="13721"/>
                  <a:pt x="6034" y="13863"/>
                </a:cubicBezTo>
                <a:lnTo>
                  <a:pt x="6098" y="14005"/>
                </a:lnTo>
                <a:lnTo>
                  <a:pt x="6130" y="14052"/>
                </a:lnTo>
                <a:cubicBezTo>
                  <a:pt x="6114" y="14077"/>
                  <a:pt x="6098" y="14089"/>
                  <a:pt x="6082" y="14089"/>
                </a:cubicBezTo>
                <a:cubicBezTo>
                  <a:pt x="6065" y="14089"/>
                  <a:pt x="6049" y="14077"/>
                  <a:pt x="6034" y="14052"/>
                </a:cubicBezTo>
                <a:cubicBezTo>
                  <a:pt x="5969" y="14052"/>
                  <a:pt x="5905" y="14005"/>
                  <a:pt x="5842" y="13958"/>
                </a:cubicBezTo>
                <a:lnTo>
                  <a:pt x="5809" y="13958"/>
                </a:lnTo>
                <a:lnTo>
                  <a:pt x="5809" y="13909"/>
                </a:lnTo>
                <a:cubicBezTo>
                  <a:pt x="5744" y="13909"/>
                  <a:pt x="5681" y="13814"/>
                  <a:pt x="5616" y="13767"/>
                </a:cubicBezTo>
                <a:cubicBezTo>
                  <a:pt x="5584" y="13721"/>
                  <a:pt x="5520" y="13672"/>
                  <a:pt x="5488" y="13625"/>
                </a:cubicBezTo>
                <a:lnTo>
                  <a:pt x="5391" y="13530"/>
                </a:lnTo>
                <a:lnTo>
                  <a:pt x="5327" y="13435"/>
                </a:lnTo>
                <a:lnTo>
                  <a:pt x="5166" y="13246"/>
                </a:lnTo>
                <a:cubicBezTo>
                  <a:pt x="4943" y="13008"/>
                  <a:pt x="4749" y="12722"/>
                  <a:pt x="4526" y="12485"/>
                </a:cubicBezTo>
                <a:lnTo>
                  <a:pt x="3531" y="11299"/>
                </a:lnTo>
                <a:lnTo>
                  <a:pt x="2663" y="10207"/>
                </a:lnTo>
                <a:cubicBezTo>
                  <a:pt x="2407" y="9921"/>
                  <a:pt x="2215" y="9732"/>
                  <a:pt x="2086" y="9542"/>
                </a:cubicBezTo>
                <a:lnTo>
                  <a:pt x="2215" y="9732"/>
                </a:lnTo>
                <a:lnTo>
                  <a:pt x="2086" y="9590"/>
                </a:lnTo>
                <a:cubicBezTo>
                  <a:pt x="1796" y="9732"/>
                  <a:pt x="1508" y="9732"/>
                  <a:pt x="1219" y="9732"/>
                </a:cubicBezTo>
                <a:cubicBezTo>
                  <a:pt x="1283" y="9828"/>
                  <a:pt x="1059" y="9921"/>
                  <a:pt x="866" y="9921"/>
                </a:cubicBezTo>
                <a:lnTo>
                  <a:pt x="834" y="9921"/>
                </a:lnTo>
                <a:lnTo>
                  <a:pt x="770" y="9970"/>
                </a:lnTo>
                <a:cubicBezTo>
                  <a:pt x="705" y="10112"/>
                  <a:pt x="609" y="10254"/>
                  <a:pt x="482" y="10491"/>
                </a:cubicBezTo>
                <a:lnTo>
                  <a:pt x="417" y="10634"/>
                </a:lnTo>
                <a:cubicBezTo>
                  <a:pt x="353" y="10729"/>
                  <a:pt x="321" y="10776"/>
                  <a:pt x="288" y="10871"/>
                </a:cubicBezTo>
                <a:lnTo>
                  <a:pt x="63" y="11251"/>
                </a:lnTo>
                <a:lnTo>
                  <a:pt x="63" y="11821"/>
                </a:lnTo>
                <a:lnTo>
                  <a:pt x="0" y="11726"/>
                </a:lnTo>
                <a:cubicBezTo>
                  <a:pt x="32" y="12296"/>
                  <a:pt x="96" y="13055"/>
                  <a:pt x="96" y="13767"/>
                </a:cubicBezTo>
                <a:cubicBezTo>
                  <a:pt x="96" y="14100"/>
                  <a:pt x="128" y="14431"/>
                  <a:pt x="161" y="14813"/>
                </a:cubicBezTo>
                <a:cubicBezTo>
                  <a:pt x="192" y="15097"/>
                  <a:pt x="224" y="15381"/>
                  <a:pt x="257" y="15572"/>
                </a:cubicBezTo>
                <a:cubicBezTo>
                  <a:pt x="257" y="15809"/>
                  <a:pt x="288" y="16047"/>
                  <a:pt x="321" y="16331"/>
                </a:cubicBezTo>
                <a:cubicBezTo>
                  <a:pt x="321" y="16426"/>
                  <a:pt x="321" y="16522"/>
                  <a:pt x="353" y="16615"/>
                </a:cubicBezTo>
                <a:cubicBezTo>
                  <a:pt x="353" y="16710"/>
                  <a:pt x="353" y="16759"/>
                  <a:pt x="384" y="16853"/>
                </a:cubicBezTo>
                <a:cubicBezTo>
                  <a:pt x="417" y="17232"/>
                  <a:pt x="482" y="17614"/>
                  <a:pt x="513" y="18040"/>
                </a:cubicBezTo>
                <a:cubicBezTo>
                  <a:pt x="578" y="18419"/>
                  <a:pt x="674" y="18848"/>
                  <a:pt x="738" y="19227"/>
                </a:cubicBezTo>
                <a:cubicBezTo>
                  <a:pt x="834" y="19607"/>
                  <a:pt x="930" y="19986"/>
                  <a:pt x="1059" y="20415"/>
                </a:cubicBezTo>
                <a:lnTo>
                  <a:pt x="1059" y="20557"/>
                </a:lnTo>
                <a:cubicBezTo>
                  <a:pt x="1059" y="20650"/>
                  <a:pt x="1059" y="20794"/>
                  <a:pt x="1091" y="20936"/>
                </a:cubicBezTo>
                <a:lnTo>
                  <a:pt x="1187" y="21458"/>
                </a:lnTo>
                <a:lnTo>
                  <a:pt x="1251" y="21600"/>
                </a:lnTo>
                <a:lnTo>
                  <a:pt x="1604" y="21600"/>
                </a:lnTo>
                <a:cubicBezTo>
                  <a:pt x="1829" y="21600"/>
                  <a:pt x="2086" y="21553"/>
                  <a:pt x="2342" y="21458"/>
                </a:cubicBezTo>
                <a:cubicBezTo>
                  <a:pt x="2856" y="21220"/>
                  <a:pt x="3337" y="20650"/>
                  <a:pt x="3273" y="19749"/>
                </a:cubicBezTo>
                <a:lnTo>
                  <a:pt x="3337" y="19749"/>
                </a:lnTo>
                <a:cubicBezTo>
                  <a:pt x="3337" y="19749"/>
                  <a:pt x="3241" y="19465"/>
                  <a:pt x="3241" y="19465"/>
                </a:cubicBezTo>
                <a:cubicBezTo>
                  <a:pt x="3177" y="19036"/>
                  <a:pt x="3049" y="18848"/>
                  <a:pt x="3112" y="18848"/>
                </a:cubicBezTo>
                <a:lnTo>
                  <a:pt x="3241" y="19416"/>
                </a:lnTo>
                <a:cubicBezTo>
                  <a:pt x="3216" y="19249"/>
                  <a:pt x="3211" y="19190"/>
                  <a:pt x="3219" y="19190"/>
                </a:cubicBezTo>
                <a:cubicBezTo>
                  <a:pt x="3232" y="19190"/>
                  <a:pt x="3279" y="19330"/>
                  <a:pt x="3337" y="19416"/>
                </a:cubicBezTo>
                <a:cubicBezTo>
                  <a:pt x="3273" y="19227"/>
                  <a:pt x="3273" y="19085"/>
                  <a:pt x="3241" y="18941"/>
                </a:cubicBezTo>
                <a:cubicBezTo>
                  <a:pt x="3233" y="18920"/>
                  <a:pt x="3229" y="18910"/>
                  <a:pt x="3228" y="18910"/>
                </a:cubicBezTo>
                <a:cubicBezTo>
                  <a:pt x="3223" y="18910"/>
                  <a:pt x="3241" y="19011"/>
                  <a:pt x="3241" y="19085"/>
                </a:cubicBezTo>
                <a:cubicBezTo>
                  <a:pt x="3145" y="18848"/>
                  <a:pt x="3049" y="18562"/>
                  <a:pt x="2985" y="18324"/>
                </a:cubicBezTo>
                <a:cubicBezTo>
                  <a:pt x="2920" y="17898"/>
                  <a:pt x="3081" y="18231"/>
                  <a:pt x="2985" y="17707"/>
                </a:cubicBezTo>
                <a:cubicBezTo>
                  <a:pt x="2920" y="17281"/>
                  <a:pt x="2856" y="16901"/>
                  <a:pt x="2792" y="16473"/>
                </a:cubicBezTo>
                <a:lnTo>
                  <a:pt x="2695" y="15809"/>
                </a:lnTo>
                <a:lnTo>
                  <a:pt x="2695" y="15618"/>
                </a:lnTo>
                <a:cubicBezTo>
                  <a:pt x="2695" y="15523"/>
                  <a:pt x="2695" y="15476"/>
                  <a:pt x="2728" y="15430"/>
                </a:cubicBezTo>
                <a:lnTo>
                  <a:pt x="2728" y="15334"/>
                </a:lnTo>
                <a:lnTo>
                  <a:pt x="2760" y="15334"/>
                </a:lnTo>
                <a:cubicBezTo>
                  <a:pt x="2792" y="15381"/>
                  <a:pt x="2760" y="15381"/>
                  <a:pt x="2792" y="15430"/>
                </a:cubicBezTo>
                <a:lnTo>
                  <a:pt x="2824" y="15430"/>
                </a:lnTo>
                <a:cubicBezTo>
                  <a:pt x="2824" y="15461"/>
                  <a:pt x="2824" y="15492"/>
                  <a:pt x="2824" y="15523"/>
                </a:cubicBezTo>
                <a:lnTo>
                  <a:pt x="2920" y="15667"/>
                </a:lnTo>
                <a:lnTo>
                  <a:pt x="3402" y="16189"/>
                </a:lnTo>
                <a:cubicBezTo>
                  <a:pt x="3466" y="16284"/>
                  <a:pt x="3562" y="16378"/>
                  <a:pt x="3658" y="16473"/>
                </a:cubicBezTo>
                <a:cubicBezTo>
                  <a:pt x="3723" y="16568"/>
                  <a:pt x="3787" y="16615"/>
                  <a:pt x="3948" y="16806"/>
                </a:cubicBezTo>
                <a:lnTo>
                  <a:pt x="4782" y="17660"/>
                </a:lnTo>
                <a:cubicBezTo>
                  <a:pt x="5295" y="18135"/>
                  <a:pt x="5648" y="18419"/>
                  <a:pt x="5648" y="18419"/>
                </a:cubicBezTo>
                <a:lnTo>
                  <a:pt x="5713" y="18277"/>
                </a:lnTo>
                <a:cubicBezTo>
                  <a:pt x="5938" y="18419"/>
                  <a:pt x="6130" y="18610"/>
                  <a:pt x="6322" y="18848"/>
                </a:cubicBezTo>
                <a:cubicBezTo>
                  <a:pt x="6355" y="18941"/>
                  <a:pt x="6419" y="18990"/>
                  <a:pt x="6451" y="19036"/>
                </a:cubicBezTo>
                <a:lnTo>
                  <a:pt x="6611" y="19179"/>
                </a:lnTo>
                <a:lnTo>
                  <a:pt x="6868" y="19323"/>
                </a:lnTo>
                <a:cubicBezTo>
                  <a:pt x="7093" y="19369"/>
                  <a:pt x="7318" y="19465"/>
                  <a:pt x="7542" y="19654"/>
                </a:cubicBezTo>
                <a:cubicBezTo>
                  <a:pt x="7638" y="19511"/>
                  <a:pt x="7735" y="19369"/>
                  <a:pt x="7831" y="19227"/>
                </a:cubicBezTo>
                <a:lnTo>
                  <a:pt x="7927" y="19085"/>
                </a:lnTo>
                <a:cubicBezTo>
                  <a:pt x="7927" y="19036"/>
                  <a:pt x="7959" y="18990"/>
                  <a:pt x="7959" y="18941"/>
                </a:cubicBezTo>
                <a:cubicBezTo>
                  <a:pt x="7959" y="18941"/>
                  <a:pt x="8087" y="18791"/>
                  <a:pt x="8114" y="18791"/>
                </a:cubicBezTo>
                <a:cubicBezTo>
                  <a:pt x="8118" y="18791"/>
                  <a:pt x="8119" y="18795"/>
                  <a:pt x="8119" y="18799"/>
                </a:cubicBezTo>
                <a:cubicBezTo>
                  <a:pt x="8119" y="18657"/>
                  <a:pt x="8248" y="18562"/>
                  <a:pt x="8344" y="18419"/>
                </a:cubicBezTo>
                <a:cubicBezTo>
                  <a:pt x="8364" y="18375"/>
                  <a:pt x="8369" y="18357"/>
                  <a:pt x="8364" y="18357"/>
                </a:cubicBezTo>
                <a:cubicBezTo>
                  <a:pt x="8354" y="18357"/>
                  <a:pt x="8302" y="18435"/>
                  <a:pt x="8280" y="18468"/>
                </a:cubicBezTo>
                <a:lnTo>
                  <a:pt x="8376" y="18277"/>
                </a:lnTo>
                <a:cubicBezTo>
                  <a:pt x="8376" y="18262"/>
                  <a:pt x="8380" y="18256"/>
                  <a:pt x="8385" y="18256"/>
                </a:cubicBezTo>
                <a:cubicBezTo>
                  <a:pt x="8392" y="18256"/>
                  <a:pt x="8401" y="18266"/>
                  <a:pt x="8405" y="18273"/>
                </a:cubicBezTo>
                <a:cubicBezTo>
                  <a:pt x="8414" y="18254"/>
                  <a:pt x="8427" y="18221"/>
                  <a:pt x="8441" y="18182"/>
                </a:cubicBezTo>
                <a:cubicBezTo>
                  <a:pt x="8505" y="17993"/>
                  <a:pt x="8666" y="17707"/>
                  <a:pt x="9308" y="16522"/>
                </a:cubicBezTo>
                <a:cubicBezTo>
                  <a:pt x="9243" y="16284"/>
                  <a:pt x="9179" y="16093"/>
                  <a:pt x="9114" y="15856"/>
                </a:cubicBezTo>
                <a:lnTo>
                  <a:pt x="9018" y="15572"/>
                </a:lnTo>
                <a:cubicBezTo>
                  <a:pt x="8987" y="15476"/>
                  <a:pt x="8954" y="15334"/>
                  <a:pt x="8954" y="15239"/>
                </a:cubicBezTo>
                <a:cubicBezTo>
                  <a:pt x="8891" y="14906"/>
                  <a:pt x="8826" y="14527"/>
                  <a:pt x="8793" y="14147"/>
                </a:cubicBezTo>
                <a:cubicBezTo>
                  <a:pt x="8762" y="13958"/>
                  <a:pt x="8730" y="13767"/>
                  <a:pt x="8697" y="13577"/>
                </a:cubicBezTo>
                <a:lnTo>
                  <a:pt x="8666" y="13008"/>
                </a:lnTo>
                <a:lnTo>
                  <a:pt x="8634" y="12771"/>
                </a:lnTo>
                <a:lnTo>
                  <a:pt x="8634" y="12391"/>
                </a:lnTo>
                <a:cubicBezTo>
                  <a:pt x="8634" y="11726"/>
                  <a:pt x="8634" y="11109"/>
                  <a:pt x="8666" y="10445"/>
                </a:cubicBezTo>
                <a:cubicBezTo>
                  <a:pt x="8666" y="10159"/>
                  <a:pt x="8697" y="9874"/>
                  <a:pt x="8697" y="9590"/>
                </a:cubicBezTo>
                <a:lnTo>
                  <a:pt x="8697" y="9495"/>
                </a:lnTo>
                <a:cubicBezTo>
                  <a:pt x="8681" y="9448"/>
                  <a:pt x="8681" y="9448"/>
                  <a:pt x="8673" y="9448"/>
                </a:cubicBezTo>
                <a:cubicBezTo>
                  <a:pt x="8666" y="9448"/>
                  <a:pt x="8650" y="9448"/>
                  <a:pt x="8601" y="9400"/>
                </a:cubicBezTo>
                <a:cubicBezTo>
                  <a:pt x="8505" y="9304"/>
                  <a:pt x="8633" y="9353"/>
                  <a:pt x="8601" y="9257"/>
                </a:cubicBezTo>
                <a:cubicBezTo>
                  <a:pt x="8634" y="9353"/>
                  <a:pt x="8666" y="9353"/>
                  <a:pt x="8666" y="9353"/>
                </a:cubicBezTo>
                <a:cubicBezTo>
                  <a:pt x="8666" y="9353"/>
                  <a:pt x="8666" y="9353"/>
                  <a:pt x="8730" y="9542"/>
                </a:cubicBezTo>
                <a:lnTo>
                  <a:pt x="8697" y="9353"/>
                </a:lnTo>
                <a:lnTo>
                  <a:pt x="8730" y="9448"/>
                </a:lnTo>
                <a:cubicBezTo>
                  <a:pt x="8730" y="9448"/>
                  <a:pt x="8730" y="9400"/>
                  <a:pt x="8730" y="9400"/>
                </a:cubicBezTo>
                <a:cubicBezTo>
                  <a:pt x="8730" y="9343"/>
                  <a:pt x="8730" y="9324"/>
                  <a:pt x="8731" y="9324"/>
                </a:cubicBezTo>
                <a:cubicBezTo>
                  <a:pt x="8734" y="9324"/>
                  <a:pt x="8742" y="9370"/>
                  <a:pt x="8762" y="9400"/>
                </a:cubicBezTo>
                <a:cubicBezTo>
                  <a:pt x="8762" y="9400"/>
                  <a:pt x="8762" y="9353"/>
                  <a:pt x="8793" y="9304"/>
                </a:cubicBezTo>
                <a:lnTo>
                  <a:pt x="8826" y="9304"/>
                </a:lnTo>
                <a:cubicBezTo>
                  <a:pt x="8826" y="9304"/>
                  <a:pt x="8826" y="9257"/>
                  <a:pt x="8891" y="9257"/>
                </a:cubicBezTo>
                <a:cubicBezTo>
                  <a:pt x="8922" y="9257"/>
                  <a:pt x="8891" y="9257"/>
                  <a:pt x="8891" y="9304"/>
                </a:cubicBezTo>
                <a:lnTo>
                  <a:pt x="8987" y="9448"/>
                </a:lnTo>
                <a:cubicBezTo>
                  <a:pt x="9083" y="9542"/>
                  <a:pt x="9179" y="9637"/>
                  <a:pt x="9179" y="9732"/>
                </a:cubicBezTo>
                <a:cubicBezTo>
                  <a:pt x="9280" y="9845"/>
                  <a:pt x="9524" y="10256"/>
                  <a:pt x="9604" y="10256"/>
                </a:cubicBezTo>
                <a:cubicBezTo>
                  <a:pt x="9625" y="10256"/>
                  <a:pt x="9635" y="10229"/>
                  <a:pt x="9629" y="10159"/>
                </a:cubicBezTo>
                <a:cubicBezTo>
                  <a:pt x="9654" y="10273"/>
                  <a:pt x="9846" y="10665"/>
                  <a:pt x="9803" y="10665"/>
                </a:cubicBezTo>
                <a:cubicBezTo>
                  <a:pt x="9793" y="10665"/>
                  <a:pt x="9768" y="10641"/>
                  <a:pt x="9725" y="10587"/>
                </a:cubicBezTo>
                <a:cubicBezTo>
                  <a:pt x="9821" y="10729"/>
                  <a:pt x="9917" y="10920"/>
                  <a:pt x="10046" y="11062"/>
                </a:cubicBezTo>
                <a:lnTo>
                  <a:pt x="9917" y="10776"/>
                </a:lnTo>
                <a:cubicBezTo>
                  <a:pt x="10174" y="11251"/>
                  <a:pt x="10463" y="11679"/>
                  <a:pt x="10784" y="12058"/>
                </a:cubicBezTo>
                <a:lnTo>
                  <a:pt x="10655" y="11821"/>
                </a:lnTo>
                <a:cubicBezTo>
                  <a:pt x="10880" y="12154"/>
                  <a:pt x="11105" y="12485"/>
                  <a:pt x="11105" y="12722"/>
                </a:cubicBezTo>
                <a:lnTo>
                  <a:pt x="11137" y="12771"/>
                </a:lnTo>
                <a:lnTo>
                  <a:pt x="11586" y="13435"/>
                </a:lnTo>
                <a:cubicBezTo>
                  <a:pt x="11842" y="13814"/>
                  <a:pt x="12132" y="14194"/>
                  <a:pt x="12420" y="14575"/>
                </a:cubicBezTo>
                <a:lnTo>
                  <a:pt x="12228" y="14242"/>
                </a:lnTo>
                <a:cubicBezTo>
                  <a:pt x="12388" y="14431"/>
                  <a:pt x="12709" y="14859"/>
                  <a:pt x="13095" y="15334"/>
                </a:cubicBezTo>
                <a:cubicBezTo>
                  <a:pt x="13319" y="15286"/>
                  <a:pt x="13512" y="15239"/>
                  <a:pt x="13673" y="15192"/>
                </a:cubicBezTo>
                <a:cubicBezTo>
                  <a:pt x="13833" y="15192"/>
                  <a:pt x="14057" y="15144"/>
                  <a:pt x="14250" y="15097"/>
                </a:cubicBezTo>
                <a:cubicBezTo>
                  <a:pt x="14411" y="15001"/>
                  <a:pt x="14572" y="14859"/>
                  <a:pt x="14732" y="14717"/>
                </a:cubicBezTo>
                <a:lnTo>
                  <a:pt x="14989" y="14527"/>
                </a:lnTo>
                <a:cubicBezTo>
                  <a:pt x="15052" y="14431"/>
                  <a:pt x="15116" y="14384"/>
                  <a:pt x="15245" y="14289"/>
                </a:cubicBezTo>
                <a:cubicBezTo>
                  <a:pt x="15373" y="13388"/>
                  <a:pt x="15502" y="12485"/>
                  <a:pt x="15598" y="11583"/>
                </a:cubicBezTo>
                <a:cubicBezTo>
                  <a:pt x="15598" y="11583"/>
                  <a:pt x="15566" y="11726"/>
                  <a:pt x="15533" y="11868"/>
                </a:cubicBezTo>
                <a:lnTo>
                  <a:pt x="15470" y="12105"/>
                </a:lnTo>
                <a:lnTo>
                  <a:pt x="15470" y="11963"/>
                </a:lnTo>
                <a:cubicBezTo>
                  <a:pt x="15470" y="11821"/>
                  <a:pt x="15470" y="11679"/>
                  <a:pt x="15502" y="11583"/>
                </a:cubicBezTo>
                <a:cubicBezTo>
                  <a:pt x="15502" y="11299"/>
                  <a:pt x="15533" y="11013"/>
                  <a:pt x="15533" y="11013"/>
                </a:cubicBezTo>
                <a:cubicBezTo>
                  <a:pt x="15533" y="11091"/>
                  <a:pt x="15640" y="11484"/>
                  <a:pt x="15645" y="11679"/>
                </a:cubicBezTo>
                <a:cubicBezTo>
                  <a:pt x="15673" y="11494"/>
                  <a:pt x="15705" y="11247"/>
                  <a:pt x="15758" y="10966"/>
                </a:cubicBezTo>
                <a:cubicBezTo>
                  <a:pt x="15758" y="10776"/>
                  <a:pt x="15790" y="10587"/>
                  <a:pt x="15823" y="10396"/>
                </a:cubicBezTo>
                <a:cubicBezTo>
                  <a:pt x="15823" y="10207"/>
                  <a:pt x="15855" y="10112"/>
                  <a:pt x="15855" y="9970"/>
                </a:cubicBezTo>
                <a:cubicBezTo>
                  <a:pt x="15919" y="9448"/>
                  <a:pt x="15984" y="8782"/>
                  <a:pt x="16048" y="8023"/>
                </a:cubicBezTo>
                <a:cubicBezTo>
                  <a:pt x="16080" y="7548"/>
                  <a:pt x="16111" y="7027"/>
                  <a:pt x="16176" y="6503"/>
                </a:cubicBezTo>
                <a:cubicBezTo>
                  <a:pt x="16176" y="6266"/>
                  <a:pt x="16207" y="6077"/>
                  <a:pt x="16240" y="5839"/>
                </a:cubicBezTo>
                <a:cubicBezTo>
                  <a:pt x="16240" y="5697"/>
                  <a:pt x="16272" y="5507"/>
                  <a:pt x="16305" y="5364"/>
                </a:cubicBezTo>
                <a:cubicBezTo>
                  <a:pt x="16305" y="5269"/>
                  <a:pt x="16336" y="5222"/>
                  <a:pt x="16368" y="5174"/>
                </a:cubicBezTo>
                <a:cubicBezTo>
                  <a:pt x="16368" y="5222"/>
                  <a:pt x="16401" y="5269"/>
                  <a:pt x="16401" y="5318"/>
                </a:cubicBezTo>
                <a:cubicBezTo>
                  <a:pt x="16432" y="5460"/>
                  <a:pt x="16465" y="5649"/>
                  <a:pt x="16465" y="5793"/>
                </a:cubicBezTo>
                <a:cubicBezTo>
                  <a:pt x="16489" y="5793"/>
                  <a:pt x="16476" y="5651"/>
                  <a:pt x="16498" y="5651"/>
                </a:cubicBezTo>
                <a:cubicBezTo>
                  <a:pt x="16505" y="5651"/>
                  <a:pt x="16514" y="5664"/>
                  <a:pt x="16528" y="5697"/>
                </a:cubicBezTo>
                <a:cubicBezTo>
                  <a:pt x="16528" y="5793"/>
                  <a:pt x="16528" y="5839"/>
                  <a:pt x="16528" y="5886"/>
                </a:cubicBezTo>
                <a:cubicBezTo>
                  <a:pt x="16528" y="5886"/>
                  <a:pt x="16547" y="5966"/>
                  <a:pt x="16556" y="5966"/>
                </a:cubicBezTo>
                <a:cubicBezTo>
                  <a:pt x="16559" y="5966"/>
                  <a:pt x="16561" y="5958"/>
                  <a:pt x="16561" y="5935"/>
                </a:cubicBezTo>
                <a:cubicBezTo>
                  <a:pt x="16528" y="5744"/>
                  <a:pt x="16528" y="5555"/>
                  <a:pt x="16497" y="5318"/>
                </a:cubicBezTo>
                <a:lnTo>
                  <a:pt x="16593" y="5555"/>
                </a:lnTo>
                <a:lnTo>
                  <a:pt x="16593" y="5697"/>
                </a:lnTo>
                <a:cubicBezTo>
                  <a:pt x="16593" y="5697"/>
                  <a:pt x="16616" y="5592"/>
                  <a:pt x="16664" y="5592"/>
                </a:cubicBezTo>
                <a:cubicBezTo>
                  <a:pt x="16672" y="5592"/>
                  <a:pt x="16680" y="5594"/>
                  <a:pt x="16689" y="5602"/>
                </a:cubicBezTo>
                <a:cubicBezTo>
                  <a:pt x="16722" y="5602"/>
                  <a:pt x="16722" y="5649"/>
                  <a:pt x="16753" y="5697"/>
                </a:cubicBezTo>
                <a:cubicBezTo>
                  <a:pt x="16818" y="5935"/>
                  <a:pt x="16914" y="6124"/>
                  <a:pt x="17010" y="6314"/>
                </a:cubicBezTo>
                <a:cubicBezTo>
                  <a:pt x="17203" y="6789"/>
                  <a:pt x="17396" y="7216"/>
                  <a:pt x="17588" y="7691"/>
                </a:cubicBezTo>
                <a:cubicBezTo>
                  <a:pt x="17556" y="7691"/>
                  <a:pt x="17460" y="7502"/>
                  <a:pt x="17331" y="7311"/>
                </a:cubicBezTo>
                <a:cubicBezTo>
                  <a:pt x="17396" y="7453"/>
                  <a:pt x="17460" y="7595"/>
                  <a:pt x="17523" y="7786"/>
                </a:cubicBezTo>
                <a:cubicBezTo>
                  <a:pt x="17513" y="7733"/>
                  <a:pt x="17513" y="7714"/>
                  <a:pt x="17519" y="7714"/>
                </a:cubicBezTo>
                <a:cubicBezTo>
                  <a:pt x="17547" y="7714"/>
                  <a:pt x="17682" y="8010"/>
                  <a:pt x="17693" y="8010"/>
                </a:cubicBezTo>
                <a:cubicBezTo>
                  <a:pt x="17696" y="8010"/>
                  <a:pt x="17693" y="8000"/>
                  <a:pt x="17684" y="7975"/>
                </a:cubicBezTo>
                <a:cubicBezTo>
                  <a:pt x="18134" y="8594"/>
                  <a:pt x="18455" y="9637"/>
                  <a:pt x="18839" y="10254"/>
                </a:cubicBezTo>
                <a:cubicBezTo>
                  <a:pt x="18968" y="10207"/>
                  <a:pt x="21279" y="9921"/>
                  <a:pt x="21375" y="9828"/>
                </a:cubicBezTo>
                <a:cubicBezTo>
                  <a:pt x="21471" y="10017"/>
                  <a:pt x="21568" y="10254"/>
                  <a:pt x="21600" y="10303"/>
                </a:cubicBezTo>
                <a:cubicBezTo>
                  <a:pt x="21536" y="10065"/>
                  <a:pt x="21439" y="9828"/>
                  <a:pt x="21310" y="9590"/>
                </a:cubicBezTo>
                <a:lnTo>
                  <a:pt x="21214" y="9637"/>
                </a:lnTo>
                <a:cubicBezTo>
                  <a:pt x="20991" y="9162"/>
                  <a:pt x="21214" y="9495"/>
                  <a:pt x="20991" y="9020"/>
                </a:cubicBezTo>
                <a:cubicBezTo>
                  <a:pt x="20996" y="9010"/>
                  <a:pt x="21004" y="9006"/>
                  <a:pt x="21012" y="9006"/>
                </a:cubicBezTo>
                <a:cubicBezTo>
                  <a:pt x="21091" y="9006"/>
                  <a:pt x="21266" y="9388"/>
                  <a:pt x="21439" y="9732"/>
                </a:cubicBezTo>
                <a:cubicBezTo>
                  <a:pt x="21279" y="9400"/>
                  <a:pt x="21150" y="9020"/>
                  <a:pt x="21022" y="8925"/>
                </a:cubicBezTo>
                <a:cubicBezTo>
                  <a:pt x="20893" y="8545"/>
                  <a:pt x="21118" y="8925"/>
                  <a:pt x="20958" y="8450"/>
                </a:cubicBezTo>
                <a:cubicBezTo>
                  <a:pt x="20766" y="8165"/>
                  <a:pt x="20605" y="7881"/>
                  <a:pt x="20476" y="7548"/>
                </a:cubicBezTo>
                <a:cubicBezTo>
                  <a:pt x="20188" y="6694"/>
                  <a:pt x="19867" y="6410"/>
                  <a:pt x="19610" y="5602"/>
                </a:cubicBezTo>
                <a:lnTo>
                  <a:pt x="19642" y="5697"/>
                </a:lnTo>
                <a:cubicBezTo>
                  <a:pt x="19583" y="5433"/>
                  <a:pt x="19329" y="5002"/>
                  <a:pt x="19164" y="4526"/>
                </a:cubicBezTo>
                <a:cubicBezTo>
                  <a:pt x="19173" y="4568"/>
                  <a:pt x="19173" y="4600"/>
                  <a:pt x="19162" y="4600"/>
                </a:cubicBezTo>
                <a:cubicBezTo>
                  <a:pt x="19148" y="4600"/>
                  <a:pt x="19117" y="4551"/>
                  <a:pt x="19064" y="4415"/>
                </a:cubicBezTo>
                <a:cubicBezTo>
                  <a:pt x="18615" y="3371"/>
                  <a:pt x="18294" y="2706"/>
                  <a:pt x="17973" y="1851"/>
                </a:cubicBezTo>
                <a:lnTo>
                  <a:pt x="17621" y="1283"/>
                </a:lnTo>
                <a:lnTo>
                  <a:pt x="17106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1" name="Google Shape;179;p6"/>
          <p:cNvSpPr/>
          <p:nvPr/>
        </p:nvSpPr>
        <p:spPr>
          <a:xfrm>
            <a:off x="8716824" y="1216158"/>
            <a:ext cx="12701" cy="14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cubicBezTo>
                  <a:pt x="12606" y="7200"/>
                  <a:pt x="5382" y="12984"/>
                  <a:pt x="0" y="21600"/>
                </a:cubicBezTo>
                <a:cubicBezTo>
                  <a:pt x="8994" y="15875"/>
                  <a:pt x="16145" y="8675"/>
                  <a:pt x="21600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2" name="Google Shape;181;p6"/>
          <p:cNvSpPr/>
          <p:nvPr/>
        </p:nvSpPr>
        <p:spPr>
          <a:xfrm>
            <a:off x="8533294" y="1110654"/>
            <a:ext cx="617265" cy="5144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6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6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6" y="5588"/>
                  <a:pt x="4326" y="5827"/>
                </a:cubicBezTo>
                <a:lnTo>
                  <a:pt x="4326" y="7967"/>
                </a:lnTo>
                <a:cubicBezTo>
                  <a:pt x="4293" y="8560"/>
                  <a:pt x="4359" y="9036"/>
                  <a:pt x="4326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6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79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6" y="10146"/>
                  <a:pt x="18527" y="10265"/>
                </a:cubicBezTo>
                <a:lnTo>
                  <a:pt x="17274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3" name="Body Level One…"/>
          <p:cNvSpPr txBox="1"/>
          <p:nvPr>
            <p:ph type="body" idx="1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" name="Slide Number"/>
          <p:cNvSpPr txBox="1"/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chemeClr val="accent1"/>
          </a:solidFill>
          <a:uFillTx/>
          <a:latin typeface="Lemonada Regular"/>
          <a:ea typeface="Lemonada Regular"/>
          <a:cs typeface="Lemonada Regular"/>
          <a:sym typeface="Lemonada Regular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chemeClr val="accent1"/>
          </a:solidFill>
          <a:uFillTx/>
          <a:latin typeface="Lemonada Regular"/>
          <a:ea typeface="Lemonada Regular"/>
          <a:cs typeface="Lemonada Regular"/>
          <a:sym typeface="Lemonada Regular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chemeClr val="accent1"/>
          </a:solidFill>
          <a:uFillTx/>
          <a:latin typeface="Lemonada Regular"/>
          <a:ea typeface="Lemonada Regular"/>
          <a:cs typeface="Lemonada Regular"/>
          <a:sym typeface="Lemonada Regular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chemeClr val="accent1"/>
          </a:solidFill>
          <a:uFillTx/>
          <a:latin typeface="Lemonada Regular"/>
          <a:ea typeface="Lemonada Regular"/>
          <a:cs typeface="Lemonada Regular"/>
          <a:sym typeface="Lemonada Regular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chemeClr val="accent1"/>
          </a:solidFill>
          <a:uFillTx/>
          <a:latin typeface="Lemonada Regular"/>
          <a:ea typeface="Lemonada Regular"/>
          <a:cs typeface="Lemonada Regular"/>
          <a:sym typeface="Lemonada Regular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chemeClr val="accent1"/>
          </a:solidFill>
          <a:uFillTx/>
          <a:latin typeface="Lemonada Regular"/>
          <a:ea typeface="Lemonada Regular"/>
          <a:cs typeface="Lemonada Regular"/>
          <a:sym typeface="Lemonada Regular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chemeClr val="accent1"/>
          </a:solidFill>
          <a:uFillTx/>
          <a:latin typeface="Lemonada Regular"/>
          <a:ea typeface="Lemonada Regular"/>
          <a:cs typeface="Lemonada Regular"/>
          <a:sym typeface="Lemonada Regular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chemeClr val="accent1"/>
          </a:solidFill>
          <a:uFillTx/>
          <a:latin typeface="Lemonada Regular"/>
          <a:ea typeface="Lemonada Regular"/>
          <a:cs typeface="Lemonada Regular"/>
          <a:sym typeface="Lemonada Regular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chemeClr val="accent1"/>
          </a:solidFill>
          <a:uFillTx/>
          <a:latin typeface="Lemonada Regular"/>
          <a:ea typeface="Lemonada Regular"/>
          <a:cs typeface="Lemonada Regular"/>
          <a:sym typeface="Lemonada Regular"/>
        </a:defRPr>
      </a:lvl9pPr>
    </p:titleStyle>
    <p:bodyStyle>
      <a:lvl1pPr marL="457200" marR="0" indent="-3429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0F1C4D"/>
        </a:buClr>
        <a:buSzPts val="1800"/>
        <a:buFont typeface="Helvetica"/>
        <a:buChar char="●"/>
        <a:tabLst/>
        <a:defRPr b="0" baseline="0" cap="none" i="0" spc="0" strike="noStrike" sz="1800" u="none">
          <a:solidFill>
            <a:srgbClr val="0F1C4D"/>
          </a:solidFill>
          <a:uFillTx/>
          <a:latin typeface="Karla"/>
          <a:ea typeface="Karla"/>
          <a:cs typeface="Karla"/>
          <a:sym typeface="Karla"/>
        </a:defRPr>
      </a:lvl1pPr>
      <a:lvl2pPr marL="10051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0F1C4D"/>
        </a:buClr>
        <a:buSzPts val="1800"/>
        <a:buFont typeface="Helvetica"/>
        <a:buChar char="○"/>
        <a:tabLst/>
        <a:defRPr b="0" baseline="0" cap="none" i="0" spc="0" strike="noStrike" sz="1800" u="none">
          <a:solidFill>
            <a:srgbClr val="0F1C4D"/>
          </a:solidFill>
          <a:uFillTx/>
          <a:latin typeface="Karla"/>
          <a:ea typeface="Karla"/>
          <a:cs typeface="Karla"/>
          <a:sym typeface="Karla"/>
        </a:defRPr>
      </a:lvl2pPr>
      <a:lvl3pPr marL="14623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0F1C4D"/>
        </a:buClr>
        <a:buSzPts val="1800"/>
        <a:buFont typeface="Helvetica"/>
        <a:buChar char="■"/>
        <a:tabLst/>
        <a:defRPr b="0" baseline="0" cap="none" i="0" spc="0" strike="noStrike" sz="1800" u="none">
          <a:solidFill>
            <a:srgbClr val="0F1C4D"/>
          </a:solidFill>
          <a:uFillTx/>
          <a:latin typeface="Karla"/>
          <a:ea typeface="Karla"/>
          <a:cs typeface="Karla"/>
          <a:sym typeface="Karla"/>
        </a:defRPr>
      </a:lvl3pPr>
      <a:lvl4pPr marL="19195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0F1C4D"/>
        </a:buClr>
        <a:buSzPts val="1800"/>
        <a:buFont typeface="Helvetica"/>
        <a:buChar char="●"/>
        <a:tabLst/>
        <a:defRPr b="0" baseline="0" cap="none" i="0" spc="0" strike="noStrike" sz="1800" u="none">
          <a:solidFill>
            <a:srgbClr val="0F1C4D"/>
          </a:solidFill>
          <a:uFillTx/>
          <a:latin typeface="Karla"/>
          <a:ea typeface="Karla"/>
          <a:cs typeface="Karla"/>
          <a:sym typeface="Karla"/>
        </a:defRPr>
      </a:lvl4pPr>
      <a:lvl5pPr marL="23767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0F1C4D"/>
        </a:buClr>
        <a:buSzPts val="1800"/>
        <a:buFont typeface="Helvetica"/>
        <a:buChar char="○"/>
        <a:tabLst/>
        <a:defRPr b="0" baseline="0" cap="none" i="0" spc="0" strike="noStrike" sz="1800" u="none">
          <a:solidFill>
            <a:srgbClr val="0F1C4D"/>
          </a:solidFill>
          <a:uFillTx/>
          <a:latin typeface="Karla"/>
          <a:ea typeface="Karla"/>
          <a:cs typeface="Karla"/>
          <a:sym typeface="Karla"/>
        </a:defRPr>
      </a:lvl5pPr>
      <a:lvl6pPr marL="28339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0F1C4D"/>
        </a:buClr>
        <a:buSzPts val="1800"/>
        <a:buFont typeface="Helvetica"/>
        <a:buChar char="■"/>
        <a:tabLst/>
        <a:defRPr b="0" baseline="0" cap="none" i="0" spc="0" strike="noStrike" sz="1800" u="none">
          <a:solidFill>
            <a:srgbClr val="0F1C4D"/>
          </a:solidFill>
          <a:uFillTx/>
          <a:latin typeface="Karla"/>
          <a:ea typeface="Karla"/>
          <a:cs typeface="Karla"/>
          <a:sym typeface="Karla"/>
        </a:defRPr>
      </a:lvl6pPr>
      <a:lvl7pPr marL="32911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0F1C4D"/>
        </a:buClr>
        <a:buSzPts val="1800"/>
        <a:buFont typeface="Helvetica"/>
        <a:buChar char="●"/>
        <a:tabLst/>
        <a:defRPr b="0" baseline="0" cap="none" i="0" spc="0" strike="noStrike" sz="1800" u="none">
          <a:solidFill>
            <a:srgbClr val="0F1C4D"/>
          </a:solidFill>
          <a:uFillTx/>
          <a:latin typeface="Karla"/>
          <a:ea typeface="Karla"/>
          <a:cs typeface="Karla"/>
          <a:sym typeface="Karla"/>
        </a:defRPr>
      </a:lvl7pPr>
      <a:lvl8pPr marL="37483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0F1C4D"/>
        </a:buClr>
        <a:buSzPts val="1800"/>
        <a:buFont typeface="Helvetica"/>
        <a:buChar char="○"/>
        <a:tabLst/>
        <a:defRPr b="0" baseline="0" cap="none" i="0" spc="0" strike="noStrike" sz="1800" u="none">
          <a:solidFill>
            <a:srgbClr val="0F1C4D"/>
          </a:solidFill>
          <a:uFillTx/>
          <a:latin typeface="Karla"/>
          <a:ea typeface="Karla"/>
          <a:cs typeface="Karla"/>
          <a:sym typeface="Karla"/>
        </a:defRPr>
      </a:lvl8pPr>
      <a:lvl9pPr marL="42055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0F1C4D"/>
        </a:buClr>
        <a:buSzPts val="1800"/>
        <a:buFont typeface="Helvetica"/>
        <a:buChar char="■"/>
        <a:tabLst/>
        <a:defRPr b="0" baseline="0" cap="none" i="0" spc="0" strike="noStrike" sz="1800" u="none">
          <a:solidFill>
            <a:srgbClr val="0F1C4D"/>
          </a:solidFill>
          <a:uFillTx/>
          <a:latin typeface="Karla"/>
          <a:ea typeface="Karla"/>
          <a:cs typeface="Karla"/>
          <a:sym typeface="Karla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hyperlink" Target="mailto:lubna_2253@limu.edu.ly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1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3" name="Google Shape;825;p28" descr="Google Shape;825;p28"/>
          <p:cNvPicPr>
            <a:picLocks noChangeAspect="1"/>
          </p:cNvPicPr>
          <p:nvPr/>
        </p:nvPicPr>
        <p:blipFill>
          <a:blip r:embed="rId2">
            <a:extLst/>
          </a:blip>
          <a:srcRect l="0" t="0" r="0" b="10"/>
          <a:stretch>
            <a:fillRect/>
          </a:stretch>
        </p:blipFill>
        <p:spPr>
          <a:xfrm>
            <a:off x="0" y="0"/>
            <a:ext cx="9144003" cy="5143504"/>
          </a:xfrm>
          <a:prstGeom prst="rect">
            <a:avLst/>
          </a:prstGeom>
          <a:ln w="12700">
            <a:miter lim="400000"/>
          </a:ln>
        </p:spPr>
      </p:pic>
      <p:sp>
        <p:nvSpPr>
          <p:cNvPr id="814" name="Google Shape;826;p28"/>
          <p:cNvSpPr txBox="1"/>
          <p:nvPr>
            <p:ph type="ctrTitle"/>
          </p:nvPr>
        </p:nvSpPr>
        <p:spPr>
          <a:xfrm>
            <a:off x="4180735" y="381500"/>
            <a:ext cx="3898446" cy="1995901"/>
          </a:xfrm>
          <a:prstGeom prst="rect">
            <a:avLst/>
          </a:prstGeom>
        </p:spPr>
        <p:txBody>
          <a:bodyPr/>
          <a:lstStyle>
            <a:lvl1pPr algn="ctr" defTabSz="795527">
              <a:defRPr sz="4524"/>
            </a:lvl1pPr>
          </a:lstStyle>
          <a:p>
            <a:pPr/>
            <a:r>
              <a:t>Consumers as Stakeholders</a:t>
            </a:r>
          </a:p>
        </p:txBody>
      </p:sp>
      <p:sp>
        <p:nvSpPr>
          <p:cNvPr id="815" name="Google Shape;827;p28"/>
          <p:cNvSpPr txBox="1"/>
          <p:nvPr>
            <p:ph type="subTitle" sz="quarter" idx="1"/>
          </p:nvPr>
        </p:nvSpPr>
        <p:spPr>
          <a:xfrm>
            <a:off x="4289163" y="2128253"/>
            <a:ext cx="4277701" cy="670501"/>
          </a:xfrm>
          <a:prstGeom prst="rect">
            <a:avLst/>
          </a:prstGeom>
        </p:spPr>
        <p:txBody>
          <a:bodyPr/>
          <a:lstStyle/>
          <a:p>
            <a:pPr marL="0" indent="0" algn="ctr" defTabSz="612648">
              <a:defRPr sz="1072"/>
            </a:pPr>
            <a:r>
              <a:t>by Lubna Gehani</a:t>
            </a:r>
          </a:p>
          <a:p>
            <a:pPr marL="0" indent="0" algn="ctr" defTabSz="612648">
              <a:defRPr sz="1072"/>
            </a:pPr>
            <a:r>
              <a:t>2253</a:t>
            </a:r>
          </a:p>
          <a:p>
            <a:pPr marL="0" indent="0" algn="ctr" defTabSz="612648">
              <a:defRPr sz="1072"/>
            </a:pPr>
            <a:r>
              <a:rPr u="sng">
                <a:solidFill>
                  <a:srgbClr val="0F1C4D"/>
                </a:solidFill>
                <a:uFill>
                  <a:solidFill>
                    <a:srgbClr val="0F1C4D"/>
                  </a:solidFill>
                </a:uFill>
                <a:hlinkClick r:id="rId3" invalidUrl="" action="" tgtFrame="" tooltip="" history="1" highlightClick="0" endSnd="0"/>
              </a:rPr>
              <a:t>lubna_2253@limu.edu.ly</a:t>
            </a:r>
          </a:p>
        </p:txBody>
      </p:sp>
      <p:sp>
        <p:nvSpPr>
          <p:cNvPr id="816" name="Google Shape;827;p28"/>
          <p:cNvSpPr txBox="1"/>
          <p:nvPr/>
        </p:nvSpPr>
        <p:spPr>
          <a:xfrm>
            <a:off x="3991107" y="216804"/>
            <a:ext cx="4277701" cy="67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/>
          <a:p>
            <a:pPr algn="ctr">
              <a:defRPr sz="1600">
                <a:solidFill>
                  <a:srgbClr val="000955"/>
                </a:solidFill>
                <a:latin typeface="Karla"/>
                <a:ea typeface="Karla"/>
                <a:cs typeface="Karla"/>
                <a:sym typeface="Karla"/>
              </a:defRPr>
            </a:pPr>
            <a:r>
              <a:t>Libyan International Medical University</a:t>
            </a:r>
          </a:p>
          <a:p>
            <a:pPr algn="ctr">
              <a:defRPr sz="1600">
                <a:solidFill>
                  <a:srgbClr val="000955"/>
                </a:solidFill>
                <a:latin typeface="Karla"/>
                <a:ea typeface="Karla"/>
                <a:cs typeface="Karla"/>
                <a:sym typeface="Karla"/>
              </a:defRPr>
            </a:pPr>
            <a:r>
              <a:t>Faculty of Business Administration </a:t>
            </a:r>
          </a:p>
        </p:txBody>
      </p:sp>
      <p:pic>
        <p:nvPicPr>
          <p:cNvPr id="817" name="850cb122-f3a7-467c-8703-100e98811d46.png" descr="850cb122-f3a7-467c-8703-100e98811d46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419842" y="216804"/>
            <a:ext cx="670501" cy="670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18" name="f3381c49-6828-419c-ab46-f23da176d4fc.png" descr="f3381c49-6828-419c-ab46-f23da176d4fc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941179" y="95920"/>
            <a:ext cx="896392" cy="670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Google Shape;1804;p56"/>
          <p:cNvSpPr txBox="1"/>
          <p:nvPr>
            <p:ph type="title"/>
          </p:nvPr>
        </p:nvSpPr>
        <p:spPr>
          <a:xfrm>
            <a:off x="311699" y="292624"/>
            <a:ext cx="8520602" cy="572702"/>
          </a:xfrm>
          <a:prstGeom prst="rect">
            <a:avLst/>
          </a:prstGeom>
        </p:spPr>
        <p:txBody>
          <a:bodyPr anchor="t"/>
          <a:lstStyle>
            <a:lvl1pPr algn="ctr" defTabSz="768095">
              <a:defRPr sz="2520">
                <a:solidFill>
                  <a:schemeClr val="accent1"/>
                </a:solidFill>
                <a:latin typeface="Lemonada Regular"/>
                <a:ea typeface="Lemonada Regular"/>
                <a:cs typeface="Lemonada Regular"/>
                <a:sym typeface="Lemonada Regular"/>
              </a:defRPr>
            </a:lvl1pPr>
          </a:lstStyle>
          <a:p>
            <a:pPr/>
            <a:r>
              <a:t>Customer Corporate Relation</a:t>
            </a:r>
          </a:p>
        </p:txBody>
      </p:sp>
      <p:sp>
        <p:nvSpPr>
          <p:cNvPr id="995" name="Google Shape;1810;p56"/>
          <p:cNvSpPr txBox="1"/>
          <p:nvPr/>
        </p:nvSpPr>
        <p:spPr>
          <a:xfrm>
            <a:off x="616084" y="1101368"/>
            <a:ext cx="7911832" cy="2732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/>
          <a:p>
            <a:pPr marL="131946" indent="-131946" algn="just" defTabSz="859536">
              <a:buSzPct val="100000"/>
              <a:buChar char="-"/>
              <a:defRPr sz="1879">
                <a:latin typeface="Karla"/>
                <a:ea typeface="Karla"/>
                <a:cs typeface="Karla"/>
                <a:sym typeface="Karla"/>
              </a:defRPr>
            </a:pPr>
            <a:r>
              <a:t>CRM (Customer Relation Management).</a:t>
            </a:r>
          </a:p>
          <a:p>
            <a:pPr algn="just" defTabSz="859536">
              <a:defRPr sz="1879">
                <a:latin typeface="Karla"/>
                <a:ea typeface="Karla"/>
                <a:cs typeface="Karla"/>
                <a:sym typeface="Karla"/>
              </a:defRPr>
            </a:pPr>
          </a:p>
          <a:p>
            <a:pPr marL="131946" indent="-131946" algn="just" defTabSz="859536">
              <a:buSzPct val="100000"/>
              <a:buChar char="-"/>
              <a:defRPr sz="1879">
                <a:latin typeface="Karla"/>
                <a:ea typeface="Karla"/>
                <a:cs typeface="Karla"/>
                <a:sym typeface="Karla"/>
              </a:defRPr>
            </a:pPr>
            <a:r>
              <a:t>It is the process of managing interactions with existing as well as past and potential customers. </a:t>
            </a:r>
          </a:p>
          <a:p>
            <a:pPr algn="just" defTabSz="859536">
              <a:defRPr sz="1879">
                <a:latin typeface="Karla"/>
                <a:ea typeface="Karla"/>
                <a:cs typeface="Karla"/>
                <a:sym typeface="Karla"/>
              </a:defRPr>
            </a:pPr>
          </a:p>
          <a:p>
            <a:pPr marL="131946" indent="-131946" algn="just" defTabSz="859536">
              <a:buSzPct val="100000"/>
              <a:buChar char="-"/>
              <a:defRPr sz="1879">
                <a:latin typeface="Karla"/>
                <a:ea typeface="Karla"/>
                <a:cs typeface="Karla"/>
                <a:sym typeface="Karla"/>
              </a:defRPr>
            </a:pPr>
            <a:r>
              <a:t>It is the way that a company will engage with its customers to improve the customer experience.</a:t>
            </a:r>
          </a:p>
          <a:p>
            <a:pPr algn="just" defTabSz="859536">
              <a:defRPr sz="1879">
                <a:latin typeface="Karla"/>
                <a:ea typeface="Karla"/>
                <a:cs typeface="Karla"/>
                <a:sym typeface="Karla"/>
              </a:defRPr>
            </a:pPr>
          </a:p>
          <a:p>
            <a:pPr algn="just" defTabSz="859536">
              <a:defRPr sz="1879">
                <a:latin typeface="Karla"/>
                <a:ea typeface="Karla"/>
                <a:cs typeface="Karla"/>
                <a:sym typeface="Karla"/>
              </a:defRPr>
            </a:pPr>
            <a:r>
              <a:t>- It is present in the customer service department.</a:t>
            </a:r>
          </a:p>
        </p:txBody>
      </p:sp>
      <p:grpSp>
        <p:nvGrpSpPr>
          <p:cNvPr id="1004" name="Google Shape;1811;p56"/>
          <p:cNvGrpSpPr/>
          <p:nvPr/>
        </p:nvGrpSpPr>
        <p:grpSpPr>
          <a:xfrm>
            <a:off x="6216081" y="3122882"/>
            <a:ext cx="1301748" cy="5454883"/>
            <a:chOff x="0" y="0"/>
            <a:chExt cx="1301746" cy="5454882"/>
          </a:xfrm>
        </p:grpSpPr>
        <p:sp>
          <p:nvSpPr>
            <p:cNvPr id="996" name="Google Shape;1812;p56"/>
            <p:cNvSpPr/>
            <p:nvPr/>
          </p:nvSpPr>
          <p:spPr>
            <a:xfrm>
              <a:off x="962242" y="5029593"/>
              <a:ext cx="239926" cy="425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66" h="21600" fill="norm" stroke="1" extrusionOk="0">
                  <a:moveTo>
                    <a:pt x="4085" y="0"/>
                  </a:moveTo>
                  <a:cubicBezTo>
                    <a:pt x="1644" y="0"/>
                    <a:pt x="-747" y="1158"/>
                    <a:pt x="335" y="2946"/>
                  </a:cubicBezTo>
                  <a:cubicBezTo>
                    <a:pt x="442" y="3145"/>
                    <a:pt x="669" y="3416"/>
                    <a:pt x="776" y="3615"/>
                  </a:cubicBezTo>
                  <a:cubicBezTo>
                    <a:pt x="555" y="3817"/>
                    <a:pt x="442" y="4016"/>
                    <a:pt x="442" y="4218"/>
                  </a:cubicBezTo>
                  <a:lnTo>
                    <a:pt x="222" y="12525"/>
                  </a:lnTo>
                  <a:cubicBezTo>
                    <a:pt x="222" y="14268"/>
                    <a:pt x="-546" y="16545"/>
                    <a:pt x="776" y="18218"/>
                  </a:cubicBezTo>
                  <a:cubicBezTo>
                    <a:pt x="2518" y="20282"/>
                    <a:pt x="8005" y="21600"/>
                    <a:pt x="12208" y="21600"/>
                  </a:cubicBezTo>
                  <a:cubicBezTo>
                    <a:pt x="13064" y="21600"/>
                    <a:pt x="13856" y="21547"/>
                    <a:pt x="14567" y="21436"/>
                  </a:cubicBezTo>
                  <a:cubicBezTo>
                    <a:pt x="19085" y="20698"/>
                    <a:pt x="20853" y="18218"/>
                    <a:pt x="19746" y="15674"/>
                  </a:cubicBezTo>
                  <a:cubicBezTo>
                    <a:pt x="17543" y="10852"/>
                    <a:pt x="12466" y="6159"/>
                    <a:pt x="8936" y="1605"/>
                  </a:cubicBezTo>
                  <a:cubicBezTo>
                    <a:pt x="8609" y="1139"/>
                    <a:pt x="7835" y="734"/>
                    <a:pt x="6954" y="669"/>
                  </a:cubicBezTo>
                  <a:cubicBezTo>
                    <a:pt x="6161" y="210"/>
                    <a:pt x="5117" y="0"/>
                    <a:pt x="4085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97" name="Google Shape;1813;p56"/>
            <p:cNvSpPr/>
            <p:nvPr/>
          </p:nvSpPr>
          <p:spPr>
            <a:xfrm>
              <a:off x="144780" y="4990096"/>
              <a:ext cx="489102" cy="309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3" h="21600" fill="norm" stroke="1" extrusionOk="0">
                  <a:moveTo>
                    <a:pt x="17754" y="0"/>
                  </a:moveTo>
                  <a:cubicBezTo>
                    <a:pt x="15670" y="0"/>
                    <a:pt x="4395" y="14907"/>
                    <a:pt x="1312" y="16584"/>
                  </a:cubicBezTo>
                  <a:cubicBezTo>
                    <a:pt x="909" y="16768"/>
                    <a:pt x="506" y="17136"/>
                    <a:pt x="221" y="17599"/>
                  </a:cubicBezTo>
                  <a:cubicBezTo>
                    <a:pt x="-297" y="18703"/>
                    <a:pt x="162" y="20459"/>
                    <a:pt x="909" y="21100"/>
                  </a:cubicBezTo>
                  <a:cubicBezTo>
                    <a:pt x="1456" y="21416"/>
                    <a:pt x="2029" y="21600"/>
                    <a:pt x="2609" y="21600"/>
                  </a:cubicBezTo>
                  <a:cubicBezTo>
                    <a:pt x="2885" y="21600"/>
                    <a:pt x="3160" y="21558"/>
                    <a:pt x="3438" y="21469"/>
                  </a:cubicBezTo>
                  <a:cubicBezTo>
                    <a:pt x="9468" y="20275"/>
                    <a:pt x="15444" y="18335"/>
                    <a:pt x="21303" y="15664"/>
                  </a:cubicBezTo>
                  <a:cubicBezTo>
                    <a:pt x="20844" y="12251"/>
                    <a:pt x="20327" y="8749"/>
                    <a:pt x="19753" y="5337"/>
                  </a:cubicBezTo>
                  <a:cubicBezTo>
                    <a:pt x="19406" y="3313"/>
                    <a:pt x="19006" y="1188"/>
                    <a:pt x="17971" y="84"/>
                  </a:cubicBezTo>
                  <a:cubicBezTo>
                    <a:pt x="17918" y="26"/>
                    <a:pt x="17843" y="0"/>
                    <a:pt x="17754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98" name="Google Shape;1814;p56"/>
            <p:cNvSpPr/>
            <p:nvPr/>
          </p:nvSpPr>
          <p:spPr>
            <a:xfrm>
              <a:off x="97040" y="2084842"/>
              <a:ext cx="1003720" cy="3053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723" y="0"/>
                  </a:moveTo>
                  <a:cubicBezTo>
                    <a:pt x="7259" y="0"/>
                    <a:pt x="3091" y="1099"/>
                    <a:pt x="0" y="2123"/>
                  </a:cubicBezTo>
                  <a:cubicBezTo>
                    <a:pt x="3945" y="8345"/>
                    <a:pt x="7920" y="14605"/>
                    <a:pt x="7578" y="20939"/>
                  </a:cubicBezTo>
                  <a:cubicBezTo>
                    <a:pt x="8715" y="20986"/>
                    <a:pt x="9707" y="21005"/>
                    <a:pt x="10844" y="21060"/>
                  </a:cubicBezTo>
                  <a:cubicBezTo>
                    <a:pt x="11524" y="19316"/>
                    <a:pt x="11467" y="17543"/>
                    <a:pt x="10672" y="15799"/>
                  </a:cubicBezTo>
                  <a:cubicBezTo>
                    <a:pt x="10275" y="14894"/>
                    <a:pt x="9680" y="13989"/>
                    <a:pt x="9594" y="13075"/>
                  </a:cubicBezTo>
                  <a:cubicBezTo>
                    <a:pt x="9453" y="11704"/>
                    <a:pt x="10445" y="10314"/>
                    <a:pt x="10758" y="8952"/>
                  </a:cubicBezTo>
                  <a:cubicBezTo>
                    <a:pt x="11979" y="10509"/>
                    <a:pt x="13483" y="12049"/>
                    <a:pt x="14447" y="13625"/>
                  </a:cubicBezTo>
                  <a:cubicBezTo>
                    <a:pt x="14674" y="13998"/>
                    <a:pt x="14873" y="14362"/>
                    <a:pt x="15072" y="14735"/>
                  </a:cubicBezTo>
                  <a:cubicBezTo>
                    <a:pt x="15385" y="16984"/>
                    <a:pt x="16434" y="19214"/>
                    <a:pt x="18223" y="21387"/>
                  </a:cubicBezTo>
                  <a:cubicBezTo>
                    <a:pt x="18325" y="21531"/>
                    <a:pt x="18768" y="21600"/>
                    <a:pt x="19207" y="21600"/>
                  </a:cubicBezTo>
                  <a:cubicBezTo>
                    <a:pt x="19505" y="21600"/>
                    <a:pt x="19800" y="21569"/>
                    <a:pt x="19983" y="21508"/>
                  </a:cubicBezTo>
                  <a:cubicBezTo>
                    <a:pt x="20221" y="21533"/>
                    <a:pt x="20465" y="21545"/>
                    <a:pt x="20708" y="21545"/>
                  </a:cubicBezTo>
                  <a:cubicBezTo>
                    <a:pt x="21012" y="21545"/>
                    <a:pt x="21315" y="21526"/>
                    <a:pt x="21600" y="21489"/>
                  </a:cubicBezTo>
                  <a:cubicBezTo>
                    <a:pt x="21344" y="19568"/>
                    <a:pt x="20664" y="17656"/>
                    <a:pt x="19584" y="15762"/>
                  </a:cubicBezTo>
                  <a:cubicBezTo>
                    <a:pt x="18989" y="14764"/>
                    <a:pt x="18307" y="13765"/>
                    <a:pt x="18137" y="12758"/>
                  </a:cubicBezTo>
                  <a:cubicBezTo>
                    <a:pt x="17684" y="9931"/>
                    <a:pt x="21401" y="7180"/>
                    <a:pt x="21543" y="4344"/>
                  </a:cubicBezTo>
                  <a:cubicBezTo>
                    <a:pt x="21600" y="3448"/>
                    <a:pt x="21260" y="2524"/>
                    <a:pt x="19954" y="1713"/>
                  </a:cubicBezTo>
                  <a:cubicBezTo>
                    <a:pt x="18620" y="901"/>
                    <a:pt x="16207" y="220"/>
                    <a:pt x="13227" y="43"/>
                  </a:cubicBezTo>
                  <a:cubicBezTo>
                    <a:pt x="12723" y="14"/>
                    <a:pt x="12220" y="0"/>
                    <a:pt x="11723" y="0"/>
                  </a:cubicBezTo>
                  <a:close/>
                </a:path>
              </a:pathLst>
            </a:custGeom>
            <a:solidFill>
              <a:srgbClr val="1B2B6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99" name="Google Shape;1815;p56"/>
            <p:cNvSpPr/>
            <p:nvPr/>
          </p:nvSpPr>
          <p:spPr>
            <a:xfrm>
              <a:off x="0" y="827482"/>
              <a:ext cx="1301747" cy="2131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9" h="21600" fill="norm" stroke="1" extrusionOk="0">
                  <a:moveTo>
                    <a:pt x="10907" y="0"/>
                  </a:moveTo>
                  <a:cubicBezTo>
                    <a:pt x="9478" y="0"/>
                    <a:pt x="8067" y="179"/>
                    <a:pt x="6865" y="587"/>
                  </a:cubicBezTo>
                  <a:cubicBezTo>
                    <a:pt x="5603" y="1028"/>
                    <a:pt x="4254" y="1443"/>
                    <a:pt x="3907" y="2218"/>
                  </a:cubicBezTo>
                  <a:cubicBezTo>
                    <a:pt x="3471" y="3167"/>
                    <a:pt x="3384" y="4383"/>
                    <a:pt x="3275" y="5426"/>
                  </a:cubicBezTo>
                  <a:cubicBezTo>
                    <a:pt x="2928" y="8902"/>
                    <a:pt x="1775" y="12350"/>
                    <a:pt x="426" y="15746"/>
                  </a:cubicBezTo>
                  <a:cubicBezTo>
                    <a:pt x="165" y="16401"/>
                    <a:pt x="-96" y="17069"/>
                    <a:pt x="34" y="17737"/>
                  </a:cubicBezTo>
                  <a:cubicBezTo>
                    <a:pt x="143" y="18406"/>
                    <a:pt x="730" y="19074"/>
                    <a:pt x="1753" y="19368"/>
                  </a:cubicBezTo>
                  <a:cubicBezTo>
                    <a:pt x="1557" y="19823"/>
                    <a:pt x="2014" y="20304"/>
                    <a:pt x="2667" y="20571"/>
                  </a:cubicBezTo>
                  <a:cubicBezTo>
                    <a:pt x="3319" y="20852"/>
                    <a:pt x="4124" y="20946"/>
                    <a:pt x="4886" y="21053"/>
                  </a:cubicBezTo>
                  <a:cubicBezTo>
                    <a:pt x="7105" y="21329"/>
                    <a:pt x="9433" y="21600"/>
                    <a:pt x="11696" y="21600"/>
                  </a:cubicBezTo>
                  <a:cubicBezTo>
                    <a:pt x="13378" y="21600"/>
                    <a:pt x="15026" y="21450"/>
                    <a:pt x="16566" y="21039"/>
                  </a:cubicBezTo>
                  <a:cubicBezTo>
                    <a:pt x="17371" y="20812"/>
                    <a:pt x="18197" y="20478"/>
                    <a:pt x="18459" y="19970"/>
                  </a:cubicBezTo>
                  <a:cubicBezTo>
                    <a:pt x="18524" y="19782"/>
                    <a:pt x="18590" y="19595"/>
                    <a:pt x="18633" y="19395"/>
                  </a:cubicBezTo>
                  <a:cubicBezTo>
                    <a:pt x="18633" y="19355"/>
                    <a:pt x="18654" y="19315"/>
                    <a:pt x="18676" y="19274"/>
                  </a:cubicBezTo>
                  <a:cubicBezTo>
                    <a:pt x="19112" y="18994"/>
                    <a:pt x="19482" y="18660"/>
                    <a:pt x="19763" y="18312"/>
                  </a:cubicBezTo>
                  <a:cubicBezTo>
                    <a:pt x="21243" y="17269"/>
                    <a:pt x="21330" y="15224"/>
                    <a:pt x="21308" y="13728"/>
                  </a:cubicBezTo>
                  <a:cubicBezTo>
                    <a:pt x="21330" y="13540"/>
                    <a:pt x="21351" y="13353"/>
                    <a:pt x="21374" y="13179"/>
                  </a:cubicBezTo>
                  <a:cubicBezTo>
                    <a:pt x="21504" y="12029"/>
                    <a:pt x="21504" y="10880"/>
                    <a:pt x="21351" y="9731"/>
                  </a:cubicBezTo>
                  <a:cubicBezTo>
                    <a:pt x="21265" y="8126"/>
                    <a:pt x="21025" y="6495"/>
                    <a:pt x="20265" y="4998"/>
                  </a:cubicBezTo>
                  <a:lnTo>
                    <a:pt x="20416" y="4998"/>
                  </a:lnTo>
                  <a:cubicBezTo>
                    <a:pt x="21134" y="4932"/>
                    <a:pt x="21134" y="4316"/>
                    <a:pt x="20851" y="3915"/>
                  </a:cubicBezTo>
                  <a:cubicBezTo>
                    <a:pt x="19786" y="2392"/>
                    <a:pt x="17784" y="1189"/>
                    <a:pt x="15304" y="547"/>
                  </a:cubicBezTo>
                  <a:cubicBezTo>
                    <a:pt x="13970" y="202"/>
                    <a:pt x="12428" y="0"/>
                    <a:pt x="10907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0" name="Google Shape;1816;p56"/>
            <p:cNvSpPr/>
            <p:nvPr/>
          </p:nvSpPr>
          <p:spPr>
            <a:xfrm>
              <a:off x="399484" y="860358"/>
              <a:ext cx="399243" cy="12305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9" h="21600" fill="norm" stroke="1" extrusionOk="0">
                  <a:moveTo>
                    <a:pt x="11640" y="0"/>
                  </a:moveTo>
                  <a:cubicBezTo>
                    <a:pt x="6289" y="0"/>
                    <a:pt x="871" y="370"/>
                    <a:pt x="461" y="2291"/>
                  </a:cubicBezTo>
                  <a:cubicBezTo>
                    <a:pt x="-705" y="8751"/>
                    <a:pt x="324" y="15234"/>
                    <a:pt x="3754" y="21600"/>
                  </a:cubicBezTo>
                  <a:cubicBezTo>
                    <a:pt x="6015" y="18544"/>
                    <a:pt x="10885" y="15766"/>
                    <a:pt x="14382" y="12849"/>
                  </a:cubicBezTo>
                  <a:cubicBezTo>
                    <a:pt x="17813" y="9932"/>
                    <a:pt x="19937" y="6876"/>
                    <a:pt x="20692" y="3750"/>
                  </a:cubicBezTo>
                  <a:cubicBezTo>
                    <a:pt x="20829" y="2871"/>
                    <a:pt x="20895" y="1968"/>
                    <a:pt x="19456" y="1227"/>
                  </a:cubicBezTo>
                  <a:cubicBezTo>
                    <a:pt x="17879" y="394"/>
                    <a:pt x="14656" y="0"/>
                    <a:pt x="1164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1" name="Google Shape;1817;p56"/>
            <p:cNvSpPr/>
            <p:nvPr/>
          </p:nvSpPr>
          <p:spPr>
            <a:xfrm>
              <a:off x="319984" y="39271"/>
              <a:ext cx="416738" cy="10378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15" h="21600" fill="norm" stroke="1" extrusionOk="0">
                  <a:moveTo>
                    <a:pt x="11840" y="0"/>
                  </a:moveTo>
                  <a:cubicBezTo>
                    <a:pt x="11297" y="0"/>
                    <a:pt x="10754" y="16"/>
                    <a:pt x="10223" y="42"/>
                  </a:cubicBezTo>
                  <a:cubicBezTo>
                    <a:pt x="6816" y="233"/>
                    <a:pt x="3666" y="481"/>
                    <a:pt x="1799" y="1661"/>
                  </a:cubicBezTo>
                  <a:cubicBezTo>
                    <a:pt x="644" y="2347"/>
                    <a:pt x="387" y="3199"/>
                    <a:pt x="193" y="4023"/>
                  </a:cubicBezTo>
                  <a:cubicBezTo>
                    <a:pt x="-64" y="5504"/>
                    <a:pt x="-64" y="6987"/>
                    <a:pt x="193" y="8469"/>
                  </a:cubicBezTo>
                  <a:cubicBezTo>
                    <a:pt x="449" y="9677"/>
                    <a:pt x="963" y="10912"/>
                    <a:pt x="2763" y="11873"/>
                  </a:cubicBezTo>
                  <a:cubicBezTo>
                    <a:pt x="3710" y="12354"/>
                    <a:pt x="5253" y="12739"/>
                    <a:pt x="6691" y="12739"/>
                  </a:cubicBezTo>
                  <a:cubicBezTo>
                    <a:pt x="7307" y="12739"/>
                    <a:pt x="7901" y="12669"/>
                    <a:pt x="8422" y="12504"/>
                  </a:cubicBezTo>
                  <a:cubicBezTo>
                    <a:pt x="11059" y="13466"/>
                    <a:pt x="9900" y="15825"/>
                    <a:pt x="9838" y="16128"/>
                  </a:cubicBezTo>
                  <a:cubicBezTo>
                    <a:pt x="9709" y="16594"/>
                    <a:pt x="8807" y="16979"/>
                    <a:pt x="7971" y="17308"/>
                  </a:cubicBezTo>
                  <a:lnTo>
                    <a:pt x="5785" y="18187"/>
                  </a:lnTo>
                  <a:cubicBezTo>
                    <a:pt x="5785" y="18241"/>
                    <a:pt x="5785" y="18296"/>
                    <a:pt x="5851" y="18351"/>
                  </a:cubicBezTo>
                  <a:cubicBezTo>
                    <a:pt x="6493" y="18982"/>
                    <a:pt x="6559" y="19724"/>
                    <a:pt x="7586" y="20300"/>
                  </a:cubicBezTo>
                  <a:cubicBezTo>
                    <a:pt x="8488" y="20877"/>
                    <a:pt x="9838" y="21317"/>
                    <a:pt x="11378" y="21536"/>
                  </a:cubicBezTo>
                  <a:cubicBezTo>
                    <a:pt x="11818" y="21580"/>
                    <a:pt x="12262" y="21600"/>
                    <a:pt x="12702" y="21600"/>
                  </a:cubicBezTo>
                  <a:cubicBezTo>
                    <a:pt x="14213" y="21600"/>
                    <a:pt x="15701" y="21356"/>
                    <a:pt x="16846" y="20931"/>
                  </a:cubicBezTo>
                  <a:cubicBezTo>
                    <a:pt x="18195" y="20355"/>
                    <a:pt x="19416" y="19696"/>
                    <a:pt x="20315" y="18982"/>
                  </a:cubicBezTo>
                  <a:cubicBezTo>
                    <a:pt x="15430" y="16237"/>
                    <a:pt x="15430" y="12421"/>
                    <a:pt x="17487" y="9155"/>
                  </a:cubicBezTo>
                  <a:cubicBezTo>
                    <a:pt x="19031" y="6658"/>
                    <a:pt x="21536" y="3940"/>
                    <a:pt x="18709" y="1661"/>
                  </a:cubicBezTo>
                  <a:cubicBezTo>
                    <a:pt x="18195" y="1221"/>
                    <a:pt x="17421" y="838"/>
                    <a:pt x="16523" y="564"/>
                  </a:cubicBezTo>
                  <a:cubicBezTo>
                    <a:pt x="15210" y="147"/>
                    <a:pt x="13527" y="0"/>
                    <a:pt x="11840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2" name="Google Shape;1818;p56"/>
            <p:cNvSpPr/>
            <p:nvPr/>
          </p:nvSpPr>
          <p:spPr>
            <a:xfrm>
              <a:off x="363761" y="0"/>
              <a:ext cx="451324" cy="1709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76" h="21600" fill="norm" stroke="1" extrusionOk="0">
                  <a:moveTo>
                    <a:pt x="9895" y="0"/>
                  </a:moveTo>
                  <a:cubicBezTo>
                    <a:pt x="7441" y="0"/>
                    <a:pt x="5040" y="130"/>
                    <a:pt x="2733" y="355"/>
                  </a:cubicBezTo>
                  <a:cubicBezTo>
                    <a:pt x="1797" y="421"/>
                    <a:pt x="921" y="571"/>
                    <a:pt x="338" y="772"/>
                  </a:cubicBezTo>
                  <a:cubicBezTo>
                    <a:pt x="-1120" y="1405"/>
                    <a:pt x="2556" y="1354"/>
                    <a:pt x="3432" y="1555"/>
                  </a:cubicBezTo>
                  <a:cubicBezTo>
                    <a:pt x="5010" y="1905"/>
                    <a:pt x="5709" y="2921"/>
                    <a:pt x="6175" y="3421"/>
                  </a:cubicBezTo>
                  <a:cubicBezTo>
                    <a:pt x="7344" y="4754"/>
                    <a:pt x="7344" y="6137"/>
                    <a:pt x="8393" y="7470"/>
                  </a:cubicBezTo>
                  <a:cubicBezTo>
                    <a:pt x="8919" y="8153"/>
                    <a:pt x="10088" y="8920"/>
                    <a:pt x="12539" y="9120"/>
                  </a:cubicBezTo>
                  <a:cubicBezTo>
                    <a:pt x="8803" y="12219"/>
                    <a:pt x="12482" y="15718"/>
                    <a:pt x="8513" y="18801"/>
                  </a:cubicBezTo>
                  <a:cubicBezTo>
                    <a:pt x="7870" y="19284"/>
                    <a:pt x="7111" y="19750"/>
                    <a:pt x="6878" y="20234"/>
                  </a:cubicBezTo>
                  <a:cubicBezTo>
                    <a:pt x="6645" y="20734"/>
                    <a:pt x="7051" y="21301"/>
                    <a:pt x="8513" y="21600"/>
                  </a:cubicBezTo>
                  <a:lnTo>
                    <a:pt x="10144" y="20133"/>
                  </a:lnTo>
                  <a:cubicBezTo>
                    <a:pt x="10497" y="20584"/>
                    <a:pt x="11257" y="20984"/>
                    <a:pt x="12422" y="21283"/>
                  </a:cubicBezTo>
                  <a:cubicBezTo>
                    <a:pt x="13358" y="19401"/>
                    <a:pt x="16218" y="17651"/>
                    <a:pt x="17969" y="15818"/>
                  </a:cubicBezTo>
                  <a:cubicBezTo>
                    <a:pt x="19721" y="13985"/>
                    <a:pt x="20304" y="11936"/>
                    <a:pt x="16917" y="10286"/>
                  </a:cubicBezTo>
                  <a:cubicBezTo>
                    <a:pt x="16334" y="10069"/>
                    <a:pt x="15985" y="9819"/>
                    <a:pt x="15868" y="9553"/>
                  </a:cubicBezTo>
                  <a:cubicBezTo>
                    <a:pt x="15925" y="9370"/>
                    <a:pt x="16101" y="9203"/>
                    <a:pt x="16391" y="9036"/>
                  </a:cubicBezTo>
                  <a:cubicBezTo>
                    <a:pt x="19311" y="7053"/>
                    <a:pt x="20480" y="4887"/>
                    <a:pt x="19777" y="2737"/>
                  </a:cubicBezTo>
                  <a:cubicBezTo>
                    <a:pt x="19544" y="2121"/>
                    <a:pt x="19135" y="1487"/>
                    <a:pt x="17793" y="971"/>
                  </a:cubicBezTo>
                  <a:cubicBezTo>
                    <a:pt x="16218" y="372"/>
                    <a:pt x="13414" y="55"/>
                    <a:pt x="10731" y="5"/>
                  </a:cubicBezTo>
                  <a:cubicBezTo>
                    <a:pt x="10451" y="2"/>
                    <a:pt x="10174" y="0"/>
                    <a:pt x="9895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3" name="Google Shape;1819;p56"/>
            <p:cNvSpPr/>
            <p:nvPr/>
          </p:nvSpPr>
          <p:spPr>
            <a:xfrm>
              <a:off x="101304" y="2233351"/>
              <a:ext cx="800322" cy="815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3" h="21600" fill="norm" stroke="1" extrusionOk="0">
                  <a:moveTo>
                    <a:pt x="2758" y="0"/>
                  </a:moveTo>
                  <a:cubicBezTo>
                    <a:pt x="1358" y="36"/>
                    <a:pt x="168" y="1118"/>
                    <a:pt x="28" y="2551"/>
                  </a:cubicBezTo>
                  <a:cubicBezTo>
                    <a:pt x="-357" y="8281"/>
                    <a:pt x="3249" y="13417"/>
                    <a:pt x="4929" y="18937"/>
                  </a:cubicBezTo>
                  <a:cubicBezTo>
                    <a:pt x="5278" y="20127"/>
                    <a:pt x="5909" y="21524"/>
                    <a:pt x="7135" y="21594"/>
                  </a:cubicBezTo>
                  <a:cubicBezTo>
                    <a:pt x="7189" y="21598"/>
                    <a:pt x="7243" y="21600"/>
                    <a:pt x="7297" y="21600"/>
                  </a:cubicBezTo>
                  <a:cubicBezTo>
                    <a:pt x="7620" y="21600"/>
                    <a:pt x="7924" y="21524"/>
                    <a:pt x="8255" y="21524"/>
                  </a:cubicBezTo>
                  <a:cubicBezTo>
                    <a:pt x="8309" y="21518"/>
                    <a:pt x="8365" y="21516"/>
                    <a:pt x="8419" y="21516"/>
                  </a:cubicBezTo>
                  <a:cubicBezTo>
                    <a:pt x="8751" y="21516"/>
                    <a:pt x="9080" y="21594"/>
                    <a:pt x="9410" y="21594"/>
                  </a:cubicBezTo>
                  <a:cubicBezTo>
                    <a:pt x="10214" y="21524"/>
                    <a:pt x="10845" y="20861"/>
                    <a:pt x="11265" y="20197"/>
                  </a:cubicBezTo>
                  <a:cubicBezTo>
                    <a:pt x="11860" y="19252"/>
                    <a:pt x="12245" y="18134"/>
                    <a:pt x="12315" y="17016"/>
                  </a:cubicBezTo>
                  <a:cubicBezTo>
                    <a:pt x="15921" y="12753"/>
                    <a:pt x="18827" y="7793"/>
                    <a:pt x="21243" y="2760"/>
                  </a:cubicBezTo>
                  <a:cubicBezTo>
                    <a:pt x="21173" y="1539"/>
                    <a:pt x="20227" y="560"/>
                    <a:pt x="19003" y="454"/>
                  </a:cubicBezTo>
                  <a:cubicBezTo>
                    <a:pt x="16796" y="5521"/>
                    <a:pt x="14276" y="10413"/>
                    <a:pt x="11440" y="15129"/>
                  </a:cubicBezTo>
                  <a:cubicBezTo>
                    <a:pt x="10460" y="15304"/>
                    <a:pt x="9480" y="16073"/>
                    <a:pt x="8781" y="16771"/>
                  </a:cubicBezTo>
                  <a:cubicBezTo>
                    <a:pt x="7694" y="16073"/>
                    <a:pt x="6504" y="15619"/>
                    <a:pt x="5244" y="15410"/>
                  </a:cubicBezTo>
                  <a:cubicBezTo>
                    <a:pt x="4124" y="10308"/>
                    <a:pt x="3283" y="5172"/>
                    <a:pt x="2758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1015" name="Google Shape;1820;p56"/>
          <p:cNvGrpSpPr/>
          <p:nvPr/>
        </p:nvGrpSpPr>
        <p:grpSpPr>
          <a:xfrm>
            <a:off x="7735896" y="3199015"/>
            <a:ext cx="2063604" cy="6172957"/>
            <a:chOff x="0" y="0"/>
            <a:chExt cx="2063602" cy="6172955"/>
          </a:xfrm>
        </p:grpSpPr>
        <p:sp>
          <p:nvSpPr>
            <p:cNvPr id="1005" name="Google Shape;1821;p56"/>
            <p:cNvSpPr/>
            <p:nvPr/>
          </p:nvSpPr>
          <p:spPr>
            <a:xfrm>
              <a:off x="65942" y="3066928"/>
              <a:ext cx="146786" cy="4684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22" h="21600" fill="norm" stroke="1" extrusionOk="0">
                  <a:moveTo>
                    <a:pt x="9724" y="0"/>
                  </a:moveTo>
                  <a:cubicBezTo>
                    <a:pt x="7583" y="0"/>
                    <a:pt x="5326" y="720"/>
                    <a:pt x="3291" y="2554"/>
                  </a:cubicBezTo>
                  <a:cubicBezTo>
                    <a:pt x="-2284" y="7554"/>
                    <a:pt x="-48" y="15860"/>
                    <a:pt x="4595" y="20722"/>
                  </a:cubicBezTo>
                  <a:cubicBezTo>
                    <a:pt x="4965" y="21126"/>
                    <a:pt x="5707" y="21600"/>
                    <a:pt x="6820" y="21600"/>
                  </a:cubicBezTo>
                  <a:cubicBezTo>
                    <a:pt x="8315" y="21600"/>
                    <a:pt x="9057" y="20926"/>
                    <a:pt x="9057" y="20317"/>
                  </a:cubicBezTo>
                  <a:cubicBezTo>
                    <a:pt x="9608" y="17617"/>
                    <a:pt x="10360" y="14847"/>
                    <a:pt x="10911" y="12077"/>
                  </a:cubicBezTo>
                  <a:cubicBezTo>
                    <a:pt x="11282" y="13903"/>
                    <a:pt x="12215" y="15929"/>
                    <a:pt x="16306" y="16943"/>
                  </a:cubicBezTo>
                  <a:cubicBezTo>
                    <a:pt x="17048" y="13699"/>
                    <a:pt x="17790" y="10320"/>
                    <a:pt x="18532" y="7011"/>
                  </a:cubicBezTo>
                  <a:cubicBezTo>
                    <a:pt x="19316" y="4110"/>
                    <a:pt x="14843" y="0"/>
                    <a:pt x="972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6" name="Google Shape;1822;p56"/>
            <p:cNvSpPr/>
            <p:nvPr/>
          </p:nvSpPr>
          <p:spPr>
            <a:xfrm>
              <a:off x="523968" y="2600093"/>
              <a:ext cx="894908" cy="32640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601" y="0"/>
                  </a:moveTo>
                  <a:cubicBezTo>
                    <a:pt x="9483" y="0"/>
                    <a:pt x="4265" y="537"/>
                    <a:pt x="0" y="1488"/>
                  </a:cubicBezTo>
                  <a:cubicBezTo>
                    <a:pt x="1272" y="2690"/>
                    <a:pt x="1732" y="3979"/>
                    <a:pt x="2158" y="5249"/>
                  </a:cubicBezTo>
                  <a:lnTo>
                    <a:pt x="7848" y="21522"/>
                  </a:lnTo>
                  <a:cubicBezTo>
                    <a:pt x="8733" y="21551"/>
                    <a:pt x="9758" y="21571"/>
                    <a:pt x="10641" y="21600"/>
                  </a:cubicBezTo>
                  <a:cubicBezTo>
                    <a:pt x="11560" y="16957"/>
                    <a:pt x="11312" y="12305"/>
                    <a:pt x="9864" y="7682"/>
                  </a:cubicBezTo>
                  <a:cubicBezTo>
                    <a:pt x="9509" y="6567"/>
                    <a:pt x="9120" y="5375"/>
                    <a:pt x="10641" y="4406"/>
                  </a:cubicBezTo>
                  <a:cubicBezTo>
                    <a:pt x="13823" y="10095"/>
                    <a:pt x="15662" y="15833"/>
                    <a:pt x="16121" y="21590"/>
                  </a:cubicBezTo>
                  <a:lnTo>
                    <a:pt x="19479" y="21590"/>
                  </a:lnTo>
                  <a:lnTo>
                    <a:pt x="19479" y="13226"/>
                  </a:lnTo>
                  <a:cubicBezTo>
                    <a:pt x="19479" y="8922"/>
                    <a:pt x="19479" y="4590"/>
                    <a:pt x="21600" y="364"/>
                  </a:cubicBezTo>
                  <a:cubicBezTo>
                    <a:pt x="19360" y="117"/>
                    <a:pt x="16992" y="0"/>
                    <a:pt x="1460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7" name="Google Shape;1823;p56"/>
            <p:cNvSpPr/>
            <p:nvPr/>
          </p:nvSpPr>
          <p:spPr>
            <a:xfrm>
              <a:off x="0" y="779367"/>
              <a:ext cx="2063603" cy="259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8" h="21600" fill="norm" stroke="1" extrusionOk="0">
                  <a:moveTo>
                    <a:pt x="9112" y="0"/>
                  </a:moveTo>
                  <a:cubicBezTo>
                    <a:pt x="8931" y="0"/>
                    <a:pt x="8749" y="7"/>
                    <a:pt x="8568" y="21"/>
                  </a:cubicBezTo>
                  <a:cubicBezTo>
                    <a:pt x="4019" y="387"/>
                    <a:pt x="2638" y="6514"/>
                    <a:pt x="1872" y="9651"/>
                  </a:cubicBezTo>
                  <a:cubicBezTo>
                    <a:pt x="1332" y="11799"/>
                    <a:pt x="807" y="13947"/>
                    <a:pt x="266" y="16095"/>
                  </a:cubicBezTo>
                  <a:cubicBezTo>
                    <a:pt x="27" y="17108"/>
                    <a:pt x="-214" y="18207"/>
                    <a:pt x="327" y="19122"/>
                  </a:cubicBezTo>
                  <a:cubicBezTo>
                    <a:pt x="741" y="19844"/>
                    <a:pt x="1644" y="20258"/>
                    <a:pt x="2538" y="20258"/>
                  </a:cubicBezTo>
                  <a:cubicBezTo>
                    <a:pt x="2973" y="20258"/>
                    <a:pt x="3406" y="20160"/>
                    <a:pt x="3779" y="19952"/>
                  </a:cubicBezTo>
                  <a:cubicBezTo>
                    <a:pt x="3749" y="20306"/>
                    <a:pt x="4154" y="20550"/>
                    <a:pt x="4485" y="20709"/>
                  </a:cubicBezTo>
                  <a:cubicBezTo>
                    <a:pt x="5776" y="21283"/>
                    <a:pt x="7231" y="21587"/>
                    <a:pt x="8702" y="21600"/>
                  </a:cubicBezTo>
                  <a:cubicBezTo>
                    <a:pt x="10038" y="21600"/>
                    <a:pt x="11344" y="21368"/>
                    <a:pt x="12665" y="21124"/>
                  </a:cubicBezTo>
                  <a:lnTo>
                    <a:pt x="16117" y="20489"/>
                  </a:lnTo>
                  <a:cubicBezTo>
                    <a:pt x="16673" y="20391"/>
                    <a:pt x="17243" y="20281"/>
                    <a:pt x="17678" y="19952"/>
                  </a:cubicBezTo>
                  <a:cubicBezTo>
                    <a:pt x="18579" y="19257"/>
                    <a:pt x="18399" y="17975"/>
                    <a:pt x="18128" y="16938"/>
                  </a:cubicBezTo>
                  <a:cubicBezTo>
                    <a:pt x="17783" y="15533"/>
                    <a:pt x="17438" y="14142"/>
                    <a:pt x="17093" y="12739"/>
                  </a:cubicBezTo>
                  <a:cubicBezTo>
                    <a:pt x="17153" y="12788"/>
                    <a:pt x="17213" y="12824"/>
                    <a:pt x="17273" y="12861"/>
                  </a:cubicBezTo>
                  <a:cubicBezTo>
                    <a:pt x="17048" y="12385"/>
                    <a:pt x="16883" y="11896"/>
                    <a:pt x="16763" y="11396"/>
                  </a:cubicBezTo>
                  <a:cubicBezTo>
                    <a:pt x="16687" y="11103"/>
                    <a:pt x="17018" y="10920"/>
                    <a:pt x="17318" y="10908"/>
                  </a:cubicBezTo>
                  <a:cubicBezTo>
                    <a:pt x="17377" y="10850"/>
                    <a:pt x="17465" y="10815"/>
                    <a:pt x="17558" y="10815"/>
                  </a:cubicBezTo>
                  <a:cubicBezTo>
                    <a:pt x="17583" y="10815"/>
                    <a:pt x="17608" y="10817"/>
                    <a:pt x="17633" y="10822"/>
                  </a:cubicBezTo>
                  <a:cubicBezTo>
                    <a:pt x="17768" y="10835"/>
                    <a:pt x="17889" y="10847"/>
                    <a:pt x="18024" y="10859"/>
                  </a:cubicBezTo>
                  <a:cubicBezTo>
                    <a:pt x="18137" y="10809"/>
                    <a:pt x="18256" y="10784"/>
                    <a:pt x="18377" y="10784"/>
                  </a:cubicBezTo>
                  <a:cubicBezTo>
                    <a:pt x="18464" y="10784"/>
                    <a:pt x="18551" y="10797"/>
                    <a:pt x="18639" y="10822"/>
                  </a:cubicBezTo>
                  <a:cubicBezTo>
                    <a:pt x="19525" y="10688"/>
                    <a:pt x="20305" y="10286"/>
                    <a:pt x="20815" y="9687"/>
                  </a:cubicBezTo>
                  <a:cubicBezTo>
                    <a:pt x="20815" y="9589"/>
                    <a:pt x="20845" y="9492"/>
                    <a:pt x="20890" y="9419"/>
                  </a:cubicBezTo>
                  <a:cubicBezTo>
                    <a:pt x="20920" y="8662"/>
                    <a:pt x="20906" y="7905"/>
                    <a:pt x="20830" y="7161"/>
                  </a:cubicBezTo>
                  <a:cubicBezTo>
                    <a:pt x="21026" y="6172"/>
                    <a:pt x="21386" y="5086"/>
                    <a:pt x="20920" y="4134"/>
                  </a:cubicBezTo>
                  <a:cubicBezTo>
                    <a:pt x="20740" y="3413"/>
                    <a:pt x="20125" y="2974"/>
                    <a:pt x="19330" y="2804"/>
                  </a:cubicBezTo>
                  <a:cubicBezTo>
                    <a:pt x="18878" y="2625"/>
                    <a:pt x="18395" y="2537"/>
                    <a:pt x="17907" y="2537"/>
                  </a:cubicBezTo>
                  <a:cubicBezTo>
                    <a:pt x="17731" y="2537"/>
                    <a:pt x="17554" y="2549"/>
                    <a:pt x="17378" y="2572"/>
                  </a:cubicBezTo>
                  <a:cubicBezTo>
                    <a:pt x="16508" y="2694"/>
                    <a:pt x="15757" y="3121"/>
                    <a:pt x="15322" y="3731"/>
                  </a:cubicBezTo>
                  <a:cubicBezTo>
                    <a:pt x="15306" y="3755"/>
                    <a:pt x="15276" y="3780"/>
                    <a:pt x="15262" y="3804"/>
                  </a:cubicBezTo>
                  <a:cubicBezTo>
                    <a:pt x="14601" y="2669"/>
                    <a:pt x="13776" y="1668"/>
                    <a:pt x="12605" y="948"/>
                  </a:cubicBezTo>
                  <a:cubicBezTo>
                    <a:pt x="11595" y="329"/>
                    <a:pt x="10367" y="0"/>
                    <a:pt x="9112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8" name="Google Shape;1824;p56"/>
            <p:cNvSpPr/>
            <p:nvPr/>
          </p:nvSpPr>
          <p:spPr>
            <a:xfrm>
              <a:off x="172504" y="771264"/>
              <a:ext cx="1343558" cy="8674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600" fill="norm" stroke="1" extrusionOk="0">
                  <a:moveTo>
                    <a:pt x="12719" y="0"/>
                  </a:moveTo>
                  <a:cubicBezTo>
                    <a:pt x="6171" y="0"/>
                    <a:pt x="786" y="9453"/>
                    <a:pt x="0" y="19301"/>
                  </a:cubicBezTo>
                  <a:cubicBezTo>
                    <a:pt x="2326" y="18754"/>
                    <a:pt x="4513" y="17186"/>
                    <a:pt x="6299" y="14816"/>
                  </a:cubicBezTo>
                  <a:cubicBezTo>
                    <a:pt x="6111" y="16091"/>
                    <a:pt x="5946" y="17404"/>
                    <a:pt x="5758" y="18719"/>
                  </a:cubicBezTo>
                  <a:cubicBezTo>
                    <a:pt x="5687" y="19228"/>
                    <a:pt x="5640" y="19848"/>
                    <a:pt x="5899" y="20177"/>
                  </a:cubicBezTo>
                  <a:cubicBezTo>
                    <a:pt x="6012" y="20319"/>
                    <a:pt x="6136" y="20373"/>
                    <a:pt x="6265" y="20373"/>
                  </a:cubicBezTo>
                  <a:cubicBezTo>
                    <a:pt x="6434" y="20373"/>
                    <a:pt x="6608" y="20281"/>
                    <a:pt x="6769" y="20177"/>
                  </a:cubicBezTo>
                  <a:cubicBezTo>
                    <a:pt x="7921" y="19484"/>
                    <a:pt x="8955" y="18463"/>
                    <a:pt x="9872" y="17186"/>
                  </a:cubicBezTo>
                  <a:cubicBezTo>
                    <a:pt x="10148" y="16757"/>
                    <a:pt x="10510" y="16308"/>
                    <a:pt x="10869" y="16308"/>
                  </a:cubicBezTo>
                  <a:cubicBezTo>
                    <a:pt x="10968" y="16308"/>
                    <a:pt x="11067" y="16341"/>
                    <a:pt x="11164" y="16420"/>
                  </a:cubicBezTo>
                  <a:cubicBezTo>
                    <a:pt x="11447" y="16676"/>
                    <a:pt x="11541" y="17223"/>
                    <a:pt x="11588" y="17733"/>
                  </a:cubicBezTo>
                  <a:cubicBezTo>
                    <a:pt x="11753" y="19010"/>
                    <a:pt x="11916" y="20323"/>
                    <a:pt x="12057" y="21600"/>
                  </a:cubicBezTo>
                  <a:lnTo>
                    <a:pt x="13538" y="16237"/>
                  </a:lnTo>
                  <a:cubicBezTo>
                    <a:pt x="13679" y="15765"/>
                    <a:pt x="13844" y="15218"/>
                    <a:pt x="14173" y="15070"/>
                  </a:cubicBezTo>
                  <a:cubicBezTo>
                    <a:pt x="14215" y="15066"/>
                    <a:pt x="14257" y="15062"/>
                    <a:pt x="14299" y="15062"/>
                  </a:cubicBezTo>
                  <a:cubicBezTo>
                    <a:pt x="14514" y="15062"/>
                    <a:pt x="14728" y="15143"/>
                    <a:pt x="14925" y="15326"/>
                  </a:cubicBezTo>
                  <a:cubicBezTo>
                    <a:pt x="16147" y="16129"/>
                    <a:pt x="17417" y="16638"/>
                    <a:pt x="18732" y="16821"/>
                  </a:cubicBezTo>
                  <a:cubicBezTo>
                    <a:pt x="18817" y="16842"/>
                    <a:pt x="18909" y="16859"/>
                    <a:pt x="19003" y="16859"/>
                  </a:cubicBezTo>
                  <a:cubicBezTo>
                    <a:pt x="19220" y="16859"/>
                    <a:pt x="19440" y="16774"/>
                    <a:pt x="19555" y="16493"/>
                  </a:cubicBezTo>
                  <a:cubicBezTo>
                    <a:pt x="19673" y="16202"/>
                    <a:pt x="19696" y="15838"/>
                    <a:pt x="19626" y="15509"/>
                  </a:cubicBezTo>
                  <a:cubicBezTo>
                    <a:pt x="19462" y="14013"/>
                    <a:pt x="19015" y="12663"/>
                    <a:pt x="18357" y="11533"/>
                  </a:cubicBezTo>
                  <a:cubicBezTo>
                    <a:pt x="18394" y="11527"/>
                    <a:pt x="18432" y="11525"/>
                    <a:pt x="18469" y="11525"/>
                  </a:cubicBezTo>
                  <a:cubicBezTo>
                    <a:pt x="18967" y="11525"/>
                    <a:pt x="19427" y="11956"/>
                    <a:pt x="19908" y="12226"/>
                  </a:cubicBezTo>
                  <a:cubicBezTo>
                    <a:pt x="20128" y="12372"/>
                    <a:pt x="20384" y="12467"/>
                    <a:pt x="20629" y="12467"/>
                  </a:cubicBezTo>
                  <a:cubicBezTo>
                    <a:pt x="20934" y="12467"/>
                    <a:pt x="21219" y="12320"/>
                    <a:pt x="21390" y="11935"/>
                  </a:cubicBezTo>
                  <a:cubicBezTo>
                    <a:pt x="21553" y="11461"/>
                    <a:pt x="21600" y="10913"/>
                    <a:pt x="21530" y="10402"/>
                  </a:cubicBezTo>
                  <a:cubicBezTo>
                    <a:pt x="21037" y="5661"/>
                    <a:pt x="18451" y="1795"/>
                    <a:pt x="15466" y="555"/>
                  </a:cubicBezTo>
                  <a:cubicBezTo>
                    <a:pt x="14535" y="177"/>
                    <a:pt x="13616" y="0"/>
                    <a:pt x="1271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09" name="Google Shape;1825;p56"/>
            <p:cNvSpPr/>
            <p:nvPr/>
          </p:nvSpPr>
          <p:spPr>
            <a:xfrm>
              <a:off x="1664908" y="804514"/>
              <a:ext cx="195876" cy="4233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45" h="21600" fill="norm" stroke="1" extrusionOk="0">
                  <a:moveTo>
                    <a:pt x="15944" y="0"/>
                  </a:moveTo>
                  <a:cubicBezTo>
                    <a:pt x="15609" y="0"/>
                    <a:pt x="15283" y="38"/>
                    <a:pt x="14989" y="115"/>
                  </a:cubicBezTo>
                  <a:cubicBezTo>
                    <a:pt x="11018" y="635"/>
                    <a:pt x="8379" y="2728"/>
                    <a:pt x="7348" y="4820"/>
                  </a:cubicBezTo>
                  <a:cubicBezTo>
                    <a:pt x="6175" y="6913"/>
                    <a:pt x="6024" y="9078"/>
                    <a:pt x="4709" y="11098"/>
                  </a:cubicBezTo>
                  <a:lnTo>
                    <a:pt x="3234" y="8034"/>
                  </a:lnTo>
                  <a:cubicBezTo>
                    <a:pt x="2874" y="7540"/>
                    <a:pt x="2111" y="6896"/>
                    <a:pt x="1274" y="6896"/>
                  </a:cubicBezTo>
                  <a:cubicBezTo>
                    <a:pt x="1098" y="6896"/>
                    <a:pt x="922" y="6922"/>
                    <a:pt x="737" y="6990"/>
                  </a:cubicBezTo>
                  <a:cubicBezTo>
                    <a:pt x="0" y="7139"/>
                    <a:pt x="0" y="7586"/>
                    <a:pt x="0" y="7885"/>
                  </a:cubicBezTo>
                  <a:cubicBezTo>
                    <a:pt x="0" y="10178"/>
                    <a:pt x="3075" y="21600"/>
                    <a:pt x="9677" y="21600"/>
                  </a:cubicBezTo>
                  <a:cubicBezTo>
                    <a:pt x="11244" y="21600"/>
                    <a:pt x="13012" y="20956"/>
                    <a:pt x="14989" y="19392"/>
                  </a:cubicBezTo>
                  <a:cubicBezTo>
                    <a:pt x="21600" y="14163"/>
                    <a:pt x="19832" y="7288"/>
                    <a:pt x="17779" y="1087"/>
                  </a:cubicBezTo>
                  <a:cubicBezTo>
                    <a:pt x="17779" y="712"/>
                    <a:pt x="17486" y="337"/>
                    <a:pt x="16900" y="115"/>
                  </a:cubicBezTo>
                  <a:cubicBezTo>
                    <a:pt x="16606" y="38"/>
                    <a:pt x="16271" y="0"/>
                    <a:pt x="1594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0" name="Google Shape;1826;p56"/>
            <p:cNvSpPr/>
            <p:nvPr/>
          </p:nvSpPr>
          <p:spPr>
            <a:xfrm>
              <a:off x="519702" y="5411548"/>
              <a:ext cx="530425" cy="761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9" h="21600" fill="norm" stroke="1" extrusionOk="0">
                  <a:moveTo>
                    <a:pt x="9857" y="0"/>
                  </a:moveTo>
                  <a:cubicBezTo>
                    <a:pt x="10209" y="1330"/>
                    <a:pt x="10035" y="3117"/>
                    <a:pt x="10386" y="4446"/>
                  </a:cubicBezTo>
                  <a:cubicBezTo>
                    <a:pt x="11207" y="7437"/>
                    <a:pt x="12030" y="10471"/>
                    <a:pt x="11618" y="13504"/>
                  </a:cubicBezTo>
                  <a:cubicBezTo>
                    <a:pt x="7393" y="14459"/>
                    <a:pt x="3636" y="16289"/>
                    <a:pt x="817" y="18739"/>
                  </a:cubicBezTo>
                  <a:cubicBezTo>
                    <a:pt x="288" y="19197"/>
                    <a:pt x="-238" y="19820"/>
                    <a:pt x="114" y="20361"/>
                  </a:cubicBezTo>
                  <a:cubicBezTo>
                    <a:pt x="288" y="20569"/>
                    <a:pt x="582" y="20735"/>
                    <a:pt x="877" y="20858"/>
                  </a:cubicBezTo>
                  <a:cubicBezTo>
                    <a:pt x="2025" y="21382"/>
                    <a:pt x="3338" y="21600"/>
                    <a:pt x="4691" y="21600"/>
                  </a:cubicBezTo>
                  <a:cubicBezTo>
                    <a:pt x="6449" y="21600"/>
                    <a:pt x="8263" y="21233"/>
                    <a:pt x="9857" y="20692"/>
                  </a:cubicBezTo>
                  <a:cubicBezTo>
                    <a:pt x="12733" y="19737"/>
                    <a:pt x="15258" y="18365"/>
                    <a:pt x="18251" y="17659"/>
                  </a:cubicBezTo>
                  <a:cubicBezTo>
                    <a:pt x="19366" y="17370"/>
                    <a:pt x="20893" y="16995"/>
                    <a:pt x="20833" y="16080"/>
                  </a:cubicBezTo>
                  <a:cubicBezTo>
                    <a:pt x="20776" y="15208"/>
                    <a:pt x="19192" y="14834"/>
                    <a:pt x="19015" y="14004"/>
                  </a:cubicBezTo>
                  <a:cubicBezTo>
                    <a:pt x="18134" y="10139"/>
                    <a:pt x="20950" y="5818"/>
                    <a:pt x="21245" y="1913"/>
                  </a:cubicBezTo>
                  <a:cubicBezTo>
                    <a:pt x="21362" y="1247"/>
                    <a:pt x="20716" y="623"/>
                    <a:pt x="19778" y="540"/>
                  </a:cubicBezTo>
                  <a:cubicBezTo>
                    <a:pt x="16433" y="540"/>
                    <a:pt x="13145" y="334"/>
                    <a:pt x="9857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1" name="Google Shape;1827;p56"/>
            <p:cNvSpPr/>
            <p:nvPr/>
          </p:nvSpPr>
          <p:spPr>
            <a:xfrm>
              <a:off x="1113592" y="5411548"/>
              <a:ext cx="530094" cy="761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7" h="21600" fill="norm" stroke="1" extrusionOk="0">
                  <a:moveTo>
                    <a:pt x="11383" y="0"/>
                  </a:moveTo>
                  <a:cubicBezTo>
                    <a:pt x="8104" y="334"/>
                    <a:pt x="4768" y="540"/>
                    <a:pt x="1489" y="540"/>
                  </a:cubicBezTo>
                  <a:cubicBezTo>
                    <a:pt x="551" y="623"/>
                    <a:pt x="-150" y="1206"/>
                    <a:pt x="27" y="1870"/>
                  </a:cubicBezTo>
                  <a:cubicBezTo>
                    <a:pt x="317" y="5818"/>
                    <a:pt x="3129" y="10139"/>
                    <a:pt x="2191" y="14004"/>
                  </a:cubicBezTo>
                  <a:cubicBezTo>
                    <a:pt x="2017" y="14834"/>
                    <a:pt x="434" y="15248"/>
                    <a:pt x="434" y="16080"/>
                  </a:cubicBezTo>
                  <a:cubicBezTo>
                    <a:pt x="378" y="16912"/>
                    <a:pt x="1840" y="17370"/>
                    <a:pt x="3012" y="17659"/>
                  </a:cubicBezTo>
                  <a:cubicBezTo>
                    <a:pt x="5937" y="18325"/>
                    <a:pt x="8515" y="19737"/>
                    <a:pt x="11323" y="20692"/>
                  </a:cubicBezTo>
                  <a:cubicBezTo>
                    <a:pt x="12946" y="21233"/>
                    <a:pt x="14772" y="21600"/>
                    <a:pt x="16528" y="21600"/>
                  </a:cubicBezTo>
                  <a:cubicBezTo>
                    <a:pt x="17881" y="21600"/>
                    <a:pt x="19193" y="21382"/>
                    <a:pt x="20338" y="20858"/>
                  </a:cubicBezTo>
                  <a:cubicBezTo>
                    <a:pt x="20632" y="20735"/>
                    <a:pt x="20866" y="20569"/>
                    <a:pt x="21039" y="20361"/>
                  </a:cubicBezTo>
                  <a:cubicBezTo>
                    <a:pt x="21450" y="19820"/>
                    <a:pt x="20922" y="19197"/>
                    <a:pt x="20398" y="18739"/>
                  </a:cubicBezTo>
                  <a:cubicBezTo>
                    <a:pt x="17587" y="16289"/>
                    <a:pt x="13840" y="14459"/>
                    <a:pt x="9627" y="13504"/>
                  </a:cubicBezTo>
                  <a:cubicBezTo>
                    <a:pt x="9216" y="10471"/>
                    <a:pt x="10034" y="7437"/>
                    <a:pt x="10855" y="4446"/>
                  </a:cubicBezTo>
                  <a:cubicBezTo>
                    <a:pt x="11206" y="3117"/>
                    <a:pt x="11032" y="1330"/>
                    <a:pt x="11383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2" name="Google Shape;1828;p56"/>
            <p:cNvSpPr/>
            <p:nvPr/>
          </p:nvSpPr>
          <p:spPr>
            <a:xfrm>
              <a:off x="660520" y="161654"/>
              <a:ext cx="484147" cy="8553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1600" fill="norm" stroke="1" extrusionOk="0">
                  <a:moveTo>
                    <a:pt x="11499" y="0"/>
                  </a:moveTo>
                  <a:cubicBezTo>
                    <a:pt x="1749" y="0"/>
                    <a:pt x="546" y="9090"/>
                    <a:pt x="116" y="12776"/>
                  </a:cubicBezTo>
                  <a:cubicBezTo>
                    <a:pt x="-208" y="15181"/>
                    <a:pt x="-13" y="17805"/>
                    <a:pt x="2823" y="19581"/>
                  </a:cubicBezTo>
                  <a:cubicBezTo>
                    <a:pt x="5408" y="21203"/>
                    <a:pt x="9362" y="21600"/>
                    <a:pt x="13338" y="21600"/>
                  </a:cubicBezTo>
                  <a:cubicBezTo>
                    <a:pt x="14617" y="21600"/>
                    <a:pt x="15897" y="21558"/>
                    <a:pt x="17137" y="21505"/>
                  </a:cubicBezTo>
                  <a:cubicBezTo>
                    <a:pt x="18041" y="21505"/>
                    <a:pt x="18943" y="21393"/>
                    <a:pt x="19781" y="21134"/>
                  </a:cubicBezTo>
                  <a:cubicBezTo>
                    <a:pt x="21392" y="20543"/>
                    <a:pt x="21392" y="19248"/>
                    <a:pt x="21263" y="18138"/>
                  </a:cubicBezTo>
                  <a:lnTo>
                    <a:pt x="19715" y="6858"/>
                  </a:lnTo>
                  <a:cubicBezTo>
                    <a:pt x="19524" y="5415"/>
                    <a:pt x="19266" y="3974"/>
                    <a:pt x="18299" y="2679"/>
                  </a:cubicBezTo>
                  <a:cubicBezTo>
                    <a:pt x="17265" y="1422"/>
                    <a:pt x="15268" y="238"/>
                    <a:pt x="12819" y="53"/>
                  </a:cubicBezTo>
                  <a:cubicBezTo>
                    <a:pt x="12363" y="17"/>
                    <a:pt x="11922" y="0"/>
                    <a:pt x="11499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3" name="Google Shape;1829;p56"/>
            <p:cNvSpPr/>
            <p:nvPr/>
          </p:nvSpPr>
          <p:spPr>
            <a:xfrm>
              <a:off x="712941" y="82707"/>
              <a:ext cx="364750" cy="1118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6" h="21600" fill="norm" stroke="1" extrusionOk="0">
                  <a:moveTo>
                    <a:pt x="10184" y="0"/>
                  </a:moveTo>
                  <a:cubicBezTo>
                    <a:pt x="5241" y="0"/>
                    <a:pt x="445" y="1191"/>
                    <a:pt x="0" y="3094"/>
                  </a:cubicBezTo>
                  <a:cubicBezTo>
                    <a:pt x="0" y="3320"/>
                    <a:pt x="342" y="3406"/>
                    <a:pt x="1115" y="3406"/>
                  </a:cubicBezTo>
                  <a:cubicBezTo>
                    <a:pt x="1286" y="6206"/>
                    <a:pt x="1711" y="9121"/>
                    <a:pt x="6087" y="11525"/>
                  </a:cubicBezTo>
                  <a:cubicBezTo>
                    <a:pt x="8571" y="12912"/>
                    <a:pt x="6170" y="14808"/>
                    <a:pt x="6341" y="16421"/>
                  </a:cubicBezTo>
                  <a:cubicBezTo>
                    <a:pt x="4801" y="16705"/>
                    <a:pt x="2914" y="16987"/>
                    <a:pt x="2997" y="17581"/>
                  </a:cubicBezTo>
                  <a:cubicBezTo>
                    <a:pt x="3085" y="17807"/>
                    <a:pt x="3256" y="18035"/>
                    <a:pt x="3686" y="18261"/>
                  </a:cubicBezTo>
                  <a:cubicBezTo>
                    <a:pt x="5486" y="19421"/>
                    <a:pt x="7456" y="20609"/>
                    <a:pt x="10712" y="21345"/>
                  </a:cubicBezTo>
                  <a:cubicBezTo>
                    <a:pt x="11313" y="21514"/>
                    <a:pt x="12086" y="21600"/>
                    <a:pt x="12858" y="21600"/>
                  </a:cubicBezTo>
                  <a:cubicBezTo>
                    <a:pt x="13714" y="21544"/>
                    <a:pt x="14398" y="21401"/>
                    <a:pt x="15000" y="21203"/>
                  </a:cubicBezTo>
                  <a:cubicBezTo>
                    <a:pt x="17483" y="20383"/>
                    <a:pt x="19199" y="19365"/>
                    <a:pt x="20143" y="18261"/>
                  </a:cubicBezTo>
                  <a:cubicBezTo>
                    <a:pt x="20397" y="17978"/>
                    <a:pt x="20485" y="17694"/>
                    <a:pt x="20314" y="17412"/>
                  </a:cubicBezTo>
                  <a:cubicBezTo>
                    <a:pt x="20055" y="16931"/>
                    <a:pt x="18940" y="16563"/>
                    <a:pt x="18173" y="16167"/>
                  </a:cubicBezTo>
                  <a:cubicBezTo>
                    <a:pt x="15513" y="14894"/>
                    <a:pt x="15601" y="13196"/>
                    <a:pt x="15855" y="11611"/>
                  </a:cubicBezTo>
                  <a:cubicBezTo>
                    <a:pt x="21170" y="9999"/>
                    <a:pt x="21600" y="7452"/>
                    <a:pt x="21258" y="5074"/>
                  </a:cubicBezTo>
                  <a:cubicBezTo>
                    <a:pt x="20999" y="3661"/>
                    <a:pt x="20397" y="2132"/>
                    <a:pt x="17571" y="1085"/>
                  </a:cubicBezTo>
                  <a:cubicBezTo>
                    <a:pt x="15489" y="337"/>
                    <a:pt x="12814" y="0"/>
                    <a:pt x="10184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4" name="Google Shape;1830;p56"/>
            <p:cNvSpPr/>
            <p:nvPr/>
          </p:nvSpPr>
          <p:spPr>
            <a:xfrm>
              <a:off x="446158" y="0"/>
              <a:ext cx="824474" cy="1161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1600" fill="norm" stroke="1" extrusionOk="0">
                  <a:moveTo>
                    <a:pt x="10256" y="3429"/>
                  </a:moveTo>
                  <a:cubicBezTo>
                    <a:pt x="10144" y="3564"/>
                    <a:pt x="10068" y="3728"/>
                    <a:pt x="9954" y="3864"/>
                  </a:cubicBezTo>
                  <a:cubicBezTo>
                    <a:pt x="9045" y="5472"/>
                    <a:pt x="9009" y="7460"/>
                    <a:pt x="8592" y="9149"/>
                  </a:cubicBezTo>
                  <a:cubicBezTo>
                    <a:pt x="8478" y="9586"/>
                    <a:pt x="8327" y="10021"/>
                    <a:pt x="8212" y="10458"/>
                  </a:cubicBezTo>
                  <a:cubicBezTo>
                    <a:pt x="8251" y="9095"/>
                    <a:pt x="8402" y="7760"/>
                    <a:pt x="8668" y="6425"/>
                  </a:cubicBezTo>
                  <a:cubicBezTo>
                    <a:pt x="8894" y="5336"/>
                    <a:pt x="9235" y="4218"/>
                    <a:pt x="10219" y="3455"/>
                  </a:cubicBezTo>
                  <a:lnTo>
                    <a:pt x="10256" y="3429"/>
                  </a:lnTo>
                  <a:close/>
                  <a:moveTo>
                    <a:pt x="11151" y="0"/>
                  </a:moveTo>
                  <a:cubicBezTo>
                    <a:pt x="10821" y="0"/>
                    <a:pt x="10480" y="36"/>
                    <a:pt x="10144" y="104"/>
                  </a:cubicBezTo>
                  <a:cubicBezTo>
                    <a:pt x="9688" y="185"/>
                    <a:pt x="9272" y="322"/>
                    <a:pt x="8894" y="513"/>
                  </a:cubicBezTo>
                  <a:cubicBezTo>
                    <a:pt x="7231" y="1057"/>
                    <a:pt x="6057" y="2174"/>
                    <a:pt x="5830" y="3483"/>
                  </a:cubicBezTo>
                  <a:cubicBezTo>
                    <a:pt x="5528" y="4000"/>
                    <a:pt x="5302" y="4544"/>
                    <a:pt x="5149" y="5090"/>
                  </a:cubicBezTo>
                  <a:cubicBezTo>
                    <a:pt x="4771" y="6507"/>
                    <a:pt x="4734" y="7951"/>
                    <a:pt x="4581" y="9395"/>
                  </a:cubicBezTo>
                  <a:cubicBezTo>
                    <a:pt x="4355" y="11193"/>
                    <a:pt x="3902" y="12991"/>
                    <a:pt x="3144" y="14735"/>
                  </a:cubicBezTo>
                  <a:cubicBezTo>
                    <a:pt x="3108" y="14954"/>
                    <a:pt x="2957" y="15144"/>
                    <a:pt x="2767" y="15307"/>
                  </a:cubicBezTo>
                  <a:cubicBezTo>
                    <a:pt x="2426" y="15472"/>
                    <a:pt x="2048" y="15581"/>
                    <a:pt x="1668" y="15635"/>
                  </a:cubicBezTo>
                  <a:cubicBezTo>
                    <a:pt x="497" y="15961"/>
                    <a:pt x="-185" y="16861"/>
                    <a:pt x="44" y="17760"/>
                  </a:cubicBezTo>
                  <a:cubicBezTo>
                    <a:pt x="292" y="18579"/>
                    <a:pt x="1306" y="19157"/>
                    <a:pt x="2462" y="19157"/>
                  </a:cubicBezTo>
                  <a:cubicBezTo>
                    <a:pt x="2538" y="19157"/>
                    <a:pt x="2613" y="19155"/>
                    <a:pt x="2691" y="19149"/>
                  </a:cubicBezTo>
                  <a:cubicBezTo>
                    <a:pt x="3032" y="19858"/>
                    <a:pt x="3599" y="20512"/>
                    <a:pt x="4393" y="21058"/>
                  </a:cubicBezTo>
                  <a:cubicBezTo>
                    <a:pt x="4926" y="21403"/>
                    <a:pt x="5630" y="21600"/>
                    <a:pt x="6342" y="21600"/>
                  </a:cubicBezTo>
                  <a:cubicBezTo>
                    <a:pt x="6640" y="21600"/>
                    <a:pt x="6939" y="21566"/>
                    <a:pt x="7231" y="21493"/>
                  </a:cubicBezTo>
                  <a:cubicBezTo>
                    <a:pt x="8327" y="21193"/>
                    <a:pt x="9009" y="20240"/>
                    <a:pt x="9160" y="19340"/>
                  </a:cubicBezTo>
                  <a:cubicBezTo>
                    <a:pt x="9196" y="18414"/>
                    <a:pt x="9084" y="17488"/>
                    <a:pt x="8819" y="16588"/>
                  </a:cubicBezTo>
                  <a:cubicBezTo>
                    <a:pt x="8517" y="15253"/>
                    <a:pt x="8327" y="13946"/>
                    <a:pt x="8251" y="12611"/>
                  </a:cubicBezTo>
                  <a:cubicBezTo>
                    <a:pt x="8780" y="11439"/>
                    <a:pt x="9196" y="10267"/>
                    <a:pt x="9462" y="9069"/>
                  </a:cubicBezTo>
                  <a:cubicBezTo>
                    <a:pt x="9803" y="7814"/>
                    <a:pt x="9990" y="6562"/>
                    <a:pt x="10331" y="5308"/>
                  </a:cubicBezTo>
                  <a:cubicBezTo>
                    <a:pt x="10597" y="4436"/>
                    <a:pt x="10974" y="3292"/>
                    <a:pt x="12148" y="2855"/>
                  </a:cubicBezTo>
                  <a:lnTo>
                    <a:pt x="12260" y="2829"/>
                  </a:lnTo>
                  <a:cubicBezTo>
                    <a:pt x="12297" y="2827"/>
                    <a:pt x="12334" y="2826"/>
                    <a:pt x="12368" y="2826"/>
                  </a:cubicBezTo>
                  <a:cubicBezTo>
                    <a:pt x="12972" y="2826"/>
                    <a:pt x="13531" y="3040"/>
                    <a:pt x="13887" y="3401"/>
                  </a:cubicBezTo>
                  <a:cubicBezTo>
                    <a:pt x="14267" y="3837"/>
                    <a:pt x="14454" y="4300"/>
                    <a:pt x="14493" y="4790"/>
                  </a:cubicBezTo>
                  <a:cubicBezTo>
                    <a:pt x="14910" y="6997"/>
                    <a:pt x="15287" y="9177"/>
                    <a:pt x="15704" y="11384"/>
                  </a:cubicBezTo>
                  <a:cubicBezTo>
                    <a:pt x="16006" y="12991"/>
                    <a:pt x="16308" y="14626"/>
                    <a:pt x="15816" y="16207"/>
                  </a:cubicBezTo>
                  <a:cubicBezTo>
                    <a:pt x="15553" y="17052"/>
                    <a:pt x="15061" y="17868"/>
                    <a:pt x="14910" y="18740"/>
                  </a:cubicBezTo>
                  <a:cubicBezTo>
                    <a:pt x="14757" y="19612"/>
                    <a:pt x="15022" y="20594"/>
                    <a:pt x="15967" y="21084"/>
                  </a:cubicBezTo>
                  <a:cubicBezTo>
                    <a:pt x="16219" y="21213"/>
                    <a:pt x="16524" y="21272"/>
                    <a:pt x="16832" y="21272"/>
                  </a:cubicBezTo>
                  <a:cubicBezTo>
                    <a:pt x="17635" y="21272"/>
                    <a:pt x="18466" y="20870"/>
                    <a:pt x="18466" y="20240"/>
                  </a:cubicBezTo>
                  <a:cubicBezTo>
                    <a:pt x="18690" y="20335"/>
                    <a:pt x="18932" y="20377"/>
                    <a:pt x="19175" y="20377"/>
                  </a:cubicBezTo>
                  <a:cubicBezTo>
                    <a:pt x="19911" y="20377"/>
                    <a:pt x="20658" y="19988"/>
                    <a:pt x="20999" y="19477"/>
                  </a:cubicBezTo>
                  <a:cubicBezTo>
                    <a:pt x="21415" y="18714"/>
                    <a:pt x="21378" y="17896"/>
                    <a:pt x="20962" y="17161"/>
                  </a:cubicBezTo>
                  <a:cubicBezTo>
                    <a:pt x="20621" y="16425"/>
                    <a:pt x="20054" y="15744"/>
                    <a:pt x="19637" y="15035"/>
                  </a:cubicBezTo>
                  <a:cubicBezTo>
                    <a:pt x="17669" y="11656"/>
                    <a:pt x="18919" y="7434"/>
                    <a:pt x="17331" y="4081"/>
                  </a:cubicBezTo>
                  <a:cubicBezTo>
                    <a:pt x="17482" y="3074"/>
                    <a:pt x="17367" y="1983"/>
                    <a:pt x="16232" y="1357"/>
                  </a:cubicBezTo>
                  <a:cubicBezTo>
                    <a:pt x="15835" y="1103"/>
                    <a:pt x="15335" y="978"/>
                    <a:pt x="14830" y="978"/>
                  </a:cubicBezTo>
                  <a:cubicBezTo>
                    <a:pt x="14467" y="978"/>
                    <a:pt x="14105" y="1041"/>
                    <a:pt x="13775" y="1167"/>
                  </a:cubicBezTo>
                  <a:cubicBezTo>
                    <a:pt x="13279" y="390"/>
                    <a:pt x="12267" y="0"/>
                    <a:pt x="1115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1037" name="Google Shape;1831;p56"/>
          <p:cNvGrpSpPr/>
          <p:nvPr/>
        </p:nvGrpSpPr>
        <p:grpSpPr>
          <a:xfrm>
            <a:off x="6661006" y="2912264"/>
            <a:ext cx="1752441" cy="5454855"/>
            <a:chOff x="0" y="0"/>
            <a:chExt cx="1752440" cy="5454853"/>
          </a:xfrm>
        </p:grpSpPr>
        <p:sp>
          <p:nvSpPr>
            <p:cNvPr id="1016" name="Google Shape;1832;p56"/>
            <p:cNvSpPr/>
            <p:nvPr/>
          </p:nvSpPr>
          <p:spPr>
            <a:xfrm flipH="1">
              <a:off x="1056255" y="5042388"/>
              <a:ext cx="420215" cy="3928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600" fill="norm" stroke="1" extrusionOk="0">
                  <a:moveTo>
                    <a:pt x="17438" y="0"/>
                  </a:moveTo>
                  <a:cubicBezTo>
                    <a:pt x="15754" y="0"/>
                    <a:pt x="13196" y="6448"/>
                    <a:pt x="12581" y="7680"/>
                  </a:cubicBezTo>
                  <a:cubicBezTo>
                    <a:pt x="12023" y="8923"/>
                    <a:pt x="8052" y="14387"/>
                    <a:pt x="4920" y="17613"/>
                  </a:cubicBezTo>
                  <a:cubicBezTo>
                    <a:pt x="3747" y="18360"/>
                    <a:pt x="2462" y="18916"/>
                    <a:pt x="1119" y="19228"/>
                  </a:cubicBezTo>
                  <a:cubicBezTo>
                    <a:pt x="1062" y="19228"/>
                    <a:pt x="1007" y="19291"/>
                    <a:pt x="1007" y="19291"/>
                  </a:cubicBezTo>
                  <a:lnTo>
                    <a:pt x="784" y="19291"/>
                  </a:lnTo>
                  <a:cubicBezTo>
                    <a:pt x="749" y="19284"/>
                    <a:pt x="714" y="19284"/>
                    <a:pt x="682" y="19284"/>
                  </a:cubicBezTo>
                  <a:cubicBezTo>
                    <a:pt x="-128" y="19284"/>
                    <a:pt x="-297" y="20722"/>
                    <a:pt x="615" y="20842"/>
                  </a:cubicBezTo>
                  <a:cubicBezTo>
                    <a:pt x="1961" y="21352"/>
                    <a:pt x="3355" y="21600"/>
                    <a:pt x="4751" y="21600"/>
                  </a:cubicBezTo>
                  <a:cubicBezTo>
                    <a:pt x="5912" y="21600"/>
                    <a:pt x="7079" y="21426"/>
                    <a:pt x="8218" y="21090"/>
                  </a:cubicBezTo>
                  <a:cubicBezTo>
                    <a:pt x="11072" y="20159"/>
                    <a:pt x="13474" y="17985"/>
                    <a:pt x="16328" y="17177"/>
                  </a:cubicBezTo>
                  <a:cubicBezTo>
                    <a:pt x="17556" y="16806"/>
                    <a:pt x="19960" y="17177"/>
                    <a:pt x="20630" y="15566"/>
                  </a:cubicBezTo>
                  <a:cubicBezTo>
                    <a:pt x="21303" y="13704"/>
                    <a:pt x="19906" y="9295"/>
                    <a:pt x="19402" y="7496"/>
                  </a:cubicBezTo>
                  <a:cubicBezTo>
                    <a:pt x="19345" y="7433"/>
                    <a:pt x="19291" y="7369"/>
                    <a:pt x="19233" y="7369"/>
                  </a:cubicBezTo>
                  <a:cubicBezTo>
                    <a:pt x="19122" y="5882"/>
                    <a:pt x="18956" y="4451"/>
                    <a:pt x="18787" y="3024"/>
                  </a:cubicBezTo>
                  <a:cubicBezTo>
                    <a:pt x="18535" y="829"/>
                    <a:pt x="18044" y="0"/>
                    <a:pt x="1743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7" name="Google Shape;1833;p56"/>
            <p:cNvSpPr/>
            <p:nvPr/>
          </p:nvSpPr>
          <p:spPr>
            <a:xfrm flipH="1">
              <a:off x="1039599" y="5279177"/>
              <a:ext cx="438706" cy="175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1" h="21600" fill="norm" stroke="1" extrusionOk="0">
                  <a:moveTo>
                    <a:pt x="8120" y="0"/>
                  </a:moveTo>
                  <a:cubicBezTo>
                    <a:pt x="7958" y="135"/>
                    <a:pt x="7849" y="412"/>
                    <a:pt x="7793" y="831"/>
                  </a:cubicBezTo>
                  <a:cubicBezTo>
                    <a:pt x="6920" y="3745"/>
                    <a:pt x="6101" y="6659"/>
                    <a:pt x="5281" y="9438"/>
                  </a:cubicBezTo>
                  <a:cubicBezTo>
                    <a:pt x="6702" y="10689"/>
                    <a:pt x="7902" y="13326"/>
                    <a:pt x="8560" y="16794"/>
                  </a:cubicBezTo>
                  <a:cubicBezTo>
                    <a:pt x="7191" y="18322"/>
                    <a:pt x="5717" y="19153"/>
                    <a:pt x="4296" y="19153"/>
                  </a:cubicBezTo>
                  <a:cubicBezTo>
                    <a:pt x="4075" y="19177"/>
                    <a:pt x="3847" y="19193"/>
                    <a:pt x="3617" y="19193"/>
                  </a:cubicBezTo>
                  <a:cubicBezTo>
                    <a:pt x="2442" y="19193"/>
                    <a:pt x="1223" y="18789"/>
                    <a:pt x="307" y="16936"/>
                  </a:cubicBezTo>
                  <a:cubicBezTo>
                    <a:pt x="-20" y="16936"/>
                    <a:pt x="-73" y="17902"/>
                    <a:pt x="89" y="18742"/>
                  </a:cubicBezTo>
                  <a:cubicBezTo>
                    <a:pt x="307" y="19430"/>
                    <a:pt x="638" y="19985"/>
                    <a:pt x="1018" y="20127"/>
                  </a:cubicBezTo>
                  <a:cubicBezTo>
                    <a:pt x="2333" y="21117"/>
                    <a:pt x="3682" y="21600"/>
                    <a:pt x="5025" y="21600"/>
                  </a:cubicBezTo>
                  <a:cubicBezTo>
                    <a:pt x="7085" y="21600"/>
                    <a:pt x="9133" y="20452"/>
                    <a:pt x="11018" y="18187"/>
                  </a:cubicBezTo>
                  <a:cubicBezTo>
                    <a:pt x="11729" y="17348"/>
                    <a:pt x="12327" y="16517"/>
                    <a:pt x="12985" y="15408"/>
                  </a:cubicBezTo>
                  <a:cubicBezTo>
                    <a:pt x="13203" y="15131"/>
                    <a:pt x="13421" y="14989"/>
                    <a:pt x="13639" y="14711"/>
                  </a:cubicBezTo>
                  <a:cubicBezTo>
                    <a:pt x="14951" y="13326"/>
                    <a:pt x="16263" y="12075"/>
                    <a:pt x="17628" y="11101"/>
                  </a:cubicBezTo>
                  <a:cubicBezTo>
                    <a:pt x="18722" y="10270"/>
                    <a:pt x="20087" y="10135"/>
                    <a:pt x="20960" y="8187"/>
                  </a:cubicBezTo>
                  <a:cubicBezTo>
                    <a:pt x="21527" y="6991"/>
                    <a:pt x="21116" y="4972"/>
                    <a:pt x="20539" y="4972"/>
                  </a:cubicBezTo>
                  <a:cubicBezTo>
                    <a:pt x="20446" y="4972"/>
                    <a:pt x="20349" y="5020"/>
                    <a:pt x="20249" y="5139"/>
                  </a:cubicBezTo>
                  <a:cubicBezTo>
                    <a:pt x="17794" y="6659"/>
                    <a:pt x="14895" y="7775"/>
                    <a:pt x="12658" y="11101"/>
                  </a:cubicBezTo>
                  <a:cubicBezTo>
                    <a:pt x="11729" y="6659"/>
                    <a:pt x="10308" y="2914"/>
                    <a:pt x="8560" y="412"/>
                  </a:cubicBezTo>
                  <a:cubicBezTo>
                    <a:pt x="8450" y="135"/>
                    <a:pt x="8285" y="0"/>
                    <a:pt x="8120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8" name="Google Shape;1834;p56"/>
            <p:cNvSpPr/>
            <p:nvPr/>
          </p:nvSpPr>
          <p:spPr>
            <a:xfrm flipH="1">
              <a:off x="219762" y="5042838"/>
              <a:ext cx="421373" cy="39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2" h="21600" fill="norm" stroke="1" extrusionOk="0">
                  <a:moveTo>
                    <a:pt x="3366" y="0"/>
                  </a:moveTo>
                  <a:cubicBezTo>
                    <a:pt x="2759" y="0"/>
                    <a:pt x="2266" y="833"/>
                    <a:pt x="2015" y="3040"/>
                  </a:cubicBezTo>
                  <a:cubicBezTo>
                    <a:pt x="1846" y="4456"/>
                    <a:pt x="1681" y="5873"/>
                    <a:pt x="1569" y="7352"/>
                  </a:cubicBezTo>
                  <a:cubicBezTo>
                    <a:pt x="1458" y="7416"/>
                    <a:pt x="1458" y="7475"/>
                    <a:pt x="1401" y="7598"/>
                  </a:cubicBezTo>
                  <a:cubicBezTo>
                    <a:pt x="955" y="9324"/>
                    <a:pt x="-495" y="13759"/>
                    <a:pt x="173" y="15548"/>
                  </a:cubicBezTo>
                  <a:cubicBezTo>
                    <a:pt x="844" y="17210"/>
                    <a:pt x="3242" y="16841"/>
                    <a:pt x="4467" y="17210"/>
                  </a:cubicBezTo>
                  <a:cubicBezTo>
                    <a:pt x="7310" y="18012"/>
                    <a:pt x="9709" y="20170"/>
                    <a:pt x="12552" y="21094"/>
                  </a:cubicBezTo>
                  <a:cubicBezTo>
                    <a:pt x="13665" y="21428"/>
                    <a:pt x="14826" y="21600"/>
                    <a:pt x="15987" y="21600"/>
                  </a:cubicBezTo>
                  <a:cubicBezTo>
                    <a:pt x="17390" y="21600"/>
                    <a:pt x="18796" y="21350"/>
                    <a:pt x="20138" y="20844"/>
                  </a:cubicBezTo>
                  <a:cubicBezTo>
                    <a:pt x="21105" y="20728"/>
                    <a:pt x="20984" y="19238"/>
                    <a:pt x="20078" y="19238"/>
                  </a:cubicBezTo>
                  <a:cubicBezTo>
                    <a:pt x="20043" y="19238"/>
                    <a:pt x="20008" y="19238"/>
                    <a:pt x="19969" y="19245"/>
                  </a:cubicBezTo>
                  <a:lnTo>
                    <a:pt x="19804" y="19245"/>
                  </a:lnTo>
                  <a:cubicBezTo>
                    <a:pt x="19747" y="19245"/>
                    <a:pt x="19747" y="19122"/>
                    <a:pt x="19690" y="19122"/>
                  </a:cubicBezTo>
                  <a:cubicBezTo>
                    <a:pt x="18354" y="18813"/>
                    <a:pt x="17069" y="18258"/>
                    <a:pt x="15844" y="17520"/>
                  </a:cubicBezTo>
                  <a:cubicBezTo>
                    <a:pt x="12721" y="14314"/>
                    <a:pt x="8818" y="8892"/>
                    <a:pt x="8204" y="7662"/>
                  </a:cubicBezTo>
                  <a:cubicBezTo>
                    <a:pt x="7590" y="6393"/>
                    <a:pt x="5049" y="0"/>
                    <a:pt x="3366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19" name="Google Shape;1835;p56"/>
            <p:cNvSpPr/>
            <p:nvPr/>
          </p:nvSpPr>
          <p:spPr>
            <a:xfrm flipH="1">
              <a:off x="217473" y="5279048"/>
              <a:ext cx="439002" cy="1758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0" h="21600" fill="norm" stroke="1" extrusionOk="0">
                  <a:moveTo>
                    <a:pt x="12913" y="0"/>
                  </a:moveTo>
                  <a:cubicBezTo>
                    <a:pt x="12804" y="0"/>
                    <a:pt x="12692" y="95"/>
                    <a:pt x="12596" y="293"/>
                  </a:cubicBezTo>
                  <a:cubicBezTo>
                    <a:pt x="10849" y="2927"/>
                    <a:pt x="9429" y="6670"/>
                    <a:pt x="8501" y="11109"/>
                  </a:cubicBezTo>
                  <a:cubicBezTo>
                    <a:pt x="6318" y="7643"/>
                    <a:pt x="3368" y="6670"/>
                    <a:pt x="911" y="5151"/>
                  </a:cubicBezTo>
                  <a:cubicBezTo>
                    <a:pt x="824" y="5064"/>
                    <a:pt x="740" y="5024"/>
                    <a:pt x="659" y="5024"/>
                  </a:cubicBezTo>
                  <a:cubicBezTo>
                    <a:pt x="86" y="5024"/>
                    <a:pt x="-269" y="6963"/>
                    <a:pt x="257" y="8062"/>
                  </a:cubicBezTo>
                  <a:cubicBezTo>
                    <a:pt x="1076" y="10143"/>
                    <a:pt x="2496" y="10143"/>
                    <a:pt x="3586" y="10974"/>
                  </a:cubicBezTo>
                  <a:cubicBezTo>
                    <a:pt x="4953" y="12082"/>
                    <a:pt x="6261" y="13332"/>
                    <a:pt x="7573" y="14716"/>
                  </a:cubicBezTo>
                  <a:cubicBezTo>
                    <a:pt x="7791" y="14859"/>
                    <a:pt x="8009" y="15136"/>
                    <a:pt x="8230" y="15413"/>
                  </a:cubicBezTo>
                  <a:cubicBezTo>
                    <a:pt x="8828" y="16386"/>
                    <a:pt x="9485" y="17351"/>
                    <a:pt x="10139" y="18190"/>
                  </a:cubicBezTo>
                  <a:cubicBezTo>
                    <a:pt x="12057" y="20453"/>
                    <a:pt x="14112" y="21600"/>
                    <a:pt x="16177" y="21600"/>
                  </a:cubicBezTo>
                  <a:cubicBezTo>
                    <a:pt x="17522" y="21600"/>
                    <a:pt x="18871" y="21117"/>
                    <a:pt x="20185" y="20128"/>
                  </a:cubicBezTo>
                  <a:cubicBezTo>
                    <a:pt x="20512" y="19986"/>
                    <a:pt x="20839" y="19432"/>
                    <a:pt x="21060" y="18744"/>
                  </a:cubicBezTo>
                  <a:cubicBezTo>
                    <a:pt x="21331" y="17905"/>
                    <a:pt x="21278" y="17074"/>
                    <a:pt x="20895" y="16940"/>
                  </a:cubicBezTo>
                  <a:cubicBezTo>
                    <a:pt x="19983" y="18791"/>
                    <a:pt x="18799" y="19195"/>
                    <a:pt x="17641" y="19195"/>
                  </a:cubicBezTo>
                  <a:cubicBezTo>
                    <a:pt x="17413" y="19195"/>
                    <a:pt x="17186" y="19179"/>
                    <a:pt x="16965" y="19155"/>
                  </a:cubicBezTo>
                  <a:cubicBezTo>
                    <a:pt x="15489" y="19155"/>
                    <a:pt x="14016" y="18324"/>
                    <a:pt x="12705" y="16797"/>
                  </a:cubicBezTo>
                  <a:cubicBezTo>
                    <a:pt x="13306" y="13332"/>
                    <a:pt x="14452" y="10697"/>
                    <a:pt x="15872" y="9447"/>
                  </a:cubicBezTo>
                  <a:cubicBezTo>
                    <a:pt x="15053" y="6670"/>
                    <a:pt x="14234" y="3758"/>
                    <a:pt x="13415" y="847"/>
                  </a:cubicBezTo>
                  <a:cubicBezTo>
                    <a:pt x="13309" y="309"/>
                    <a:pt x="13113" y="0"/>
                    <a:pt x="12913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0" name="Google Shape;1836;p56"/>
            <p:cNvSpPr/>
            <p:nvPr/>
          </p:nvSpPr>
          <p:spPr>
            <a:xfrm flipH="1">
              <a:off x="436733" y="2614409"/>
              <a:ext cx="975615" cy="2597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3" h="21600" fill="norm" stroke="1" extrusionOk="0">
                  <a:moveTo>
                    <a:pt x="13145" y="0"/>
                  </a:moveTo>
                  <a:cubicBezTo>
                    <a:pt x="11414" y="0"/>
                    <a:pt x="9691" y="35"/>
                    <a:pt x="7991" y="153"/>
                  </a:cubicBezTo>
                  <a:cubicBezTo>
                    <a:pt x="5005" y="359"/>
                    <a:pt x="2069" y="848"/>
                    <a:pt x="6" y="1721"/>
                  </a:cubicBezTo>
                  <a:cubicBezTo>
                    <a:pt x="-116" y="1768"/>
                    <a:pt x="1680" y="15130"/>
                    <a:pt x="4205" y="21392"/>
                  </a:cubicBezTo>
                  <a:cubicBezTo>
                    <a:pt x="5039" y="21541"/>
                    <a:pt x="6294" y="21600"/>
                    <a:pt x="7265" y="21600"/>
                  </a:cubicBezTo>
                  <a:cubicBezTo>
                    <a:pt x="7339" y="21600"/>
                    <a:pt x="7411" y="21599"/>
                    <a:pt x="7480" y="21599"/>
                  </a:cubicBezTo>
                  <a:cubicBezTo>
                    <a:pt x="10586" y="16651"/>
                    <a:pt x="10708" y="11270"/>
                    <a:pt x="10489" y="6172"/>
                  </a:cubicBezTo>
                  <a:cubicBezTo>
                    <a:pt x="11436" y="11214"/>
                    <a:pt x="14179" y="16641"/>
                    <a:pt x="16995" y="21580"/>
                  </a:cubicBezTo>
                  <a:cubicBezTo>
                    <a:pt x="18135" y="21552"/>
                    <a:pt x="19567" y="21468"/>
                    <a:pt x="20707" y="21448"/>
                  </a:cubicBezTo>
                  <a:cubicBezTo>
                    <a:pt x="19834" y="19984"/>
                    <a:pt x="19495" y="18481"/>
                    <a:pt x="19712" y="16989"/>
                  </a:cubicBezTo>
                  <a:cubicBezTo>
                    <a:pt x="20028" y="14557"/>
                    <a:pt x="20368" y="12115"/>
                    <a:pt x="20684" y="9683"/>
                  </a:cubicBezTo>
                  <a:cubicBezTo>
                    <a:pt x="21096" y="6585"/>
                    <a:pt x="21484" y="3374"/>
                    <a:pt x="18693" y="463"/>
                  </a:cubicBezTo>
                  <a:cubicBezTo>
                    <a:pt x="18596" y="341"/>
                    <a:pt x="18426" y="228"/>
                    <a:pt x="18184" y="144"/>
                  </a:cubicBezTo>
                  <a:cubicBezTo>
                    <a:pt x="17894" y="80"/>
                    <a:pt x="17570" y="36"/>
                    <a:pt x="17241" y="36"/>
                  </a:cubicBezTo>
                  <a:cubicBezTo>
                    <a:pt x="17183" y="36"/>
                    <a:pt x="17125" y="37"/>
                    <a:pt x="17067" y="40"/>
                  </a:cubicBezTo>
                  <a:cubicBezTo>
                    <a:pt x="15761" y="20"/>
                    <a:pt x="14452" y="0"/>
                    <a:pt x="13145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1" name="Google Shape;1837;p56"/>
            <p:cNvSpPr/>
            <p:nvPr/>
          </p:nvSpPr>
          <p:spPr>
            <a:xfrm flipH="1">
              <a:off x="199534" y="904720"/>
              <a:ext cx="1552907" cy="218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5" h="21600" fill="norm" stroke="1" extrusionOk="0">
                  <a:moveTo>
                    <a:pt x="10408" y="0"/>
                  </a:moveTo>
                  <a:cubicBezTo>
                    <a:pt x="9979" y="0"/>
                    <a:pt x="9572" y="73"/>
                    <a:pt x="9215" y="263"/>
                  </a:cubicBezTo>
                  <a:cubicBezTo>
                    <a:pt x="7128" y="1368"/>
                    <a:pt x="4304" y="1937"/>
                    <a:pt x="3097" y="3588"/>
                  </a:cubicBezTo>
                  <a:cubicBezTo>
                    <a:pt x="2642" y="4190"/>
                    <a:pt x="2486" y="4882"/>
                    <a:pt x="2313" y="5563"/>
                  </a:cubicBezTo>
                  <a:cubicBezTo>
                    <a:pt x="1653" y="8318"/>
                    <a:pt x="901" y="11062"/>
                    <a:pt x="70" y="13795"/>
                  </a:cubicBezTo>
                  <a:cubicBezTo>
                    <a:pt x="7" y="13974"/>
                    <a:pt x="-25" y="14164"/>
                    <a:pt x="22" y="14342"/>
                  </a:cubicBezTo>
                  <a:cubicBezTo>
                    <a:pt x="70" y="14476"/>
                    <a:pt x="164" y="14598"/>
                    <a:pt x="274" y="14710"/>
                  </a:cubicBezTo>
                  <a:cubicBezTo>
                    <a:pt x="1075" y="15486"/>
                    <a:pt x="2339" y="15932"/>
                    <a:pt x="3668" y="15932"/>
                  </a:cubicBezTo>
                  <a:cubicBezTo>
                    <a:pt x="3926" y="15932"/>
                    <a:pt x="4186" y="15916"/>
                    <a:pt x="4446" y="15882"/>
                  </a:cubicBezTo>
                  <a:cubicBezTo>
                    <a:pt x="4430" y="17320"/>
                    <a:pt x="4242" y="18715"/>
                    <a:pt x="4242" y="20154"/>
                  </a:cubicBezTo>
                  <a:cubicBezTo>
                    <a:pt x="5061" y="20517"/>
                    <a:pt x="5942" y="20891"/>
                    <a:pt x="6898" y="20891"/>
                  </a:cubicBezTo>
                  <a:cubicBezTo>
                    <a:pt x="6912" y="20891"/>
                    <a:pt x="6926" y="20891"/>
                    <a:pt x="6940" y="20890"/>
                  </a:cubicBezTo>
                  <a:cubicBezTo>
                    <a:pt x="7724" y="20890"/>
                    <a:pt x="8461" y="20623"/>
                    <a:pt x="9246" y="20533"/>
                  </a:cubicBezTo>
                  <a:cubicBezTo>
                    <a:pt x="9511" y="20499"/>
                    <a:pt x="9776" y="20483"/>
                    <a:pt x="10040" y="20483"/>
                  </a:cubicBezTo>
                  <a:cubicBezTo>
                    <a:pt x="11390" y="20483"/>
                    <a:pt x="12734" y="20887"/>
                    <a:pt x="14045" y="21214"/>
                  </a:cubicBezTo>
                  <a:cubicBezTo>
                    <a:pt x="14916" y="21426"/>
                    <a:pt x="15875" y="21600"/>
                    <a:pt x="16795" y="21600"/>
                  </a:cubicBezTo>
                  <a:cubicBezTo>
                    <a:pt x="17518" y="21600"/>
                    <a:pt x="18216" y="21493"/>
                    <a:pt x="18830" y="21214"/>
                  </a:cubicBezTo>
                  <a:cubicBezTo>
                    <a:pt x="18218" y="19317"/>
                    <a:pt x="17873" y="17276"/>
                    <a:pt x="17591" y="15346"/>
                  </a:cubicBezTo>
                  <a:cubicBezTo>
                    <a:pt x="17890" y="15407"/>
                    <a:pt x="18197" y="15437"/>
                    <a:pt x="18505" y="15437"/>
                  </a:cubicBezTo>
                  <a:cubicBezTo>
                    <a:pt x="18989" y="15437"/>
                    <a:pt x="19471" y="15362"/>
                    <a:pt x="19912" y="15212"/>
                  </a:cubicBezTo>
                  <a:cubicBezTo>
                    <a:pt x="20649" y="14967"/>
                    <a:pt x="21230" y="14543"/>
                    <a:pt x="21575" y="14007"/>
                  </a:cubicBezTo>
                  <a:cubicBezTo>
                    <a:pt x="20305" y="10449"/>
                    <a:pt x="20288" y="6678"/>
                    <a:pt x="18202" y="3331"/>
                  </a:cubicBezTo>
                  <a:cubicBezTo>
                    <a:pt x="18014" y="2997"/>
                    <a:pt x="17747" y="2685"/>
                    <a:pt x="17418" y="2405"/>
                  </a:cubicBezTo>
                  <a:cubicBezTo>
                    <a:pt x="17135" y="2216"/>
                    <a:pt x="16822" y="2037"/>
                    <a:pt x="16492" y="1892"/>
                  </a:cubicBezTo>
                  <a:cubicBezTo>
                    <a:pt x="15379" y="1368"/>
                    <a:pt x="14265" y="855"/>
                    <a:pt x="13026" y="509"/>
                  </a:cubicBezTo>
                  <a:cubicBezTo>
                    <a:pt x="12202" y="286"/>
                    <a:pt x="11261" y="0"/>
                    <a:pt x="1040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2" name="Google Shape;1838;p56"/>
            <p:cNvSpPr/>
            <p:nvPr/>
          </p:nvSpPr>
          <p:spPr>
            <a:xfrm flipH="1">
              <a:off x="751614" y="994876"/>
              <a:ext cx="483560" cy="336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8" h="21600" fill="norm" stroke="1" extrusionOk="0">
                  <a:moveTo>
                    <a:pt x="21095" y="0"/>
                  </a:moveTo>
                  <a:cubicBezTo>
                    <a:pt x="20894" y="0"/>
                    <a:pt x="20693" y="165"/>
                    <a:pt x="20641" y="491"/>
                  </a:cubicBezTo>
                  <a:cubicBezTo>
                    <a:pt x="20489" y="8165"/>
                    <a:pt x="17823" y="16855"/>
                    <a:pt x="12440" y="19461"/>
                  </a:cubicBezTo>
                  <a:cubicBezTo>
                    <a:pt x="11630" y="19853"/>
                    <a:pt x="10876" y="20039"/>
                    <a:pt x="10173" y="20039"/>
                  </a:cubicBezTo>
                  <a:cubicBezTo>
                    <a:pt x="7521" y="20039"/>
                    <a:pt x="5636" y="17400"/>
                    <a:pt x="4442" y="13451"/>
                  </a:cubicBezTo>
                  <a:cubicBezTo>
                    <a:pt x="3185" y="9326"/>
                    <a:pt x="2077" y="4981"/>
                    <a:pt x="516" y="995"/>
                  </a:cubicBezTo>
                  <a:cubicBezTo>
                    <a:pt x="465" y="851"/>
                    <a:pt x="378" y="785"/>
                    <a:pt x="292" y="785"/>
                  </a:cubicBezTo>
                  <a:cubicBezTo>
                    <a:pt x="123" y="785"/>
                    <a:pt x="-52" y="1024"/>
                    <a:pt x="14" y="1359"/>
                  </a:cubicBezTo>
                  <a:cubicBezTo>
                    <a:pt x="720" y="4547"/>
                    <a:pt x="1575" y="7731"/>
                    <a:pt x="2531" y="10845"/>
                  </a:cubicBezTo>
                  <a:cubicBezTo>
                    <a:pt x="3185" y="13162"/>
                    <a:pt x="3788" y="15694"/>
                    <a:pt x="4743" y="17796"/>
                  </a:cubicBezTo>
                  <a:cubicBezTo>
                    <a:pt x="5986" y="20398"/>
                    <a:pt x="7776" y="21600"/>
                    <a:pt x="9745" y="21600"/>
                  </a:cubicBezTo>
                  <a:cubicBezTo>
                    <a:pt x="10572" y="21600"/>
                    <a:pt x="11430" y="21389"/>
                    <a:pt x="12290" y="20980"/>
                  </a:cubicBezTo>
                  <a:cubicBezTo>
                    <a:pt x="18228" y="18230"/>
                    <a:pt x="21347" y="9107"/>
                    <a:pt x="21548" y="491"/>
                  </a:cubicBezTo>
                  <a:cubicBezTo>
                    <a:pt x="21496" y="165"/>
                    <a:pt x="21295" y="0"/>
                    <a:pt x="21095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3" name="Google Shape;1839;p56"/>
            <p:cNvSpPr/>
            <p:nvPr/>
          </p:nvSpPr>
          <p:spPr>
            <a:xfrm flipH="1">
              <a:off x="636606" y="1048648"/>
              <a:ext cx="701110" cy="4630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6" h="21600" fill="norm" stroke="1" extrusionOk="0">
                  <a:moveTo>
                    <a:pt x="21001" y="0"/>
                  </a:moveTo>
                  <a:cubicBezTo>
                    <a:pt x="20979" y="0"/>
                    <a:pt x="20960" y="3"/>
                    <a:pt x="20938" y="9"/>
                  </a:cubicBezTo>
                  <a:cubicBezTo>
                    <a:pt x="20215" y="324"/>
                    <a:pt x="19529" y="799"/>
                    <a:pt x="18944" y="1481"/>
                  </a:cubicBezTo>
                  <a:cubicBezTo>
                    <a:pt x="18772" y="1640"/>
                    <a:pt x="18703" y="1956"/>
                    <a:pt x="18807" y="2220"/>
                  </a:cubicBezTo>
                  <a:cubicBezTo>
                    <a:pt x="19219" y="2905"/>
                    <a:pt x="19597" y="3695"/>
                    <a:pt x="19907" y="4485"/>
                  </a:cubicBezTo>
                  <a:cubicBezTo>
                    <a:pt x="20182" y="5432"/>
                    <a:pt x="20423" y="5065"/>
                    <a:pt x="19768" y="5642"/>
                  </a:cubicBezTo>
                  <a:cubicBezTo>
                    <a:pt x="19493" y="5906"/>
                    <a:pt x="19115" y="5696"/>
                    <a:pt x="18807" y="6171"/>
                  </a:cubicBezTo>
                  <a:cubicBezTo>
                    <a:pt x="18223" y="7222"/>
                    <a:pt x="19046" y="9382"/>
                    <a:pt x="19529" y="10647"/>
                  </a:cubicBezTo>
                  <a:cubicBezTo>
                    <a:pt x="18531" y="11067"/>
                    <a:pt x="17499" y="11383"/>
                    <a:pt x="16468" y="11596"/>
                  </a:cubicBezTo>
                  <a:cubicBezTo>
                    <a:pt x="16262" y="11596"/>
                    <a:pt x="16092" y="11912"/>
                    <a:pt x="16160" y="12227"/>
                  </a:cubicBezTo>
                  <a:lnTo>
                    <a:pt x="17192" y="16547"/>
                  </a:lnTo>
                  <a:lnTo>
                    <a:pt x="14304" y="15438"/>
                  </a:lnTo>
                  <a:cubicBezTo>
                    <a:pt x="14282" y="15435"/>
                    <a:pt x="14260" y="15432"/>
                    <a:pt x="14239" y="15432"/>
                  </a:cubicBezTo>
                  <a:cubicBezTo>
                    <a:pt x="14057" y="15432"/>
                    <a:pt x="13892" y="15631"/>
                    <a:pt x="13892" y="15913"/>
                  </a:cubicBezTo>
                  <a:cubicBezTo>
                    <a:pt x="13804" y="17106"/>
                    <a:pt x="13815" y="19707"/>
                    <a:pt x="12888" y="19707"/>
                  </a:cubicBezTo>
                  <a:cubicBezTo>
                    <a:pt x="12710" y="19707"/>
                    <a:pt x="12496" y="19611"/>
                    <a:pt x="12241" y="19389"/>
                  </a:cubicBezTo>
                  <a:cubicBezTo>
                    <a:pt x="11451" y="18758"/>
                    <a:pt x="10831" y="16808"/>
                    <a:pt x="10384" y="15649"/>
                  </a:cubicBezTo>
                  <a:cubicBezTo>
                    <a:pt x="10326" y="15496"/>
                    <a:pt x="10218" y="15414"/>
                    <a:pt x="10120" y="15414"/>
                  </a:cubicBezTo>
                  <a:cubicBezTo>
                    <a:pt x="10047" y="15414"/>
                    <a:pt x="9980" y="15456"/>
                    <a:pt x="9937" y="15544"/>
                  </a:cubicBezTo>
                  <a:lnTo>
                    <a:pt x="7153" y="19758"/>
                  </a:lnTo>
                  <a:cubicBezTo>
                    <a:pt x="6845" y="18283"/>
                    <a:pt x="6947" y="16703"/>
                    <a:pt x="6604" y="15387"/>
                  </a:cubicBezTo>
                  <a:cubicBezTo>
                    <a:pt x="6536" y="14967"/>
                    <a:pt x="6398" y="14597"/>
                    <a:pt x="6157" y="14387"/>
                  </a:cubicBezTo>
                  <a:cubicBezTo>
                    <a:pt x="5955" y="14195"/>
                    <a:pt x="5710" y="14120"/>
                    <a:pt x="5444" y="14120"/>
                  </a:cubicBezTo>
                  <a:cubicBezTo>
                    <a:pt x="4754" y="14120"/>
                    <a:pt x="3914" y="14624"/>
                    <a:pt x="3269" y="14967"/>
                  </a:cubicBezTo>
                  <a:cubicBezTo>
                    <a:pt x="3716" y="13068"/>
                    <a:pt x="4679" y="9697"/>
                    <a:pt x="3716" y="8541"/>
                  </a:cubicBezTo>
                  <a:cubicBezTo>
                    <a:pt x="3499" y="8231"/>
                    <a:pt x="3230" y="8177"/>
                    <a:pt x="2952" y="8177"/>
                  </a:cubicBezTo>
                  <a:cubicBezTo>
                    <a:pt x="2793" y="8177"/>
                    <a:pt x="2632" y="8195"/>
                    <a:pt x="2473" y="8195"/>
                  </a:cubicBezTo>
                  <a:cubicBezTo>
                    <a:pt x="2381" y="8195"/>
                    <a:pt x="2293" y="8189"/>
                    <a:pt x="2205" y="8171"/>
                  </a:cubicBezTo>
                  <a:cubicBezTo>
                    <a:pt x="2130" y="8201"/>
                    <a:pt x="2054" y="8216"/>
                    <a:pt x="1979" y="8216"/>
                  </a:cubicBezTo>
                  <a:cubicBezTo>
                    <a:pt x="1671" y="8216"/>
                    <a:pt x="1373" y="7973"/>
                    <a:pt x="1207" y="7592"/>
                  </a:cubicBezTo>
                  <a:lnTo>
                    <a:pt x="1448" y="6750"/>
                  </a:lnTo>
                  <a:cubicBezTo>
                    <a:pt x="1620" y="5432"/>
                    <a:pt x="2616" y="4011"/>
                    <a:pt x="3167" y="3115"/>
                  </a:cubicBezTo>
                  <a:cubicBezTo>
                    <a:pt x="3305" y="2905"/>
                    <a:pt x="3236" y="2536"/>
                    <a:pt x="3063" y="2430"/>
                  </a:cubicBezTo>
                  <a:cubicBezTo>
                    <a:pt x="2136" y="2010"/>
                    <a:pt x="1207" y="1481"/>
                    <a:pt x="313" y="904"/>
                  </a:cubicBezTo>
                  <a:cubicBezTo>
                    <a:pt x="279" y="880"/>
                    <a:pt x="248" y="871"/>
                    <a:pt x="217" y="871"/>
                  </a:cubicBezTo>
                  <a:cubicBezTo>
                    <a:pt x="25" y="871"/>
                    <a:pt x="-99" y="1250"/>
                    <a:pt x="107" y="1430"/>
                  </a:cubicBezTo>
                  <a:cubicBezTo>
                    <a:pt x="899" y="2061"/>
                    <a:pt x="1722" y="2590"/>
                    <a:pt x="2548" y="3010"/>
                  </a:cubicBezTo>
                  <a:cubicBezTo>
                    <a:pt x="1722" y="4485"/>
                    <a:pt x="1001" y="6222"/>
                    <a:pt x="485" y="8012"/>
                  </a:cubicBezTo>
                  <a:cubicBezTo>
                    <a:pt x="417" y="8222"/>
                    <a:pt x="452" y="8487"/>
                    <a:pt x="589" y="8592"/>
                  </a:cubicBezTo>
                  <a:cubicBezTo>
                    <a:pt x="915" y="8856"/>
                    <a:pt x="1217" y="8883"/>
                    <a:pt x="1517" y="8883"/>
                  </a:cubicBezTo>
                  <a:cubicBezTo>
                    <a:pt x="1591" y="8883"/>
                    <a:pt x="1668" y="8880"/>
                    <a:pt x="1742" y="8880"/>
                  </a:cubicBezTo>
                  <a:cubicBezTo>
                    <a:pt x="1969" y="8880"/>
                    <a:pt x="2201" y="8895"/>
                    <a:pt x="2444" y="9013"/>
                  </a:cubicBezTo>
                  <a:cubicBezTo>
                    <a:pt x="4199" y="9857"/>
                    <a:pt x="2858" y="13753"/>
                    <a:pt x="2514" y="15598"/>
                  </a:cubicBezTo>
                  <a:cubicBezTo>
                    <a:pt x="2454" y="15871"/>
                    <a:pt x="2601" y="16144"/>
                    <a:pt x="2797" y="16144"/>
                  </a:cubicBezTo>
                  <a:cubicBezTo>
                    <a:pt x="2828" y="16144"/>
                    <a:pt x="2860" y="16138"/>
                    <a:pt x="2891" y="16123"/>
                  </a:cubicBezTo>
                  <a:cubicBezTo>
                    <a:pt x="3475" y="15862"/>
                    <a:pt x="4059" y="15598"/>
                    <a:pt x="4644" y="15438"/>
                  </a:cubicBezTo>
                  <a:cubicBezTo>
                    <a:pt x="4820" y="15414"/>
                    <a:pt x="4967" y="15399"/>
                    <a:pt x="5095" y="15399"/>
                  </a:cubicBezTo>
                  <a:cubicBezTo>
                    <a:pt x="5740" y="15399"/>
                    <a:pt x="5830" y="15778"/>
                    <a:pt x="6089" y="16968"/>
                  </a:cubicBezTo>
                  <a:cubicBezTo>
                    <a:pt x="6363" y="18283"/>
                    <a:pt x="6432" y="19548"/>
                    <a:pt x="6810" y="20813"/>
                  </a:cubicBezTo>
                  <a:cubicBezTo>
                    <a:pt x="6849" y="20966"/>
                    <a:pt x="6949" y="21047"/>
                    <a:pt x="7051" y="21047"/>
                  </a:cubicBezTo>
                  <a:cubicBezTo>
                    <a:pt x="7124" y="21047"/>
                    <a:pt x="7200" y="21005"/>
                    <a:pt x="7257" y="20918"/>
                  </a:cubicBezTo>
                  <a:lnTo>
                    <a:pt x="10075" y="16652"/>
                  </a:lnTo>
                  <a:cubicBezTo>
                    <a:pt x="10718" y="18274"/>
                    <a:pt x="12051" y="21600"/>
                    <a:pt x="13261" y="21600"/>
                  </a:cubicBezTo>
                  <a:cubicBezTo>
                    <a:pt x="13345" y="21600"/>
                    <a:pt x="13429" y="21585"/>
                    <a:pt x="13513" y="21549"/>
                  </a:cubicBezTo>
                  <a:cubicBezTo>
                    <a:pt x="14509" y="21128"/>
                    <a:pt x="14476" y="18124"/>
                    <a:pt x="14509" y="16547"/>
                  </a:cubicBezTo>
                  <a:lnTo>
                    <a:pt x="17637" y="17758"/>
                  </a:lnTo>
                  <a:cubicBezTo>
                    <a:pt x="17666" y="17770"/>
                    <a:pt x="17694" y="17776"/>
                    <a:pt x="17721" y="17776"/>
                  </a:cubicBezTo>
                  <a:cubicBezTo>
                    <a:pt x="17923" y="17776"/>
                    <a:pt x="18076" y="17451"/>
                    <a:pt x="18015" y="17124"/>
                  </a:cubicBezTo>
                  <a:lnTo>
                    <a:pt x="16950" y="12542"/>
                  </a:lnTo>
                  <a:cubicBezTo>
                    <a:pt x="18015" y="12332"/>
                    <a:pt x="19115" y="12017"/>
                    <a:pt x="20182" y="11542"/>
                  </a:cubicBezTo>
                  <a:cubicBezTo>
                    <a:pt x="20387" y="11437"/>
                    <a:pt x="20491" y="11067"/>
                    <a:pt x="20387" y="10752"/>
                  </a:cubicBezTo>
                  <a:cubicBezTo>
                    <a:pt x="19976" y="9382"/>
                    <a:pt x="19219" y="7907"/>
                    <a:pt x="20182" y="6750"/>
                  </a:cubicBezTo>
                  <a:cubicBezTo>
                    <a:pt x="20352" y="6486"/>
                    <a:pt x="20903" y="6486"/>
                    <a:pt x="21178" y="6276"/>
                  </a:cubicBezTo>
                  <a:cubicBezTo>
                    <a:pt x="21315" y="6116"/>
                    <a:pt x="21383" y="5801"/>
                    <a:pt x="21281" y="5537"/>
                  </a:cubicBezTo>
                  <a:cubicBezTo>
                    <a:pt x="20903" y="4747"/>
                    <a:pt x="20215" y="3746"/>
                    <a:pt x="20009" y="2851"/>
                  </a:cubicBezTo>
                  <a:cubicBezTo>
                    <a:pt x="19631" y="1430"/>
                    <a:pt x="20215" y="1481"/>
                    <a:pt x="21109" y="1060"/>
                  </a:cubicBezTo>
                  <a:cubicBezTo>
                    <a:pt x="21501" y="862"/>
                    <a:pt x="21366" y="0"/>
                    <a:pt x="2100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4" name="Google Shape;1840;p56"/>
            <p:cNvSpPr/>
            <p:nvPr/>
          </p:nvSpPr>
          <p:spPr>
            <a:xfrm flipH="1">
              <a:off x="611066" y="1217048"/>
              <a:ext cx="22025" cy="27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0" h="21600" fill="norm" stroke="1" extrusionOk="0">
                  <a:moveTo>
                    <a:pt x="7460" y="0"/>
                  </a:moveTo>
                  <a:cubicBezTo>
                    <a:pt x="-2487" y="3591"/>
                    <a:pt x="-2487" y="17957"/>
                    <a:pt x="7460" y="21600"/>
                  </a:cubicBezTo>
                  <a:cubicBezTo>
                    <a:pt x="19113" y="19753"/>
                    <a:pt x="19113" y="1796"/>
                    <a:pt x="746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5" name="Google Shape;1841;p56"/>
            <p:cNvSpPr/>
            <p:nvPr/>
          </p:nvSpPr>
          <p:spPr>
            <a:xfrm flipH="1">
              <a:off x="787661" y="974398"/>
              <a:ext cx="373780" cy="267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7" h="21600" fill="norm" stroke="1" extrusionOk="0">
                  <a:moveTo>
                    <a:pt x="21232" y="0"/>
                  </a:moveTo>
                  <a:cubicBezTo>
                    <a:pt x="21113" y="0"/>
                    <a:pt x="21002" y="83"/>
                    <a:pt x="20976" y="265"/>
                  </a:cubicBezTo>
                  <a:cubicBezTo>
                    <a:pt x="20129" y="8377"/>
                    <a:pt x="17847" y="20139"/>
                    <a:pt x="10683" y="20685"/>
                  </a:cubicBezTo>
                  <a:cubicBezTo>
                    <a:pt x="10516" y="20695"/>
                    <a:pt x="10356" y="20706"/>
                    <a:pt x="10196" y="20706"/>
                  </a:cubicBezTo>
                  <a:cubicBezTo>
                    <a:pt x="2954" y="20706"/>
                    <a:pt x="2044" y="8673"/>
                    <a:pt x="193" y="1357"/>
                  </a:cubicBezTo>
                  <a:cubicBezTo>
                    <a:pt x="193" y="1316"/>
                    <a:pt x="160" y="1290"/>
                    <a:pt x="123" y="1290"/>
                  </a:cubicBezTo>
                  <a:cubicBezTo>
                    <a:pt x="82" y="1290"/>
                    <a:pt x="30" y="1316"/>
                    <a:pt x="0" y="1357"/>
                  </a:cubicBezTo>
                  <a:cubicBezTo>
                    <a:pt x="0" y="9562"/>
                    <a:pt x="3255" y="21506"/>
                    <a:pt x="10163" y="21595"/>
                  </a:cubicBezTo>
                  <a:cubicBezTo>
                    <a:pt x="10215" y="21600"/>
                    <a:pt x="10270" y="21600"/>
                    <a:pt x="10326" y="21600"/>
                  </a:cubicBezTo>
                  <a:cubicBezTo>
                    <a:pt x="18074" y="21600"/>
                    <a:pt x="20203" y="8866"/>
                    <a:pt x="21563" y="447"/>
                  </a:cubicBezTo>
                  <a:cubicBezTo>
                    <a:pt x="21600" y="177"/>
                    <a:pt x="21407" y="0"/>
                    <a:pt x="21232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6" name="Google Shape;1842;p56"/>
            <p:cNvSpPr/>
            <p:nvPr/>
          </p:nvSpPr>
          <p:spPr>
            <a:xfrm flipH="1">
              <a:off x="1337309" y="1125925"/>
              <a:ext cx="25696" cy="28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589" h="21600" fill="norm" stroke="1" extrusionOk="0">
                  <a:moveTo>
                    <a:pt x="11373" y="0"/>
                  </a:moveTo>
                  <a:cubicBezTo>
                    <a:pt x="10623" y="0"/>
                    <a:pt x="9786" y="194"/>
                    <a:pt x="8904" y="582"/>
                  </a:cubicBezTo>
                  <a:lnTo>
                    <a:pt x="5818" y="582"/>
                  </a:lnTo>
                  <a:cubicBezTo>
                    <a:pt x="-1940" y="4854"/>
                    <a:pt x="-1940" y="16746"/>
                    <a:pt x="5818" y="21018"/>
                  </a:cubicBezTo>
                  <a:lnTo>
                    <a:pt x="8904" y="21018"/>
                  </a:lnTo>
                  <a:cubicBezTo>
                    <a:pt x="9786" y="21406"/>
                    <a:pt x="10623" y="21600"/>
                    <a:pt x="11373" y="21600"/>
                  </a:cubicBezTo>
                  <a:cubicBezTo>
                    <a:pt x="19660" y="21600"/>
                    <a:pt x="19660" y="0"/>
                    <a:pt x="1137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7" name="Google Shape;1843;p56"/>
            <p:cNvSpPr/>
            <p:nvPr/>
          </p:nvSpPr>
          <p:spPr>
            <a:xfrm flipH="1">
              <a:off x="1295258" y="1272365"/>
              <a:ext cx="30477" cy="30461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8" name="Google Shape;1844;p56"/>
            <p:cNvSpPr/>
            <p:nvPr/>
          </p:nvSpPr>
          <p:spPr>
            <a:xfrm flipH="1">
              <a:off x="1155837" y="1435742"/>
              <a:ext cx="23411" cy="29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566" h="21600" fill="norm" stroke="1" extrusionOk="0">
                  <a:moveTo>
                    <a:pt x="6984" y="0"/>
                  </a:moveTo>
                  <a:cubicBezTo>
                    <a:pt x="-2197" y="0"/>
                    <a:pt x="-2342" y="21600"/>
                    <a:pt x="6646" y="21600"/>
                  </a:cubicBezTo>
                  <a:cubicBezTo>
                    <a:pt x="7854" y="21600"/>
                    <a:pt x="9255" y="21219"/>
                    <a:pt x="10802" y="20313"/>
                  </a:cubicBezTo>
                  <a:lnTo>
                    <a:pt x="12493" y="19454"/>
                  </a:lnTo>
                  <a:cubicBezTo>
                    <a:pt x="19258" y="15258"/>
                    <a:pt x="19258" y="6914"/>
                    <a:pt x="12493" y="2766"/>
                  </a:cubicBezTo>
                  <a:lnTo>
                    <a:pt x="10802" y="1049"/>
                  </a:lnTo>
                  <a:cubicBezTo>
                    <a:pt x="9400" y="334"/>
                    <a:pt x="8144" y="0"/>
                    <a:pt x="6984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29" name="Google Shape;1845;p56"/>
            <p:cNvSpPr/>
            <p:nvPr/>
          </p:nvSpPr>
          <p:spPr>
            <a:xfrm flipH="1">
              <a:off x="984218" y="1483718"/>
              <a:ext cx="34785" cy="34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316" h="21600" fill="norm" stroke="1" extrusionOk="0">
                  <a:moveTo>
                    <a:pt x="8686" y="0"/>
                  </a:moveTo>
                  <a:cubicBezTo>
                    <a:pt x="2311" y="0"/>
                    <a:pt x="-3284" y="9600"/>
                    <a:pt x="2277" y="16680"/>
                  </a:cubicBezTo>
                  <a:cubicBezTo>
                    <a:pt x="4651" y="20200"/>
                    <a:pt x="7635" y="21600"/>
                    <a:pt x="11195" y="21600"/>
                  </a:cubicBezTo>
                  <a:cubicBezTo>
                    <a:pt x="14756" y="20880"/>
                    <a:pt x="17740" y="17400"/>
                    <a:pt x="18316" y="13160"/>
                  </a:cubicBezTo>
                  <a:cubicBezTo>
                    <a:pt x="18316" y="8960"/>
                    <a:pt x="17129" y="5480"/>
                    <a:pt x="14145" y="2640"/>
                  </a:cubicBezTo>
                  <a:cubicBezTo>
                    <a:pt x="12450" y="760"/>
                    <a:pt x="10517" y="0"/>
                    <a:pt x="8686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0" name="Google Shape;1846;p56"/>
            <p:cNvSpPr/>
            <p:nvPr/>
          </p:nvSpPr>
          <p:spPr>
            <a:xfrm flipH="1">
              <a:off x="785519" y="1477020"/>
              <a:ext cx="37266" cy="284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81" h="21600" fill="norm" stroke="1" extrusionOk="0">
                  <a:moveTo>
                    <a:pt x="6074" y="0"/>
                  </a:moveTo>
                  <a:cubicBezTo>
                    <a:pt x="-2148" y="0"/>
                    <a:pt x="-2017" y="21600"/>
                    <a:pt x="6433" y="21600"/>
                  </a:cubicBezTo>
                  <a:cubicBezTo>
                    <a:pt x="7118" y="21600"/>
                    <a:pt x="7836" y="21453"/>
                    <a:pt x="8587" y="21160"/>
                  </a:cubicBezTo>
                  <a:cubicBezTo>
                    <a:pt x="11458" y="20329"/>
                    <a:pt x="14297" y="17739"/>
                    <a:pt x="17168" y="16029"/>
                  </a:cubicBezTo>
                  <a:cubicBezTo>
                    <a:pt x="19452" y="13488"/>
                    <a:pt x="19452" y="8308"/>
                    <a:pt x="17168" y="5767"/>
                  </a:cubicBezTo>
                  <a:cubicBezTo>
                    <a:pt x="14297" y="3176"/>
                    <a:pt x="11458" y="1466"/>
                    <a:pt x="8587" y="635"/>
                  </a:cubicBezTo>
                  <a:cubicBezTo>
                    <a:pt x="7673" y="195"/>
                    <a:pt x="6857" y="0"/>
                    <a:pt x="6074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1" name="Google Shape;1847;p56"/>
            <p:cNvSpPr/>
            <p:nvPr/>
          </p:nvSpPr>
          <p:spPr>
            <a:xfrm flipH="1">
              <a:off x="697746" y="1362650"/>
              <a:ext cx="28754" cy="29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686" h="21600" fill="norm" stroke="1" extrusionOk="0">
                  <a:moveTo>
                    <a:pt x="8334" y="0"/>
                  </a:moveTo>
                  <a:lnTo>
                    <a:pt x="6390" y="853"/>
                  </a:lnTo>
                  <a:cubicBezTo>
                    <a:pt x="-2130" y="3316"/>
                    <a:pt x="-2130" y="18284"/>
                    <a:pt x="6390" y="20795"/>
                  </a:cubicBezTo>
                  <a:lnTo>
                    <a:pt x="8334" y="21600"/>
                  </a:lnTo>
                  <a:cubicBezTo>
                    <a:pt x="19470" y="21600"/>
                    <a:pt x="19470" y="0"/>
                    <a:pt x="8334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2" name="Google Shape;1848;p56"/>
            <p:cNvSpPr/>
            <p:nvPr/>
          </p:nvSpPr>
          <p:spPr>
            <a:xfrm flipH="1">
              <a:off x="581138" y="1118842"/>
              <a:ext cx="19513" cy="27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0" h="21600" fill="norm" stroke="1" extrusionOk="0">
                  <a:moveTo>
                    <a:pt x="7739" y="0"/>
                  </a:moveTo>
                  <a:cubicBezTo>
                    <a:pt x="-2580" y="3600"/>
                    <a:pt x="-2580" y="18926"/>
                    <a:pt x="7739" y="21600"/>
                  </a:cubicBezTo>
                  <a:cubicBezTo>
                    <a:pt x="19020" y="18926"/>
                    <a:pt x="19020" y="3600"/>
                    <a:pt x="7739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3" name="Google Shape;1849;p56"/>
            <p:cNvSpPr/>
            <p:nvPr/>
          </p:nvSpPr>
          <p:spPr>
            <a:xfrm flipH="1">
              <a:off x="843216" y="234664"/>
              <a:ext cx="348078" cy="829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5" h="21600" fill="norm" stroke="1" extrusionOk="0">
                  <a:moveTo>
                    <a:pt x="10802" y="0"/>
                  </a:moveTo>
                  <a:cubicBezTo>
                    <a:pt x="10683" y="0"/>
                    <a:pt x="10564" y="2"/>
                    <a:pt x="10442" y="3"/>
                  </a:cubicBezTo>
                  <a:cubicBezTo>
                    <a:pt x="7487" y="3"/>
                    <a:pt x="4329" y="385"/>
                    <a:pt x="2581" y="1326"/>
                  </a:cubicBezTo>
                  <a:cubicBezTo>
                    <a:pt x="833" y="2237"/>
                    <a:pt x="968" y="3354"/>
                    <a:pt x="1102" y="4500"/>
                  </a:cubicBezTo>
                  <a:cubicBezTo>
                    <a:pt x="1236" y="5263"/>
                    <a:pt x="1370" y="6027"/>
                    <a:pt x="1573" y="6791"/>
                  </a:cubicBezTo>
                  <a:cubicBezTo>
                    <a:pt x="1435" y="6768"/>
                    <a:pt x="1297" y="6758"/>
                    <a:pt x="1159" y="6758"/>
                  </a:cubicBezTo>
                  <a:cubicBezTo>
                    <a:pt x="450" y="6758"/>
                    <a:pt x="-140" y="7058"/>
                    <a:pt x="29" y="7379"/>
                  </a:cubicBezTo>
                  <a:cubicBezTo>
                    <a:pt x="431" y="8083"/>
                    <a:pt x="1171" y="8730"/>
                    <a:pt x="2244" y="9288"/>
                  </a:cubicBezTo>
                  <a:cubicBezTo>
                    <a:pt x="2378" y="9523"/>
                    <a:pt x="2447" y="9788"/>
                    <a:pt x="2512" y="10024"/>
                  </a:cubicBezTo>
                  <a:cubicBezTo>
                    <a:pt x="2849" y="10964"/>
                    <a:pt x="3321" y="12022"/>
                    <a:pt x="5337" y="12608"/>
                  </a:cubicBezTo>
                  <a:cubicBezTo>
                    <a:pt x="5471" y="14489"/>
                    <a:pt x="5605" y="16606"/>
                    <a:pt x="5739" y="18486"/>
                  </a:cubicBezTo>
                  <a:cubicBezTo>
                    <a:pt x="5134" y="18632"/>
                    <a:pt x="4260" y="18808"/>
                    <a:pt x="3723" y="18955"/>
                  </a:cubicBezTo>
                  <a:cubicBezTo>
                    <a:pt x="6479" y="19808"/>
                    <a:pt x="9165" y="20690"/>
                    <a:pt x="11787" y="21600"/>
                  </a:cubicBezTo>
                  <a:cubicBezTo>
                    <a:pt x="13266" y="20454"/>
                    <a:pt x="15282" y="19485"/>
                    <a:pt x="17700" y="18721"/>
                  </a:cubicBezTo>
                  <a:cubicBezTo>
                    <a:pt x="17229" y="18603"/>
                    <a:pt x="16758" y="18045"/>
                    <a:pt x="16286" y="17928"/>
                  </a:cubicBezTo>
                  <a:cubicBezTo>
                    <a:pt x="15750" y="16106"/>
                    <a:pt x="15481" y="14313"/>
                    <a:pt x="15416" y="12491"/>
                  </a:cubicBezTo>
                  <a:cubicBezTo>
                    <a:pt x="15550" y="12463"/>
                    <a:pt x="15615" y="12404"/>
                    <a:pt x="15750" y="12345"/>
                  </a:cubicBezTo>
                  <a:cubicBezTo>
                    <a:pt x="17095" y="11375"/>
                    <a:pt x="17834" y="10287"/>
                    <a:pt x="17834" y="9171"/>
                  </a:cubicBezTo>
                  <a:cubicBezTo>
                    <a:pt x="19984" y="8583"/>
                    <a:pt x="21460" y="7761"/>
                    <a:pt x="20318" y="6761"/>
                  </a:cubicBezTo>
                  <a:cubicBezTo>
                    <a:pt x="20119" y="6585"/>
                    <a:pt x="19647" y="6468"/>
                    <a:pt x="19176" y="6468"/>
                  </a:cubicBezTo>
                  <a:cubicBezTo>
                    <a:pt x="18842" y="6468"/>
                    <a:pt x="18440" y="6498"/>
                    <a:pt x="18103" y="6556"/>
                  </a:cubicBezTo>
                  <a:cubicBezTo>
                    <a:pt x="18505" y="5851"/>
                    <a:pt x="18708" y="5117"/>
                    <a:pt x="18708" y="4381"/>
                  </a:cubicBezTo>
                  <a:cubicBezTo>
                    <a:pt x="18639" y="2972"/>
                    <a:pt x="18237" y="1326"/>
                    <a:pt x="15213" y="503"/>
                  </a:cubicBezTo>
                  <a:cubicBezTo>
                    <a:pt x="13841" y="176"/>
                    <a:pt x="12354" y="0"/>
                    <a:pt x="1080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4" name="Google Shape;1850;p56"/>
            <p:cNvSpPr/>
            <p:nvPr/>
          </p:nvSpPr>
          <p:spPr>
            <a:xfrm flipH="1">
              <a:off x="754124" y="0"/>
              <a:ext cx="555257" cy="820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fill="norm" stroke="1" extrusionOk="0">
                  <a:moveTo>
                    <a:pt x="10243" y="7515"/>
                  </a:moveTo>
                  <a:cubicBezTo>
                    <a:pt x="10666" y="7515"/>
                    <a:pt x="11075" y="7538"/>
                    <a:pt x="11440" y="7576"/>
                  </a:cubicBezTo>
                  <a:lnTo>
                    <a:pt x="11819" y="7606"/>
                  </a:lnTo>
                  <a:cubicBezTo>
                    <a:pt x="12795" y="7606"/>
                    <a:pt x="13684" y="7843"/>
                    <a:pt x="14361" y="8289"/>
                  </a:cubicBezTo>
                  <a:cubicBezTo>
                    <a:pt x="14955" y="8557"/>
                    <a:pt x="15378" y="8943"/>
                    <a:pt x="15591" y="9389"/>
                  </a:cubicBezTo>
                  <a:cubicBezTo>
                    <a:pt x="15717" y="9596"/>
                    <a:pt x="15676" y="9804"/>
                    <a:pt x="15463" y="9953"/>
                  </a:cubicBezTo>
                  <a:lnTo>
                    <a:pt x="15506" y="10042"/>
                  </a:lnTo>
                  <a:cubicBezTo>
                    <a:pt x="15547" y="10577"/>
                    <a:pt x="15125" y="11082"/>
                    <a:pt x="14871" y="11616"/>
                  </a:cubicBezTo>
                  <a:cubicBezTo>
                    <a:pt x="14320" y="12597"/>
                    <a:pt x="14530" y="13667"/>
                    <a:pt x="14699" y="14707"/>
                  </a:cubicBezTo>
                  <a:cubicBezTo>
                    <a:pt x="14786" y="15360"/>
                    <a:pt x="14827" y="16073"/>
                    <a:pt x="14276" y="16550"/>
                  </a:cubicBezTo>
                  <a:cubicBezTo>
                    <a:pt x="14023" y="16697"/>
                    <a:pt x="13810" y="16877"/>
                    <a:pt x="13600" y="17055"/>
                  </a:cubicBezTo>
                  <a:cubicBezTo>
                    <a:pt x="13472" y="17351"/>
                    <a:pt x="13431" y="17678"/>
                    <a:pt x="13472" y="18005"/>
                  </a:cubicBezTo>
                  <a:cubicBezTo>
                    <a:pt x="13431" y="18629"/>
                    <a:pt x="12921" y="19165"/>
                    <a:pt x="12160" y="19490"/>
                  </a:cubicBezTo>
                  <a:cubicBezTo>
                    <a:pt x="11988" y="19134"/>
                    <a:pt x="11862" y="18807"/>
                    <a:pt x="11819" y="18451"/>
                  </a:cubicBezTo>
                  <a:cubicBezTo>
                    <a:pt x="11693" y="18093"/>
                    <a:pt x="11353" y="17738"/>
                    <a:pt x="10845" y="17738"/>
                  </a:cubicBezTo>
                  <a:cubicBezTo>
                    <a:pt x="10338" y="17768"/>
                    <a:pt x="9997" y="18153"/>
                    <a:pt x="9828" y="18480"/>
                  </a:cubicBezTo>
                  <a:cubicBezTo>
                    <a:pt x="9702" y="18838"/>
                    <a:pt x="9574" y="19253"/>
                    <a:pt x="9151" y="19461"/>
                  </a:cubicBezTo>
                  <a:cubicBezTo>
                    <a:pt x="8516" y="19134"/>
                    <a:pt x="8134" y="18599"/>
                    <a:pt x="8262" y="18065"/>
                  </a:cubicBezTo>
                  <a:cubicBezTo>
                    <a:pt x="8347" y="17856"/>
                    <a:pt x="8388" y="17648"/>
                    <a:pt x="8347" y="17441"/>
                  </a:cubicBezTo>
                  <a:cubicBezTo>
                    <a:pt x="8219" y="17202"/>
                    <a:pt x="8006" y="17024"/>
                    <a:pt x="7752" y="16877"/>
                  </a:cubicBezTo>
                  <a:cubicBezTo>
                    <a:pt x="6058" y="15717"/>
                    <a:pt x="6906" y="13875"/>
                    <a:pt x="6397" y="12419"/>
                  </a:cubicBezTo>
                  <a:cubicBezTo>
                    <a:pt x="5930" y="11172"/>
                    <a:pt x="3770" y="9745"/>
                    <a:pt x="5974" y="8586"/>
                  </a:cubicBezTo>
                  <a:cubicBezTo>
                    <a:pt x="6102" y="8526"/>
                    <a:pt x="6186" y="8498"/>
                    <a:pt x="6312" y="8438"/>
                  </a:cubicBezTo>
                  <a:cubicBezTo>
                    <a:pt x="6356" y="8199"/>
                    <a:pt x="6609" y="7993"/>
                    <a:pt x="6948" y="7962"/>
                  </a:cubicBezTo>
                  <a:lnTo>
                    <a:pt x="7583" y="7903"/>
                  </a:lnTo>
                  <a:cubicBezTo>
                    <a:pt x="8364" y="7620"/>
                    <a:pt x="9337" y="7515"/>
                    <a:pt x="10243" y="7515"/>
                  </a:cubicBezTo>
                  <a:close/>
                  <a:moveTo>
                    <a:pt x="6948" y="0"/>
                  </a:moveTo>
                  <a:lnTo>
                    <a:pt x="6822" y="742"/>
                  </a:lnTo>
                  <a:cubicBezTo>
                    <a:pt x="6554" y="320"/>
                    <a:pt x="6029" y="134"/>
                    <a:pt x="5505" y="134"/>
                  </a:cubicBezTo>
                  <a:cubicBezTo>
                    <a:pt x="4695" y="134"/>
                    <a:pt x="3879" y="575"/>
                    <a:pt x="3983" y="1276"/>
                  </a:cubicBezTo>
                  <a:cubicBezTo>
                    <a:pt x="3799" y="1217"/>
                    <a:pt x="3601" y="1188"/>
                    <a:pt x="3408" y="1188"/>
                  </a:cubicBezTo>
                  <a:cubicBezTo>
                    <a:pt x="3019" y="1188"/>
                    <a:pt x="2642" y="1307"/>
                    <a:pt x="2414" y="1544"/>
                  </a:cubicBezTo>
                  <a:cubicBezTo>
                    <a:pt x="2076" y="1871"/>
                    <a:pt x="2161" y="2347"/>
                    <a:pt x="2542" y="2644"/>
                  </a:cubicBezTo>
                  <a:cubicBezTo>
                    <a:pt x="2400" y="2617"/>
                    <a:pt x="2257" y="2603"/>
                    <a:pt x="2115" y="2603"/>
                  </a:cubicBezTo>
                  <a:cubicBezTo>
                    <a:pt x="856" y="2603"/>
                    <a:pt x="-333" y="3608"/>
                    <a:pt x="85" y="4515"/>
                  </a:cubicBezTo>
                  <a:cubicBezTo>
                    <a:pt x="339" y="4872"/>
                    <a:pt x="636" y="5228"/>
                    <a:pt x="1059" y="5525"/>
                  </a:cubicBezTo>
                  <a:cubicBezTo>
                    <a:pt x="3263" y="7428"/>
                    <a:pt x="4195" y="9835"/>
                    <a:pt x="4872" y="12211"/>
                  </a:cubicBezTo>
                  <a:cubicBezTo>
                    <a:pt x="5169" y="13311"/>
                    <a:pt x="5592" y="14321"/>
                    <a:pt x="5592" y="15421"/>
                  </a:cubicBezTo>
                  <a:cubicBezTo>
                    <a:pt x="5551" y="16668"/>
                    <a:pt x="5169" y="17946"/>
                    <a:pt x="5761" y="19134"/>
                  </a:cubicBezTo>
                  <a:cubicBezTo>
                    <a:pt x="6312" y="20263"/>
                    <a:pt x="7627" y="21125"/>
                    <a:pt x="9236" y="21481"/>
                  </a:cubicBezTo>
                  <a:cubicBezTo>
                    <a:pt x="9680" y="21561"/>
                    <a:pt x="10130" y="21600"/>
                    <a:pt x="10577" y="21600"/>
                  </a:cubicBezTo>
                  <a:cubicBezTo>
                    <a:pt x="11790" y="21600"/>
                    <a:pt x="12979" y="21312"/>
                    <a:pt x="13938" y="20768"/>
                  </a:cubicBezTo>
                  <a:cubicBezTo>
                    <a:pt x="16311" y="19371"/>
                    <a:pt x="16396" y="16817"/>
                    <a:pt x="15886" y="14677"/>
                  </a:cubicBezTo>
                  <a:cubicBezTo>
                    <a:pt x="15717" y="14202"/>
                    <a:pt x="15676" y="13726"/>
                    <a:pt x="15760" y="13280"/>
                  </a:cubicBezTo>
                  <a:cubicBezTo>
                    <a:pt x="15970" y="12597"/>
                    <a:pt x="16734" y="12123"/>
                    <a:pt x="17369" y="11557"/>
                  </a:cubicBezTo>
                  <a:cubicBezTo>
                    <a:pt x="17961" y="11023"/>
                    <a:pt x="18428" y="10250"/>
                    <a:pt x="17877" y="9655"/>
                  </a:cubicBezTo>
                  <a:cubicBezTo>
                    <a:pt x="19530" y="9269"/>
                    <a:pt x="20462" y="8021"/>
                    <a:pt x="19952" y="6833"/>
                  </a:cubicBezTo>
                  <a:cubicBezTo>
                    <a:pt x="21267" y="6388"/>
                    <a:pt x="21054" y="4754"/>
                    <a:pt x="19699" y="4486"/>
                  </a:cubicBezTo>
                  <a:cubicBezTo>
                    <a:pt x="19952" y="3862"/>
                    <a:pt x="19742" y="3178"/>
                    <a:pt x="19107" y="2703"/>
                  </a:cubicBezTo>
                  <a:cubicBezTo>
                    <a:pt x="18822" y="2517"/>
                    <a:pt x="18421" y="2420"/>
                    <a:pt x="18024" y="2420"/>
                  </a:cubicBezTo>
                  <a:cubicBezTo>
                    <a:pt x="17534" y="2420"/>
                    <a:pt x="17053" y="2569"/>
                    <a:pt x="16818" y="2881"/>
                  </a:cubicBezTo>
                  <a:cubicBezTo>
                    <a:pt x="16947" y="2257"/>
                    <a:pt x="16565" y="1663"/>
                    <a:pt x="15845" y="1307"/>
                  </a:cubicBezTo>
                  <a:cubicBezTo>
                    <a:pt x="15480" y="1151"/>
                    <a:pt x="15079" y="1076"/>
                    <a:pt x="14673" y="1076"/>
                  </a:cubicBezTo>
                  <a:cubicBezTo>
                    <a:pt x="14231" y="1076"/>
                    <a:pt x="13786" y="1166"/>
                    <a:pt x="13387" y="1337"/>
                  </a:cubicBezTo>
                  <a:cubicBezTo>
                    <a:pt x="13049" y="830"/>
                    <a:pt x="12624" y="297"/>
                    <a:pt x="11904" y="88"/>
                  </a:cubicBezTo>
                  <a:cubicBezTo>
                    <a:pt x="11742" y="36"/>
                    <a:pt x="11563" y="10"/>
                    <a:pt x="11384" y="10"/>
                  </a:cubicBezTo>
                  <a:cubicBezTo>
                    <a:pt x="10765" y="10"/>
                    <a:pt x="10144" y="305"/>
                    <a:pt x="10210" y="742"/>
                  </a:cubicBezTo>
                  <a:cubicBezTo>
                    <a:pt x="9236" y="325"/>
                    <a:pt x="8093" y="59"/>
                    <a:pt x="6948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5" name="Google Shape;1851;p56"/>
            <p:cNvSpPr/>
            <p:nvPr/>
          </p:nvSpPr>
          <p:spPr>
            <a:xfrm flipH="1">
              <a:off x="841077" y="1914279"/>
              <a:ext cx="803149" cy="489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0" h="21600" fill="norm" stroke="1" extrusionOk="0">
                  <a:moveTo>
                    <a:pt x="17577" y="0"/>
                  </a:moveTo>
                  <a:cubicBezTo>
                    <a:pt x="17217" y="0"/>
                    <a:pt x="16857" y="57"/>
                    <a:pt x="16511" y="171"/>
                  </a:cubicBezTo>
                  <a:cubicBezTo>
                    <a:pt x="14828" y="819"/>
                    <a:pt x="13385" y="2462"/>
                    <a:pt x="12033" y="4258"/>
                  </a:cubicBezTo>
                  <a:cubicBezTo>
                    <a:pt x="11103" y="5503"/>
                    <a:pt x="10142" y="6748"/>
                    <a:pt x="9150" y="7845"/>
                  </a:cubicBezTo>
                  <a:cubicBezTo>
                    <a:pt x="6597" y="10537"/>
                    <a:pt x="4073" y="11035"/>
                    <a:pt x="1069" y="11432"/>
                  </a:cubicBezTo>
                  <a:cubicBezTo>
                    <a:pt x="348" y="13277"/>
                    <a:pt x="-163" y="15420"/>
                    <a:pt x="48" y="17564"/>
                  </a:cubicBezTo>
                  <a:cubicBezTo>
                    <a:pt x="226" y="19630"/>
                    <a:pt x="1283" y="21600"/>
                    <a:pt x="2555" y="21600"/>
                  </a:cubicBezTo>
                  <a:cubicBezTo>
                    <a:pt x="2570" y="21600"/>
                    <a:pt x="2585" y="21600"/>
                    <a:pt x="2601" y="21600"/>
                  </a:cubicBezTo>
                  <a:cubicBezTo>
                    <a:pt x="3622" y="21600"/>
                    <a:pt x="4494" y="20352"/>
                    <a:pt x="5245" y="19258"/>
                  </a:cubicBezTo>
                  <a:lnTo>
                    <a:pt x="11434" y="10088"/>
                  </a:lnTo>
                  <a:cubicBezTo>
                    <a:pt x="14407" y="9289"/>
                    <a:pt x="18012" y="7098"/>
                    <a:pt x="20745" y="5054"/>
                  </a:cubicBezTo>
                  <a:cubicBezTo>
                    <a:pt x="20986" y="4903"/>
                    <a:pt x="21166" y="4656"/>
                    <a:pt x="21317" y="4358"/>
                  </a:cubicBezTo>
                  <a:cubicBezTo>
                    <a:pt x="21437" y="3758"/>
                    <a:pt x="21346" y="3161"/>
                    <a:pt x="21106" y="2712"/>
                  </a:cubicBezTo>
                  <a:cubicBezTo>
                    <a:pt x="20344" y="853"/>
                    <a:pt x="18956" y="0"/>
                    <a:pt x="1757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36" name="Google Shape;1852;p56"/>
            <p:cNvSpPr/>
            <p:nvPr/>
          </p:nvSpPr>
          <p:spPr>
            <a:xfrm flipH="1">
              <a:off x="0" y="1071123"/>
              <a:ext cx="416297" cy="1105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06" h="21600" fill="norm" stroke="1" extrusionOk="0">
                  <a:moveTo>
                    <a:pt x="18790" y="0"/>
                  </a:moveTo>
                  <a:cubicBezTo>
                    <a:pt x="18301" y="0"/>
                    <a:pt x="17946" y="199"/>
                    <a:pt x="17687" y="380"/>
                  </a:cubicBezTo>
                  <a:cubicBezTo>
                    <a:pt x="15704" y="1969"/>
                    <a:pt x="13890" y="3578"/>
                    <a:pt x="12302" y="5255"/>
                  </a:cubicBezTo>
                  <a:cubicBezTo>
                    <a:pt x="12700" y="4505"/>
                    <a:pt x="12926" y="3755"/>
                    <a:pt x="12981" y="3004"/>
                  </a:cubicBezTo>
                  <a:cubicBezTo>
                    <a:pt x="12981" y="2782"/>
                    <a:pt x="12742" y="2446"/>
                    <a:pt x="12218" y="2446"/>
                  </a:cubicBezTo>
                  <a:cubicBezTo>
                    <a:pt x="12173" y="2446"/>
                    <a:pt x="12124" y="2448"/>
                    <a:pt x="12076" y="2453"/>
                  </a:cubicBezTo>
                  <a:cubicBezTo>
                    <a:pt x="11678" y="2497"/>
                    <a:pt x="11510" y="2629"/>
                    <a:pt x="11393" y="2763"/>
                  </a:cubicBezTo>
                  <a:cubicBezTo>
                    <a:pt x="10035" y="4240"/>
                    <a:pt x="9524" y="5806"/>
                    <a:pt x="9977" y="7350"/>
                  </a:cubicBezTo>
                  <a:cubicBezTo>
                    <a:pt x="10148" y="8011"/>
                    <a:pt x="10488" y="8673"/>
                    <a:pt x="10203" y="9335"/>
                  </a:cubicBezTo>
                  <a:cubicBezTo>
                    <a:pt x="9922" y="9777"/>
                    <a:pt x="9524" y="10217"/>
                    <a:pt x="9013" y="10614"/>
                  </a:cubicBezTo>
                  <a:cubicBezTo>
                    <a:pt x="6180" y="12931"/>
                    <a:pt x="2891" y="14916"/>
                    <a:pt x="0" y="17231"/>
                  </a:cubicBezTo>
                  <a:cubicBezTo>
                    <a:pt x="453" y="18621"/>
                    <a:pt x="1814" y="19966"/>
                    <a:pt x="4081" y="21069"/>
                  </a:cubicBezTo>
                  <a:cubicBezTo>
                    <a:pt x="4534" y="21333"/>
                    <a:pt x="5216" y="21532"/>
                    <a:pt x="6009" y="21599"/>
                  </a:cubicBezTo>
                  <a:cubicBezTo>
                    <a:pt x="6044" y="21599"/>
                    <a:pt x="6080" y="21600"/>
                    <a:pt x="6112" y="21600"/>
                  </a:cubicBezTo>
                  <a:cubicBezTo>
                    <a:pt x="7031" y="21600"/>
                    <a:pt x="7788" y="21323"/>
                    <a:pt x="8334" y="21046"/>
                  </a:cubicBezTo>
                  <a:cubicBezTo>
                    <a:pt x="9411" y="20363"/>
                    <a:pt x="10148" y="19613"/>
                    <a:pt x="10543" y="18841"/>
                  </a:cubicBezTo>
                  <a:cubicBezTo>
                    <a:pt x="12415" y="15908"/>
                    <a:pt x="13664" y="12952"/>
                    <a:pt x="14456" y="9953"/>
                  </a:cubicBezTo>
                  <a:cubicBezTo>
                    <a:pt x="14343" y="9997"/>
                    <a:pt x="14175" y="10019"/>
                    <a:pt x="14058" y="10019"/>
                  </a:cubicBezTo>
                  <a:cubicBezTo>
                    <a:pt x="13783" y="10019"/>
                    <a:pt x="14068" y="9829"/>
                    <a:pt x="14307" y="9829"/>
                  </a:cubicBezTo>
                  <a:cubicBezTo>
                    <a:pt x="14362" y="9829"/>
                    <a:pt x="14414" y="9839"/>
                    <a:pt x="14456" y="9865"/>
                  </a:cubicBezTo>
                  <a:lnTo>
                    <a:pt x="14456" y="9953"/>
                  </a:lnTo>
                  <a:cubicBezTo>
                    <a:pt x="14569" y="9886"/>
                    <a:pt x="14682" y="9821"/>
                    <a:pt x="14741" y="9733"/>
                  </a:cubicBezTo>
                  <a:cubicBezTo>
                    <a:pt x="16102" y="8144"/>
                    <a:pt x="18311" y="6711"/>
                    <a:pt x="19673" y="5123"/>
                  </a:cubicBezTo>
                  <a:cubicBezTo>
                    <a:pt x="21034" y="3557"/>
                    <a:pt x="21600" y="1747"/>
                    <a:pt x="19618" y="270"/>
                  </a:cubicBezTo>
                  <a:cubicBezTo>
                    <a:pt x="19504" y="160"/>
                    <a:pt x="19220" y="49"/>
                    <a:pt x="18935" y="5"/>
                  </a:cubicBezTo>
                  <a:cubicBezTo>
                    <a:pt x="18887" y="1"/>
                    <a:pt x="18838" y="0"/>
                    <a:pt x="1879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1038" name="Slide Numb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Google Shape;1357;p42"/>
          <p:cNvSpPr/>
          <p:nvPr/>
        </p:nvSpPr>
        <p:spPr>
          <a:xfrm>
            <a:off x="3466839" y="856616"/>
            <a:ext cx="2066676" cy="1829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57" h="21600" fill="norm" stroke="1" extrusionOk="0">
                <a:moveTo>
                  <a:pt x="9631" y="0"/>
                </a:moveTo>
                <a:cubicBezTo>
                  <a:pt x="5135" y="0"/>
                  <a:pt x="-3101" y="3783"/>
                  <a:pt x="1213" y="14678"/>
                </a:cubicBezTo>
                <a:cubicBezTo>
                  <a:pt x="1213" y="14678"/>
                  <a:pt x="7371" y="21600"/>
                  <a:pt x="11789" y="21600"/>
                </a:cubicBezTo>
                <a:cubicBezTo>
                  <a:pt x="13033" y="21600"/>
                  <a:pt x="14140" y="21050"/>
                  <a:pt x="14931" y="19645"/>
                </a:cubicBezTo>
                <a:cubicBezTo>
                  <a:pt x="18499" y="13244"/>
                  <a:pt x="13938" y="2867"/>
                  <a:pt x="12100" y="715"/>
                </a:cubicBezTo>
                <a:cubicBezTo>
                  <a:pt x="11726" y="258"/>
                  <a:pt x="10806" y="0"/>
                  <a:pt x="9631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041" name="Google Shape;1358;p42"/>
          <p:cNvSpPr txBox="1"/>
          <p:nvPr>
            <p:ph type="title"/>
          </p:nvPr>
        </p:nvSpPr>
        <p:spPr>
          <a:xfrm>
            <a:off x="1630414" y="2784975"/>
            <a:ext cx="5883172" cy="972430"/>
          </a:xfrm>
          <a:prstGeom prst="rect">
            <a:avLst/>
          </a:prstGeom>
        </p:spPr>
        <p:txBody>
          <a:bodyPr/>
          <a:lstStyle/>
          <a:p>
            <a:pPr/>
            <a:r>
              <a:t>CONCLUSION</a:t>
            </a:r>
          </a:p>
        </p:txBody>
      </p:sp>
      <p:sp>
        <p:nvSpPr>
          <p:cNvPr id="1042" name="Google Shape;1360;p42"/>
          <p:cNvSpPr txBox="1"/>
          <p:nvPr/>
        </p:nvSpPr>
        <p:spPr>
          <a:xfrm>
            <a:off x="3695162" y="1377378"/>
            <a:ext cx="1753800" cy="7883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algn="ctr" defTabSz="374904">
              <a:defRPr sz="3936">
                <a:solidFill>
                  <a:schemeClr val="accent1"/>
                </a:solidFill>
                <a:latin typeface="Lemonada"/>
                <a:ea typeface="Lemonada"/>
                <a:cs typeface="Lemonada"/>
                <a:sym typeface="Lemonada"/>
              </a:defRPr>
            </a:lvl1pPr>
          </a:lstStyle>
          <a:p>
            <a:pPr/>
            <a:r>
              <a:t>05</a:t>
            </a:r>
          </a:p>
        </p:txBody>
      </p:sp>
      <p:sp>
        <p:nvSpPr>
          <p:cNvPr id="1043" name="Slide Numb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Google Shape;1365;p43"/>
          <p:cNvSpPr txBox="1"/>
          <p:nvPr>
            <p:ph type="title"/>
          </p:nvPr>
        </p:nvSpPr>
        <p:spPr>
          <a:xfrm>
            <a:off x="311699" y="292624"/>
            <a:ext cx="8520602" cy="572702"/>
          </a:xfrm>
          <a:prstGeom prst="rect">
            <a:avLst/>
          </a:prstGeom>
        </p:spPr>
        <p:txBody>
          <a:bodyPr/>
          <a:lstStyle>
            <a:lvl1pPr defTabSz="768095">
              <a:defRPr sz="2520"/>
            </a:lvl1pPr>
          </a:lstStyle>
          <a:p>
            <a:pPr/>
            <a:r>
              <a:t>Conclusion</a:t>
            </a:r>
          </a:p>
        </p:txBody>
      </p:sp>
      <p:sp>
        <p:nvSpPr>
          <p:cNvPr id="1046" name="Slide Numb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1074" name="Google Shape;2504;p60"/>
          <p:cNvGrpSpPr/>
          <p:nvPr/>
        </p:nvGrpSpPr>
        <p:grpSpPr>
          <a:xfrm>
            <a:off x="7523388" y="1513327"/>
            <a:ext cx="1487391" cy="2957365"/>
            <a:chOff x="0" y="0"/>
            <a:chExt cx="1487389" cy="2957363"/>
          </a:xfrm>
        </p:grpSpPr>
        <p:sp>
          <p:nvSpPr>
            <p:cNvPr id="1047" name="Google Shape;2505;p60"/>
            <p:cNvSpPr/>
            <p:nvPr/>
          </p:nvSpPr>
          <p:spPr>
            <a:xfrm>
              <a:off x="858100" y="164285"/>
              <a:ext cx="298735" cy="424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3" h="21600" fill="norm" stroke="1" extrusionOk="0">
                  <a:moveTo>
                    <a:pt x="12337" y="0"/>
                  </a:moveTo>
                  <a:cubicBezTo>
                    <a:pt x="9891" y="0"/>
                    <a:pt x="7473" y="687"/>
                    <a:pt x="5490" y="1699"/>
                  </a:cubicBezTo>
                  <a:cubicBezTo>
                    <a:pt x="4937" y="1985"/>
                    <a:pt x="4409" y="2299"/>
                    <a:pt x="3905" y="2628"/>
                  </a:cubicBezTo>
                  <a:cubicBezTo>
                    <a:pt x="3887" y="2648"/>
                    <a:pt x="3872" y="2659"/>
                    <a:pt x="3863" y="2670"/>
                  </a:cubicBezTo>
                  <a:cubicBezTo>
                    <a:pt x="3099" y="3008"/>
                    <a:pt x="2407" y="3427"/>
                    <a:pt x="1822" y="3919"/>
                  </a:cubicBezTo>
                  <a:cubicBezTo>
                    <a:pt x="17" y="5476"/>
                    <a:pt x="-228" y="7588"/>
                    <a:pt x="155" y="9522"/>
                  </a:cubicBezTo>
                  <a:cubicBezTo>
                    <a:pt x="391" y="10688"/>
                    <a:pt x="862" y="11817"/>
                    <a:pt x="1303" y="12947"/>
                  </a:cubicBezTo>
                  <a:cubicBezTo>
                    <a:pt x="1740" y="14025"/>
                    <a:pt x="2075" y="15125"/>
                    <a:pt x="2317" y="16236"/>
                  </a:cubicBezTo>
                  <a:cubicBezTo>
                    <a:pt x="2667" y="18019"/>
                    <a:pt x="3035" y="20094"/>
                    <a:pt x="5408" y="21077"/>
                  </a:cubicBezTo>
                  <a:cubicBezTo>
                    <a:pt x="6278" y="21438"/>
                    <a:pt x="7244" y="21600"/>
                    <a:pt x="8213" y="21600"/>
                  </a:cubicBezTo>
                  <a:cubicBezTo>
                    <a:pt x="9695" y="21600"/>
                    <a:pt x="11189" y="21220"/>
                    <a:pt x="12373" y="20579"/>
                  </a:cubicBezTo>
                  <a:cubicBezTo>
                    <a:pt x="14676" y="19343"/>
                    <a:pt x="15935" y="17409"/>
                    <a:pt x="16856" y="15492"/>
                  </a:cubicBezTo>
                  <a:cubicBezTo>
                    <a:pt x="17393" y="14379"/>
                    <a:pt x="17831" y="13244"/>
                    <a:pt x="18401" y="12137"/>
                  </a:cubicBezTo>
                  <a:cubicBezTo>
                    <a:pt x="18963" y="11031"/>
                    <a:pt x="19654" y="9937"/>
                    <a:pt x="20167" y="8800"/>
                  </a:cubicBezTo>
                  <a:cubicBezTo>
                    <a:pt x="21076" y="6789"/>
                    <a:pt x="21372" y="4475"/>
                    <a:pt x="19612" y="2652"/>
                  </a:cubicBezTo>
                  <a:cubicBezTo>
                    <a:pt x="18190" y="1175"/>
                    <a:pt x="15838" y="250"/>
                    <a:pt x="13399" y="44"/>
                  </a:cubicBezTo>
                  <a:cubicBezTo>
                    <a:pt x="13043" y="13"/>
                    <a:pt x="12690" y="0"/>
                    <a:pt x="12337" y="0"/>
                  </a:cubicBezTo>
                  <a:close/>
                </a:path>
              </a:pathLst>
            </a:custGeom>
            <a:solidFill>
              <a:srgbClr val="BA422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48" name="Google Shape;2506;p60"/>
            <p:cNvSpPr/>
            <p:nvPr/>
          </p:nvSpPr>
          <p:spPr>
            <a:xfrm>
              <a:off x="858100" y="164285"/>
              <a:ext cx="298735" cy="424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3" h="21600" fill="norm" stroke="1" extrusionOk="0">
                  <a:moveTo>
                    <a:pt x="12337" y="0"/>
                  </a:moveTo>
                  <a:cubicBezTo>
                    <a:pt x="9891" y="0"/>
                    <a:pt x="7473" y="687"/>
                    <a:pt x="5490" y="1699"/>
                  </a:cubicBezTo>
                  <a:cubicBezTo>
                    <a:pt x="4937" y="1985"/>
                    <a:pt x="4409" y="2299"/>
                    <a:pt x="3905" y="2628"/>
                  </a:cubicBezTo>
                  <a:cubicBezTo>
                    <a:pt x="3887" y="2648"/>
                    <a:pt x="3872" y="2659"/>
                    <a:pt x="3863" y="2670"/>
                  </a:cubicBezTo>
                  <a:cubicBezTo>
                    <a:pt x="3099" y="3008"/>
                    <a:pt x="2407" y="3427"/>
                    <a:pt x="1822" y="3919"/>
                  </a:cubicBezTo>
                  <a:cubicBezTo>
                    <a:pt x="17" y="5476"/>
                    <a:pt x="-228" y="7588"/>
                    <a:pt x="155" y="9522"/>
                  </a:cubicBezTo>
                  <a:cubicBezTo>
                    <a:pt x="391" y="10688"/>
                    <a:pt x="862" y="11817"/>
                    <a:pt x="1303" y="12947"/>
                  </a:cubicBezTo>
                  <a:cubicBezTo>
                    <a:pt x="1740" y="14025"/>
                    <a:pt x="2075" y="15125"/>
                    <a:pt x="2317" y="16236"/>
                  </a:cubicBezTo>
                  <a:cubicBezTo>
                    <a:pt x="2667" y="18019"/>
                    <a:pt x="3035" y="20094"/>
                    <a:pt x="5408" y="21077"/>
                  </a:cubicBezTo>
                  <a:cubicBezTo>
                    <a:pt x="6278" y="21438"/>
                    <a:pt x="7244" y="21600"/>
                    <a:pt x="8213" y="21600"/>
                  </a:cubicBezTo>
                  <a:cubicBezTo>
                    <a:pt x="9695" y="21600"/>
                    <a:pt x="11189" y="21220"/>
                    <a:pt x="12373" y="20579"/>
                  </a:cubicBezTo>
                  <a:cubicBezTo>
                    <a:pt x="14676" y="19343"/>
                    <a:pt x="15935" y="17409"/>
                    <a:pt x="16856" y="15492"/>
                  </a:cubicBezTo>
                  <a:cubicBezTo>
                    <a:pt x="17393" y="14379"/>
                    <a:pt x="17831" y="13244"/>
                    <a:pt x="18401" y="12137"/>
                  </a:cubicBezTo>
                  <a:cubicBezTo>
                    <a:pt x="18963" y="11031"/>
                    <a:pt x="19654" y="9937"/>
                    <a:pt x="20167" y="8800"/>
                  </a:cubicBezTo>
                  <a:cubicBezTo>
                    <a:pt x="21076" y="6789"/>
                    <a:pt x="21372" y="4475"/>
                    <a:pt x="19612" y="2652"/>
                  </a:cubicBezTo>
                  <a:cubicBezTo>
                    <a:pt x="18190" y="1175"/>
                    <a:pt x="15838" y="250"/>
                    <a:pt x="13399" y="44"/>
                  </a:cubicBezTo>
                  <a:cubicBezTo>
                    <a:pt x="13043" y="13"/>
                    <a:pt x="12690" y="0"/>
                    <a:pt x="12337" y="0"/>
                  </a:cubicBezTo>
                  <a:close/>
                </a:path>
              </a:pathLst>
            </a:custGeom>
            <a:solidFill>
              <a:srgbClr val="BA422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49" name="Google Shape;2507;p60"/>
            <p:cNvSpPr/>
            <p:nvPr/>
          </p:nvSpPr>
          <p:spPr>
            <a:xfrm>
              <a:off x="620669" y="519706"/>
              <a:ext cx="307120" cy="4929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5112" y="193"/>
                    <a:pt x="7070" y="10234"/>
                    <a:pt x="0" y="18685"/>
                  </a:cubicBezTo>
                  <a:lnTo>
                    <a:pt x="3412" y="21600"/>
                  </a:lnTo>
                  <a:cubicBezTo>
                    <a:pt x="11266" y="17700"/>
                    <a:pt x="17237" y="13624"/>
                    <a:pt x="19757" y="9200"/>
                  </a:cubicBezTo>
                  <a:cubicBezTo>
                    <a:pt x="21108" y="6830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0" name="Google Shape;2508;p60"/>
            <p:cNvSpPr/>
            <p:nvPr/>
          </p:nvSpPr>
          <p:spPr>
            <a:xfrm>
              <a:off x="731355" y="1101398"/>
              <a:ext cx="560928" cy="1707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93" h="21600" fill="norm" stroke="1" extrusionOk="0">
                  <a:moveTo>
                    <a:pt x="4301" y="0"/>
                  </a:moveTo>
                  <a:lnTo>
                    <a:pt x="1763" y="2349"/>
                  </a:lnTo>
                  <a:cubicBezTo>
                    <a:pt x="811" y="3230"/>
                    <a:pt x="237" y="4158"/>
                    <a:pt x="56" y="5100"/>
                  </a:cubicBezTo>
                  <a:cubicBezTo>
                    <a:pt x="-14" y="5484"/>
                    <a:pt x="-19" y="5869"/>
                    <a:pt x="44" y="6251"/>
                  </a:cubicBezTo>
                  <a:cubicBezTo>
                    <a:pt x="443" y="8618"/>
                    <a:pt x="1797" y="11361"/>
                    <a:pt x="1797" y="11361"/>
                  </a:cubicBezTo>
                  <a:cubicBezTo>
                    <a:pt x="328" y="14786"/>
                    <a:pt x="1561" y="18504"/>
                    <a:pt x="2357" y="20310"/>
                  </a:cubicBezTo>
                  <a:cubicBezTo>
                    <a:pt x="2534" y="20703"/>
                    <a:pt x="2688" y="21006"/>
                    <a:pt x="2790" y="21194"/>
                  </a:cubicBezTo>
                  <a:cubicBezTo>
                    <a:pt x="2865" y="21340"/>
                    <a:pt x="2914" y="21418"/>
                    <a:pt x="2914" y="21418"/>
                  </a:cubicBezTo>
                  <a:lnTo>
                    <a:pt x="3776" y="21491"/>
                  </a:lnTo>
                  <a:lnTo>
                    <a:pt x="5051" y="21600"/>
                  </a:lnTo>
                  <a:lnTo>
                    <a:pt x="5060" y="21472"/>
                  </a:lnTo>
                  <a:lnTo>
                    <a:pt x="5085" y="21160"/>
                  </a:lnTo>
                  <a:lnTo>
                    <a:pt x="5129" y="20588"/>
                  </a:lnTo>
                  <a:lnTo>
                    <a:pt x="5794" y="11865"/>
                  </a:lnTo>
                  <a:cubicBezTo>
                    <a:pt x="6681" y="10786"/>
                    <a:pt x="8145" y="6004"/>
                    <a:pt x="8145" y="6004"/>
                  </a:cubicBezTo>
                  <a:lnTo>
                    <a:pt x="9725" y="5967"/>
                  </a:lnTo>
                  <a:cubicBezTo>
                    <a:pt x="9927" y="6940"/>
                    <a:pt x="14052" y="12079"/>
                    <a:pt x="14052" y="12079"/>
                  </a:cubicBezTo>
                  <a:cubicBezTo>
                    <a:pt x="14712" y="13089"/>
                    <a:pt x="15856" y="18543"/>
                    <a:pt x="16277" y="20659"/>
                  </a:cubicBezTo>
                  <a:cubicBezTo>
                    <a:pt x="16318" y="20870"/>
                    <a:pt x="16355" y="21048"/>
                    <a:pt x="16379" y="21185"/>
                  </a:cubicBezTo>
                  <a:cubicBezTo>
                    <a:pt x="16396" y="21278"/>
                    <a:pt x="16413" y="21353"/>
                    <a:pt x="16425" y="21406"/>
                  </a:cubicBezTo>
                  <a:cubicBezTo>
                    <a:pt x="16433" y="21457"/>
                    <a:pt x="16445" y="21489"/>
                    <a:pt x="16445" y="21496"/>
                  </a:cubicBezTo>
                  <a:cubicBezTo>
                    <a:pt x="16445" y="21497"/>
                    <a:pt x="16445" y="21498"/>
                    <a:pt x="16445" y="21498"/>
                  </a:cubicBezTo>
                  <a:lnTo>
                    <a:pt x="18268" y="21498"/>
                  </a:lnTo>
                  <a:lnTo>
                    <a:pt x="18285" y="21469"/>
                  </a:lnTo>
                  <a:cubicBezTo>
                    <a:pt x="18297" y="21449"/>
                    <a:pt x="18305" y="21431"/>
                    <a:pt x="18319" y="21412"/>
                  </a:cubicBezTo>
                  <a:cubicBezTo>
                    <a:pt x="18372" y="21325"/>
                    <a:pt x="18426" y="21240"/>
                    <a:pt x="18470" y="21154"/>
                  </a:cubicBezTo>
                  <a:cubicBezTo>
                    <a:pt x="18587" y="20951"/>
                    <a:pt x="18694" y="20751"/>
                    <a:pt x="18792" y="20554"/>
                  </a:cubicBezTo>
                  <a:cubicBezTo>
                    <a:pt x="21581" y="15050"/>
                    <a:pt x="18192" y="11506"/>
                    <a:pt x="18186" y="11506"/>
                  </a:cubicBezTo>
                  <a:cubicBezTo>
                    <a:pt x="18186" y="11506"/>
                    <a:pt x="18186" y="11506"/>
                    <a:pt x="18186" y="11506"/>
                  </a:cubicBezTo>
                  <a:cubicBezTo>
                    <a:pt x="18570" y="10598"/>
                    <a:pt x="18628" y="8116"/>
                    <a:pt x="18628" y="6405"/>
                  </a:cubicBezTo>
                  <a:cubicBezTo>
                    <a:pt x="18628" y="5970"/>
                    <a:pt x="18541" y="5534"/>
                    <a:pt x="18363" y="5103"/>
                  </a:cubicBezTo>
                  <a:cubicBezTo>
                    <a:pt x="18095" y="4422"/>
                    <a:pt x="17589" y="3757"/>
                    <a:pt x="16861" y="3120"/>
                  </a:cubicBezTo>
                  <a:cubicBezTo>
                    <a:pt x="15277" y="1733"/>
                    <a:pt x="13252" y="0"/>
                    <a:pt x="1325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1" name="Google Shape;2509;p60"/>
            <p:cNvSpPr/>
            <p:nvPr/>
          </p:nvSpPr>
          <p:spPr>
            <a:xfrm>
              <a:off x="1182360" y="2791868"/>
              <a:ext cx="175314" cy="165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12" h="21600" fill="norm" stroke="1" extrusionOk="0">
                  <a:moveTo>
                    <a:pt x="1458" y="0"/>
                  </a:moveTo>
                  <a:cubicBezTo>
                    <a:pt x="1448" y="73"/>
                    <a:pt x="1433" y="152"/>
                    <a:pt x="1418" y="214"/>
                  </a:cubicBezTo>
                  <a:lnTo>
                    <a:pt x="1418" y="225"/>
                  </a:lnTo>
                  <a:cubicBezTo>
                    <a:pt x="1353" y="575"/>
                    <a:pt x="1282" y="896"/>
                    <a:pt x="1242" y="1155"/>
                  </a:cubicBezTo>
                  <a:cubicBezTo>
                    <a:pt x="1107" y="1820"/>
                    <a:pt x="1027" y="2214"/>
                    <a:pt x="1027" y="2214"/>
                  </a:cubicBezTo>
                  <a:cubicBezTo>
                    <a:pt x="922" y="2913"/>
                    <a:pt x="812" y="3628"/>
                    <a:pt x="692" y="4344"/>
                  </a:cubicBezTo>
                  <a:cubicBezTo>
                    <a:pt x="-158" y="9910"/>
                    <a:pt x="-813" y="15521"/>
                    <a:pt x="2458" y="15521"/>
                  </a:cubicBezTo>
                  <a:cubicBezTo>
                    <a:pt x="2508" y="15521"/>
                    <a:pt x="2558" y="15515"/>
                    <a:pt x="2603" y="15515"/>
                  </a:cubicBezTo>
                  <a:lnTo>
                    <a:pt x="3118" y="15499"/>
                  </a:lnTo>
                  <a:cubicBezTo>
                    <a:pt x="3158" y="15499"/>
                    <a:pt x="3203" y="15499"/>
                    <a:pt x="3248" y="15499"/>
                  </a:cubicBezTo>
                  <a:cubicBezTo>
                    <a:pt x="4683" y="15499"/>
                    <a:pt x="6059" y="16479"/>
                    <a:pt x="6999" y="18265"/>
                  </a:cubicBezTo>
                  <a:cubicBezTo>
                    <a:pt x="8299" y="20732"/>
                    <a:pt x="10945" y="21600"/>
                    <a:pt x="13570" y="21600"/>
                  </a:cubicBezTo>
                  <a:cubicBezTo>
                    <a:pt x="15356" y="21600"/>
                    <a:pt x="17126" y="21200"/>
                    <a:pt x="18466" y="20631"/>
                  </a:cubicBezTo>
                  <a:cubicBezTo>
                    <a:pt x="18632" y="20569"/>
                    <a:pt x="18807" y="20468"/>
                    <a:pt x="18992" y="20389"/>
                  </a:cubicBezTo>
                  <a:cubicBezTo>
                    <a:pt x="20397" y="19662"/>
                    <a:pt x="20787" y="16592"/>
                    <a:pt x="19642" y="15194"/>
                  </a:cubicBezTo>
                  <a:lnTo>
                    <a:pt x="18021" y="13115"/>
                  </a:lnTo>
                  <a:lnTo>
                    <a:pt x="8064" y="834"/>
                  </a:lnTo>
                  <a:lnTo>
                    <a:pt x="7594" y="270"/>
                  </a:lnTo>
                  <a:cubicBezTo>
                    <a:pt x="7594" y="197"/>
                    <a:pt x="1458" y="0"/>
                    <a:pt x="145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2" name="Google Shape;2510;p60"/>
            <p:cNvSpPr/>
            <p:nvPr/>
          </p:nvSpPr>
          <p:spPr>
            <a:xfrm>
              <a:off x="696254" y="2787077"/>
              <a:ext cx="180697" cy="1702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58" h="21600" fill="norm" stroke="1" extrusionOk="0">
                  <a:moveTo>
                    <a:pt x="13408" y="0"/>
                  </a:moveTo>
                  <a:cubicBezTo>
                    <a:pt x="13438" y="312"/>
                    <a:pt x="13438" y="624"/>
                    <a:pt x="13408" y="931"/>
                  </a:cubicBezTo>
                  <a:lnTo>
                    <a:pt x="12638" y="1834"/>
                  </a:lnTo>
                  <a:lnTo>
                    <a:pt x="2132" y="13946"/>
                  </a:lnTo>
                  <a:lnTo>
                    <a:pt x="883" y="15375"/>
                  </a:lnTo>
                  <a:cubicBezTo>
                    <a:pt x="-380" y="16732"/>
                    <a:pt x="-262" y="19717"/>
                    <a:pt x="1071" y="20423"/>
                  </a:cubicBezTo>
                  <a:cubicBezTo>
                    <a:pt x="1244" y="20499"/>
                    <a:pt x="1401" y="20598"/>
                    <a:pt x="1574" y="20658"/>
                  </a:cubicBezTo>
                  <a:cubicBezTo>
                    <a:pt x="2847" y="21211"/>
                    <a:pt x="4560" y="21600"/>
                    <a:pt x="6317" y="21600"/>
                  </a:cubicBezTo>
                  <a:cubicBezTo>
                    <a:pt x="8907" y="21600"/>
                    <a:pt x="11592" y="20757"/>
                    <a:pt x="13092" y="18359"/>
                  </a:cubicBezTo>
                  <a:cubicBezTo>
                    <a:pt x="14163" y="16623"/>
                    <a:pt x="15584" y="15670"/>
                    <a:pt x="17015" y="15670"/>
                  </a:cubicBezTo>
                  <a:cubicBezTo>
                    <a:pt x="17060" y="15670"/>
                    <a:pt x="17104" y="15670"/>
                    <a:pt x="17149" y="15670"/>
                  </a:cubicBezTo>
                  <a:lnTo>
                    <a:pt x="17652" y="15687"/>
                  </a:lnTo>
                  <a:cubicBezTo>
                    <a:pt x="17696" y="15687"/>
                    <a:pt x="17741" y="15692"/>
                    <a:pt x="17785" y="15692"/>
                  </a:cubicBezTo>
                  <a:cubicBezTo>
                    <a:pt x="21220" y="15692"/>
                    <a:pt x="20796" y="9565"/>
                    <a:pt x="20391" y="3838"/>
                  </a:cubicBezTo>
                  <a:cubicBezTo>
                    <a:pt x="20366" y="3471"/>
                    <a:pt x="20337" y="3115"/>
                    <a:pt x="20312" y="2760"/>
                  </a:cubicBezTo>
                  <a:cubicBezTo>
                    <a:pt x="20312" y="2760"/>
                    <a:pt x="20258" y="2272"/>
                    <a:pt x="20179" y="1495"/>
                  </a:cubicBezTo>
                  <a:cubicBezTo>
                    <a:pt x="20154" y="1226"/>
                    <a:pt x="20110" y="931"/>
                    <a:pt x="20085" y="608"/>
                  </a:cubicBezTo>
                  <a:lnTo>
                    <a:pt x="13408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3" name="Google Shape;2511;p60"/>
            <p:cNvSpPr/>
            <p:nvPr/>
          </p:nvSpPr>
          <p:spPr>
            <a:xfrm>
              <a:off x="731838" y="518627"/>
              <a:ext cx="520336" cy="1024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1" h="21600" fill="norm" stroke="1" extrusionOk="0">
                  <a:moveTo>
                    <a:pt x="8538" y="0"/>
                  </a:moveTo>
                  <a:cubicBezTo>
                    <a:pt x="8510" y="0"/>
                    <a:pt x="8482" y="0"/>
                    <a:pt x="8458" y="3"/>
                  </a:cubicBezTo>
                  <a:cubicBezTo>
                    <a:pt x="8451" y="3"/>
                    <a:pt x="8442" y="3"/>
                    <a:pt x="8434" y="3"/>
                  </a:cubicBezTo>
                  <a:cubicBezTo>
                    <a:pt x="6859" y="3"/>
                    <a:pt x="5407" y="475"/>
                    <a:pt x="4673" y="1202"/>
                  </a:cubicBezTo>
                  <a:cubicBezTo>
                    <a:pt x="4560" y="1309"/>
                    <a:pt x="4466" y="1420"/>
                    <a:pt x="4397" y="1535"/>
                  </a:cubicBezTo>
                  <a:cubicBezTo>
                    <a:pt x="4111" y="1975"/>
                    <a:pt x="3826" y="2438"/>
                    <a:pt x="3625" y="2818"/>
                  </a:cubicBezTo>
                  <a:lnTo>
                    <a:pt x="2817" y="4419"/>
                  </a:lnTo>
                  <a:cubicBezTo>
                    <a:pt x="1526" y="6337"/>
                    <a:pt x="2550" y="6910"/>
                    <a:pt x="3592" y="7761"/>
                  </a:cubicBezTo>
                  <a:cubicBezTo>
                    <a:pt x="3667" y="7869"/>
                    <a:pt x="3727" y="7975"/>
                    <a:pt x="3788" y="8082"/>
                  </a:cubicBezTo>
                  <a:cubicBezTo>
                    <a:pt x="4154" y="8688"/>
                    <a:pt x="4411" y="9323"/>
                    <a:pt x="4461" y="9948"/>
                  </a:cubicBezTo>
                  <a:cubicBezTo>
                    <a:pt x="4541" y="10936"/>
                    <a:pt x="4243" y="11886"/>
                    <a:pt x="3540" y="12775"/>
                  </a:cubicBezTo>
                  <a:cubicBezTo>
                    <a:pt x="-689" y="18113"/>
                    <a:pt x="50" y="20784"/>
                    <a:pt x="50" y="20784"/>
                  </a:cubicBezTo>
                  <a:cubicBezTo>
                    <a:pt x="3806" y="21336"/>
                    <a:pt x="7310" y="21600"/>
                    <a:pt x="10680" y="21600"/>
                  </a:cubicBezTo>
                  <a:cubicBezTo>
                    <a:pt x="14148" y="21600"/>
                    <a:pt x="17476" y="21321"/>
                    <a:pt x="20795" y="20788"/>
                  </a:cubicBezTo>
                  <a:lnTo>
                    <a:pt x="20911" y="20769"/>
                  </a:lnTo>
                  <a:cubicBezTo>
                    <a:pt x="20911" y="20769"/>
                    <a:pt x="20448" y="16672"/>
                    <a:pt x="16989" y="12097"/>
                  </a:cubicBezTo>
                  <a:cubicBezTo>
                    <a:pt x="16649" y="11643"/>
                    <a:pt x="16517" y="10843"/>
                    <a:pt x="16625" y="10345"/>
                  </a:cubicBezTo>
                  <a:cubicBezTo>
                    <a:pt x="16691" y="9999"/>
                    <a:pt x="16961" y="8943"/>
                    <a:pt x="17284" y="7734"/>
                  </a:cubicBezTo>
                  <a:cubicBezTo>
                    <a:pt x="17841" y="5605"/>
                    <a:pt x="18547" y="3011"/>
                    <a:pt x="18547" y="3011"/>
                  </a:cubicBezTo>
                  <a:cubicBezTo>
                    <a:pt x="18233" y="2622"/>
                    <a:pt x="18340" y="238"/>
                    <a:pt x="18340" y="238"/>
                  </a:cubicBezTo>
                  <a:cubicBezTo>
                    <a:pt x="18340" y="238"/>
                    <a:pt x="16495" y="228"/>
                    <a:pt x="15629" y="204"/>
                  </a:cubicBezTo>
                  <a:cubicBezTo>
                    <a:pt x="13367" y="130"/>
                    <a:pt x="9188" y="0"/>
                    <a:pt x="853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4" name="Google Shape;2512;p60"/>
            <p:cNvSpPr/>
            <p:nvPr/>
          </p:nvSpPr>
          <p:spPr>
            <a:xfrm>
              <a:off x="967409" y="407779"/>
              <a:ext cx="116249" cy="189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1" h="21600" fill="norm" stroke="1" extrusionOk="0">
                  <a:moveTo>
                    <a:pt x="2467" y="0"/>
                  </a:moveTo>
                  <a:lnTo>
                    <a:pt x="2075" y="2283"/>
                  </a:lnTo>
                  <a:lnTo>
                    <a:pt x="802" y="9801"/>
                  </a:lnTo>
                  <a:lnTo>
                    <a:pt x="1" y="14677"/>
                  </a:lnTo>
                  <a:cubicBezTo>
                    <a:pt x="1" y="14707"/>
                    <a:pt x="1" y="14731"/>
                    <a:pt x="1" y="14746"/>
                  </a:cubicBezTo>
                  <a:lnTo>
                    <a:pt x="1" y="15474"/>
                  </a:lnTo>
                  <a:cubicBezTo>
                    <a:pt x="-39" y="17570"/>
                    <a:pt x="1490" y="19573"/>
                    <a:pt x="4300" y="20700"/>
                  </a:cubicBezTo>
                  <a:cubicBezTo>
                    <a:pt x="5725" y="21295"/>
                    <a:pt x="7399" y="21600"/>
                    <a:pt x="9088" y="21600"/>
                  </a:cubicBezTo>
                  <a:cubicBezTo>
                    <a:pt x="9872" y="21600"/>
                    <a:pt x="10665" y="21536"/>
                    <a:pt x="11442" y="21398"/>
                  </a:cubicBezTo>
                  <a:cubicBezTo>
                    <a:pt x="15949" y="20685"/>
                    <a:pt x="19095" y="18048"/>
                    <a:pt x="19375" y="15223"/>
                  </a:cubicBezTo>
                  <a:lnTo>
                    <a:pt x="19592" y="12940"/>
                  </a:lnTo>
                  <a:lnTo>
                    <a:pt x="21561" y="664"/>
                  </a:lnTo>
                  <a:lnTo>
                    <a:pt x="2467" y="0"/>
                  </a:lnTo>
                  <a:close/>
                </a:path>
              </a:pathLst>
            </a:custGeom>
            <a:solidFill>
              <a:srgbClr val="9E63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5" name="Google Shape;2513;p60"/>
            <p:cNvSpPr/>
            <p:nvPr/>
          </p:nvSpPr>
          <p:spPr>
            <a:xfrm>
              <a:off x="967414" y="414642"/>
              <a:ext cx="101450" cy="122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4" h="21600" fill="norm" stroke="1" extrusionOk="0">
                  <a:moveTo>
                    <a:pt x="20932" y="0"/>
                  </a:moveTo>
                  <a:lnTo>
                    <a:pt x="2307" y="2321"/>
                  </a:lnTo>
                  <a:lnTo>
                    <a:pt x="891" y="13951"/>
                  </a:lnTo>
                  <a:lnTo>
                    <a:pt x="0" y="21493"/>
                  </a:lnTo>
                  <a:cubicBezTo>
                    <a:pt x="0" y="21539"/>
                    <a:pt x="0" y="21577"/>
                    <a:pt x="0" y="21600"/>
                  </a:cubicBezTo>
                  <a:cubicBezTo>
                    <a:pt x="143" y="21600"/>
                    <a:pt x="285" y="21600"/>
                    <a:pt x="428" y="21600"/>
                  </a:cubicBezTo>
                  <a:cubicBezTo>
                    <a:pt x="21600" y="21600"/>
                    <a:pt x="20932" y="0"/>
                    <a:pt x="20932" y="0"/>
                  </a:cubicBezTo>
                  <a:close/>
                </a:path>
              </a:pathLst>
            </a:custGeom>
            <a:solidFill>
              <a:srgbClr val="9E63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6" name="Google Shape;2514;p60"/>
            <p:cNvSpPr/>
            <p:nvPr/>
          </p:nvSpPr>
          <p:spPr>
            <a:xfrm>
              <a:off x="891486" y="171969"/>
              <a:ext cx="276405" cy="3234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9" h="21600" fill="norm" stroke="1" extrusionOk="0">
                  <a:moveTo>
                    <a:pt x="11281" y="0"/>
                  </a:moveTo>
                  <a:cubicBezTo>
                    <a:pt x="9285" y="0"/>
                    <a:pt x="7268" y="467"/>
                    <a:pt x="5684" y="1392"/>
                  </a:cubicBezTo>
                  <a:cubicBezTo>
                    <a:pt x="4689" y="1992"/>
                    <a:pt x="3820" y="2744"/>
                    <a:pt x="3122" y="3606"/>
                  </a:cubicBezTo>
                  <a:cubicBezTo>
                    <a:pt x="2017" y="4958"/>
                    <a:pt x="889" y="6575"/>
                    <a:pt x="762" y="8181"/>
                  </a:cubicBezTo>
                  <a:cubicBezTo>
                    <a:pt x="672" y="9308"/>
                    <a:pt x="493" y="10427"/>
                    <a:pt x="303" y="11545"/>
                  </a:cubicBezTo>
                  <a:cubicBezTo>
                    <a:pt x="250" y="11888"/>
                    <a:pt x="187" y="12223"/>
                    <a:pt x="133" y="12563"/>
                  </a:cubicBezTo>
                  <a:cubicBezTo>
                    <a:pt x="-216" y="14748"/>
                    <a:pt x="90" y="16898"/>
                    <a:pt x="1435" y="18801"/>
                  </a:cubicBezTo>
                  <a:cubicBezTo>
                    <a:pt x="2676" y="20577"/>
                    <a:pt x="4875" y="21600"/>
                    <a:pt x="7168" y="21600"/>
                  </a:cubicBezTo>
                  <a:cubicBezTo>
                    <a:pt x="7904" y="21600"/>
                    <a:pt x="8652" y="21493"/>
                    <a:pt x="9378" y="21271"/>
                  </a:cubicBezTo>
                  <a:cubicBezTo>
                    <a:pt x="10912" y="20813"/>
                    <a:pt x="12742" y="19919"/>
                    <a:pt x="14832" y="18305"/>
                  </a:cubicBezTo>
                  <a:cubicBezTo>
                    <a:pt x="16329" y="17068"/>
                    <a:pt x="17441" y="15523"/>
                    <a:pt x="18070" y="13814"/>
                  </a:cubicBezTo>
                  <a:cubicBezTo>
                    <a:pt x="18070" y="13814"/>
                    <a:pt x="18073" y="13814"/>
                    <a:pt x="18076" y="13814"/>
                  </a:cubicBezTo>
                  <a:cubicBezTo>
                    <a:pt x="18269" y="13814"/>
                    <a:pt x="21384" y="13771"/>
                    <a:pt x="21307" y="10925"/>
                  </a:cubicBezTo>
                  <a:cubicBezTo>
                    <a:pt x="21307" y="10925"/>
                    <a:pt x="21248" y="8841"/>
                    <a:pt x="19640" y="8841"/>
                  </a:cubicBezTo>
                  <a:cubicBezTo>
                    <a:pt x="19337" y="8841"/>
                    <a:pt x="18978" y="8916"/>
                    <a:pt x="18552" y="9092"/>
                  </a:cubicBezTo>
                  <a:cubicBezTo>
                    <a:pt x="19727" y="5852"/>
                    <a:pt x="19361" y="2217"/>
                    <a:pt x="15244" y="677"/>
                  </a:cubicBezTo>
                  <a:cubicBezTo>
                    <a:pt x="14036" y="225"/>
                    <a:pt x="12665" y="0"/>
                    <a:pt x="11281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7" name="Google Shape;2515;p60"/>
            <p:cNvSpPr/>
            <p:nvPr/>
          </p:nvSpPr>
          <p:spPr>
            <a:xfrm>
              <a:off x="866797" y="161134"/>
              <a:ext cx="321697" cy="30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4" h="21600" fill="norm" stroke="1" extrusionOk="0">
                  <a:moveTo>
                    <a:pt x="11316" y="0"/>
                  </a:moveTo>
                  <a:cubicBezTo>
                    <a:pt x="10572" y="0"/>
                    <a:pt x="9833" y="108"/>
                    <a:pt x="9138" y="405"/>
                  </a:cubicBezTo>
                  <a:cubicBezTo>
                    <a:pt x="8459" y="696"/>
                    <a:pt x="7845" y="1154"/>
                    <a:pt x="7138" y="1331"/>
                  </a:cubicBezTo>
                  <a:cubicBezTo>
                    <a:pt x="6509" y="1489"/>
                    <a:pt x="5848" y="1414"/>
                    <a:pt x="5219" y="1538"/>
                  </a:cubicBezTo>
                  <a:cubicBezTo>
                    <a:pt x="3944" y="1789"/>
                    <a:pt x="2902" y="2832"/>
                    <a:pt x="2270" y="4042"/>
                  </a:cubicBezTo>
                  <a:cubicBezTo>
                    <a:pt x="1633" y="5249"/>
                    <a:pt x="1347" y="6626"/>
                    <a:pt x="1067" y="7985"/>
                  </a:cubicBezTo>
                  <a:lnTo>
                    <a:pt x="265" y="11906"/>
                  </a:lnTo>
                  <a:cubicBezTo>
                    <a:pt x="109" y="12631"/>
                    <a:pt x="-38" y="13383"/>
                    <a:pt x="8" y="14132"/>
                  </a:cubicBezTo>
                  <a:cubicBezTo>
                    <a:pt x="63" y="14884"/>
                    <a:pt x="343" y="15651"/>
                    <a:pt x="911" y="16091"/>
                  </a:cubicBezTo>
                  <a:cubicBezTo>
                    <a:pt x="1180" y="16304"/>
                    <a:pt x="1526" y="16419"/>
                    <a:pt x="1863" y="16419"/>
                  </a:cubicBezTo>
                  <a:cubicBezTo>
                    <a:pt x="2227" y="16419"/>
                    <a:pt x="2582" y="16289"/>
                    <a:pt x="2830" y="16010"/>
                  </a:cubicBezTo>
                  <a:cubicBezTo>
                    <a:pt x="2109" y="15942"/>
                    <a:pt x="1976" y="12399"/>
                    <a:pt x="2215" y="11263"/>
                  </a:cubicBezTo>
                  <a:cubicBezTo>
                    <a:pt x="2467" y="10130"/>
                    <a:pt x="2954" y="9019"/>
                    <a:pt x="3779" y="8261"/>
                  </a:cubicBezTo>
                  <a:cubicBezTo>
                    <a:pt x="4582" y="7527"/>
                    <a:pt x="5614" y="7177"/>
                    <a:pt x="6624" y="6852"/>
                  </a:cubicBezTo>
                  <a:cubicBezTo>
                    <a:pt x="6546" y="7202"/>
                    <a:pt x="6471" y="7561"/>
                    <a:pt x="6399" y="7920"/>
                  </a:cubicBezTo>
                  <a:cubicBezTo>
                    <a:pt x="7744" y="7812"/>
                    <a:pt x="9060" y="7351"/>
                    <a:pt x="10211" y="6592"/>
                  </a:cubicBezTo>
                  <a:cubicBezTo>
                    <a:pt x="10156" y="7134"/>
                    <a:pt x="9960" y="7651"/>
                    <a:pt x="9651" y="8078"/>
                  </a:cubicBezTo>
                  <a:cubicBezTo>
                    <a:pt x="9870" y="8100"/>
                    <a:pt x="10093" y="8112"/>
                    <a:pt x="10312" y="8112"/>
                  </a:cubicBezTo>
                  <a:cubicBezTo>
                    <a:pt x="11809" y="8112"/>
                    <a:pt x="13269" y="7573"/>
                    <a:pt x="14455" y="6577"/>
                  </a:cubicBezTo>
                  <a:cubicBezTo>
                    <a:pt x="15125" y="7335"/>
                    <a:pt x="15249" y="8486"/>
                    <a:pt x="15093" y="9520"/>
                  </a:cubicBezTo>
                  <a:cubicBezTo>
                    <a:pt x="14928" y="10545"/>
                    <a:pt x="14519" y="11513"/>
                    <a:pt x="14230" y="12507"/>
                  </a:cubicBezTo>
                  <a:cubicBezTo>
                    <a:pt x="13942" y="13507"/>
                    <a:pt x="13780" y="14599"/>
                    <a:pt x="14112" y="15583"/>
                  </a:cubicBezTo>
                  <a:cubicBezTo>
                    <a:pt x="14317" y="16199"/>
                    <a:pt x="14727" y="16784"/>
                    <a:pt x="14680" y="17443"/>
                  </a:cubicBezTo>
                  <a:cubicBezTo>
                    <a:pt x="14628" y="18211"/>
                    <a:pt x="14040" y="18669"/>
                    <a:pt x="13443" y="18669"/>
                  </a:cubicBezTo>
                  <a:cubicBezTo>
                    <a:pt x="13053" y="18669"/>
                    <a:pt x="12661" y="18477"/>
                    <a:pt x="12410" y="18053"/>
                  </a:cubicBezTo>
                  <a:cubicBezTo>
                    <a:pt x="12130" y="19294"/>
                    <a:pt x="12831" y="20637"/>
                    <a:pt x="13887" y="21222"/>
                  </a:cubicBezTo>
                  <a:cubicBezTo>
                    <a:pt x="14363" y="21479"/>
                    <a:pt x="14891" y="21600"/>
                    <a:pt x="15425" y="21600"/>
                  </a:cubicBezTo>
                  <a:cubicBezTo>
                    <a:pt x="16077" y="21600"/>
                    <a:pt x="16735" y="21420"/>
                    <a:pt x="17318" y="21105"/>
                  </a:cubicBezTo>
                  <a:cubicBezTo>
                    <a:pt x="18374" y="20538"/>
                    <a:pt x="19208" y="19560"/>
                    <a:pt x="19837" y="18486"/>
                  </a:cubicBezTo>
                  <a:cubicBezTo>
                    <a:pt x="21017" y="16475"/>
                    <a:pt x="21562" y="14057"/>
                    <a:pt x="21499" y="11681"/>
                  </a:cubicBezTo>
                  <a:cubicBezTo>
                    <a:pt x="21438" y="9304"/>
                    <a:pt x="20786" y="6961"/>
                    <a:pt x="19718" y="4875"/>
                  </a:cubicBezTo>
                  <a:cubicBezTo>
                    <a:pt x="19089" y="3640"/>
                    <a:pt x="18296" y="2473"/>
                    <a:pt x="17222" y="1671"/>
                  </a:cubicBezTo>
                  <a:cubicBezTo>
                    <a:pt x="16143" y="879"/>
                    <a:pt x="14859" y="514"/>
                    <a:pt x="13578" y="263"/>
                  </a:cubicBezTo>
                  <a:cubicBezTo>
                    <a:pt x="12834" y="111"/>
                    <a:pt x="12072" y="0"/>
                    <a:pt x="11316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8" name="Google Shape;2516;p60"/>
            <p:cNvSpPr/>
            <p:nvPr/>
          </p:nvSpPr>
          <p:spPr>
            <a:xfrm>
              <a:off x="621074" y="700783"/>
              <a:ext cx="113146" cy="3183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70" h="21600" fill="norm" stroke="1" extrusionOk="0">
                  <a:moveTo>
                    <a:pt x="19027" y="0"/>
                  </a:moveTo>
                  <a:cubicBezTo>
                    <a:pt x="15945" y="782"/>
                    <a:pt x="12506" y="1318"/>
                    <a:pt x="8881" y="1596"/>
                  </a:cubicBezTo>
                  <a:lnTo>
                    <a:pt x="851" y="14086"/>
                  </a:lnTo>
                  <a:cubicBezTo>
                    <a:pt x="851" y="14086"/>
                    <a:pt x="-1169" y="17732"/>
                    <a:pt x="1015" y="20054"/>
                  </a:cubicBezTo>
                  <a:cubicBezTo>
                    <a:pt x="1951" y="21064"/>
                    <a:pt x="4298" y="21600"/>
                    <a:pt x="6749" y="21600"/>
                  </a:cubicBezTo>
                  <a:cubicBezTo>
                    <a:pt x="8584" y="21600"/>
                    <a:pt x="10478" y="21301"/>
                    <a:pt x="11904" y="20678"/>
                  </a:cubicBezTo>
                  <a:cubicBezTo>
                    <a:pt x="18611" y="17732"/>
                    <a:pt x="20431" y="10346"/>
                    <a:pt x="19027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59" name="Google Shape;2517;p60"/>
            <p:cNvSpPr/>
            <p:nvPr/>
          </p:nvSpPr>
          <p:spPr>
            <a:xfrm>
              <a:off x="550403" y="541548"/>
              <a:ext cx="181244" cy="182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4" h="21600" fill="norm" stroke="1" extrusionOk="0">
                  <a:moveTo>
                    <a:pt x="2314" y="0"/>
                  </a:moveTo>
                  <a:cubicBezTo>
                    <a:pt x="2314" y="0"/>
                    <a:pt x="913" y="429"/>
                    <a:pt x="2164" y="3438"/>
                  </a:cubicBezTo>
                  <a:cubicBezTo>
                    <a:pt x="2164" y="3438"/>
                    <a:pt x="1565" y="2785"/>
                    <a:pt x="1152" y="2785"/>
                  </a:cubicBezTo>
                  <a:cubicBezTo>
                    <a:pt x="801" y="2785"/>
                    <a:pt x="585" y="3265"/>
                    <a:pt x="1012" y="5061"/>
                  </a:cubicBezTo>
                  <a:cubicBezTo>
                    <a:pt x="1012" y="5061"/>
                    <a:pt x="927" y="5040"/>
                    <a:pt x="801" y="5040"/>
                  </a:cubicBezTo>
                  <a:cubicBezTo>
                    <a:pt x="65" y="5040"/>
                    <a:pt x="-1926" y="5673"/>
                    <a:pt x="5533" y="14422"/>
                  </a:cubicBezTo>
                  <a:lnTo>
                    <a:pt x="14145" y="17861"/>
                  </a:lnTo>
                  <a:lnTo>
                    <a:pt x="13274" y="21600"/>
                  </a:lnTo>
                  <a:cubicBezTo>
                    <a:pt x="15546" y="21115"/>
                    <a:pt x="17730" y="20182"/>
                    <a:pt x="19674" y="18820"/>
                  </a:cubicBezTo>
                  <a:cubicBezTo>
                    <a:pt x="19576" y="16784"/>
                    <a:pt x="19458" y="14682"/>
                    <a:pt x="19309" y="12524"/>
                  </a:cubicBezTo>
                  <a:cubicBezTo>
                    <a:pt x="19248" y="11234"/>
                    <a:pt x="18587" y="10050"/>
                    <a:pt x="17566" y="9377"/>
                  </a:cubicBezTo>
                  <a:cubicBezTo>
                    <a:pt x="16404" y="8642"/>
                    <a:pt x="14576" y="7897"/>
                    <a:pt x="11976" y="7897"/>
                  </a:cubicBezTo>
                  <a:cubicBezTo>
                    <a:pt x="10823" y="7897"/>
                    <a:pt x="9521" y="8040"/>
                    <a:pt x="8059" y="8402"/>
                  </a:cubicBezTo>
                  <a:lnTo>
                    <a:pt x="2314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0" name="Google Shape;2518;p60"/>
            <p:cNvSpPr/>
            <p:nvPr/>
          </p:nvSpPr>
          <p:spPr>
            <a:xfrm>
              <a:off x="1097029" y="212242"/>
              <a:ext cx="390361" cy="4551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75" h="21600" fill="norm" stroke="1" extrusionOk="0">
                  <a:moveTo>
                    <a:pt x="14181" y="0"/>
                  </a:moveTo>
                  <a:cubicBezTo>
                    <a:pt x="13342" y="178"/>
                    <a:pt x="12494" y="266"/>
                    <a:pt x="11635" y="266"/>
                  </a:cubicBezTo>
                  <a:cubicBezTo>
                    <a:pt x="11584" y="266"/>
                    <a:pt x="11534" y="266"/>
                    <a:pt x="11481" y="266"/>
                  </a:cubicBezTo>
                  <a:cubicBezTo>
                    <a:pt x="12215" y="3528"/>
                    <a:pt x="13964" y="11345"/>
                    <a:pt x="14323" y="13068"/>
                  </a:cubicBezTo>
                  <a:lnTo>
                    <a:pt x="2778" y="15342"/>
                  </a:lnTo>
                  <a:cubicBezTo>
                    <a:pt x="830" y="15723"/>
                    <a:pt x="-384" y="17478"/>
                    <a:pt x="110" y="19211"/>
                  </a:cubicBezTo>
                  <a:cubicBezTo>
                    <a:pt x="519" y="20652"/>
                    <a:pt x="1962" y="21600"/>
                    <a:pt x="3537" y="21600"/>
                  </a:cubicBezTo>
                  <a:cubicBezTo>
                    <a:pt x="3861" y="21600"/>
                    <a:pt x="4193" y="21559"/>
                    <a:pt x="4520" y="21475"/>
                  </a:cubicBezTo>
                  <a:lnTo>
                    <a:pt x="18031" y="17974"/>
                  </a:lnTo>
                  <a:cubicBezTo>
                    <a:pt x="20089" y="17517"/>
                    <a:pt x="21216" y="15530"/>
                    <a:pt x="20416" y="13775"/>
                  </a:cubicBezTo>
                  <a:lnTo>
                    <a:pt x="14181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1" name="Google Shape;2519;p60"/>
            <p:cNvSpPr/>
            <p:nvPr/>
          </p:nvSpPr>
          <p:spPr>
            <a:xfrm>
              <a:off x="1219842" y="0"/>
              <a:ext cx="161568" cy="2178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86" y="0"/>
                  </a:moveTo>
                  <a:cubicBezTo>
                    <a:pt x="10901" y="0"/>
                    <a:pt x="9799" y="860"/>
                    <a:pt x="12176" y="7090"/>
                  </a:cubicBezTo>
                  <a:lnTo>
                    <a:pt x="10607" y="7308"/>
                  </a:lnTo>
                  <a:lnTo>
                    <a:pt x="7808" y="792"/>
                  </a:lnTo>
                  <a:cubicBezTo>
                    <a:pt x="7808" y="792"/>
                    <a:pt x="7560" y="693"/>
                    <a:pt x="7265" y="693"/>
                  </a:cubicBezTo>
                  <a:cubicBezTo>
                    <a:pt x="6382" y="693"/>
                    <a:pt x="5061" y="1587"/>
                    <a:pt x="8587" y="8738"/>
                  </a:cubicBezTo>
                  <a:lnTo>
                    <a:pt x="8535" y="12542"/>
                  </a:lnTo>
                  <a:lnTo>
                    <a:pt x="5990" y="12982"/>
                  </a:lnTo>
                  <a:cubicBezTo>
                    <a:pt x="5990" y="12982"/>
                    <a:pt x="3520" y="10646"/>
                    <a:pt x="1408" y="10646"/>
                  </a:cubicBezTo>
                  <a:cubicBezTo>
                    <a:pt x="906" y="10646"/>
                    <a:pt x="421" y="10774"/>
                    <a:pt x="0" y="11100"/>
                  </a:cubicBezTo>
                  <a:cubicBezTo>
                    <a:pt x="0" y="11100"/>
                    <a:pt x="2845" y="12221"/>
                    <a:pt x="4992" y="14998"/>
                  </a:cubicBezTo>
                  <a:cubicBezTo>
                    <a:pt x="5800" y="16059"/>
                    <a:pt x="7029" y="16915"/>
                    <a:pt x="8506" y="17441"/>
                  </a:cubicBezTo>
                  <a:lnTo>
                    <a:pt x="11755" y="18596"/>
                  </a:lnTo>
                  <a:cubicBezTo>
                    <a:pt x="11755" y="18596"/>
                    <a:pt x="12067" y="19739"/>
                    <a:pt x="12563" y="21596"/>
                  </a:cubicBezTo>
                  <a:cubicBezTo>
                    <a:pt x="12742" y="21596"/>
                    <a:pt x="12915" y="21600"/>
                    <a:pt x="13088" y="21600"/>
                  </a:cubicBezTo>
                  <a:cubicBezTo>
                    <a:pt x="15212" y="21600"/>
                    <a:pt x="17318" y="21403"/>
                    <a:pt x="19378" y="21039"/>
                  </a:cubicBezTo>
                  <a:lnTo>
                    <a:pt x="17728" y="18053"/>
                  </a:lnTo>
                  <a:cubicBezTo>
                    <a:pt x="17728" y="18053"/>
                    <a:pt x="20654" y="15404"/>
                    <a:pt x="19222" y="10085"/>
                  </a:cubicBezTo>
                  <a:lnTo>
                    <a:pt x="21600" y="4091"/>
                  </a:lnTo>
                  <a:cubicBezTo>
                    <a:pt x="21600" y="4091"/>
                    <a:pt x="21363" y="3462"/>
                    <a:pt x="20896" y="3462"/>
                  </a:cubicBezTo>
                  <a:cubicBezTo>
                    <a:pt x="20411" y="3462"/>
                    <a:pt x="19684" y="4129"/>
                    <a:pt x="18726" y="6825"/>
                  </a:cubicBezTo>
                  <a:lnTo>
                    <a:pt x="17341" y="6778"/>
                  </a:lnTo>
                  <a:lnTo>
                    <a:pt x="18472" y="1057"/>
                  </a:lnTo>
                  <a:cubicBezTo>
                    <a:pt x="18472" y="1057"/>
                    <a:pt x="18161" y="689"/>
                    <a:pt x="17745" y="689"/>
                  </a:cubicBezTo>
                  <a:cubicBezTo>
                    <a:pt x="17058" y="689"/>
                    <a:pt x="16083" y="1677"/>
                    <a:pt x="15737" y="6893"/>
                  </a:cubicBezTo>
                  <a:lnTo>
                    <a:pt x="14075" y="6902"/>
                  </a:lnTo>
                  <a:lnTo>
                    <a:pt x="12240" y="124"/>
                  </a:lnTo>
                  <a:cubicBezTo>
                    <a:pt x="12240" y="124"/>
                    <a:pt x="11986" y="0"/>
                    <a:pt x="11686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2" name="Google Shape;2520;p60"/>
            <p:cNvSpPr/>
            <p:nvPr/>
          </p:nvSpPr>
          <p:spPr>
            <a:xfrm>
              <a:off x="830447" y="131782"/>
              <a:ext cx="400044" cy="676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3" h="21600" fill="norm" stroke="1" extrusionOk="0">
                  <a:moveTo>
                    <a:pt x="8338" y="2953"/>
                  </a:moveTo>
                  <a:cubicBezTo>
                    <a:pt x="9554" y="2953"/>
                    <a:pt x="10775" y="3155"/>
                    <a:pt x="11787" y="3560"/>
                  </a:cubicBezTo>
                  <a:cubicBezTo>
                    <a:pt x="14164" y="4518"/>
                    <a:pt x="15284" y="6411"/>
                    <a:pt x="14743" y="8104"/>
                  </a:cubicBezTo>
                  <a:lnTo>
                    <a:pt x="14738" y="8104"/>
                  </a:lnTo>
                  <a:cubicBezTo>
                    <a:pt x="14190" y="9798"/>
                    <a:pt x="12642" y="10963"/>
                    <a:pt x="10080" y="11736"/>
                  </a:cubicBezTo>
                  <a:cubicBezTo>
                    <a:pt x="9257" y="11986"/>
                    <a:pt x="8304" y="12165"/>
                    <a:pt x="7392" y="12165"/>
                  </a:cubicBezTo>
                  <a:cubicBezTo>
                    <a:pt x="6734" y="12165"/>
                    <a:pt x="6098" y="12072"/>
                    <a:pt x="5547" y="11846"/>
                  </a:cubicBezTo>
                  <a:cubicBezTo>
                    <a:pt x="4279" y="11331"/>
                    <a:pt x="3417" y="10595"/>
                    <a:pt x="3156" y="9686"/>
                  </a:cubicBezTo>
                  <a:cubicBezTo>
                    <a:pt x="2676" y="7971"/>
                    <a:pt x="2228" y="6133"/>
                    <a:pt x="3454" y="4559"/>
                  </a:cubicBezTo>
                  <a:lnTo>
                    <a:pt x="3970" y="4065"/>
                  </a:lnTo>
                  <a:cubicBezTo>
                    <a:pt x="5058" y="3323"/>
                    <a:pt x="6692" y="2953"/>
                    <a:pt x="8338" y="2953"/>
                  </a:cubicBezTo>
                  <a:close/>
                  <a:moveTo>
                    <a:pt x="11227" y="0"/>
                  </a:moveTo>
                  <a:cubicBezTo>
                    <a:pt x="10071" y="0"/>
                    <a:pt x="8914" y="105"/>
                    <a:pt x="7808" y="307"/>
                  </a:cubicBezTo>
                  <a:cubicBezTo>
                    <a:pt x="6052" y="634"/>
                    <a:pt x="4340" y="1240"/>
                    <a:pt x="3472" y="2213"/>
                  </a:cubicBezTo>
                  <a:cubicBezTo>
                    <a:pt x="3163" y="2557"/>
                    <a:pt x="201" y="5710"/>
                    <a:pt x="2000" y="9263"/>
                  </a:cubicBezTo>
                  <a:cubicBezTo>
                    <a:pt x="2288" y="9846"/>
                    <a:pt x="2720" y="10444"/>
                    <a:pt x="2535" y="11042"/>
                  </a:cubicBezTo>
                  <a:cubicBezTo>
                    <a:pt x="2185" y="12144"/>
                    <a:pt x="-119" y="12845"/>
                    <a:pt x="4" y="13967"/>
                  </a:cubicBezTo>
                  <a:cubicBezTo>
                    <a:pt x="132" y="15110"/>
                    <a:pt x="2770" y="15761"/>
                    <a:pt x="2695" y="16907"/>
                  </a:cubicBezTo>
                  <a:cubicBezTo>
                    <a:pt x="2647" y="17557"/>
                    <a:pt x="1723" y="18040"/>
                    <a:pt x="1175" y="18600"/>
                  </a:cubicBezTo>
                  <a:cubicBezTo>
                    <a:pt x="608" y="19181"/>
                    <a:pt x="434" y="19871"/>
                    <a:pt x="681" y="20528"/>
                  </a:cubicBezTo>
                  <a:cubicBezTo>
                    <a:pt x="866" y="21014"/>
                    <a:pt x="1396" y="21512"/>
                    <a:pt x="2215" y="21590"/>
                  </a:cubicBezTo>
                  <a:cubicBezTo>
                    <a:pt x="2292" y="21597"/>
                    <a:pt x="2366" y="21600"/>
                    <a:pt x="2439" y="21600"/>
                  </a:cubicBezTo>
                  <a:cubicBezTo>
                    <a:pt x="3474" y="21600"/>
                    <a:pt x="4240" y="20926"/>
                    <a:pt x="5097" y="20520"/>
                  </a:cubicBezTo>
                  <a:cubicBezTo>
                    <a:pt x="6132" y="20032"/>
                    <a:pt x="7504" y="19909"/>
                    <a:pt x="8836" y="19909"/>
                  </a:cubicBezTo>
                  <a:cubicBezTo>
                    <a:pt x="9001" y="19909"/>
                    <a:pt x="9166" y="19912"/>
                    <a:pt x="9330" y="19915"/>
                  </a:cubicBezTo>
                  <a:cubicBezTo>
                    <a:pt x="10169" y="19931"/>
                    <a:pt x="11015" y="19980"/>
                    <a:pt x="11854" y="19980"/>
                  </a:cubicBezTo>
                  <a:cubicBezTo>
                    <a:pt x="12498" y="19980"/>
                    <a:pt x="13138" y="19952"/>
                    <a:pt x="13764" y="19860"/>
                  </a:cubicBezTo>
                  <a:cubicBezTo>
                    <a:pt x="15204" y="19648"/>
                    <a:pt x="16596" y="18986"/>
                    <a:pt x="16727" y="18096"/>
                  </a:cubicBezTo>
                  <a:cubicBezTo>
                    <a:pt x="16818" y="17457"/>
                    <a:pt x="16258" y="16859"/>
                    <a:pt x="15833" y="16273"/>
                  </a:cubicBezTo>
                  <a:cubicBezTo>
                    <a:pt x="15403" y="15682"/>
                    <a:pt x="15113" y="14966"/>
                    <a:pt x="15691" y="14431"/>
                  </a:cubicBezTo>
                  <a:cubicBezTo>
                    <a:pt x="16167" y="13989"/>
                    <a:pt x="17079" y="13804"/>
                    <a:pt x="17934" y="13704"/>
                  </a:cubicBezTo>
                  <a:cubicBezTo>
                    <a:pt x="18791" y="13599"/>
                    <a:pt x="19703" y="13537"/>
                    <a:pt x="20404" y="13224"/>
                  </a:cubicBezTo>
                  <a:cubicBezTo>
                    <a:pt x="21099" y="12917"/>
                    <a:pt x="21481" y="12247"/>
                    <a:pt x="20896" y="11859"/>
                  </a:cubicBezTo>
                  <a:cubicBezTo>
                    <a:pt x="20169" y="11368"/>
                    <a:pt x="18722" y="11688"/>
                    <a:pt x="17824" y="11320"/>
                  </a:cubicBezTo>
                  <a:cubicBezTo>
                    <a:pt x="17047" y="10994"/>
                    <a:pt x="17022" y="10277"/>
                    <a:pt x="17460" y="9767"/>
                  </a:cubicBezTo>
                  <a:cubicBezTo>
                    <a:pt x="17897" y="9263"/>
                    <a:pt x="18654" y="8891"/>
                    <a:pt x="19271" y="8457"/>
                  </a:cubicBezTo>
                  <a:cubicBezTo>
                    <a:pt x="20976" y="7243"/>
                    <a:pt x="21481" y="5486"/>
                    <a:pt x="20711" y="3961"/>
                  </a:cubicBezTo>
                  <a:cubicBezTo>
                    <a:pt x="19943" y="2439"/>
                    <a:pt x="17959" y="1179"/>
                    <a:pt x="15550" y="535"/>
                  </a:cubicBezTo>
                  <a:cubicBezTo>
                    <a:pt x="14192" y="172"/>
                    <a:pt x="12711" y="0"/>
                    <a:pt x="11227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3" name="Google Shape;2521;p60"/>
            <p:cNvSpPr/>
            <p:nvPr/>
          </p:nvSpPr>
          <p:spPr>
            <a:xfrm>
              <a:off x="729856" y="883630"/>
              <a:ext cx="562442" cy="18586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7" h="21600" fill="norm" stroke="1" extrusionOk="0">
                  <a:moveTo>
                    <a:pt x="12417" y="0"/>
                  </a:moveTo>
                  <a:cubicBezTo>
                    <a:pt x="7662" y="0"/>
                    <a:pt x="5041" y="111"/>
                    <a:pt x="3639" y="214"/>
                  </a:cubicBezTo>
                  <a:cubicBezTo>
                    <a:pt x="3983" y="548"/>
                    <a:pt x="4225" y="898"/>
                    <a:pt x="4272" y="1243"/>
                  </a:cubicBezTo>
                  <a:cubicBezTo>
                    <a:pt x="4347" y="1787"/>
                    <a:pt x="4066" y="2311"/>
                    <a:pt x="3405" y="2801"/>
                  </a:cubicBezTo>
                  <a:cubicBezTo>
                    <a:pt x="1884" y="3926"/>
                    <a:pt x="597" y="5115"/>
                    <a:pt x="182" y="6333"/>
                  </a:cubicBezTo>
                  <a:cubicBezTo>
                    <a:pt x="-293" y="7737"/>
                    <a:pt x="252" y="9218"/>
                    <a:pt x="784" y="10615"/>
                  </a:cubicBezTo>
                  <a:cubicBezTo>
                    <a:pt x="1243" y="11819"/>
                    <a:pt x="1845" y="12964"/>
                    <a:pt x="1506" y="14182"/>
                  </a:cubicBezTo>
                  <a:cubicBezTo>
                    <a:pt x="737" y="16957"/>
                    <a:pt x="1827" y="19742"/>
                    <a:pt x="2575" y="21189"/>
                  </a:cubicBezTo>
                  <a:cubicBezTo>
                    <a:pt x="3477" y="21300"/>
                    <a:pt x="4471" y="21382"/>
                    <a:pt x="5526" y="21444"/>
                  </a:cubicBezTo>
                  <a:cubicBezTo>
                    <a:pt x="7468" y="21558"/>
                    <a:pt x="9603" y="21600"/>
                    <a:pt x="11684" y="21600"/>
                  </a:cubicBezTo>
                  <a:cubicBezTo>
                    <a:pt x="13724" y="21600"/>
                    <a:pt x="15710" y="21560"/>
                    <a:pt x="17414" y="21509"/>
                  </a:cubicBezTo>
                  <a:cubicBezTo>
                    <a:pt x="18421" y="21479"/>
                    <a:pt x="19332" y="21444"/>
                    <a:pt x="20093" y="21413"/>
                  </a:cubicBezTo>
                  <a:cubicBezTo>
                    <a:pt x="20687" y="21387"/>
                    <a:pt x="21092" y="19018"/>
                    <a:pt x="21141" y="18749"/>
                  </a:cubicBezTo>
                  <a:cubicBezTo>
                    <a:pt x="21294" y="17993"/>
                    <a:pt x="21307" y="17235"/>
                    <a:pt x="21185" y="16479"/>
                  </a:cubicBezTo>
                  <a:cubicBezTo>
                    <a:pt x="20884" y="14705"/>
                    <a:pt x="19833" y="12958"/>
                    <a:pt x="19711" y="11172"/>
                  </a:cubicBezTo>
                  <a:cubicBezTo>
                    <a:pt x="19614" y="9750"/>
                    <a:pt x="20207" y="8314"/>
                    <a:pt x="19693" y="6900"/>
                  </a:cubicBezTo>
                  <a:cubicBezTo>
                    <a:pt x="19130" y="5366"/>
                    <a:pt x="17907" y="3862"/>
                    <a:pt x="16060" y="2427"/>
                  </a:cubicBezTo>
                  <a:cubicBezTo>
                    <a:pt x="15740" y="2177"/>
                    <a:pt x="15616" y="1736"/>
                    <a:pt x="15717" y="1461"/>
                  </a:cubicBezTo>
                  <a:cubicBezTo>
                    <a:pt x="15779" y="1271"/>
                    <a:pt x="16033" y="688"/>
                    <a:pt x="16332" y="22"/>
                  </a:cubicBezTo>
                  <a:cubicBezTo>
                    <a:pt x="14889" y="7"/>
                    <a:pt x="13589" y="0"/>
                    <a:pt x="12417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4" name="Google Shape;2522;p60"/>
            <p:cNvSpPr/>
            <p:nvPr/>
          </p:nvSpPr>
          <p:spPr>
            <a:xfrm>
              <a:off x="0" y="143048"/>
              <a:ext cx="835761" cy="4145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835" y="0"/>
                  </a:moveTo>
                  <a:cubicBezTo>
                    <a:pt x="3956" y="0"/>
                    <a:pt x="0" y="4835"/>
                    <a:pt x="0" y="10800"/>
                  </a:cubicBezTo>
                  <a:cubicBezTo>
                    <a:pt x="0" y="16769"/>
                    <a:pt x="3956" y="21600"/>
                    <a:pt x="8835" y="21600"/>
                  </a:cubicBezTo>
                  <a:cubicBezTo>
                    <a:pt x="13715" y="21600"/>
                    <a:pt x="17668" y="16765"/>
                    <a:pt x="17668" y="10800"/>
                  </a:cubicBezTo>
                  <a:cubicBezTo>
                    <a:pt x="17668" y="10339"/>
                    <a:pt x="17644" y="9885"/>
                    <a:pt x="17596" y="9437"/>
                  </a:cubicBezTo>
                  <a:cubicBezTo>
                    <a:pt x="17671" y="9340"/>
                    <a:pt x="17752" y="9241"/>
                    <a:pt x="17830" y="9145"/>
                  </a:cubicBezTo>
                  <a:cubicBezTo>
                    <a:pt x="18978" y="8749"/>
                    <a:pt x="20143" y="8546"/>
                    <a:pt x="21309" y="8546"/>
                  </a:cubicBezTo>
                  <a:cubicBezTo>
                    <a:pt x="21406" y="8546"/>
                    <a:pt x="21503" y="8549"/>
                    <a:pt x="21600" y="8551"/>
                  </a:cubicBezTo>
                  <a:cubicBezTo>
                    <a:pt x="19768" y="5886"/>
                    <a:pt x="18068" y="5324"/>
                    <a:pt x="16966" y="5324"/>
                  </a:cubicBezTo>
                  <a:cubicBezTo>
                    <a:pt x="16781" y="5324"/>
                    <a:pt x="16612" y="5339"/>
                    <a:pt x="16463" y="5364"/>
                  </a:cubicBezTo>
                  <a:cubicBezTo>
                    <a:pt x="14932" y="2152"/>
                    <a:pt x="12091" y="0"/>
                    <a:pt x="883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5" name="Google Shape;2523;p60"/>
            <p:cNvSpPr/>
            <p:nvPr/>
          </p:nvSpPr>
          <p:spPr>
            <a:xfrm>
              <a:off x="56961" y="316356"/>
              <a:ext cx="79139" cy="692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6" h="21600" fill="norm" stroke="1" extrusionOk="0">
                  <a:moveTo>
                    <a:pt x="20594" y="0"/>
                  </a:moveTo>
                  <a:cubicBezTo>
                    <a:pt x="19266" y="0"/>
                    <a:pt x="17868" y="795"/>
                    <a:pt x="16446" y="2357"/>
                  </a:cubicBezTo>
                  <a:cubicBezTo>
                    <a:pt x="14894" y="4107"/>
                    <a:pt x="13602" y="6168"/>
                    <a:pt x="12579" y="8416"/>
                  </a:cubicBezTo>
                  <a:cubicBezTo>
                    <a:pt x="11439" y="10854"/>
                    <a:pt x="10593" y="13466"/>
                    <a:pt x="9982" y="16146"/>
                  </a:cubicBezTo>
                  <a:lnTo>
                    <a:pt x="9735" y="16146"/>
                  </a:lnTo>
                  <a:lnTo>
                    <a:pt x="9512" y="14880"/>
                  </a:lnTo>
                  <a:cubicBezTo>
                    <a:pt x="8654" y="10019"/>
                    <a:pt x="8020" y="6679"/>
                    <a:pt x="7608" y="4861"/>
                  </a:cubicBezTo>
                  <a:cubicBezTo>
                    <a:pt x="7197" y="3043"/>
                    <a:pt x="6762" y="1778"/>
                    <a:pt x="6245" y="1091"/>
                  </a:cubicBezTo>
                  <a:cubicBezTo>
                    <a:pt x="5751" y="417"/>
                    <a:pt x="5011" y="27"/>
                    <a:pt x="4235" y="27"/>
                  </a:cubicBezTo>
                  <a:cubicBezTo>
                    <a:pt x="4165" y="27"/>
                    <a:pt x="4094" y="27"/>
                    <a:pt x="4036" y="40"/>
                  </a:cubicBezTo>
                  <a:cubicBezTo>
                    <a:pt x="3554" y="40"/>
                    <a:pt x="3119" y="148"/>
                    <a:pt x="2672" y="323"/>
                  </a:cubicBezTo>
                  <a:cubicBezTo>
                    <a:pt x="2132" y="539"/>
                    <a:pt x="1591" y="875"/>
                    <a:pt x="1121" y="1239"/>
                  </a:cubicBezTo>
                  <a:lnTo>
                    <a:pt x="1885" y="2976"/>
                  </a:lnTo>
                  <a:cubicBezTo>
                    <a:pt x="1156" y="8349"/>
                    <a:pt x="639" y="12160"/>
                    <a:pt x="393" y="14369"/>
                  </a:cubicBezTo>
                  <a:cubicBezTo>
                    <a:pt x="169" y="15998"/>
                    <a:pt x="40" y="17668"/>
                    <a:pt x="17" y="19338"/>
                  </a:cubicBezTo>
                  <a:cubicBezTo>
                    <a:pt x="-54" y="19957"/>
                    <a:pt x="111" y="20536"/>
                    <a:pt x="428" y="21007"/>
                  </a:cubicBezTo>
                  <a:cubicBezTo>
                    <a:pt x="745" y="21358"/>
                    <a:pt x="1168" y="21533"/>
                    <a:pt x="1603" y="21533"/>
                  </a:cubicBezTo>
                  <a:cubicBezTo>
                    <a:pt x="1674" y="21533"/>
                    <a:pt x="1744" y="21533"/>
                    <a:pt x="1815" y="21519"/>
                  </a:cubicBezTo>
                  <a:cubicBezTo>
                    <a:pt x="2508" y="21479"/>
                    <a:pt x="3178" y="21236"/>
                    <a:pt x="3718" y="20752"/>
                  </a:cubicBezTo>
                  <a:cubicBezTo>
                    <a:pt x="3272" y="20065"/>
                    <a:pt x="3049" y="19230"/>
                    <a:pt x="3119" y="18368"/>
                  </a:cubicBezTo>
                  <a:cubicBezTo>
                    <a:pt x="3178" y="17021"/>
                    <a:pt x="3307" y="15648"/>
                    <a:pt x="3495" y="14301"/>
                  </a:cubicBezTo>
                  <a:cubicBezTo>
                    <a:pt x="3718" y="12376"/>
                    <a:pt x="4094" y="9655"/>
                    <a:pt x="4576" y="6168"/>
                  </a:cubicBezTo>
                  <a:lnTo>
                    <a:pt x="4823" y="4242"/>
                  </a:lnTo>
                  <a:lnTo>
                    <a:pt x="4988" y="4242"/>
                  </a:lnTo>
                  <a:lnTo>
                    <a:pt x="5082" y="4821"/>
                  </a:lnTo>
                  <a:cubicBezTo>
                    <a:pt x="5963" y="9938"/>
                    <a:pt x="6598" y="13386"/>
                    <a:pt x="6974" y="15136"/>
                  </a:cubicBezTo>
                  <a:cubicBezTo>
                    <a:pt x="7385" y="16914"/>
                    <a:pt x="7738" y="18112"/>
                    <a:pt x="8114" y="18691"/>
                  </a:cubicBezTo>
                  <a:cubicBezTo>
                    <a:pt x="8466" y="19257"/>
                    <a:pt x="9030" y="19607"/>
                    <a:pt x="9630" y="19607"/>
                  </a:cubicBezTo>
                  <a:cubicBezTo>
                    <a:pt x="9688" y="19607"/>
                    <a:pt x="9735" y="19607"/>
                    <a:pt x="9794" y="19594"/>
                  </a:cubicBezTo>
                  <a:cubicBezTo>
                    <a:pt x="10147" y="19594"/>
                    <a:pt x="10523" y="19526"/>
                    <a:pt x="10875" y="19338"/>
                  </a:cubicBezTo>
                  <a:cubicBezTo>
                    <a:pt x="11228" y="19203"/>
                    <a:pt x="11569" y="18947"/>
                    <a:pt x="11851" y="18651"/>
                  </a:cubicBezTo>
                  <a:cubicBezTo>
                    <a:pt x="12109" y="17062"/>
                    <a:pt x="12462" y="15527"/>
                    <a:pt x="12932" y="14045"/>
                  </a:cubicBezTo>
                  <a:cubicBezTo>
                    <a:pt x="13508" y="12160"/>
                    <a:pt x="14201" y="10342"/>
                    <a:pt x="15059" y="8605"/>
                  </a:cubicBezTo>
                  <a:cubicBezTo>
                    <a:pt x="15811" y="6962"/>
                    <a:pt x="16822" y="5521"/>
                    <a:pt x="18032" y="4282"/>
                  </a:cubicBezTo>
                  <a:lnTo>
                    <a:pt x="18161" y="4282"/>
                  </a:lnTo>
                  <a:cubicBezTo>
                    <a:pt x="17492" y="8861"/>
                    <a:pt x="17045" y="12227"/>
                    <a:pt x="16822" y="14409"/>
                  </a:cubicBezTo>
                  <a:cubicBezTo>
                    <a:pt x="16634" y="16038"/>
                    <a:pt x="16516" y="17708"/>
                    <a:pt x="16481" y="19338"/>
                  </a:cubicBezTo>
                  <a:cubicBezTo>
                    <a:pt x="16410" y="19957"/>
                    <a:pt x="16575" y="20536"/>
                    <a:pt x="16857" y="21048"/>
                  </a:cubicBezTo>
                  <a:cubicBezTo>
                    <a:pt x="17210" y="21411"/>
                    <a:pt x="17633" y="21600"/>
                    <a:pt x="18067" y="21600"/>
                  </a:cubicBezTo>
                  <a:cubicBezTo>
                    <a:pt x="18114" y="21600"/>
                    <a:pt x="18150" y="21600"/>
                    <a:pt x="18185" y="21587"/>
                  </a:cubicBezTo>
                  <a:cubicBezTo>
                    <a:pt x="18890" y="21560"/>
                    <a:pt x="19548" y="21304"/>
                    <a:pt x="20089" y="20832"/>
                  </a:cubicBezTo>
                  <a:cubicBezTo>
                    <a:pt x="19677" y="20146"/>
                    <a:pt x="19454" y="19270"/>
                    <a:pt x="19525" y="18435"/>
                  </a:cubicBezTo>
                  <a:cubicBezTo>
                    <a:pt x="19548" y="17129"/>
                    <a:pt x="19677" y="15823"/>
                    <a:pt x="19865" y="14557"/>
                  </a:cubicBezTo>
                  <a:cubicBezTo>
                    <a:pt x="20089" y="12672"/>
                    <a:pt x="20441" y="10127"/>
                    <a:pt x="20876" y="6895"/>
                  </a:cubicBezTo>
                  <a:cubicBezTo>
                    <a:pt x="20947" y="6316"/>
                    <a:pt x="21076" y="5333"/>
                    <a:pt x="21264" y="3919"/>
                  </a:cubicBezTo>
                  <a:cubicBezTo>
                    <a:pt x="21452" y="2505"/>
                    <a:pt x="21546" y="1670"/>
                    <a:pt x="21546" y="1454"/>
                  </a:cubicBezTo>
                  <a:cubicBezTo>
                    <a:pt x="21546" y="471"/>
                    <a:pt x="21229" y="0"/>
                    <a:pt x="20594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6" name="Google Shape;2524;p60"/>
            <p:cNvSpPr/>
            <p:nvPr/>
          </p:nvSpPr>
          <p:spPr>
            <a:xfrm>
              <a:off x="148429" y="328010"/>
              <a:ext cx="54188" cy="573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5" h="21600" fill="norm" stroke="1" extrusionOk="0">
                  <a:moveTo>
                    <a:pt x="17211" y="1919"/>
                  </a:moveTo>
                  <a:cubicBezTo>
                    <a:pt x="16524" y="7401"/>
                    <a:pt x="15408" y="11516"/>
                    <a:pt x="13931" y="14232"/>
                  </a:cubicBezTo>
                  <a:cubicBezTo>
                    <a:pt x="12489" y="16997"/>
                    <a:pt x="10635" y="18363"/>
                    <a:pt x="8368" y="18363"/>
                  </a:cubicBezTo>
                  <a:cubicBezTo>
                    <a:pt x="8334" y="18363"/>
                    <a:pt x="8283" y="18363"/>
                    <a:pt x="8231" y="18363"/>
                  </a:cubicBezTo>
                  <a:cubicBezTo>
                    <a:pt x="7132" y="18363"/>
                    <a:pt x="6119" y="17875"/>
                    <a:pt x="5467" y="17046"/>
                  </a:cubicBezTo>
                  <a:cubicBezTo>
                    <a:pt x="4728" y="15940"/>
                    <a:pt x="4402" y="14671"/>
                    <a:pt x="4436" y="13354"/>
                  </a:cubicBezTo>
                  <a:cubicBezTo>
                    <a:pt x="4436" y="11386"/>
                    <a:pt x="4952" y="9369"/>
                    <a:pt x="5965" y="7612"/>
                  </a:cubicBezTo>
                  <a:cubicBezTo>
                    <a:pt x="7029" y="5904"/>
                    <a:pt x="8557" y="4505"/>
                    <a:pt x="10360" y="3546"/>
                  </a:cubicBezTo>
                  <a:cubicBezTo>
                    <a:pt x="12489" y="2489"/>
                    <a:pt x="14859" y="1919"/>
                    <a:pt x="17211" y="1919"/>
                  </a:cubicBezTo>
                  <a:close/>
                  <a:moveTo>
                    <a:pt x="13897" y="0"/>
                  </a:moveTo>
                  <a:cubicBezTo>
                    <a:pt x="8901" y="0"/>
                    <a:pt x="4333" y="2521"/>
                    <a:pt x="1844" y="6652"/>
                  </a:cubicBezTo>
                  <a:cubicBezTo>
                    <a:pt x="607" y="8718"/>
                    <a:pt x="7" y="11077"/>
                    <a:pt x="7" y="13500"/>
                  </a:cubicBezTo>
                  <a:cubicBezTo>
                    <a:pt x="-45" y="14931"/>
                    <a:pt x="230" y="16379"/>
                    <a:pt x="831" y="17745"/>
                  </a:cubicBezTo>
                  <a:cubicBezTo>
                    <a:pt x="1294" y="18884"/>
                    <a:pt x="2084" y="19892"/>
                    <a:pt x="3149" y="20592"/>
                  </a:cubicBezTo>
                  <a:cubicBezTo>
                    <a:pt x="4162" y="21258"/>
                    <a:pt x="5364" y="21600"/>
                    <a:pt x="6617" y="21600"/>
                  </a:cubicBezTo>
                  <a:cubicBezTo>
                    <a:pt x="8145" y="21600"/>
                    <a:pt x="9673" y="21112"/>
                    <a:pt x="10927" y="20283"/>
                  </a:cubicBezTo>
                  <a:cubicBezTo>
                    <a:pt x="12352" y="19274"/>
                    <a:pt x="13468" y="18005"/>
                    <a:pt x="14258" y="16509"/>
                  </a:cubicBezTo>
                  <a:lnTo>
                    <a:pt x="14618" y="16688"/>
                  </a:lnTo>
                  <a:cubicBezTo>
                    <a:pt x="14429" y="17355"/>
                    <a:pt x="14344" y="18054"/>
                    <a:pt x="14344" y="18754"/>
                  </a:cubicBezTo>
                  <a:cubicBezTo>
                    <a:pt x="14292" y="19502"/>
                    <a:pt x="14532" y="20250"/>
                    <a:pt x="14996" y="20852"/>
                  </a:cubicBezTo>
                  <a:cubicBezTo>
                    <a:pt x="15460" y="21340"/>
                    <a:pt x="16095" y="21600"/>
                    <a:pt x="16747" y="21600"/>
                  </a:cubicBezTo>
                  <a:cubicBezTo>
                    <a:pt x="16782" y="21600"/>
                    <a:pt x="16833" y="21600"/>
                    <a:pt x="16885" y="21600"/>
                  </a:cubicBezTo>
                  <a:cubicBezTo>
                    <a:pt x="17812" y="21600"/>
                    <a:pt x="18688" y="21258"/>
                    <a:pt x="19340" y="20640"/>
                  </a:cubicBezTo>
                  <a:cubicBezTo>
                    <a:pt x="18876" y="20104"/>
                    <a:pt x="18653" y="19453"/>
                    <a:pt x="18688" y="18802"/>
                  </a:cubicBezTo>
                  <a:cubicBezTo>
                    <a:pt x="18688" y="17046"/>
                    <a:pt x="18825" y="15289"/>
                    <a:pt x="19151" y="13581"/>
                  </a:cubicBezTo>
                  <a:cubicBezTo>
                    <a:pt x="19477" y="11873"/>
                    <a:pt x="19941" y="9905"/>
                    <a:pt x="20542" y="7580"/>
                  </a:cubicBezTo>
                  <a:cubicBezTo>
                    <a:pt x="20868" y="6132"/>
                    <a:pt x="21143" y="5026"/>
                    <a:pt x="21332" y="4327"/>
                  </a:cubicBezTo>
                  <a:cubicBezTo>
                    <a:pt x="21469" y="3676"/>
                    <a:pt x="21521" y="3058"/>
                    <a:pt x="21555" y="2407"/>
                  </a:cubicBezTo>
                  <a:cubicBezTo>
                    <a:pt x="21555" y="1968"/>
                    <a:pt x="21383" y="1578"/>
                    <a:pt x="21006" y="1269"/>
                  </a:cubicBezTo>
                  <a:cubicBezTo>
                    <a:pt x="20645" y="992"/>
                    <a:pt x="20216" y="862"/>
                    <a:pt x="19769" y="862"/>
                  </a:cubicBezTo>
                  <a:cubicBezTo>
                    <a:pt x="19701" y="862"/>
                    <a:pt x="19632" y="862"/>
                    <a:pt x="19580" y="862"/>
                  </a:cubicBezTo>
                  <a:cubicBezTo>
                    <a:pt x="18979" y="862"/>
                    <a:pt x="18327" y="1041"/>
                    <a:pt x="17863" y="1399"/>
                  </a:cubicBezTo>
                  <a:cubicBezTo>
                    <a:pt x="17760" y="1008"/>
                    <a:pt x="17623" y="602"/>
                    <a:pt x="17451" y="293"/>
                  </a:cubicBezTo>
                  <a:cubicBezTo>
                    <a:pt x="16284" y="81"/>
                    <a:pt x="15185" y="0"/>
                    <a:pt x="14017" y="0"/>
                  </a:cubicBezTo>
                  <a:cubicBezTo>
                    <a:pt x="13983" y="0"/>
                    <a:pt x="13931" y="0"/>
                    <a:pt x="13897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7" name="Google Shape;2525;p60"/>
            <p:cNvSpPr/>
            <p:nvPr/>
          </p:nvSpPr>
          <p:spPr>
            <a:xfrm>
              <a:off x="219364" y="327881"/>
              <a:ext cx="39324" cy="57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281" y="0"/>
                  </a:moveTo>
                  <a:cubicBezTo>
                    <a:pt x="14771" y="0"/>
                    <a:pt x="11452" y="2483"/>
                    <a:pt x="8322" y="7481"/>
                  </a:cubicBezTo>
                  <a:lnTo>
                    <a:pt x="7872" y="7303"/>
                  </a:lnTo>
                  <a:cubicBezTo>
                    <a:pt x="8441" y="6345"/>
                    <a:pt x="8962" y="5372"/>
                    <a:pt x="9413" y="4365"/>
                  </a:cubicBezTo>
                  <a:cubicBezTo>
                    <a:pt x="9721" y="3635"/>
                    <a:pt x="9911" y="2840"/>
                    <a:pt x="9911" y="2061"/>
                  </a:cubicBezTo>
                  <a:cubicBezTo>
                    <a:pt x="9911" y="1525"/>
                    <a:pt x="9721" y="1055"/>
                    <a:pt x="9271" y="698"/>
                  </a:cubicBezTo>
                  <a:cubicBezTo>
                    <a:pt x="8749" y="341"/>
                    <a:pt x="8061" y="130"/>
                    <a:pt x="7350" y="130"/>
                  </a:cubicBezTo>
                  <a:cubicBezTo>
                    <a:pt x="7303" y="130"/>
                    <a:pt x="7232" y="130"/>
                    <a:pt x="7160" y="130"/>
                  </a:cubicBezTo>
                  <a:cubicBezTo>
                    <a:pt x="5762" y="130"/>
                    <a:pt x="4102" y="698"/>
                    <a:pt x="2181" y="1785"/>
                  </a:cubicBezTo>
                  <a:lnTo>
                    <a:pt x="4410" y="3489"/>
                  </a:lnTo>
                  <a:cubicBezTo>
                    <a:pt x="3343" y="6297"/>
                    <a:pt x="2300" y="9315"/>
                    <a:pt x="1423" y="12512"/>
                  </a:cubicBezTo>
                  <a:cubicBezTo>
                    <a:pt x="711" y="14557"/>
                    <a:pt x="261" y="16618"/>
                    <a:pt x="0" y="18711"/>
                  </a:cubicBezTo>
                  <a:cubicBezTo>
                    <a:pt x="0" y="20643"/>
                    <a:pt x="1162" y="21600"/>
                    <a:pt x="3391" y="21600"/>
                  </a:cubicBezTo>
                  <a:cubicBezTo>
                    <a:pt x="4600" y="21551"/>
                    <a:pt x="5762" y="21211"/>
                    <a:pt x="6591" y="20643"/>
                  </a:cubicBezTo>
                  <a:cubicBezTo>
                    <a:pt x="6141" y="20075"/>
                    <a:pt x="5880" y="19458"/>
                    <a:pt x="6022" y="18841"/>
                  </a:cubicBezTo>
                  <a:cubicBezTo>
                    <a:pt x="6022" y="16521"/>
                    <a:pt x="6520" y="14216"/>
                    <a:pt x="7611" y="12025"/>
                  </a:cubicBezTo>
                  <a:cubicBezTo>
                    <a:pt x="8441" y="10062"/>
                    <a:pt x="9792" y="8212"/>
                    <a:pt x="11642" y="6637"/>
                  </a:cubicBezTo>
                  <a:cubicBezTo>
                    <a:pt x="13373" y="5242"/>
                    <a:pt x="15080" y="4544"/>
                    <a:pt x="16882" y="4544"/>
                  </a:cubicBezTo>
                  <a:cubicBezTo>
                    <a:pt x="16977" y="4544"/>
                    <a:pt x="17071" y="4544"/>
                    <a:pt x="17190" y="4544"/>
                  </a:cubicBezTo>
                  <a:cubicBezTo>
                    <a:pt x="18304" y="4544"/>
                    <a:pt x="19395" y="4333"/>
                    <a:pt x="20272" y="3895"/>
                  </a:cubicBezTo>
                  <a:cubicBezTo>
                    <a:pt x="21150" y="3457"/>
                    <a:pt x="21600" y="2759"/>
                    <a:pt x="21600" y="2061"/>
                  </a:cubicBezTo>
                  <a:cubicBezTo>
                    <a:pt x="21600" y="698"/>
                    <a:pt x="20462" y="0"/>
                    <a:pt x="1828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8" name="Google Shape;2526;p60"/>
            <p:cNvSpPr/>
            <p:nvPr/>
          </p:nvSpPr>
          <p:spPr>
            <a:xfrm>
              <a:off x="262659" y="311910"/>
              <a:ext cx="53137" cy="73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54" y="0"/>
                  </a:moveTo>
                  <a:cubicBezTo>
                    <a:pt x="6984" y="0"/>
                    <a:pt x="6913" y="0"/>
                    <a:pt x="6861" y="13"/>
                  </a:cubicBezTo>
                  <a:cubicBezTo>
                    <a:pt x="6106" y="13"/>
                    <a:pt x="5334" y="114"/>
                    <a:pt x="4632" y="318"/>
                  </a:cubicBezTo>
                  <a:cubicBezTo>
                    <a:pt x="3878" y="521"/>
                    <a:pt x="3158" y="801"/>
                    <a:pt x="2544" y="1170"/>
                  </a:cubicBezTo>
                  <a:lnTo>
                    <a:pt x="4211" y="2543"/>
                  </a:lnTo>
                  <a:lnTo>
                    <a:pt x="2737" y="7959"/>
                  </a:lnTo>
                  <a:cubicBezTo>
                    <a:pt x="1755" y="11696"/>
                    <a:pt x="1035" y="14430"/>
                    <a:pt x="614" y="16146"/>
                  </a:cubicBezTo>
                  <a:cubicBezTo>
                    <a:pt x="281" y="17316"/>
                    <a:pt x="88" y="18511"/>
                    <a:pt x="0" y="19706"/>
                  </a:cubicBezTo>
                  <a:cubicBezTo>
                    <a:pt x="0" y="20939"/>
                    <a:pt x="807" y="21587"/>
                    <a:pt x="2421" y="21587"/>
                  </a:cubicBezTo>
                  <a:cubicBezTo>
                    <a:pt x="2474" y="21587"/>
                    <a:pt x="2509" y="21587"/>
                    <a:pt x="2544" y="21587"/>
                  </a:cubicBezTo>
                  <a:cubicBezTo>
                    <a:pt x="3457" y="21587"/>
                    <a:pt x="4299" y="21320"/>
                    <a:pt x="4860" y="20837"/>
                  </a:cubicBezTo>
                  <a:cubicBezTo>
                    <a:pt x="4545" y="20430"/>
                    <a:pt x="4352" y="19909"/>
                    <a:pt x="4439" y="19439"/>
                  </a:cubicBezTo>
                  <a:cubicBezTo>
                    <a:pt x="4404" y="17277"/>
                    <a:pt x="4913" y="15116"/>
                    <a:pt x="6054" y="13095"/>
                  </a:cubicBezTo>
                  <a:cubicBezTo>
                    <a:pt x="6896" y="11417"/>
                    <a:pt x="8265" y="9904"/>
                    <a:pt x="10019" y="8645"/>
                  </a:cubicBezTo>
                  <a:cubicBezTo>
                    <a:pt x="11633" y="7552"/>
                    <a:pt x="13195" y="6992"/>
                    <a:pt x="14704" y="6992"/>
                  </a:cubicBezTo>
                  <a:cubicBezTo>
                    <a:pt x="16213" y="6992"/>
                    <a:pt x="16968" y="7755"/>
                    <a:pt x="16968" y="9192"/>
                  </a:cubicBezTo>
                  <a:cubicBezTo>
                    <a:pt x="16968" y="9878"/>
                    <a:pt x="16880" y="10527"/>
                    <a:pt x="16740" y="11175"/>
                  </a:cubicBezTo>
                  <a:cubicBezTo>
                    <a:pt x="16547" y="11925"/>
                    <a:pt x="16266" y="12891"/>
                    <a:pt x="15880" y="14023"/>
                  </a:cubicBezTo>
                  <a:cubicBezTo>
                    <a:pt x="15459" y="15396"/>
                    <a:pt x="15178" y="16527"/>
                    <a:pt x="14985" y="17379"/>
                  </a:cubicBezTo>
                  <a:cubicBezTo>
                    <a:pt x="14757" y="18129"/>
                    <a:pt x="14652" y="18917"/>
                    <a:pt x="14652" y="19668"/>
                  </a:cubicBezTo>
                  <a:cubicBezTo>
                    <a:pt x="14616" y="20189"/>
                    <a:pt x="14792" y="20697"/>
                    <a:pt x="15231" y="21117"/>
                  </a:cubicBezTo>
                  <a:cubicBezTo>
                    <a:pt x="15704" y="21422"/>
                    <a:pt x="16336" y="21600"/>
                    <a:pt x="16950" y="21600"/>
                  </a:cubicBezTo>
                  <a:cubicBezTo>
                    <a:pt x="17003" y="21600"/>
                    <a:pt x="17055" y="21600"/>
                    <a:pt x="17108" y="21587"/>
                  </a:cubicBezTo>
                  <a:cubicBezTo>
                    <a:pt x="18020" y="21562"/>
                    <a:pt x="18863" y="21282"/>
                    <a:pt x="19477" y="20837"/>
                  </a:cubicBezTo>
                  <a:cubicBezTo>
                    <a:pt x="19108" y="20430"/>
                    <a:pt x="18968" y="19909"/>
                    <a:pt x="19003" y="19439"/>
                  </a:cubicBezTo>
                  <a:cubicBezTo>
                    <a:pt x="19003" y="18574"/>
                    <a:pt x="19143" y="17684"/>
                    <a:pt x="19336" y="16832"/>
                  </a:cubicBezTo>
                  <a:cubicBezTo>
                    <a:pt x="19582" y="15943"/>
                    <a:pt x="19898" y="14836"/>
                    <a:pt x="20372" y="13476"/>
                  </a:cubicBezTo>
                  <a:cubicBezTo>
                    <a:pt x="20810" y="12307"/>
                    <a:pt x="21091" y="11315"/>
                    <a:pt x="21319" y="10565"/>
                  </a:cubicBezTo>
                  <a:cubicBezTo>
                    <a:pt x="21512" y="9802"/>
                    <a:pt x="21600" y="9052"/>
                    <a:pt x="21600" y="8302"/>
                  </a:cubicBezTo>
                  <a:cubicBezTo>
                    <a:pt x="21600" y="7094"/>
                    <a:pt x="21232" y="6179"/>
                    <a:pt x="20424" y="5594"/>
                  </a:cubicBezTo>
                  <a:cubicBezTo>
                    <a:pt x="19617" y="5009"/>
                    <a:pt x="18442" y="4742"/>
                    <a:pt x="16880" y="4742"/>
                  </a:cubicBezTo>
                  <a:cubicBezTo>
                    <a:pt x="14932" y="4768"/>
                    <a:pt x="13055" y="5187"/>
                    <a:pt x="11440" y="5975"/>
                  </a:cubicBezTo>
                  <a:cubicBezTo>
                    <a:pt x="9458" y="6967"/>
                    <a:pt x="7808" y="8302"/>
                    <a:pt x="6720" y="9878"/>
                  </a:cubicBezTo>
                  <a:lnTo>
                    <a:pt x="6334" y="9738"/>
                  </a:lnTo>
                  <a:cubicBezTo>
                    <a:pt x="6615" y="8645"/>
                    <a:pt x="7142" y="7132"/>
                    <a:pt x="7808" y="5187"/>
                  </a:cubicBezTo>
                  <a:cubicBezTo>
                    <a:pt x="8177" y="4157"/>
                    <a:pt x="8422" y="3369"/>
                    <a:pt x="8563" y="2822"/>
                  </a:cubicBezTo>
                  <a:cubicBezTo>
                    <a:pt x="8703" y="2403"/>
                    <a:pt x="8738" y="1932"/>
                    <a:pt x="8791" y="1487"/>
                  </a:cubicBezTo>
                  <a:cubicBezTo>
                    <a:pt x="8844" y="1068"/>
                    <a:pt x="8651" y="661"/>
                    <a:pt x="8317" y="356"/>
                  </a:cubicBezTo>
                  <a:cubicBezTo>
                    <a:pt x="7949" y="114"/>
                    <a:pt x="7510" y="0"/>
                    <a:pt x="7054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69" name="Google Shape;2527;p60"/>
            <p:cNvSpPr/>
            <p:nvPr/>
          </p:nvSpPr>
          <p:spPr>
            <a:xfrm>
              <a:off x="329765" y="328010"/>
              <a:ext cx="54102" cy="573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5" h="21600" fill="norm" stroke="1" extrusionOk="0">
                  <a:moveTo>
                    <a:pt x="17238" y="1919"/>
                  </a:moveTo>
                  <a:cubicBezTo>
                    <a:pt x="16499" y="7401"/>
                    <a:pt x="15381" y="11516"/>
                    <a:pt x="13954" y="14232"/>
                  </a:cubicBezTo>
                  <a:cubicBezTo>
                    <a:pt x="12475" y="16997"/>
                    <a:pt x="10617" y="18363"/>
                    <a:pt x="8347" y="18363"/>
                  </a:cubicBezTo>
                  <a:cubicBezTo>
                    <a:pt x="8296" y="18363"/>
                    <a:pt x="8244" y="18363"/>
                    <a:pt x="8210" y="18363"/>
                  </a:cubicBezTo>
                  <a:cubicBezTo>
                    <a:pt x="7144" y="18363"/>
                    <a:pt x="6094" y="17875"/>
                    <a:pt x="5475" y="17046"/>
                  </a:cubicBezTo>
                  <a:cubicBezTo>
                    <a:pt x="4736" y="15940"/>
                    <a:pt x="4358" y="14671"/>
                    <a:pt x="4444" y="13354"/>
                  </a:cubicBezTo>
                  <a:cubicBezTo>
                    <a:pt x="4409" y="11386"/>
                    <a:pt x="4908" y="9369"/>
                    <a:pt x="5974" y="7612"/>
                  </a:cubicBezTo>
                  <a:cubicBezTo>
                    <a:pt x="7006" y="5904"/>
                    <a:pt x="8537" y="4505"/>
                    <a:pt x="10377" y="3546"/>
                  </a:cubicBezTo>
                  <a:cubicBezTo>
                    <a:pt x="12475" y="2489"/>
                    <a:pt x="14831" y="1919"/>
                    <a:pt x="17238" y="1919"/>
                  </a:cubicBezTo>
                  <a:close/>
                  <a:moveTo>
                    <a:pt x="13868" y="0"/>
                  </a:moveTo>
                  <a:cubicBezTo>
                    <a:pt x="8915" y="0"/>
                    <a:pt x="4289" y="2521"/>
                    <a:pt x="1864" y="6652"/>
                  </a:cubicBezTo>
                  <a:cubicBezTo>
                    <a:pt x="609" y="8718"/>
                    <a:pt x="-45" y="11077"/>
                    <a:pt x="7" y="13500"/>
                  </a:cubicBezTo>
                  <a:cubicBezTo>
                    <a:pt x="-45" y="14931"/>
                    <a:pt x="230" y="16379"/>
                    <a:pt x="798" y="17745"/>
                  </a:cubicBezTo>
                  <a:cubicBezTo>
                    <a:pt x="1262" y="18884"/>
                    <a:pt x="2087" y="19892"/>
                    <a:pt x="3102" y="20592"/>
                  </a:cubicBezTo>
                  <a:cubicBezTo>
                    <a:pt x="4134" y="21258"/>
                    <a:pt x="5338" y="21600"/>
                    <a:pt x="6576" y="21600"/>
                  </a:cubicBezTo>
                  <a:cubicBezTo>
                    <a:pt x="8158" y="21600"/>
                    <a:pt x="9689" y="21112"/>
                    <a:pt x="10944" y="20283"/>
                  </a:cubicBezTo>
                  <a:cubicBezTo>
                    <a:pt x="12337" y="19274"/>
                    <a:pt x="13489" y="18005"/>
                    <a:pt x="14229" y="16509"/>
                  </a:cubicBezTo>
                  <a:lnTo>
                    <a:pt x="14607" y="16688"/>
                  </a:lnTo>
                  <a:cubicBezTo>
                    <a:pt x="14470" y="17355"/>
                    <a:pt x="14366" y="18054"/>
                    <a:pt x="14315" y="18754"/>
                  </a:cubicBezTo>
                  <a:cubicBezTo>
                    <a:pt x="14280" y="19502"/>
                    <a:pt x="14504" y="20250"/>
                    <a:pt x="15020" y="20852"/>
                  </a:cubicBezTo>
                  <a:cubicBezTo>
                    <a:pt x="15450" y="21340"/>
                    <a:pt x="16086" y="21600"/>
                    <a:pt x="16757" y="21600"/>
                  </a:cubicBezTo>
                  <a:cubicBezTo>
                    <a:pt x="16809" y="21600"/>
                    <a:pt x="16860" y="21600"/>
                    <a:pt x="16912" y="21600"/>
                  </a:cubicBezTo>
                  <a:cubicBezTo>
                    <a:pt x="17806" y="21600"/>
                    <a:pt x="18683" y="21258"/>
                    <a:pt x="19337" y="20640"/>
                  </a:cubicBezTo>
                  <a:cubicBezTo>
                    <a:pt x="18872" y="20152"/>
                    <a:pt x="18631" y="19453"/>
                    <a:pt x="18683" y="18802"/>
                  </a:cubicBezTo>
                  <a:cubicBezTo>
                    <a:pt x="18683" y="17046"/>
                    <a:pt x="18872" y="15289"/>
                    <a:pt x="19182" y="13581"/>
                  </a:cubicBezTo>
                  <a:cubicBezTo>
                    <a:pt x="19509" y="11873"/>
                    <a:pt x="19938" y="9905"/>
                    <a:pt x="20540" y="7580"/>
                  </a:cubicBezTo>
                  <a:cubicBezTo>
                    <a:pt x="20901" y="6132"/>
                    <a:pt x="21142" y="5026"/>
                    <a:pt x="21314" y="4327"/>
                  </a:cubicBezTo>
                  <a:cubicBezTo>
                    <a:pt x="21452" y="3676"/>
                    <a:pt x="21555" y="3058"/>
                    <a:pt x="21555" y="2407"/>
                  </a:cubicBezTo>
                  <a:cubicBezTo>
                    <a:pt x="21555" y="1968"/>
                    <a:pt x="21366" y="1578"/>
                    <a:pt x="21039" y="1269"/>
                  </a:cubicBezTo>
                  <a:cubicBezTo>
                    <a:pt x="20678" y="992"/>
                    <a:pt x="20248" y="862"/>
                    <a:pt x="19766" y="862"/>
                  </a:cubicBezTo>
                  <a:cubicBezTo>
                    <a:pt x="19698" y="862"/>
                    <a:pt x="19629" y="862"/>
                    <a:pt x="19560" y="862"/>
                  </a:cubicBezTo>
                  <a:cubicBezTo>
                    <a:pt x="18958" y="862"/>
                    <a:pt x="18356" y="1041"/>
                    <a:pt x="17840" y="1399"/>
                  </a:cubicBezTo>
                  <a:cubicBezTo>
                    <a:pt x="17754" y="1008"/>
                    <a:pt x="17617" y="602"/>
                    <a:pt x="17428" y="293"/>
                  </a:cubicBezTo>
                  <a:cubicBezTo>
                    <a:pt x="16310" y="81"/>
                    <a:pt x="15158" y="0"/>
                    <a:pt x="14005" y="0"/>
                  </a:cubicBezTo>
                  <a:cubicBezTo>
                    <a:pt x="13954" y="0"/>
                    <a:pt x="13919" y="0"/>
                    <a:pt x="13868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0" name="Google Shape;2528;p60"/>
            <p:cNvSpPr/>
            <p:nvPr/>
          </p:nvSpPr>
          <p:spPr>
            <a:xfrm>
              <a:off x="399923" y="312039"/>
              <a:ext cx="52333" cy="73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3" h="21600" fill="norm" stroke="1" extrusionOk="0">
                  <a:moveTo>
                    <a:pt x="13031" y="7234"/>
                  </a:moveTo>
                  <a:cubicBezTo>
                    <a:pt x="14133" y="7234"/>
                    <a:pt x="15218" y="7603"/>
                    <a:pt x="15858" y="8264"/>
                  </a:cubicBezTo>
                  <a:cubicBezTo>
                    <a:pt x="16622" y="9115"/>
                    <a:pt x="16996" y="10107"/>
                    <a:pt x="16960" y="11137"/>
                  </a:cubicBezTo>
                  <a:cubicBezTo>
                    <a:pt x="16960" y="12650"/>
                    <a:pt x="16338" y="14150"/>
                    <a:pt x="15236" y="15421"/>
                  </a:cubicBezTo>
                  <a:cubicBezTo>
                    <a:pt x="14027" y="16756"/>
                    <a:pt x="12409" y="17824"/>
                    <a:pt x="10489" y="18536"/>
                  </a:cubicBezTo>
                  <a:cubicBezTo>
                    <a:pt x="8373" y="19362"/>
                    <a:pt x="6080" y="19769"/>
                    <a:pt x="3680" y="19846"/>
                  </a:cubicBezTo>
                  <a:cubicBezTo>
                    <a:pt x="3644" y="17608"/>
                    <a:pt x="4107" y="15421"/>
                    <a:pt x="4978" y="13298"/>
                  </a:cubicBezTo>
                  <a:cubicBezTo>
                    <a:pt x="5653" y="11658"/>
                    <a:pt x="6844" y="10107"/>
                    <a:pt x="8427" y="8848"/>
                  </a:cubicBezTo>
                  <a:cubicBezTo>
                    <a:pt x="9813" y="7781"/>
                    <a:pt x="11307" y="7234"/>
                    <a:pt x="12889" y="7234"/>
                  </a:cubicBezTo>
                  <a:cubicBezTo>
                    <a:pt x="12924" y="7234"/>
                    <a:pt x="12978" y="7234"/>
                    <a:pt x="13031" y="7234"/>
                  </a:cubicBezTo>
                  <a:close/>
                  <a:moveTo>
                    <a:pt x="6631" y="0"/>
                  </a:moveTo>
                  <a:cubicBezTo>
                    <a:pt x="6560" y="0"/>
                    <a:pt x="6489" y="0"/>
                    <a:pt x="6418" y="0"/>
                  </a:cubicBezTo>
                  <a:cubicBezTo>
                    <a:pt x="5653" y="0"/>
                    <a:pt x="4924" y="102"/>
                    <a:pt x="4213" y="318"/>
                  </a:cubicBezTo>
                  <a:cubicBezTo>
                    <a:pt x="3449" y="483"/>
                    <a:pt x="2720" y="788"/>
                    <a:pt x="2098" y="1170"/>
                  </a:cubicBezTo>
                  <a:lnTo>
                    <a:pt x="3733" y="2505"/>
                  </a:lnTo>
                  <a:cubicBezTo>
                    <a:pt x="1244" y="10692"/>
                    <a:pt x="0" y="15904"/>
                    <a:pt x="0" y="18091"/>
                  </a:cubicBezTo>
                  <a:cubicBezTo>
                    <a:pt x="0" y="19464"/>
                    <a:pt x="373" y="20392"/>
                    <a:pt x="1191" y="20863"/>
                  </a:cubicBezTo>
                  <a:cubicBezTo>
                    <a:pt x="2098" y="21333"/>
                    <a:pt x="3147" y="21600"/>
                    <a:pt x="4267" y="21600"/>
                  </a:cubicBezTo>
                  <a:cubicBezTo>
                    <a:pt x="4391" y="21600"/>
                    <a:pt x="4516" y="21600"/>
                    <a:pt x="4640" y="21587"/>
                  </a:cubicBezTo>
                  <a:cubicBezTo>
                    <a:pt x="4729" y="21587"/>
                    <a:pt x="4836" y="21587"/>
                    <a:pt x="4924" y="21587"/>
                  </a:cubicBezTo>
                  <a:cubicBezTo>
                    <a:pt x="7787" y="21587"/>
                    <a:pt x="10613" y="21079"/>
                    <a:pt x="13173" y="20151"/>
                  </a:cubicBezTo>
                  <a:cubicBezTo>
                    <a:pt x="15662" y="19261"/>
                    <a:pt x="17760" y="17926"/>
                    <a:pt x="19307" y="16248"/>
                  </a:cubicBezTo>
                  <a:cubicBezTo>
                    <a:pt x="20782" y="14595"/>
                    <a:pt x="21547" y="12675"/>
                    <a:pt x="21547" y="10730"/>
                  </a:cubicBezTo>
                  <a:cubicBezTo>
                    <a:pt x="21600" y="9637"/>
                    <a:pt x="21316" y="8569"/>
                    <a:pt x="20693" y="7539"/>
                  </a:cubicBezTo>
                  <a:cubicBezTo>
                    <a:pt x="20213" y="6687"/>
                    <a:pt x="19342" y="5963"/>
                    <a:pt x="18293" y="5454"/>
                  </a:cubicBezTo>
                  <a:cubicBezTo>
                    <a:pt x="17298" y="4971"/>
                    <a:pt x="16089" y="4691"/>
                    <a:pt x="14880" y="4691"/>
                  </a:cubicBezTo>
                  <a:cubicBezTo>
                    <a:pt x="14791" y="4691"/>
                    <a:pt x="14720" y="4691"/>
                    <a:pt x="14649" y="4704"/>
                  </a:cubicBezTo>
                  <a:cubicBezTo>
                    <a:pt x="12978" y="4704"/>
                    <a:pt x="11342" y="5073"/>
                    <a:pt x="10009" y="5823"/>
                  </a:cubicBezTo>
                  <a:cubicBezTo>
                    <a:pt x="8480" y="6649"/>
                    <a:pt x="7271" y="7742"/>
                    <a:pt x="6471" y="8976"/>
                  </a:cubicBezTo>
                  <a:lnTo>
                    <a:pt x="6080" y="8848"/>
                  </a:lnTo>
                  <a:cubicBezTo>
                    <a:pt x="6418" y="7920"/>
                    <a:pt x="6791" y="6751"/>
                    <a:pt x="7271" y="5416"/>
                  </a:cubicBezTo>
                  <a:cubicBezTo>
                    <a:pt x="7662" y="4361"/>
                    <a:pt x="7947" y="3496"/>
                    <a:pt x="8142" y="2911"/>
                  </a:cubicBezTo>
                  <a:cubicBezTo>
                    <a:pt x="8284" y="2441"/>
                    <a:pt x="8373" y="1958"/>
                    <a:pt x="8427" y="1475"/>
                  </a:cubicBezTo>
                  <a:cubicBezTo>
                    <a:pt x="8480" y="1068"/>
                    <a:pt x="8338" y="661"/>
                    <a:pt x="7947" y="343"/>
                  </a:cubicBezTo>
                  <a:cubicBezTo>
                    <a:pt x="7573" y="102"/>
                    <a:pt x="7111" y="0"/>
                    <a:pt x="663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1" name="Google Shape;2529;p60"/>
            <p:cNvSpPr/>
            <p:nvPr/>
          </p:nvSpPr>
          <p:spPr>
            <a:xfrm>
              <a:off x="466095" y="328010"/>
              <a:ext cx="54216" cy="573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232" y="1919"/>
                  </a:moveTo>
                  <a:cubicBezTo>
                    <a:pt x="16544" y="7401"/>
                    <a:pt x="15426" y="11516"/>
                    <a:pt x="13947" y="14232"/>
                  </a:cubicBezTo>
                  <a:lnTo>
                    <a:pt x="13999" y="14232"/>
                  </a:lnTo>
                  <a:cubicBezTo>
                    <a:pt x="12520" y="16997"/>
                    <a:pt x="10662" y="18363"/>
                    <a:pt x="8392" y="18363"/>
                  </a:cubicBezTo>
                  <a:cubicBezTo>
                    <a:pt x="8341" y="18363"/>
                    <a:pt x="8289" y="18363"/>
                    <a:pt x="8238" y="18363"/>
                  </a:cubicBezTo>
                  <a:cubicBezTo>
                    <a:pt x="7137" y="18363"/>
                    <a:pt x="6139" y="17875"/>
                    <a:pt x="5469" y="17046"/>
                  </a:cubicBezTo>
                  <a:cubicBezTo>
                    <a:pt x="4729" y="15940"/>
                    <a:pt x="4403" y="14671"/>
                    <a:pt x="4454" y="13354"/>
                  </a:cubicBezTo>
                  <a:cubicBezTo>
                    <a:pt x="4454" y="11386"/>
                    <a:pt x="4953" y="9369"/>
                    <a:pt x="5985" y="7612"/>
                  </a:cubicBezTo>
                  <a:cubicBezTo>
                    <a:pt x="6999" y="5904"/>
                    <a:pt x="8530" y="4505"/>
                    <a:pt x="10387" y="3546"/>
                  </a:cubicBezTo>
                  <a:cubicBezTo>
                    <a:pt x="12520" y="2489"/>
                    <a:pt x="14876" y="1919"/>
                    <a:pt x="17232" y="1919"/>
                  </a:cubicBezTo>
                  <a:close/>
                  <a:moveTo>
                    <a:pt x="13913" y="0"/>
                  </a:moveTo>
                  <a:cubicBezTo>
                    <a:pt x="8908" y="0"/>
                    <a:pt x="4334" y="2521"/>
                    <a:pt x="1857" y="6652"/>
                  </a:cubicBezTo>
                  <a:cubicBezTo>
                    <a:pt x="602" y="8718"/>
                    <a:pt x="0" y="11077"/>
                    <a:pt x="0" y="13500"/>
                  </a:cubicBezTo>
                  <a:cubicBezTo>
                    <a:pt x="0" y="14931"/>
                    <a:pt x="275" y="16379"/>
                    <a:pt x="843" y="17745"/>
                  </a:cubicBezTo>
                  <a:cubicBezTo>
                    <a:pt x="1290" y="18884"/>
                    <a:pt x="2081" y="19892"/>
                    <a:pt x="3147" y="20592"/>
                  </a:cubicBezTo>
                  <a:cubicBezTo>
                    <a:pt x="4179" y="21258"/>
                    <a:pt x="5383" y="21600"/>
                    <a:pt x="6621" y="21600"/>
                  </a:cubicBezTo>
                  <a:cubicBezTo>
                    <a:pt x="8152" y="21600"/>
                    <a:pt x="9682" y="21112"/>
                    <a:pt x="10938" y="20283"/>
                  </a:cubicBezTo>
                  <a:cubicBezTo>
                    <a:pt x="12382" y="19274"/>
                    <a:pt x="13483" y="18005"/>
                    <a:pt x="14274" y="16509"/>
                  </a:cubicBezTo>
                  <a:lnTo>
                    <a:pt x="14652" y="16688"/>
                  </a:lnTo>
                  <a:cubicBezTo>
                    <a:pt x="14463" y="17355"/>
                    <a:pt x="14360" y="18054"/>
                    <a:pt x="14360" y="18754"/>
                  </a:cubicBezTo>
                  <a:cubicBezTo>
                    <a:pt x="14325" y="19502"/>
                    <a:pt x="14549" y="20250"/>
                    <a:pt x="15013" y="20852"/>
                  </a:cubicBezTo>
                  <a:cubicBezTo>
                    <a:pt x="15495" y="21340"/>
                    <a:pt x="16114" y="21600"/>
                    <a:pt x="16768" y="21600"/>
                  </a:cubicBezTo>
                  <a:cubicBezTo>
                    <a:pt x="16819" y="21600"/>
                    <a:pt x="16871" y="21600"/>
                    <a:pt x="16922" y="21600"/>
                  </a:cubicBezTo>
                  <a:cubicBezTo>
                    <a:pt x="17851" y="21600"/>
                    <a:pt x="18728" y="21258"/>
                    <a:pt x="19364" y="20640"/>
                  </a:cubicBezTo>
                  <a:cubicBezTo>
                    <a:pt x="18917" y="20104"/>
                    <a:pt x="18676" y="19453"/>
                    <a:pt x="18728" y="18802"/>
                  </a:cubicBezTo>
                  <a:cubicBezTo>
                    <a:pt x="18728" y="17046"/>
                    <a:pt x="18866" y="15289"/>
                    <a:pt x="19192" y="13581"/>
                  </a:cubicBezTo>
                  <a:cubicBezTo>
                    <a:pt x="19519" y="11873"/>
                    <a:pt x="19966" y="9905"/>
                    <a:pt x="20585" y="7580"/>
                  </a:cubicBezTo>
                  <a:cubicBezTo>
                    <a:pt x="20895" y="6132"/>
                    <a:pt x="21187" y="5026"/>
                    <a:pt x="21359" y="4327"/>
                  </a:cubicBezTo>
                  <a:cubicBezTo>
                    <a:pt x="21497" y="3676"/>
                    <a:pt x="21548" y="3058"/>
                    <a:pt x="21600" y="2407"/>
                  </a:cubicBezTo>
                  <a:cubicBezTo>
                    <a:pt x="21600" y="1968"/>
                    <a:pt x="21411" y="1578"/>
                    <a:pt x="21032" y="1269"/>
                  </a:cubicBezTo>
                  <a:cubicBezTo>
                    <a:pt x="20671" y="992"/>
                    <a:pt x="20241" y="862"/>
                    <a:pt x="19794" y="862"/>
                  </a:cubicBezTo>
                  <a:cubicBezTo>
                    <a:pt x="19725" y="862"/>
                    <a:pt x="19674" y="862"/>
                    <a:pt x="19605" y="862"/>
                  </a:cubicBezTo>
                  <a:cubicBezTo>
                    <a:pt x="19003" y="862"/>
                    <a:pt x="18401" y="1041"/>
                    <a:pt x="17885" y="1399"/>
                  </a:cubicBezTo>
                  <a:cubicBezTo>
                    <a:pt x="17799" y="1008"/>
                    <a:pt x="17662" y="602"/>
                    <a:pt x="17473" y="293"/>
                  </a:cubicBezTo>
                  <a:cubicBezTo>
                    <a:pt x="16320" y="81"/>
                    <a:pt x="15203" y="0"/>
                    <a:pt x="14050" y="0"/>
                  </a:cubicBezTo>
                  <a:cubicBezTo>
                    <a:pt x="13999" y="0"/>
                    <a:pt x="13964" y="0"/>
                    <a:pt x="1391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2" name="Google Shape;2530;p60"/>
            <p:cNvSpPr/>
            <p:nvPr/>
          </p:nvSpPr>
          <p:spPr>
            <a:xfrm>
              <a:off x="534712" y="328010"/>
              <a:ext cx="54232" cy="573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5" h="21600" fill="norm" stroke="1" extrusionOk="0">
                  <a:moveTo>
                    <a:pt x="17197" y="1919"/>
                  </a:moveTo>
                  <a:cubicBezTo>
                    <a:pt x="16460" y="7401"/>
                    <a:pt x="15396" y="11516"/>
                    <a:pt x="13920" y="14232"/>
                  </a:cubicBezTo>
                  <a:cubicBezTo>
                    <a:pt x="12496" y="16997"/>
                    <a:pt x="10592" y="18363"/>
                    <a:pt x="8379" y="18363"/>
                  </a:cubicBezTo>
                  <a:cubicBezTo>
                    <a:pt x="8327" y="18363"/>
                    <a:pt x="8276" y="18363"/>
                    <a:pt x="8224" y="18363"/>
                  </a:cubicBezTo>
                  <a:cubicBezTo>
                    <a:pt x="7126" y="18363"/>
                    <a:pt x="6131" y="17875"/>
                    <a:pt x="5462" y="17046"/>
                  </a:cubicBezTo>
                  <a:cubicBezTo>
                    <a:pt x="4724" y="15940"/>
                    <a:pt x="4347" y="14671"/>
                    <a:pt x="4450" y="13354"/>
                  </a:cubicBezTo>
                  <a:cubicBezTo>
                    <a:pt x="4450" y="11386"/>
                    <a:pt x="4948" y="9369"/>
                    <a:pt x="5977" y="7612"/>
                  </a:cubicBezTo>
                  <a:cubicBezTo>
                    <a:pt x="6989" y="5904"/>
                    <a:pt x="8516" y="4505"/>
                    <a:pt x="10369" y="3546"/>
                  </a:cubicBezTo>
                  <a:cubicBezTo>
                    <a:pt x="12496" y="2489"/>
                    <a:pt x="14795" y="1919"/>
                    <a:pt x="17197" y="1919"/>
                  </a:cubicBezTo>
                  <a:close/>
                  <a:moveTo>
                    <a:pt x="13886" y="0"/>
                  </a:moveTo>
                  <a:cubicBezTo>
                    <a:pt x="8894" y="0"/>
                    <a:pt x="4278" y="2521"/>
                    <a:pt x="1859" y="6652"/>
                  </a:cubicBezTo>
                  <a:cubicBezTo>
                    <a:pt x="607" y="8718"/>
                    <a:pt x="-45" y="11077"/>
                    <a:pt x="6" y="13500"/>
                  </a:cubicBezTo>
                  <a:cubicBezTo>
                    <a:pt x="-45" y="14931"/>
                    <a:pt x="230" y="16379"/>
                    <a:pt x="830" y="17745"/>
                  </a:cubicBezTo>
                  <a:cubicBezTo>
                    <a:pt x="1293" y="18884"/>
                    <a:pt x="2082" y="19892"/>
                    <a:pt x="3146" y="20592"/>
                  </a:cubicBezTo>
                  <a:cubicBezTo>
                    <a:pt x="4158" y="21258"/>
                    <a:pt x="5376" y="21600"/>
                    <a:pt x="6612" y="21600"/>
                  </a:cubicBezTo>
                  <a:cubicBezTo>
                    <a:pt x="8139" y="21600"/>
                    <a:pt x="9666" y="21112"/>
                    <a:pt x="10918" y="20283"/>
                  </a:cubicBezTo>
                  <a:cubicBezTo>
                    <a:pt x="12308" y="19274"/>
                    <a:pt x="13457" y="18005"/>
                    <a:pt x="14246" y="16509"/>
                  </a:cubicBezTo>
                  <a:lnTo>
                    <a:pt x="14572" y="16688"/>
                  </a:lnTo>
                  <a:cubicBezTo>
                    <a:pt x="14435" y="17355"/>
                    <a:pt x="14332" y="18054"/>
                    <a:pt x="14332" y="18754"/>
                  </a:cubicBezTo>
                  <a:cubicBezTo>
                    <a:pt x="14298" y="19502"/>
                    <a:pt x="14521" y="20250"/>
                    <a:pt x="14984" y="20852"/>
                  </a:cubicBezTo>
                  <a:cubicBezTo>
                    <a:pt x="15413" y="21340"/>
                    <a:pt x="16082" y="21600"/>
                    <a:pt x="16734" y="21600"/>
                  </a:cubicBezTo>
                  <a:cubicBezTo>
                    <a:pt x="16786" y="21600"/>
                    <a:pt x="16837" y="21600"/>
                    <a:pt x="16888" y="21600"/>
                  </a:cubicBezTo>
                  <a:cubicBezTo>
                    <a:pt x="17798" y="21600"/>
                    <a:pt x="18690" y="21258"/>
                    <a:pt x="19325" y="20640"/>
                  </a:cubicBezTo>
                  <a:cubicBezTo>
                    <a:pt x="18861" y="20104"/>
                    <a:pt x="18638" y="19453"/>
                    <a:pt x="18690" y="18802"/>
                  </a:cubicBezTo>
                  <a:cubicBezTo>
                    <a:pt x="18690" y="17046"/>
                    <a:pt x="18827" y="15289"/>
                    <a:pt x="19153" y="13581"/>
                  </a:cubicBezTo>
                  <a:cubicBezTo>
                    <a:pt x="19462" y="11873"/>
                    <a:pt x="19925" y="9905"/>
                    <a:pt x="20491" y="7580"/>
                  </a:cubicBezTo>
                  <a:cubicBezTo>
                    <a:pt x="20852" y="6132"/>
                    <a:pt x="21126" y="5026"/>
                    <a:pt x="21280" y="4327"/>
                  </a:cubicBezTo>
                  <a:cubicBezTo>
                    <a:pt x="21418" y="3676"/>
                    <a:pt x="21504" y="3058"/>
                    <a:pt x="21555" y="2407"/>
                  </a:cubicBezTo>
                  <a:cubicBezTo>
                    <a:pt x="21555" y="1968"/>
                    <a:pt x="21366" y="1578"/>
                    <a:pt x="20989" y="1269"/>
                  </a:cubicBezTo>
                  <a:cubicBezTo>
                    <a:pt x="20629" y="992"/>
                    <a:pt x="20200" y="862"/>
                    <a:pt x="19754" y="862"/>
                  </a:cubicBezTo>
                  <a:cubicBezTo>
                    <a:pt x="19685" y="862"/>
                    <a:pt x="19633" y="862"/>
                    <a:pt x="19565" y="862"/>
                  </a:cubicBezTo>
                  <a:cubicBezTo>
                    <a:pt x="18913" y="862"/>
                    <a:pt x="18312" y="1041"/>
                    <a:pt x="17798" y="1399"/>
                  </a:cubicBezTo>
                  <a:cubicBezTo>
                    <a:pt x="17763" y="1008"/>
                    <a:pt x="17626" y="602"/>
                    <a:pt x="17437" y="293"/>
                  </a:cubicBezTo>
                  <a:cubicBezTo>
                    <a:pt x="16288" y="81"/>
                    <a:pt x="15121" y="0"/>
                    <a:pt x="14006" y="0"/>
                  </a:cubicBezTo>
                  <a:cubicBezTo>
                    <a:pt x="13972" y="0"/>
                    <a:pt x="13920" y="0"/>
                    <a:pt x="13886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3" name="Google Shape;2531;p60"/>
            <p:cNvSpPr/>
            <p:nvPr/>
          </p:nvSpPr>
          <p:spPr>
            <a:xfrm>
              <a:off x="605767" y="328010"/>
              <a:ext cx="53320" cy="57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9" h="21600" fill="norm" stroke="1" extrusionOk="0">
                  <a:moveTo>
                    <a:pt x="16802" y="0"/>
                  </a:moveTo>
                  <a:cubicBezTo>
                    <a:pt x="12803" y="0"/>
                    <a:pt x="9555" y="2100"/>
                    <a:pt x="7076" y="6316"/>
                  </a:cubicBezTo>
                  <a:lnTo>
                    <a:pt x="6692" y="6185"/>
                  </a:lnTo>
                  <a:cubicBezTo>
                    <a:pt x="7076" y="5469"/>
                    <a:pt x="7355" y="4769"/>
                    <a:pt x="7547" y="4020"/>
                  </a:cubicBezTo>
                  <a:cubicBezTo>
                    <a:pt x="7722" y="3369"/>
                    <a:pt x="7827" y="2718"/>
                    <a:pt x="7862" y="2018"/>
                  </a:cubicBezTo>
                  <a:cubicBezTo>
                    <a:pt x="7914" y="1481"/>
                    <a:pt x="7774" y="960"/>
                    <a:pt x="7408" y="521"/>
                  </a:cubicBezTo>
                  <a:cubicBezTo>
                    <a:pt x="7041" y="260"/>
                    <a:pt x="6604" y="98"/>
                    <a:pt x="6133" y="98"/>
                  </a:cubicBezTo>
                  <a:cubicBezTo>
                    <a:pt x="6046" y="98"/>
                    <a:pt x="5941" y="114"/>
                    <a:pt x="5854" y="130"/>
                  </a:cubicBezTo>
                  <a:cubicBezTo>
                    <a:pt x="5085" y="130"/>
                    <a:pt x="4387" y="293"/>
                    <a:pt x="3688" y="570"/>
                  </a:cubicBezTo>
                  <a:cubicBezTo>
                    <a:pt x="2937" y="830"/>
                    <a:pt x="2222" y="1221"/>
                    <a:pt x="1610" y="1742"/>
                  </a:cubicBezTo>
                  <a:lnTo>
                    <a:pt x="3252" y="3451"/>
                  </a:lnTo>
                  <a:cubicBezTo>
                    <a:pt x="2414" y="6576"/>
                    <a:pt x="1663" y="9734"/>
                    <a:pt x="999" y="12892"/>
                  </a:cubicBezTo>
                  <a:cubicBezTo>
                    <a:pt x="528" y="14943"/>
                    <a:pt x="196" y="17059"/>
                    <a:pt x="4" y="19158"/>
                  </a:cubicBezTo>
                  <a:cubicBezTo>
                    <a:pt x="-31" y="19826"/>
                    <a:pt x="161" y="20477"/>
                    <a:pt x="615" y="20998"/>
                  </a:cubicBezTo>
                  <a:cubicBezTo>
                    <a:pt x="1069" y="21372"/>
                    <a:pt x="1680" y="21600"/>
                    <a:pt x="2291" y="21600"/>
                  </a:cubicBezTo>
                  <a:cubicBezTo>
                    <a:pt x="2396" y="21600"/>
                    <a:pt x="2501" y="21584"/>
                    <a:pt x="2606" y="21567"/>
                  </a:cubicBezTo>
                  <a:cubicBezTo>
                    <a:pt x="3496" y="21567"/>
                    <a:pt x="4334" y="21226"/>
                    <a:pt x="4946" y="20607"/>
                  </a:cubicBezTo>
                  <a:cubicBezTo>
                    <a:pt x="4579" y="20086"/>
                    <a:pt x="4439" y="19468"/>
                    <a:pt x="4474" y="18817"/>
                  </a:cubicBezTo>
                  <a:cubicBezTo>
                    <a:pt x="4526" y="16261"/>
                    <a:pt x="4998" y="13673"/>
                    <a:pt x="5941" y="11264"/>
                  </a:cubicBezTo>
                  <a:cubicBezTo>
                    <a:pt x="6744" y="9066"/>
                    <a:pt x="8019" y="7016"/>
                    <a:pt x="9713" y="5258"/>
                  </a:cubicBezTo>
                  <a:cubicBezTo>
                    <a:pt x="11249" y="3679"/>
                    <a:pt x="12960" y="2930"/>
                    <a:pt x="14689" y="2930"/>
                  </a:cubicBezTo>
                  <a:cubicBezTo>
                    <a:pt x="16191" y="2930"/>
                    <a:pt x="16959" y="3858"/>
                    <a:pt x="16959" y="5746"/>
                  </a:cubicBezTo>
                  <a:cubicBezTo>
                    <a:pt x="16959" y="6576"/>
                    <a:pt x="16854" y="7406"/>
                    <a:pt x="16662" y="8285"/>
                  </a:cubicBezTo>
                  <a:cubicBezTo>
                    <a:pt x="16488" y="9246"/>
                    <a:pt x="16243" y="10434"/>
                    <a:pt x="15877" y="11931"/>
                  </a:cubicBezTo>
                  <a:cubicBezTo>
                    <a:pt x="15440" y="13673"/>
                    <a:pt x="15161" y="15089"/>
                    <a:pt x="14934" y="16180"/>
                  </a:cubicBezTo>
                  <a:cubicBezTo>
                    <a:pt x="14742" y="17140"/>
                    <a:pt x="14654" y="18149"/>
                    <a:pt x="14654" y="19110"/>
                  </a:cubicBezTo>
                  <a:cubicBezTo>
                    <a:pt x="14549" y="19826"/>
                    <a:pt x="14794" y="20477"/>
                    <a:pt x="15213" y="20998"/>
                  </a:cubicBezTo>
                  <a:cubicBezTo>
                    <a:pt x="15650" y="21372"/>
                    <a:pt x="16191" y="21600"/>
                    <a:pt x="16785" y="21600"/>
                  </a:cubicBezTo>
                  <a:cubicBezTo>
                    <a:pt x="16889" y="21600"/>
                    <a:pt x="16994" y="21584"/>
                    <a:pt x="17099" y="21567"/>
                  </a:cubicBezTo>
                  <a:cubicBezTo>
                    <a:pt x="17989" y="21567"/>
                    <a:pt x="18828" y="21226"/>
                    <a:pt x="19439" y="20607"/>
                  </a:cubicBezTo>
                  <a:cubicBezTo>
                    <a:pt x="19072" y="20086"/>
                    <a:pt x="18880" y="19468"/>
                    <a:pt x="18967" y="18817"/>
                  </a:cubicBezTo>
                  <a:cubicBezTo>
                    <a:pt x="18967" y="17710"/>
                    <a:pt x="19072" y="16570"/>
                    <a:pt x="19299" y="15480"/>
                  </a:cubicBezTo>
                  <a:cubicBezTo>
                    <a:pt x="19543" y="14373"/>
                    <a:pt x="19875" y="12924"/>
                    <a:pt x="20347" y="11183"/>
                  </a:cubicBezTo>
                  <a:cubicBezTo>
                    <a:pt x="20713" y="9685"/>
                    <a:pt x="21045" y="8464"/>
                    <a:pt x="21237" y="7455"/>
                  </a:cubicBezTo>
                  <a:cubicBezTo>
                    <a:pt x="21429" y="6478"/>
                    <a:pt x="21569" y="5518"/>
                    <a:pt x="21569" y="4590"/>
                  </a:cubicBezTo>
                  <a:cubicBezTo>
                    <a:pt x="21569" y="3011"/>
                    <a:pt x="21132" y="1839"/>
                    <a:pt x="20382" y="1091"/>
                  </a:cubicBezTo>
                  <a:cubicBezTo>
                    <a:pt x="19578" y="391"/>
                    <a:pt x="18408" y="0"/>
                    <a:pt x="1680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1103" name="Google Shape;2532;p60"/>
          <p:cNvGrpSpPr/>
          <p:nvPr/>
        </p:nvGrpSpPr>
        <p:grpSpPr>
          <a:xfrm>
            <a:off x="6785105" y="2007999"/>
            <a:ext cx="1224747" cy="3076080"/>
            <a:chOff x="0" y="0"/>
            <a:chExt cx="1224745" cy="3076078"/>
          </a:xfrm>
        </p:grpSpPr>
        <p:sp>
          <p:nvSpPr>
            <p:cNvPr id="1075" name="Google Shape;2533;p60"/>
            <p:cNvSpPr/>
            <p:nvPr/>
          </p:nvSpPr>
          <p:spPr>
            <a:xfrm>
              <a:off x="124167" y="373293"/>
              <a:ext cx="520722" cy="867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3" h="21600" fill="norm" stroke="1" extrusionOk="0">
                  <a:moveTo>
                    <a:pt x="10630" y="0"/>
                  </a:moveTo>
                  <a:cubicBezTo>
                    <a:pt x="9609" y="0"/>
                    <a:pt x="8588" y="37"/>
                    <a:pt x="7571" y="119"/>
                  </a:cubicBezTo>
                  <a:cubicBezTo>
                    <a:pt x="7515" y="122"/>
                    <a:pt x="7455" y="127"/>
                    <a:pt x="7398" y="130"/>
                  </a:cubicBezTo>
                  <a:lnTo>
                    <a:pt x="6484" y="193"/>
                  </a:lnTo>
                  <a:cubicBezTo>
                    <a:pt x="4919" y="294"/>
                    <a:pt x="2853" y="423"/>
                    <a:pt x="1673" y="657"/>
                  </a:cubicBezTo>
                  <a:cubicBezTo>
                    <a:pt x="517" y="1972"/>
                    <a:pt x="1156" y="2884"/>
                    <a:pt x="0" y="4200"/>
                  </a:cubicBezTo>
                  <a:cubicBezTo>
                    <a:pt x="671" y="5680"/>
                    <a:pt x="1147" y="7254"/>
                    <a:pt x="1477" y="8766"/>
                  </a:cubicBezTo>
                  <a:cubicBezTo>
                    <a:pt x="2368" y="12778"/>
                    <a:pt x="2261" y="16320"/>
                    <a:pt x="2261" y="16320"/>
                  </a:cubicBezTo>
                  <a:lnTo>
                    <a:pt x="1912" y="17278"/>
                  </a:lnTo>
                  <a:lnTo>
                    <a:pt x="1860" y="17419"/>
                  </a:lnTo>
                  <a:cubicBezTo>
                    <a:pt x="1505" y="18384"/>
                    <a:pt x="1450" y="19382"/>
                    <a:pt x="1697" y="20359"/>
                  </a:cubicBezTo>
                  <a:cubicBezTo>
                    <a:pt x="1706" y="20390"/>
                    <a:pt x="1711" y="20413"/>
                    <a:pt x="1716" y="20430"/>
                  </a:cubicBezTo>
                  <a:cubicBezTo>
                    <a:pt x="1945" y="20510"/>
                    <a:pt x="2182" y="20580"/>
                    <a:pt x="2424" y="20638"/>
                  </a:cubicBezTo>
                  <a:cubicBezTo>
                    <a:pt x="3552" y="20882"/>
                    <a:pt x="4704" y="21081"/>
                    <a:pt x="5874" y="21230"/>
                  </a:cubicBezTo>
                  <a:cubicBezTo>
                    <a:pt x="6176" y="21271"/>
                    <a:pt x="6476" y="21305"/>
                    <a:pt x="6773" y="21337"/>
                  </a:cubicBezTo>
                  <a:cubicBezTo>
                    <a:pt x="8398" y="21512"/>
                    <a:pt x="10043" y="21600"/>
                    <a:pt x="11688" y="21600"/>
                  </a:cubicBezTo>
                  <a:cubicBezTo>
                    <a:pt x="12936" y="21600"/>
                    <a:pt x="14183" y="21550"/>
                    <a:pt x="15422" y="21449"/>
                  </a:cubicBezTo>
                  <a:cubicBezTo>
                    <a:pt x="15752" y="21424"/>
                    <a:pt x="16071" y="21392"/>
                    <a:pt x="16360" y="21363"/>
                  </a:cubicBezTo>
                  <a:cubicBezTo>
                    <a:pt x="18052" y="21184"/>
                    <a:pt x="19188" y="20957"/>
                    <a:pt x="19534" y="20853"/>
                  </a:cubicBezTo>
                  <a:cubicBezTo>
                    <a:pt x="19534" y="20853"/>
                    <a:pt x="19534" y="20850"/>
                    <a:pt x="19534" y="20850"/>
                  </a:cubicBezTo>
                  <a:cubicBezTo>
                    <a:pt x="20057" y="20698"/>
                    <a:pt x="20406" y="20583"/>
                    <a:pt x="20406" y="20583"/>
                  </a:cubicBezTo>
                  <a:cubicBezTo>
                    <a:pt x="20629" y="19915"/>
                    <a:pt x="20704" y="19236"/>
                    <a:pt x="20640" y="18557"/>
                  </a:cubicBezTo>
                  <a:cubicBezTo>
                    <a:pt x="20349" y="15540"/>
                    <a:pt x="19655" y="12598"/>
                    <a:pt x="20154" y="9845"/>
                  </a:cubicBezTo>
                  <a:cubicBezTo>
                    <a:pt x="20368" y="8625"/>
                    <a:pt x="20624" y="7482"/>
                    <a:pt x="20896" y="6463"/>
                  </a:cubicBezTo>
                  <a:cubicBezTo>
                    <a:pt x="21600" y="3665"/>
                    <a:pt x="18616" y="441"/>
                    <a:pt x="18616" y="441"/>
                  </a:cubicBezTo>
                  <a:lnTo>
                    <a:pt x="16863" y="343"/>
                  </a:lnTo>
                  <a:lnTo>
                    <a:pt x="15939" y="291"/>
                  </a:lnTo>
                  <a:lnTo>
                    <a:pt x="15268" y="253"/>
                  </a:lnTo>
                  <a:lnTo>
                    <a:pt x="12489" y="37"/>
                  </a:lnTo>
                  <a:lnTo>
                    <a:pt x="11730" y="15"/>
                  </a:lnTo>
                  <a:cubicBezTo>
                    <a:pt x="11361" y="6"/>
                    <a:pt x="10993" y="0"/>
                    <a:pt x="1063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6" name="Google Shape;2534;p60"/>
            <p:cNvSpPr/>
            <p:nvPr/>
          </p:nvSpPr>
          <p:spPr>
            <a:xfrm>
              <a:off x="241821" y="197734"/>
              <a:ext cx="141375" cy="168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7" h="21600" fill="norm" stroke="1" extrusionOk="0">
                  <a:moveTo>
                    <a:pt x="13361" y="0"/>
                  </a:moveTo>
                  <a:lnTo>
                    <a:pt x="9320" y="3197"/>
                  </a:lnTo>
                  <a:cubicBezTo>
                    <a:pt x="7787" y="3862"/>
                    <a:pt x="6268" y="4647"/>
                    <a:pt x="5102" y="5746"/>
                  </a:cubicBezTo>
                  <a:cubicBezTo>
                    <a:pt x="3956" y="6839"/>
                    <a:pt x="3176" y="8273"/>
                    <a:pt x="3268" y="9723"/>
                  </a:cubicBezTo>
                  <a:cubicBezTo>
                    <a:pt x="3406" y="11827"/>
                    <a:pt x="5298" y="13662"/>
                    <a:pt x="5351" y="15766"/>
                  </a:cubicBezTo>
                  <a:cubicBezTo>
                    <a:pt x="5416" y="18057"/>
                    <a:pt x="2941" y="20166"/>
                    <a:pt x="223" y="20166"/>
                  </a:cubicBezTo>
                  <a:cubicBezTo>
                    <a:pt x="151" y="20166"/>
                    <a:pt x="72" y="20166"/>
                    <a:pt x="0" y="20161"/>
                  </a:cubicBezTo>
                  <a:cubicBezTo>
                    <a:pt x="2312" y="20754"/>
                    <a:pt x="4644" y="21347"/>
                    <a:pt x="7028" y="21540"/>
                  </a:cubicBezTo>
                  <a:cubicBezTo>
                    <a:pt x="7512" y="21578"/>
                    <a:pt x="8003" y="21600"/>
                    <a:pt x="8495" y="21600"/>
                  </a:cubicBezTo>
                  <a:cubicBezTo>
                    <a:pt x="10433" y="21600"/>
                    <a:pt x="12372" y="21276"/>
                    <a:pt x="14029" y="20490"/>
                  </a:cubicBezTo>
                  <a:cubicBezTo>
                    <a:pt x="16341" y="19392"/>
                    <a:pt x="17932" y="17496"/>
                    <a:pt x="19236" y="15574"/>
                  </a:cubicBezTo>
                  <a:cubicBezTo>
                    <a:pt x="20506" y="13706"/>
                    <a:pt x="21600" y="11651"/>
                    <a:pt x="21587" y="9487"/>
                  </a:cubicBezTo>
                  <a:cubicBezTo>
                    <a:pt x="21567" y="7444"/>
                    <a:pt x="20526" y="5460"/>
                    <a:pt x="18993" y="3878"/>
                  </a:cubicBezTo>
                  <a:cubicBezTo>
                    <a:pt x="17454" y="2280"/>
                    <a:pt x="15463" y="1038"/>
                    <a:pt x="13361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7" name="Google Shape;2535;p60"/>
            <p:cNvSpPr/>
            <p:nvPr/>
          </p:nvSpPr>
          <p:spPr>
            <a:xfrm>
              <a:off x="585561" y="390107"/>
              <a:ext cx="134684" cy="400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28" y="0"/>
                  </a:moveTo>
                  <a:cubicBezTo>
                    <a:pt x="413" y="0"/>
                    <a:pt x="0" y="42"/>
                    <a:pt x="0" y="42"/>
                  </a:cubicBezTo>
                  <a:lnTo>
                    <a:pt x="9472" y="21600"/>
                  </a:lnTo>
                  <a:lnTo>
                    <a:pt x="21600" y="20592"/>
                  </a:lnTo>
                  <a:cubicBezTo>
                    <a:pt x="19557" y="1405"/>
                    <a:pt x="5269" y="0"/>
                    <a:pt x="112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8" name="Google Shape;2536;p60"/>
            <p:cNvSpPr/>
            <p:nvPr/>
          </p:nvSpPr>
          <p:spPr>
            <a:xfrm>
              <a:off x="179345" y="2915146"/>
              <a:ext cx="198948" cy="160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65" h="21600" fill="norm" stroke="1" extrusionOk="0">
                  <a:moveTo>
                    <a:pt x="12025" y="0"/>
                  </a:moveTo>
                  <a:cubicBezTo>
                    <a:pt x="12059" y="294"/>
                    <a:pt x="12081" y="604"/>
                    <a:pt x="12081" y="915"/>
                  </a:cubicBezTo>
                  <a:lnTo>
                    <a:pt x="691" y="15774"/>
                  </a:lnTo>
                  <a:cubicBezTo>
                    <a:pt x="-458" y="17173"/>
                    <a:pt x="-109" y="20074"/>
                    <a:pt x="1259" y="20708"/>
                  </a:cubicBezTo>
                  <a:cubicBezTo>
                    <a:pt x="1432" y="20788"/>
                    <a:pt x="1595" y="20863"/>
                    <a:pt x="1772" y="20909"/>
                  </a:cubicBezTo>
                  <a:cubicBezTo>
                    <a:pt x="2912" y="21329"/>
                    <a:pt x="4372" y="21600"/>
                    <a:pt x="5883" y="21600"/>
                  </a:cubicBezTo>
                  <a:cubicBezTo>
                    <a:pt x="8659" y="21600"/>
                    <a:pt x="11608" y="20679"/>
                    <a:pt x="13032" y="18025"/>
                  </a:cubicBezTo>
                  <a:cubicBezTo>
                    <a:pt x="13997" y="16229"/>
                    <a:pt x="15413" y="15204"/>
                    <a:pt x="16872" y="15170"/>
                  </a:cubicBezTo>
                  <a:lnTo>
                    <a:pt x="17371" y="15170"/>
                  </a:lnTo>
                  <a:cubicBezTo>
                    <a:pt x="21142" y="15141"/>
                    <a:pt x="19937" y="8301"/>
                    <a:pt x="19076" y="2343"/>
                  </a:cubicBezTo>
                  <a:cubicBezTo>
                    <a:pt x="19076" y="2343"/>
                    <a:pt x="18912" y="1491"/>
                    <a:pt x="18693" y="230"/>
                  </a:cubicBezTo>
                  <a:lnTo>
                    <a:pt x="12025" y="0"/>
                  </a:ln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79" name="Google Shape;2537;p60"/>
            <p:cNvSpPr/>
            <p:nvPr/>
          </p:nvSpPr>
          <p:spPr>
            <a:xfrm>
              <a:off x="119334" y="1172874"/>
              <a:ext cx="327497" cy="1743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6" h="21600" fill="norm" stroke="1" extrusionOk="0">
                  <a:moveTo>
                    <a:pt x="2685" y="0"/>
                  </a:moveTo>
                  <a:lnTo>
                    <a:pt x="141" y="8465"/>
                  </a:lnTo>
                  <a:cubicBezTo>
                    <a:pt x="-240" y="9744"/>
                    <a:pt x="132" y="11030"/>
                    <a:pt x="1488" y="12286"/>
                  </a:cubicBezTo>
                  <a:cubicBezTo>
                    <a:pt x="1607" y="12395"/>
                    <a:pt x="1726" y="12504"/>
                    <a:pt x="1863" y="12612"/>
                  </a:cubicBezTo>
                  <a:lnTo>
                    <a:pt x="11472" y="21600"/>
                  </a:lnTo>
                  <a:lnTo>
                    <a:pt x="16141" y="21600"/>
                  </a:lnTo>
                  <a:cubicBezTo>
                    <a:pt x="16141" y="21600"/>
                    <a:pt x="21360" y="14715"/>
                    <a:pt x="13119" y="11246"/>
                  </a:cubicBezTo>
                  <a:lnTo>
                    <a:pt x="18888" y="3784"/>
                  </a:lnTo>
                  <a:lnTo>
                    <a:pt x="19232" y="3927"/>
                  </a:lnTo>
                  <a:cubicBezTo>
                    <a:pt x="19744" y="3406"/>
                    <a:pt x="20699" y="2905"/>
                    <a:pt x="20999" y="2375"/>
                  </a:cubicBezTo>
                  <a:cubicBezTo>
                    <a:pt x="21352" y="1758"/>
                    <a:pt x="21171" y="1127"/>
                    <a:pt x="21060" y="503"/>
                  </a:cubicBezTo>
                  <a:cubicBezTo>
                    <a:pt x="14622" y="365"/>
                    <a:pt x="6601" y="173"/>
                    <a:pt x="2685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0" name="Google Shape;2538;p60"/>
            <p:cNvSpPr/>
            <p:nvPr/>
          </p:nvSpPr>
          <p:spPr>
            <a:xfrm>
              <a:off x="457879" y="2915146"/>
              <a:ext cx="201087" cy="15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4" h="21600" fill="norm" stroke="1" extrusionOk="0">
                  <a:moveTo>
                    <a:pt x="7612" y="0"/>
                  </a:moveTo>
                  <a:lnTo>
                    <a:pt x="971" y="614"/>
                  </a:lnTo>
                  <a:cubicBezTo>
                    <a:pt x="787" y="1889"/>
                    <a:pt x="649" y="2755"/>
                    <a:pt x="649" y="2755"/>
                  </a:cubicBezTo>
                  <a:cubicBezTo>
                    <a:pt x="-18" y="8779"/>
                    <a:pt x="-1007" y="15698"/>
                    <a:pt x="2597" y="15698"/>
                  </a:cubicBezTo>
                  <a:cubicBezTo>
                    <a:pt x="2645" y="15698"/>
                    <a:pt x="2696" y="15698"/>
                    <a:pt x="2744" y="15698"/>
                  </a:cubicBezTo>
                  <a:lnTo>
                    <a:pt x="3242" y="15681"/>
                  </a:lnTo>
                  <a:cubicBezTo>
                    <a:pt x="3290" y="15681"/>
                    <a:pt x="3333" y="15681"/>
                    <a:pt x="3380" y="15681"/>
                  </a:cubicBezTo>
                  <a:cubicBezTo>
                    <a:pt x="4791" y="15681"/>
                    <a:pt x="6171" y="16634"/>
                    <a:pt x="7148" y="18360"/>
                  </a:cubicBezTo>
                  <a:cubicBezTo>
                    <a:pt x="8533" y="20758"/>
                    <a:pt x="11165" y="21600"/>
                    <a:pt x="13737" y="21600"/>
                  </a:cubicBezTo>
                  <a:cubicBezTo>
                    <a:pt x="15479" y="21600"/>
                    <a:pt x="17199" y="21214"/>
                    <a:pt x="18485" y="20664"/>
                  </a:cubicBezTo>
                  <a:cubicBezTo>
                    <a:pt x="18658" y="20600"/>
                    <a:pt x="18821" y="20518"/>
                    <a:pt x="18984" y="20424"/>
                  </a:cubicBezTo>
                  <a:cubicBezTo>
                    <a:pt x="20339" y="19717"/>
                    <a:pt x="20593" y="16740"/>
                    <a:pt x="19402" y="15383"/>
                  </a:cubicBezTo>
                  <a:lnTo>
                    <a:pt x="7578" y="942"/>
                  </a:lnTo>
                  <a:cubicBezTo>
                    <a:pt x="7565" y="632"/>
                    <a:pt x="7578" y="316"/>
                    <a:pt x="7612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1" name="Google Shape;2539;p60"/>
            <p:cNvSpPr/>
            <p:nvPr/>
          </p:nvSpPr>
          <p:spPr>
            <a:xfrm>
              <a:off x="330030" y="1157004"/>
              <a:ext cx="359296" cy="1774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1600" fill="norm" stroke="1" extrusionOk="0">
                  <a:moveTo>
                    <a:pt x="18031" y="0"/>
                  </a:moveTo>
                  <a:cubicBezTo>
                    <a:pt x="13190" y="501"/>
                    <a:pt x="5878" y="751"/>
                    <a:pt x="0" y="935"/>
                  </a:cubicBezTo>
                  <a:cubicBezTo>
                    <a:pt x="28" y="1549"/>
                    <a:pt x="-20" y="2167"/>
                    <a:pt x="428" y="2772"/>
                  </a:cubicBezTo>
                  <a:cubicBezTo>
                    <a:pt x="805" y="3289"/>
                    <a:pt x="1779" y="3774"/>
                    <a:pt x="2342" y="4280"/>
                  </a:cubicBezTo>
                  <a:lnTo>
                    <a:pt x="2637" y="4138"/>
                  </a:lnTo>
                  <a:lnTo>
                    <a:pt x="9381" y="11418"/>
                  </a:lnTo>
                  <a:cubicBezTo>
                    <a:pt x="2507" y="14884"/>
                    <a:pt x="8632" y="21600"/>
                    <a:pt x="8632" y="21600"/>
                  </a:cubicBezTo>
                  <a:lnTo>
                    <a:pt x="12910" y="21565"/>
                  </a:lnTo>
                  <a:lnTo>
                    <a:pt x="19967" y="12672"/>
                  </a:lnTo>
                  <a:cubicBezTo>
                    <a:pt x="20146" y="12480"/>
                    <a:pt x="20276" y="12318"/>
                    <a:pt x="20385" y="12174"/>
                  </a:cubicBezTo>
                  <a:cubicBezTo>
                    <a:pt x="21341" y="10911"/>
                    <a:pt x="21580" y="9631"/>
                    <a:pt x="21106" y="8358"/>
                  </a:cubicBezTo>
                  <a:lnTo>
                    <a:pt x="18031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2" name="Google Shape;2540;p60"/>
            <p:cNvSpPr/>
            <p:nvPr/>
          </p:nvSpPr>
          <p:spPr>
            <a:xfrm>
              <a:off x="269572" y="378526"/>
              <a:ext cx="49596" cy="851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7" h="21600" fill="norm" stroke="1" extrusionOk="0">
                  <a:moveTo>
                    <a:pt x="15938" y="0"/>
                  </a:moveTo>
                  <a:lnTo>
                    <a:pt x="6440" y="64"/>
                  </a:lnTo>
                  <a:cubicBezTo>
                    <a:pt x="10040" y="3184"/>
                    <a:pt x="11650" y="6306"/>
                    <a:pt x="11307" y="9432"/>
                  </a:cubicBezTo>
                  <a:cubicBezTo>
                    <a:pt x="10909" y="12613"/>
                    <a:pt x="8521" y="15789"/>
                    <a:pt x="4052" y="18955"/>
                  </a:cubicBezTo>
                  <a:cubicBezTo>
                    <a:pt x="2876" y="19799"/>
                    <a:pt x="1502" y="20647"/>
                    <a:pt x="0" y="21491"/>
                  </a:cubicBezTo>
                  <a:cubicBezTo>
                    <a:pt x="3166" y="21533"/>
                    <a:pt x="6277" y="21567"/>
                    <a:pt x="9407" y="21600"/>
                  </a:cubicBezTo>
                  <a:cubicBezTo>
                    <a:pt x="13459" y="19313"/>
                    <a:pt x="16480" y="17023"/>
                    <a:pt x="18380" y="14727"/>
                  </a:cubicBezTo>
                  <a:cubicBezTo>
                    <a:pt x="21003" y="11549"/>
                    <a:pt x="21600" y="8370"/>
                    <a:pt x="20135" y="5192"/>
                  </a:cubicBezTo>
                  <a:cubicBezTo>
                    <a:pt x="19357" y="3459"/>
                    <a:pt x="17946" y="1729"/>
                    <a:pt x="15938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3" name="Google Shape;2541;p60"/>
            <p:cNvSpPr/>
            <p:nvPr/>
          </p:nvSpPr>
          <p:spPr>
            <a:xfrm>
              <a:off x="506510" y="384874"/>
              <a:ext cx="55183" cy="849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5" h="21600" fill="norm" stroke="1" extrusionOk="0">
                  <a:moveTo>
                    <a:pt x="4969" y="0"/>
                  </a:moveTo>
                  <a:cubicBezTo>
                    <a:pt x="7345" y="1443"/>
                    <a:pt x="9152" y="2885"/>
                    <a:pt x="10424" y="4328"/>
                  </a:cubicBezTo>
                  <a:cubicBezTo>
                    <a:pt x="11862" y="5965"/>
                    <a:pt x="12582" y="7601"/>
                    <a:pt x="12666" y="9238"/>
                  </a:cubicBezTo>
                  <a:cubicBezTo>
                    <a:pt x="12716" y="10887"/>
                    <a:pt x="12080" y="12529"/>
                    <a:pt x="10775" y="14174"/>
                  </a:cubicBezTo>
                  <a:cubicBezTo>
                    <a:pt x="9470" y="15811"/>
                    <a:pt x="7479" y="17442"/>
                    <a:pt x="4735" y="19070"/>
                  </a:cubicBezTo>
                  <a:cubicBezTo>
                    <a:pt x="3380" y="19916"/>
                    <a:pt x="1807" y="20759"/>
                    <a:pt x="0" y="21600"/>
                  </a:cubicBezTo>
                  <a:cubicBezTo>
                    <a:pt x="3196" y="21574"/>
                    <a:pt x="6224" y="21541"/>
                    <a:pt x="9068" y="21512"/>
                  </a:cubicBezTo>
                  <a:cubicBezTo>
                    <a:pt x="10240" y="20927"/>
                    <a:pt x="11411" y="20343"/>
                    <a:pt x="12448" y="19755"/>
                  </a:cubicBezTo>
                  <a:cubicBezTo>
                    <a:pt x="15326" y="18118"/>
                    <a:pt x="17534" y="16478"/>
                    <a:pt x="19074" y="14836"/>
                  </a:cubicBezTo>
                  <a:cubicBezTo>
                    <a:pt x="20563" y="13193"/>
                    <a:pt x="21366" y="11547"/>
                    <a:pt x="21516" y="9902"/>
                  </a:cubicBezTo>
                  <a:cubicBezTo>
                    <a:pt x="21600" y="8257"/>
                    <a:pt x="21065" y="6611"/>
                    <a:pt x="19793" y="4966"/>
                  </a:cubicBezTo>
                  <a:cubicBezTo>
                    <a:pt x="18538" y="3326"/>
                    <a:pt x="16547" y="1689"/>
                    <a:pt x="13887" y="52"/>
                  </a:cubicBezTo>
                  <a:lnTo>
                    <a:pt x="4969" y="0"/>
                  </a:ln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4" name="Google Shape;2542;p60"/>
            <p:cNvSpPr/>
            <p:nvPr/>
          </p:nvSpPr>
          <p:spPr>
            <a:xfrm>
              <a:off x="612628" y="407521"/>
              <a:ext cx="182727" cy="474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43" h="21600" fill="norm" stroke="1" extrusionOk="0">
                  <a:moveTo>
                    <a:pt x="17015" y="0"/>
                  </a:moveTo>
                  <a:lnTo>
                    <a:pt x="11477" y="3212"/>
                  </a:lnTo>
                  <a:cubicBezTo>
                    <a:pt x="10068" y="3078"/>
                    <a:pt x="8812" y="3023"/>
                    <a:pt x="7706" y="3023"/>
                  </a:cubicBezTo>
                  <a:cubicBezTo>
                    <a:pt x="5194" y="3023"/>
                    <a:pt x="3437" y="3306"/>
                    <a:pt x="2326" y="3587"/>
                  </a:cubicBezTo>
                  <a:cubicBezTo>
                    <a:pt x="1328" y="3845"/>
                    <a:pt x="691" y="4297"/>
                    <a:pt x="632" y="4797"/>
                  </a:cubicBezTo>
                  <a:cubicBezTo>
                    <a:pt x="424" y="5921"/>
                    <a:pt x="280" y="6994"/>
                    <a:pt x="171" y="8025"/>
                  </a:cubicBezTo>
                  <a:cubicBezTo>
                    <a:pt x="-488" y="14494"/>
                    <a:pt x="704" y="19096"/>
                    <a:pt x="4612" y="20983"/>
                  </a:cubicBezTo>
                  <a:cubicBezTo>
                    <a:pt x="5483" y="21401"/>
                    <a:pt x="6640" y="21600"/>
                    <a:pt x="7755" y="21600"/>
                  </a:cubicBezTo>
                  <a:cubicBezTo>
                    <a:pt x="9246" y="21600"/>
                    <a:pt x="10664" y="21245"/>
                    <a:pt x="11233" y="20568"/>
                  </a:cubicBezTo>
                  <a:cubicBezTo>
                    <a:pt x="12548" y="19016"/>
                    <a:pt x="11333" y="16592"/>
                    <a:pt x="11333" y="16592"/>
                  </a:cubicBezTo>
                  <a:lnTo>
                    <a:pt x="6644" y="8583"/>
                  </a:lnTo>
                  <a:lnTo>
                    <a:pt x="5610" y="6836"/>
                  </a:lnTo>
                  <a:lnTo>
                    <a:pt x="13926" y="5517"/>
                  </a:lnTo>
                  <a:cubicBezTo>
                    <a:pt x="21112" y="2168"/>
                    <a:pt x="19170" y="1928"/>
                    <a:pt x="18470" y="1928"/>
                  </a:cubicBezTo>
                  <a:cubicBezTo>
                    <a:pt x="18352" y="1928"/>
                    <a:pt x="18271" y="1936"/>
                    <a:pt x="18271" y="1936"/>
                  </a:cubicBezTo>
                  <a:cubicBezTo>
                    <a:pt x="18673" y="1253"/>
                    <a:pt x="18470" y="1069"/>
                    <a:pt x="18131" y="1069"/>
                  </a:cubicBezTo>
                  <a:cubicBezTo>
                    <a:pt x="17738" y="1069"/>
                    <a:pt x="17164" y="1319"/>
                    <a:pt x="17164" y="1319"/>
                  </a:cubicBezTo>
                  <a:cubicBezTo>
                    <a:pt x="18366" y="164"/>
                    <a:pt x="17015" y="0"/>
                    <a:pt x="1701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5" name="Google Shape;2543;p60"/>
            <p:cNvSpPr/>
            <p:nvPr/>
          </p:nvSpPr>
          <p:spPr>
            <a:xfrm>
              <a:off x="612628" y="583895"/>
              <a:ext cx="112533" cy="298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16" h="21600" fill="norm" stroke="1" extrusionOk="0">
                  <a:moveTo>
                    <a:pt x="284" y="0"/>
                  </a:moveTo>
                  <a:cubicBezTo>
                    <a:pt x="-808" y="10294"/>
                    <a:pt x="1166" y="17616"/>
                    <a:pt x="7633" y="20619"/>
                  </a:cubicBezTo>
                  <a:cubicBezTo>
                    <a:pt x="9076" y="21283"/>
                    <a:pt x="10990" y="21600"/>
                    <a:pt x="12837" y="21600"/>
                  </a:cubicBezTo>
                  <a:cubicBezTo>
                    <a:pt x="15304" y="21600"/>
                    <a:pt x="17652" y="21035"/>
                    <a:pt x="18594" y="19957"/>
                  </a:cubicBezTo>
                  <a:cubicBezTo>
                    <a:pt x="20792" y="17489"/>
                    <a:pt x="18758" y="13632"/>
                    <a:pt x="18758" y="13632"/>
                  </a:cubicBezTo>
                  <a:lnTo>
                    <a:pt x="10998" y="888"/>
                  </a:lnTo>
                  <a:cubicBezTo>
                    <a:pt x="10736" y="891"/>
                    <a:pt x="10474" y="894"/>
                    <a:pt x="10205" y="894"/>
                  </a:cubicBezTo>
                  <a:cubicBezTo>
                    <a:pt x="6788" y="894"/>
                    <a:pt x="3401" y="590"/>
                    <a:pt x="28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6" name="Google Shape;2544;p60"/>
            <p:cNvSpPr/>
            <p:nvPr/>
          </p:nvSpPr>
          <p:spPr>
            <a:xfrm>
              <a:off x="363075" y="284291"/>
              <a:ext cx="98075" cy="164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0" h="21600" fill="norm" stroke="1" extrusionOk="0">
                  <a:moveTo>
                    <a:pt x="149" y="0"/>
                  </a:moveTo>
                  <a:lnTo>
                    <a:pt x="280" y="1154"/>
                  </a:lnTo>
                  <a:lnTo>
                    <a:pt x="121" y="10017"/>
                  </a:lnTo>
                  <a:lnTo>
                    <a:pt x="28" y="12140"/>
                  </a:lnTo>
                  <a:lnTo>
                    <a:pt x="1" y="14539"/>
                  </a:lnTo>
                  <a:cubicBezTo>
                    <a:pt x="-46" y="17180"/>
                    <a:pt x="2354" y="19624"/>
                    <a:pt x="6214" y="20851"/>
                  </a:cubicBezTo>
                  <a:cubicBezTo>
                    <a:pt x="7191" y="21155"/>
                    <a:pt x="8242" y="21380"/>
                    <a:pt x="9349" y="21504"/>
                  </a:cubicBezTo>
                  <a:cubicBezTo>
                    <a:pt x="9963" y="21572"/>
                    <a:pt x="10568" y="21600"/>
                    <a:pt x="11163" y="21600"/>
                  </a:cubicBezTo>
                  <a:cubicBezTo>
                    <a:pt x="16819" y="21600"/>
                    <a:pt x="21554" y="18717"/>
                    <a:pt x="21256" y="15147"/>
                  </a:cubicBezTo>
                  <a:lnTo>
                    <a:pt x="21256" y="15040"/>
                  </a:lnTo>
                  <a:lnTo>
                    <a:pt x="21228" y="14888"/>
                  </a:lnTo>
                  <a:lnTo>
                    <a:pt x="21210" y="14601"/>
                  </a:lnTo>
                  <a:lnTo>
                    <a:pt x="20977" y="12731"/>
                  </a:lnTo>
                  <a:lnTo>
                    <a:pt x="20456" y="8013"/>
                  </a:lnTo>
                  <a:cubicBezTo>
                    <a:pt x="20401" y="7500"/>
                    <a:pt x="19907" y="7044"/>
                    <a:pt x="19154" y="6813"/>
                  </a:cubicBezTo>
                  <a:lnTo>
                    <a:pt x="12233" y="4645"/>
                  </a:lnTo>
                  <a:lnTo>
                    <a:pt x="7517" y="2838"/>
                  </a:lnTo>
                  <a:lnTo>
                    <a:pt x="475" y="107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7" name="Google Shape;2545;p60"/>
            <p:cNvSpPr/>
            <p:nvPr/>
          </p:nvSpPr>
          <p:spPr>
            <a:xfrm>
              <a:off x="386159" y="299904"/>
              <a:ext cx="74929" cy="99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6" h="21600" fill="norm" stroke="1" extrusionOk="0">
                  <a:moveTo>
                    <a:pt x="11" y="0"/>
                  </a:moveTo>
                  <a:cubicBezTo>
                    <a:pt x="-354" y="9686"/>
                    <a:pt x="8464" y="18591"/>
                    <a:pt x="21246" y="21600"/>
                  </a:cubicBezTo>
                  <a:lnTo>
                    <a:pt x="21246" y="21424"/>
                  </a:lnTo>
                  <a:lnTo>
                    <a:pt x="21185" y="21173"/>
                  </a:lnTo>
                  <a:lnTo>
                    <a:pt x="21149" y="20699"/>
                  </a:lnTo>
                  <a:lnTo>
                    <a:pt x="20857" y="17616"/>
                  </a:lnTo>
                  <a:lnTo>
                    <a:pt x="20200" y="9834"/>
                  </a:lnTo>
                  <a:cubicBezTo>
                    <a:pt x="20103" y="8989"/>
                    <a:pt x="19446" y="8237"/>
                    <a:pt x="18497" y="7856"/>
                  </a:cubicBezTo>
                  <a:lnTo>
                    <a:pt x="9412" y="4281"/>
                  </a:lnTo>
                  <a:lnTo>
                    <a:pt x="3282" y="130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AC5B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8" name="Google Shape;2546;p60"/>
            <p:cNvSpPr/>
            <p:nvPr/>
          </p:nvSpPr>
          <p:spPr>
            <a:xfrm>
              <a:off x="338579" y="342968"/>
              <a:ext cx="146933" cy="129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6" h="21600" fill="norm" stroke="1" extrusionOk="0">
                  <a:moveTo>
                    <a:pt x="2182" y="0"/>
                  </a:moveTo>
                  <a:cubicBezTo>
                    <a:pt x="1944" y="0"/>
                    <a:pt x="1725" y="179"/>
                    <a:pt x="1656" y="451"/>
                  </a:cubicBezTo>
                  <a:lnTo>
                    <a:pt x="33" y="5748"/>
                  </a:lnTo>
                  <a:cubicBezTo>
                    <a:pt x="-105" y="6192"/>
                    <a:pt x="221" y="6500"/>
                    <a:pt x="559" y="6500"/>
                  </a:cubicBezTo>
                  <a:cubicBezTo>
                    <a:pt x="628" y="6500"/>
                    <a:pt x="691" y="6486"/>
                    <a:pt x="760" y="6457"/>
                  </a:cubicBezTo>
                  <a:cubicBezTo>
                    <a:pt x="1756" y="12850"/>
                    <a:pt x="5810" y="18375"/>
                    <a:pt x="11212" y="20482"/>
                  </a:cubicBezTo>
                  <a:cubicBezTo>
                    <a:pt x="11262" y="20496"/>
                    <a:pt x="11312" y="20504"/>
                    <a:pt x="11362" y="20504"/>
                  </a:cubicBezTo>
                  <a:cubicBezTo>
                    <a:pt x="11438" y="20504"/>
                    <a:pt x="11513" y="20489"/>
                    <a:pt x="11582" y="20439"/>
                  </a:cubicBezTo>
                  <a:cubicBezTo>
                    <a:pt x="12108" y="21235"/>
                    <a:pt x="13017" y="21600"/>
                    <a:pt x="13881" y="21600"/>
                  </a:cubicBezTo>
                  <a:cubicBezTo>
                    <a:pt x="14997" y="21579"/>
                    <a:pt x="16056" y="21005"/>
                    <a:pt x="17052" y="20518"/>
                  </a:cubicBezTo>
                  <a:cubicBezTo>
                    <a:pt x="18049" y="20016"/>
                    <a:pt x="19064" y="19421"/>
                    <a:pt x="19809" y="18468"/>
                  </a:cubicBezTo>
                  <a:cubicBezTo>
                    <a:pt x="21257" y="16576"/>
                    <a:pt x="21495" y="13738"/>
                    <a:pt x="21464" y="11309"/>
                  </a:cubicBezTo>
                  <a:cubicBezTo>
                    <a:pt x="21426" y="8736"/>
                    <a:pt x="20887" y="6170"/>
                    <a:pt x="19534" y="4085"/>
                  </a:cubicBezTo>
                  <a:cubicBezTo>
                    <a:pt x="19433" y="3877"/>
                    <a:pt x="19252" y="3770"/>
                    <a:pt x="19064" y="3770"/>
                  </a:cubicBezTo>
                  <a:cubicBezTo>
                    <a:pt x="18970" y="3770"/>
                    <a:pt x="18876" y="3791"/>
                    <a:pt x="18794" y="3856"/>
                  </a:cubicBezTo>
                  <a:cubicBezTo>
                    <a:pt x="14859" y="6557"/>
                    <a:pt x="12227" y="11173"/>
                    <a:pt x="11651" y="16383"/>
                  </a:cubicBezTo>
                  <a:cubicBezTo>
                    <a:pt x="10723" y="9725"/>
                    <a:pt x="7377" y="3791"/>
                    <a:pt x="2464" y="86"/>
                  </a:cubicBezTo>
                  <a:cubicBezTo>
                    <a:pt x="2376" y="29"/>
                    <a:pt x="2276" y="0"/>
                    <a:pt x="218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89" name="Google Shape;2547;p60"/>
            <p:cNvSpPr/>
            <p:nvPr/>
          </p:nvSpPr>
          <p:spPr>
            <a:xfrm>
              <a:off x="262155" y="15312"/>
              <a:ext cx="282357" cy="331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1" h="21600" fill="norm" stroke="1" extrusionOk="0">
                  <a:moveTo>
                    <a:pt x="10842" y="0"/>
                  </a:moveTo>
                  <a:cubicBezTo>
                    <a:pt x="7397" y="0"/>
                    <a:pt x="4885" y="1733"/>
                    <a:pt x="4885" y="1733"/>
                  </a:cubicBezTo>
                  <a:cubicBezTo>
                    <a:pt x="1013" y="3422"/>
                    <a:pt x="2846" y="9191"/>
                    <a:pt x="2846" y="9191"/>
                  </a:cubicBezTo>
                  <a:cubicBezTo>
                    <a:pt x="2435" y="9021"/>
                    <a:pt x="2082" y="8948"/>
                    <a:pt x="1781" y="8948"/>
                  </a:cubicBezTo>
                  <a:cubicBezTo>
                    <a:pt x="165" y="8948"/>
                    <a:pt x="10" y="11022"/>
                    <a:pt x="10" y="11022"/>
                  </a:cubicBezTo>
                  <a:cubicBezTo>
                    <a:pt x="-191" y="13837"/>
                    <a:pt x="2859" y="13893"/>
                    <a:pt x="3101" y="13893"/>
                  </a:cubicBezTo>
                  <a:cubicBezTo>
                    <a:pt x="3111" y="13893"/>
                    <a:pt x="3114" y="13893"/>
                    <a:pt x="3114" y="13893"/>
                  </a:cubicBezTo>
                  <a:cubicBezTo>
                    <a:pt x="3655" y="15579"/>
                    <a:pt x="4704" y="17116"/>
                    <a:pt x="6151" y="18352"/>
                  </a:cubicBezTo>
                  <a:cubicBezTo>
                    <a:pt x="8168" y="19948"/>
                    <a:pt x="9955" y="20831"/>
                    <a:pt x="11473" y="21281"/>
                  </a:cubicBezTo>
                  <a:cubicBezTo>
                    <a:pt x="12189" y="21497"/>
                    <a:pt x="12924" y="21600"/>
                    <a:pt x="13652" y="21600"/>
                  </a:cubicBezTo>
                  <a:cubicBezTo>
                    <a:pt x="15977" y="21600"/>
                    <a:pt x="18223" y="20552"/>
                    <a:pt x="19551" y="18788"/>
                  </a:cubicBezTo>
                  <a:cubicBezTo>
                    <a:pt x="20347" y="17703"/>
                    <a:pt x="20888" y="16507"/>
                    <a:pt x="21147" y="15240"/>
                  </a:cubicBezTo>
                  <a:cubicBezTo>
                    <a:pt x="21409" y="14022"/>
                    <a:pt x="21357" y="12764"/>
                    <a:pt x="21001" y="11556"/>
                  </a:cubicBezTo>
                  <a:cubicBezTo>
                    <a:pt x="20713" y="10564"/>
                    <a:pt x="20616" y="9532"/>
                    <a:pt x="20713" y="8515"/>
                  </a:cubicBezTo>
                  <a:cubicBezTo>
                    <a:pt x="20755" y="6796"/>
                    <a:pt x="19509" y="4875"/>
                    <a:pt x="18557" y="3670"/>
                  </a:cubicBezTo>
                  <a:cubicBezTo>
                    <a:pt x="17903" y="2812"/>
                    <a:pt x="17064" y="2066"/>
                    <a:pt x="16090" y="1470"/>
                  </a:cubicBezTo>
                  <a:cubicBezTo>
                    <a:pt x="14241" y="375"/>
                    <a:pt x="12441" y="0"/>
                    <a:pt x="1084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0" name="Google Shape;2548;p60"/>
            <p:cNvSpPr/>
            <p:nvPr/>
          </p:nvSpPr>
          <p:spPr>
            <a:xfrm>
              <a:off x="302256" y="230890"/>
              <a:ext cx="243240" cy="154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9" h="21600" fill="norm" stroke="1" extrusionOk="0">
                  <a:moveTo>
                    <a:pt x="21176" y="0"/>
                  </a:moveTo>
                  <a:cubicBezTo>
                    <a:pt x="19737" y="1810"/>
                    <a:pt x="17874" y="2716"/>
                    <a:pt x="16045" y="2878"/>
                  </a:cubicBezTo>
                  <a:cubicBezTo>
                    <a:pt x="15996" y="2884"/>
                    <a:pt x="15947" y="2884"/>
                    <a:pt x="15899" y="2884"/>
                  </a:cubicBezTo>
                  <a:cubicBezTo>
                    <a:pt x="14625" y="2884"/>
                    <a:pt x="12379" y="1571"/>
                    <a:pt x="12379" y="1571"/>
                  </a:cubicBezTo>
                  <a:cubicBezTo>
                    <a:pt x="11850" y="1265"/>
                    <a:pt x="11301" y="1115"/>
                    <a:pt x="10753" y="1115"/>
                  </a:cubicBezTo>
                  <a:cubicBezTo>
                    <a:pt x="9540" y="1115"/>
                    <a:pt x="8353" y="1852"/>
                    <a:pt x="7452" y="3231"/>
                  </a:cubicBezTo>
                  <a:cubicBezTo>
                    <a:pt x="7005" y="3945"/>
                    <a:pt x="6633" y="4814"/>
                    <a:pt x="6073" y="5288"/>
                  </a:cubicBezTo>
                  <a:cubicBezTo>
                    <a:pt x="5731" y="5557"/>
                    <a:pt x="5352" y="5665"/>
                    <a:pt x="4965" y="5665"/>
                  </a:cubicBezTo>
                  <a:cubicBezTo>
                    <a:pt x="4695" y="5665"/>
                    <a:pt x="4421" y="5611"/>
                    <a:pt x="4150" y="5527"/>
                  </a:cubicBezTo>
                  <a:cubicBezTo>
                    <a:pt x="2310" y="4880"/>
                    <a:pt x="762" y="2860"/>
                    <a:pt x="0" y="102"/>
                  </a:cubicBezTo>
                  <a:cubicBezTo>
                    <a:pt x="184" y="2908"/>
                    <a:pt x="406" y="5881"/>
                    <a:pt x="1450" y="8177"/>
                  </a:cubicBezTo>
                  <a:cubicBezTo>
                    <a:pt x="1825" y="8987"/>
                    <a:pt x="2280" y="9682"/>
                    <a:pt x="2794" y="10263"/>
                  </a:cubicBezTo>
                  <a:cubicBezTo>
                    <a:pt x="3080" y="11456"/>
                    <a:pt x="3504" y="12554"/>
                    <a:pt x="4049" y="13495"/>
                  </a:cubicBezTo>
                  <a:lnTo>
                    <a:pt x="4131" y="11522"/>
                  </a:lnTo>
                  <a:cubicBezTo>
                    <a:pt x="4567" y="14010"/>
                    <a:pt x="5630" y="16109"/>
                    <a:pt x="7065" y="17320"/>
                  </a:cubicBezTo>
                  <a:cubicBezTo>
                    <a:pt x="6963" y="16804"/>
                    <a:pt x="6866" y="16288"/>
                    <a:pt x="6764" y="15755"/>
                  </a:cubicBezTo>
                  <a:cubicBezTo>
                    <a:pt x="7977" y="17919"/>
                    <a:pt x="9465" y="19682"/>
                    <a:pt x="11125" y="20893"/>
                  </a:cubicBezTo>
                  <a:lnTo>
                    <a:pt x="10479" y="18998"/>
                  </a:lnTo>
                  <a:cubicBezTo>
                    <a:pt x="11031" y="20233"/>
                    <a:pt x="11775" y="21600"/>
                    <a:pt x="12717" y="21600"/>
                  </a:cubicBezTo>
                  <a:cubicBezTo>
                    <a:pt x="12774" y="21600"/>
                    <a:pt x="12830" y="21594"/>
                    <a:pt x="12886" y="21588"/>
                  </a:cubicBezTo>
                  <a:cubicBezTo>
                    <a:pt x="13322" y="21504"/>
                    <a:pt x="13705" y="21132"/>
                    <a:pt x="14058" y="20761"/>
                  </a:cubicBezTo>
                  <a:cubicBezTo>
                    <a:pt x="15275" y="19472"/>
                    <a:pt x="16368" y="17919"/>
                    <a:pt x="17311" y="16139"/>
                  </a:cubicBezTo>
                  <a:lnTo>
                    <a:pt x="16590" y="19262"/>
                  </a:lnTo>
                  <a:cubicBezTo>
                    <a:pt x="17998" y="17254"/>
                    <a:pt x="19061" y="14706"/>
                    <a:pt x="19688" y="11858"/>
                  </a:cubicBezTo>
                  <a:cubicBezTo>
                    <a:pt x="19587" y="13021"/>
                    <a:pt x="19485" y="14184"/>
                    <a:pt x="19395" y="15347"/>
                  </a:cubicBezTo>
                  <a:cubicBezTo>
                    <a:pt x="20913" y="11696"/>
                    <a:pt x="21600" y="4508"/>
                    <a:pt x="21176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1" name="Google Shape;2549;p60"/>
            <p:cNvSpPr/>
            <p:nvPr/>
          </p:nvSpPr>
          <p:spPr>
            <a:xfrm>
              <a:off x="284243" y="0"/>
              <a:ext cx="276299" cy="2477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21" h="21600" fill="norm" stroke="1" extrusionOk="0">
                  <a:moveTo>
                    <a:pt x="8880" y="0"/>
                  </a:moveTo>
                  <a:cubicBezTo>
                    <a:pt x="7713" y="0"/>
                    <a:pt x="6502" y="314"/>
                    <a:pt x="5297" y="1096"/>
                  </a:cubicBezTo>
                  <a:cubicBezTo>
                    <a:pt x="5287" y="1096"/>
                    <a:pt x="-1224" y="2405"/>
                    <a:pt x="205" y="12646"/>
                  </a:cubicBezTo>
                  <a:cubicBezTo>
                    <a:pt x="552" y="15144"/>
                    <a:pt x="230" y="17886"/>
                    <a:pt x="1454" y="19966"/>
                  </a:cubicBezTo>
                  <a:cubicBezTo>
                    <a:pt x="1820" y="20598"/>
                    <a:pt x="2303" y="21155"/>
                    <a:pt x="2909" y="21435"/>
                  </a:cubicBezTo>
                  <a:cubicBezTo>
                    <a:pt x="3145" y="21544"/>
                    <a:pt x="3404" y="21600"/>
                    <a:pt x="3659" y="21600"/>
                  </a:cubicBezTo>
                  <a:cubicBezTo>
                    <a:pt x="4054" y="21600"/>
                    <a:pt x="4442" y="21465"/>
                    <a:pt x="4745" y="21174"/>
                  </a:cubicBezTo>
                  <a:cubicBezTo>
                    <a:pt x="5246" y="20691"/>
                    <a:pt x="5417" y="19741"/>
                    <a:pt x="5041" y="19116"/>
                  </a:cubicBezTo>
                  <a:cubicBezTo>
                    <a:pt x="4915" y="19169"/>
                    <a:pt x="4786" y="19191"/>
                    <a:pt x="4656" y="19191"/>
                  </a:cubicBezTo>
                  <a:cubicBezTo>
                    <a:pt x="4044" y="19191"/>
                    <a:pt x="3432" y="18660"/>
                    <a:pt x="3306" y="17938"/>
                  </a:cubicBezTo>
                  <a:cubicBezTo>
                    <a:pt x="3170" y="17093"/>
                    <a:pt x="3631" y="16285"/>
                    <a:pt x="3972" y="15518"/>
                  </a:cubicBezTo>
                  <a:cubicBezTo>
                    <a:pt x="4243" y="14882"/>
                    <a:pt x="4439" y="14067"/>
                    <a:pt x="4211" y="13457"/>
                  </a:cubicBezTo>
                  <a:cubicBezTo>
                    <a:pt x="4382" y="13630"/>
                    <a:pt x="4612" y="13723"/>
                    <a:pt x="4846" y="13723"/>
                  </a:cubicBezTo>
                  <a:cubicBezTo>
                    <a:pt x="4950" y="13723"/>
                    <a:pt x="5054" y="13704"/>
                    <a:pt x="5152" y="13663"/>
                  </a:cubicBezTo>
                  <a:cubicBezTo>
                    <a:pt x="5587" y="13472"/>
                    <a:pt x="5893" y="12990"/>
                    <a:pt x="6029" y="12466"/>
                  </a:cubicBezTo>
                  <a:cubicBezTo>
                    <a:pt x="6155" y="11943"/>
                    <a:pt x="6155" y="11378"/>
                    <a:pt x="6145" y="10821"/>
                  </a:cubicBezTo>
                  <a:cubicBezTo>
                    <a:pt x="6171" y="11498"/>
                    <a:pt x="6742" y="12032"/>
                    <a:pt x="7313" y="12040"/>
                  </a:cubicBezTo>
                  <a:cubicBezTo>
                    <a:pt x="7319" y="12044"/>
                    <a:pt x="7325" y="12044"/>
                    <a:pt x="7331" y="12044"/>
                  </a:cubicBezTo>
                  <a:cubicBezTo>
                    <a:pt x="7893" y="12044"/>
                    <a:pt x="8414" y="11651"/>
                    <a:pt x="8764" y="11135"/>
                  </a:cubicBezTo>
                  <a:cubicBezTo>
                    <a:pt x="9130" y="10611"/>
                    <a:pt x="9350" y="9986"/>
                    <a:pt x="9565" y="9362"/>
                  </a:cubicBezTo>
                  <a:cubicBezTo>
                    <a:pt x="10205" y="10080"/>
                    <a:pt x="11082" y="10548"/>
                    <a:pt x="11963" y="10548"/>
                  </a:cubicBezTo>
                  <a:cubicBezTo>
                    <a:pt x="12155" y="10548"/>
                    <a:pt x="12347" y="10525"/>
                    <a:pt x="12540" y="10480"/>
                  </a:cubicBezTo>
                  <a:cubicBezTo>
                    <a:pt x="13603" y="10226"/>
                    <a:pt x="14502" y="9078"/>
                    <a:pt x="14502" y="7798"/>
                  </a:cubicBezTo>
                  <a:cubicBezTo>
                    <a:pt x="14515" y="9055"/>
                    <a:pt x="15382" y="9900"/>
                    <a:pt x="16300" y="9900"/>
                  </a:cubicBezTo>
                  <a:cubicBezTo>
                    <a:pt x="16691" y="9900"/>
                    <a:pt x="17095" y="9747"/>
                    <a:pt x="17445" y="9399"/>
                  </a:cubicBezTo>
                  <a:cubicBezTo>
                    <a:pt x="17180" y="10933"/>
                    <a:pt x="17291" y="12526"/>
                    <a:pt x="17767" y="13989"/>
                  </a:cubicBezTo>
                  <a:cubicBezTo>
                    <a:pt x="17922" y="14441"/>
                    <a:pt x="18117" y="14894"/>
                    <a:pt x="18430" y="15208"/>
                  </a:cubicBezTo>
                  <a:cubicBezTo>
                    <a:pt x="18654" y="15432"/>
                    <a:pt x="18941" y="15582"/>
                    <a:pt x="19228" y="15582"/>
                  </a:cubicBezTo>
                  <a:cubicBezTo>
                    <a:pt x="19348" y="15582"/>
                    <a:pt x="19464" y="15556"/>
                    <a:pt x="19578" y="15500"/>
                  </a:cubicBezTo>
                  <a:cubicBezTo>
                    <a:pt x="20155" y="15215"/>
                    <a:pt x="20310" y="14351"/>
                    <a:pt x="20319" y="13615"/>
                  </a:cubicBezTo>
                  <a:cubicBezTo>
                    <a:pt x="20376" y="10297"/>
                    <a:pt x="19288" y="7092"/>
                    <a:pt x="17300" y="4754"/>
                  </a:cubicBezTo>
                  <a:cubicBezTo>
                    <a:pt x="17300" y="4754"/>
                    <a:pt x="13436" y="0"/>
                    <a:pt x="8880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2" name="Google Shape;2550;p60"/>
            <p:cNvSpPr/>
            <p:nvPr/>
          </p:nvSpPr>
          <p:spPr>
            <a:xfrm>
              <a:off x="159874" y="1084279"/>
              <a:ext cx="475451" cy="168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600" fill="norm" stroke="1" extrusionOk="0">
                  <a:moveTo>
                    <a:pt x="341" y="0"/>
                  </a:moveTo>
                  <a:cubicBezTo>
                    <a:pt x="-63" y="5154"/>
                    <a:pt x="-42" y="8215"/>
                    <a:pt x="68" y="13490"/>
                  </a:cubicBezTo>
                  <a:lnTo>
                    <a:pt x="77" y="13885"/>
                  </a:lnTo>
                  <a:cubicBezTo>
                    <a:pt x="3268" y="19787"/>
                    <a:pt x="7086" y="21600"/>
                    <a:pt x="10579" y="21600"/>
                  </a:cubicBezTo>
                  <a:cubicBezTo>
                    <a:pt x="16168" y="21600"/>
                    <a:pt x="20919" y="16951"/>
                    <a:pt x="20919" y="16951"/>
                  </a:cubicBezTo>
                  <a:cubicBezTo>
                    <a:pt x="21537" y="11979"/>
                    <a:pt x="21277" y="1198"/>
                    <a:pt x="21277" y="1198"/>
                  </a:cubicBezTo>
                  <a:cubicBezTo>
                    <a:pt x="19053" y="3094"/>
                    <a:pt x="16308" y="3758"/>
                    <a:pt x="13547" y="3758"/>
                  </a:cubicBezTo>
                  <a:cubicBezTo>
                    <a:pt x="6990" y="3758"/>
                    <a:pt x="341" y="0"/>
                    <a:pt x="341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3" name="Google Shape;2551;p60"/>
            <p:cNvSpPr/>
            <p:nvPr/>
          </p:nvSpPr>
          <p:spPr>
            <a:xfrm>
              <a:off x="347336" y="1129188"/>
              <a:ext cx="148721" cy="108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2" h="21600" fill="norm" stroke="1" extrusionOk="0">
                  <a:moveTo>
                    <a:pt x="3466" y="3430"/>
                  </a:moveTo>
                  <a:cubicBezTo>
                    <a:pt x="6617" y="4094"/>
                    <a:pt x="9805" y="4426"/>
                    <a:pt x="12993" y="4426"/>
                  </a:cubicBezTo>
                  <a:cubicBezTo>
                    <a:pt x="14501" y="4426"/>
                    <a:pt x="16008" y="4349"/>
                    <a:pt x="17516" y="4204"/>
                  </a:cubicBezTo>
                  <a:cubicBezTo>
                    <a:pt x="17986" y="8264"/>
                    <a:pt x="18115" y="12391"/>
                    <a:pt x="17899" y="16502"/>
                  </a:cubicBezTo>
                  <a:cubicBezTo>
                    <a:pt x="15310" y="17583"/>
                    <a:pt x="12623" y="18128"/>
                    <a:pt x="9910" y="18128"/>
                  </a:cubicBezTo>
                  <a:cubicBezTo>
                    <a:pt x="9465" y="18128"/>
                    <a:pt x="9021" y="18111"/>
                    <a:pt x="8576" y="18085"/>
                  </a:cubicBezTo>
                  <a:cubicBezTo>
                    <a:pt x="7742" y="18009"/>
                    <a:pt x="6914" y="17898"/>
                    <a:pt x="6098" y="17736"/>
                  </a:cubicBezTo>
                  <a:cubicBezTo>
                    <a:pt x="5431" y="17600"/>
                    <a:pt x="4597" y="17532"/>
                    <a:pt x="4016" y="16979"/>
                  </a:cubicBezTo>
                  <a:cubicBezTo>
                    <a:pt x="3367" y="16357"/>
                    <a:pt x="3435" y="15098"/>
                    <a:pt x="3435" y="14094"/>
                  </a:cubicBezTo>
                  <a:lnTo>
                    <a:pt x="3448" y="10443"/>
                  </a:lnTo>
                  <a:lnTo>
                    <a:pt x="3466" y="3430"/>
                  </a:lnTo>
                  <a:close/>
                  <a:moveTo>
                    <a:pt x="1421" y="0"/>
                  </a:moveTo>
                  <a:cubicBezTo>
                    <a:pt x="673" y="0"/>
                    <a:pt x="56" y="843"/>
                    <a:pt x="56" y="1889"/>
                  </a:cubicBezTo>
                  <a:cubicBezTo>
                    <a:pt x="56" y="4204"/>
                    <a:pt x="37" y="7923"/>
                    <a:pt x="37" y="10196"/>
                  </a:cubicBezTo>
                  <a:cubicBezTo>
                    <a:pt x="37" y="11915"/>
                    <a:pt x="0" y="13634"/>
                    <a:pt x="0" y="15353"/>
                  </a:cubicBezTo>
                  <a:cubicBezTo>
                    <a:pt x="0" y="16587"/>
                    <a:pt x="37" y="17923"/>
                    <a:pt x="587" y="18953"/>
                  </a:cubicBezTo>
                  <a:cubicBezTo>
                    <a:pt x="1087" y="19940"/>
                    <a:pt x="1903" y="20417"/>
                    <a:pt x="2731" y="20672"/>
                  </a:cubicBezTo>
                  <a:cubicBezTo>
                    <a:pt x="3818" y="20996"/>
                    <a:pt x="4900" y="21200"/>
                    <a:pt x="5999" y="21336"/>
                  </a:cubicBezTo>
                  <a:cubicBezTo>
                    <a:pt x="7272" y="21515"/>
                    <a:pt x="8545" y="21600"/>
                    <a:pt x="9830" y="21600"/>
                  </a:cubicBezTo>
                  <a:cubicBezTo>
                    <a:pt x="10924" y="21600"/>
                    <a:pt x="12023" y="21532"/>
                    <a:pt x="13123" y="21404"/>
                  </a:cubicBezTo>
                  <a:cubicBezTo>
                    <a:pt x="15755" y="21064"/>
                    <a:pt x="18350" y="20374"/>
                    <a:pt x="20865" y="19319"/>
                  </a:cubicBezTo>
                  <a:cubicBezTo>
                    <a:pt x="21100" y="19226"/>
                    <a:pt x="21248" y="18979"/>
                    <a:pt x="21266" y="18655"/>
                  </a:cubicBezTo>
                  <a:cubicBezTo>
                    <a:pt x="21600" y="12902"/>
                    <a:pt x="21396" y="7115"/>
                    <a:pt x="20679" y="1430"/>
                  </a:cubicBezTo>
                  <a:cubicBezTo>
                    <a:pt x="20636" y="1098"/>
                    <a:pt x="20432" y="860"/>
                    <a:pt x="20197" y="860"/>
                  </a:cubicBezTo>
                  <a:cubicBezTo>
                    <a:pt x="20185" y="860"/>
                    <a:pt x="20173" y="860"/>
                    <a:pt x="20167" y="860"/>
                  </a:cubicBezTo>
                  <a:cubicBezTo>
                    <a:pt x="19104" y="970"/>
                    <a:pt x="17831" y="1021"/>
                    <a:pt x="16453" y="1021"/>
                  </a:cubicBezTo>
                  <a:cubicBezTo>
                    <a:pt x="11245" y="1021"/>
                    <a:pt x="4486" y="332"/>
                    <a:pt x="1532" y="9"/>
                  </a:cubicBezTo>
                  <a:cubicBezTo>
                    <a:pt x="1495" y="9"/>
                    <a:pt x="1458" y="0"/>
                    <a:pt x="142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4" name="Google Shape;2552;p60"/>
            <p:cNvSpPr/>
            <p:nvPr/>
          </p:nvSpPr>
          <p:spPr>
            <a:xfrm>
              <a:off x="758375" y="364886"/>
              <a:ext cx="466371" cy="4513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07" y="0"/>
                  </a:moveTo>
                  <a:cubicBezTo>
                    <a:pt x="1007" y="0"/>
                    <a:pt x="2982" y="3169"/>
                    <a:pt x="3405" y="6975"/>
                  </a:cubicBezTo>
                  <a:cubicBezTo>
                    <a:pt x="1412" y="8512"/>
                    <a:pt x="0" y="10448"/>
                    <a:pt x="0" y="12550"/>
                  </a:cubicBezTo>
                  <a:cubicBezTo>
                    <a:pt x="0" y="17550"/>
                    <a:pt x="7934" y="21600"/>
                    <a:pt x="12774" y="21600"/>
                  </a:cubicBezTo>
                  <a:cubicBezTo>
                    <a:pt x="12799" y="21600"/>
                    <a:pt x="12825" y="21600"/>
                    <a:pt x="12851" y="21600"/>
                  </a:cubicBezTo>
                  <a:cubicBezTo>
                    <a:pt x="17677" y="21600"/>
                    <a:pt x="21600" y="17550"/>
                    <a:pt x="21600" y="12550"/>
                  </a:cubicBezTo>
                  <a:cubicBezTo>
                    <a:pt x="21600" y="7554"/>
                    <a:pt x="17677" y="3506"/>
                    <a:pt x="12851" y="3506"/>
                  </a:cubicBezTo>
                  <a:cubicBezTo>
                    <a:pt x="12825" y="3506"/>
                    <a:pt x="12799" y="3506"/>
                    <a:pt x="12774" y="3506"/>
                  </a:cubicBezTo>
                  <a:cubicBezTo>
                    <a:pt x="10986" y="3506"/>
                    <a:pt x="8785" y="4060"/>
                    <a:pt x="6713" y="5004"/>
                  </a:cubicBezTo>
                  <a:cubicBezTo>
                    <a:pt x="6552" y="4296"/>
                    <a:pt x="5626" y="1271"/>
                    <a:pt x="100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5" name="Google Shape;2553;p60"/>
            <p:cNvSpPr/>
            <p:nvPr/>
          </p:nvSpPr>
          <p:spPr>
            <a:xfrm>
              <a:off x="821942" y="573944"/>
              <a:ext cx="79314" cy="914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600" fill="norm" stroke="1" extrusionOk="0">
                  <a:moveTo>
                    <a:pt x="5438" y="0"/>
                  </a:moveTo>
                  <a:cubicBezTo>
                    <a:pt x="4306" y="0"/>
                    <a:pt x="2987" y="385"/>
                    <a:pt x="1505" y="1206"/>
                  </a:cubicBezTo>
                  <a:lnTo>
                    <a:pt x="2544" y="2948"/>
                  </a:lnTo>
                  <a:cubicBezTo>
                    <a:pt x="1540" y="8196"/>
                    <a:pt x="887" y="11965"/>
                    <a:pt x="537" y="14204"/>
                  </a:cubicBezTo>
                  <a:cubicBezTo>
                    <a:pt x="222" y="15896"/>
                    <a:pt x="58" y="17558"/>
                    <a:pt x="0" y="19250"/>
                  </a:cubicBezTo>
                  <a:cubicBezTo>
                    <a:pt x="0" y="20070"/>
                    <a:pt x="163" y="20668"/>
                    <a:pt x="572" y="21023"/>
                  </a:cubicBezTo>
                  <a:cubicBezTo>
                    <a:pt x="992" y="21387"/>
                    <a:pt x="1552" y="21580"/>
                    <a:pt x="2135" y="21580"/>
                  </a:cubicBezTo>
                  <a:cubicBezTo>
                    <a:pt x="2217" y="21580"/>
                    <a:pt x="2287" y="21580"/>
                    <a:pt x="2357" y="21570"/>
                  </a:cubicBezTo>
                  <a:cubicBezTo>
                    <a:pt x="3267" y="21570"/>
                    <a:pt x="4154" y="21296"/>
                    <a:pt x="4901" y="20840"/>
                  </a:cubicBezTo>
                  <a:cubicBezTo>
                    <a:pt x="4376" y="20263"/>
                    <a:pt x="4119" y="19412"/>
                    <a:pt x="4119" y="18328"/>
                  </a:cubicBezTo>
                  <a:cubicBezTo>
                    <a:pt x="4084" y="17527"/>
                    <a:pt x="4376" y="15592"/>
                    <a:pt x="4936" y="12482"/>
                  </a:cubicBezTo>
                  <a:lnTo>
                    <a:pt x="15509" y="12482"/>
                  </a:lnTo>
                  <a:cubicBezTo>
                    <a:pt x="14972" y="15623"/>
                    <a:pt x="14692" y="17862"/>
                    <a:pt x="14692" y="19250"/>
                  </a:cubicBezTo>
                  <a:cubicBezTo>
                    <a:pt x="14692" y="20101"/>
                    <a:pt x="14878" y="20668"/>
                    <a:pt x="15252" y="21023"/>
                  </a:cubicBezTo>
                  <a:cubicBezTo>
                    <a:pt x="15695" y="21408"/>
                    <a:pt x="16279" y="21600"/>
                    <a:pt x="16886" y="21600"/>
                  </a:cubicBezTo>
                  <a:cubicBezTo>
                    <a:pt x="16932" y="21600"/>
                    <a:pt x="16967" y="21600"/>
                    <a:pt x="17014" y="21600"/>
                  </a:cubicBezTo>
                  <a:cubicBezTo>
                    <a:pt x="17924" y="21570"/>
                    <a:pt x="18834" y="21296"/>
                    <a:pt x="19558" y="20840"/>
                  </a:cubicBezTo>
                  <a:cubicBezTo>
                    <a:pt x="19056" y="20263"/>
                    <a:pt x="18776" y="19412"/>
                    <a:pt x="18776" y="18328"/>
                  </a:cubicBezTo>
                  <a:cubicBezTo>
                    <a:pt x="18834" y="17122"/>
                    <a:pt x="18998" y="15916"/>
                    <a:pt x="19243" y="14721"/>
                  </a:cubicBezTo>
                  <a:cubicBezTo>
                    <a:pt x="19535" y="13029"/>
                    <a:pt x="20001" y="10435"/>
                    <a:pt x="20631" y="6940"/>
                  </a:cubicBezTo>
                  <a:cubicBezTo>
                    <a:pt x="21285" y="3607"/>
                    <a:pt x="21600" y="1803"/>
                    <a:pt x="21577" y="1510"/>
                  </a:cubicBezTo>
                  <a:cubicBezTo>
                    <a:pt x="21577" y="496"/>
                    <a:pt x="21098" y="0"/>
                    <a:pt x="20130" y="0"/>
                  </a:cubicBezTo>
                  <a:cubicBezTo>
                    <a:pt x="18998" y="0"/>
                    <a:pt x="17679" y="385"/>
                    <a:pt x="16197" y="1206"/>
                  </a:cubicBezTo>
                  <a:lnTo>
                    <a:pt x="17271" y="2948"/>
                  </a:lnTo>
                  <a:cubicBezTo>
                    <a:pt x="16734" y="5603"/>
                    <a:pt x="16255" y="8115"/>
                    <a:pt x="15824" y="10435"/>
                  </a:cubicBezTo>
                  <a:lnTo>
                    <a:pt x="5286" y="10435"/>
                  </a:lnTo>
                  <a:lnTo>
                    <a:pt x="6033" y="6393"/>
                  </a:lnTo>
                  <a:cubicBezTo>
                    <a:pt x="6161" y="5846"/>
                    <a:pt x="6325" y="4944"/>
                    <a:pt x="6570" y="3688"/>
                  </a:cubicBezTo>
                  <a:cubicBezTo>
                    <a:pt x="6792" y="2432"/>
                    <a:pt x="6920" y="1702"/>
                    <a:pt x="6920" y="1510"/>
                  </a:cubicBezTo>
                  <a:cubicBezTo>
                    <a:pt x="6920" y="496"/>
                    <a:pt x="6418" y="0"/>
                    <a:pt x="543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6" name="Google Shape;2554;p60"/>
            <p:cNvSpPr/>
            <p:nvPr/>
          </p:nvSpPr>
          <p:spPr>
            <a:xfrm>
              <a:off x="917415" y="589343"/>
              <a:ext cx="64533" cy="75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3" h="21600" fill="norm" stroke="1" extrusionOk="0">
                  <a:moveTo>
                    <a:pt x="14116" y="2160"/>
                  </a:moveTo>
                  <a:cubicBezTo>
                    <a:pt x="14873" y="2160"/>
                    <a:pt x="15630" y="2428"/>
                    <a:pt x="16202" y="2892"/>
                  </a:cubicBezTo>
                  <a:cubicBezTo>
                    <a:pt x="16788" y="3417"/>
                    <a:pt x="17088" y="4113"/>
                    <a:pt x="17059" y="4833"/>
                  </a:cubicBezTo>
                  <a:cubicBezTo>
                    <a:pt x="17059" y="6675"/>
                    <a:pt x="16016" y="8091"/>
                    <a:pt x="13973" y="9140"/>
                  </a:cubicBezTo>
                  <a:cubicBezTo>
                    <a:pt x="11902" y="10165"/>
                    <a:pt x="9016" y="10690"/>
                    <a:pt x="5316" y="10788"/>
                  </a:cubicBezTo>
                  <a:cubicBezTo>
                    <a:pt x="5588" y="9238"/>
                    <a:pt x="6202" y="7725"/>
                    <a:pt x="7045" y="6382"/>
                  </a:cubicBezTo>
                  <a:cubicBezTo>
                    <a:pt x="7816" y="5162"/>
                    <a:pt x="8859" y="4113"/>
                    <a:pt x="10130" y="3283"/>
                  </a:cubicBezTo>
                  <a:cubicBezTo>
                    <a:pt x="11245" y="2563"/>
                    <a:pt x="12588" y="2172"/>
                    <a:pt x="13973" y="2172"/>
                  </a:cubicBezTo>
                  <a:cubicBezTo>
                    <a:pt x="14016" y="2172"/>
                    <a:pt x="14059" y="2160"/>
                    <a:pt x="14116" y="2160"/>
                  </a:cubicBezTo>
                  <a:close/>
                  <a:moveTo>
                    <a:pt x="14459" y="0"/>
                  </a:moveTo>
                  <a:cubicBezTo>
                    <a:pt x="11916" y="0"/>
                    <a:pt x="9416" y="586"/>
                    <a:pt x="7202" y="1708"/>
                  </a:cubicBezTo>
                  <a:cubicBezTo>
                    <a:pt x="4973" y="2856"/>
                    <a:pt x="3159" y="4466"/>
                    <a:pt x="1930" y="6443"/>
                  </a:cubicBezTo>
                  <a:cubicBezTo>
                    <a:pt x="659" y="8518"/>
                    <a:pt x="-41" y="10812"/>
                    <a:pt x="2" y="13180"/>
                  </a:cubicBezTo>
                  <a:cubicBezTo>
                    <a:pt x="2" y="15779"/>
                    <a:pt x="816" y="17854"/>
                    <a:pt x="2430" y="19330"/>
                  </a:cubicBezTo>
                  <a:cubicBezTo>
                    <a:pt x="4088" y="20843"/>
                    <a:pt x="6316" y="21600"/>
                    <a:pt x="9159" y="21600"/>
                  </a:cubicBezTo>
                  <a:cubicBezTo>
                    <a:pt x="10859" y="21600"/>
                    <a:pt x="12545" y="21344"/>
                    <a:pt x="14130" y="20819"/>
                  </a:cubicBezTo>
                  <a:cubicBezTo>
                    <a:pt x="15473" y="20392"/>
                    <a:pt x="16702" y="19696"/>
                    <a:pt x="17673" y="18805"/>
                  </a:cubicBezTo>
                  <a:cubicBezTo>
                    <a:pt x="18473" y="18085"/>
                    <a:pt x="18945" y="17158"/>
                    <a:pt x="18973" y="16182"/>
                  </a:cubicBezTo>
                  <a:cubicBezTo>
                    <a:pt x="18973" y="14766"/>
                    <a:pt x="17859" y="14071"/>
                    <a:pt x="15702" y="14071"/>
                  </a:cubicBezTo>
                  <a:cubicBezTo>
                    <a:pt x="15673" y="15486"/>
                    <a:pt x="15016" y="16841"/>
                    <a:pt x="13859" y="17854"/>
                  </a:cubicBezTo>
                  <a:cubicBezTo>
                    <a:pt x="12802" y="18757"/>
                    <a:pt x="11345" y="19269"/>
                    <a:pt x="9859" y="19269"/>
                  </a:cubicBezTo>
                  <a:cubicBezTo>
                    <a:pt x="9759" y="19269"/>
                    <a:pt x="9673" y="19269"/>
                    <a:pt x="9588" y="19269"/>
                  </a:cubicBezTo>
                  <a:cubicBezTo>
                    <a:pt x="9545" y="19269"/>
                    <a:pt x="9516" y="19269"/>
                    <a:pt x="9488" y="19269"/>
                  </a:cubicBezTo>
                  <a:cubicBezTo>
                    <a:pt x="8173" y="19269"/>
                    <a:pt x="6945" y="18683"/>
                    <a:pt x="6273" y="17695"/>
                  </a:cubicBezTo>
                  <a:cubicBezTo>
                    <a:pt x="5473" y="16633"/>
                    <a:pt x="5045" y="15193"/>
                    <a:pt x="5045" y="13351"/>
                  </a:cubicBezTo>
                  <a:lnTo>
                    <a:pt x="5045" y="12692"/>
                  </a:lnTo>
                  <a:cubicBezTo>
                    <a:pt x="10316" y="12594"/>
                    <a:pt x="14359" y="11874"/>
                    <a:pt x="17216" y="10519"/>
                  </a:cubicBezTo>
                  <a:cubicBezTo>
                    <a:pt x="20059" y="9177"/>
                    <a:pt x="21488" y="7298"/>
                    <a:pt x="21488" y="4967"/>
                  </a:cubicBezTo>
                  <a:cubicBezTo>
                    <a:pt x="21559" y="3588"/>
                    <a:pt x="20902" y="2233"/>
                    <a:pt x="19673" y="1318"/>
                  </a:cubicBezTo>
                  <a:cubicBezTo>
                    <a:pt x="18473" y="464"/>
                    <a:pt x="16830" y="0"/>
                    <a:pt x="14673" y="0"/>
                  </a:cubicBezTo>
                  <a:cubicBezTo>
                    <a:pt x="14602" y="0"/>
                    <a:pt x="14530" y="0"/>
                    <a:pt x="14459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7" name="Google Shape;2555;p60"/>
            <p:cNvSpPr/>
            <p:nvPr/>
          </p:nvSpPr>
          <p:spPr>
            <a:xfrm>
              <a:off x="999131" y="567939"/>
              <a:ext cx="26486" cy="97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2" h="21600" fill="norm" stroke="1" extrusionOk="0">
                  <a:moveTo>
                    <a:pt x="16757" y="0"/>
                  </a:moveTo>
                  <a:cubicBezTo>
                    <a:pt x="16618" y="0"/>
                    <a:pt x="16479" y="0"/>
                    <a:pt x="16339" y="0"/>
                  </a:cubicBezTo>
                  <a:cubicBezTo>
                    <a:pt x="14354" y="29"/>
                    <a:pt x="12403" y="133"/>
                    <a:pt x="10521" y="333"/>
                  </a:cubicBezTo>
                  <a:cubicBezTo>
                    <a:pt x="8466" y="515"/>
                    <a:pt x="6585" y="800"/>
                    <a:pt x="4982" y="1181"/>
                  </a:cubicBezTo>
                  <a:lnTo>
                    <a:pt x="9406" y="2515"/>
                  </a:lnTo>
                  <a:cubicBezTo>
                    <a:pt x="7316" y="5469"/>
                    <a:pt x="5365" y="8813"/>
                    <a:pt x="3205" y="12529"/>
                  </a:cubicBezTo>
                  <a:cubicBezTo>
                    <a:pt x="1045" y="16283"/>
                    <a:pt x="0" y="18589"/>
                    <a:pt x="0" y="19466"/>
                  </a:cubicBezTo>
                  <a:cubicBezTo>
                    <a:pt x="0" y="20904"/>
                    <a:pt x="1916" y="21600"/>
                    <a:pt x="5888" y="21600"/>
                  </a:cubicBezTo>
                  <a:cubicBezTo>
                    <a:pt x="5957" y="21600"/>
                    <a:pt x="6027" y="21600"/>
                    <a:pt x="6097" y="21600"/>
                  </a:cubicBezTo>
                  <a:cubicBezTo>
                    <a:pt x="6236" y="21600"/>
                    <a:pt x="6341" y="21600"/>
                    <a:pt x="6445" y="21600"/>
                  </a:cubicBezTo>
                  <a:cubicBezTo>
                    <a:pt x="9058" y="21600"/>
                    <a:pt x="11532" y="21324"/>
                    <a:pt x="13517" y="20847"/>
                  </a:cubicBezTo>
                  <a:cubicBezTo>
                    <a:pt x="12855" y="20647"/>
                    <a:pt x="12298" y="20419"/>
                    <a:pt x="12019" y="20161"/>
                  </a:cubicBezTo>
                  <a:cubicBezTo>
                    <a:pt x="11636" y="19847"/>
                    <a:pt x="11462" y="19513"/>
                    <a:pt x="11566" y="19180"/>
                  </a:cubicBezTo>
                  <a:cubicBezTo>
                    <a:pt x="11636" y="17179"/>
                    <a:pt x="12298" y="15207"/>
                    <a:pt x="13517" y="13225"/>
                  </a:cubicBezTo>
                  <a:cubicBezTo>
                    <a:pt x="14946" y="10967"/>
                    <a:pt x="16618" y="8394"/>
                    <a:pt x="18778" y="5526"/>
                  </a:cubicBezTo>
                  <a:cubicBezTo>
                    <a:pt x="19057" y="5212"/>
                    <a:pt x="19545" y="4545"/>
                    <a:pt x="20276" y="3497"/>
                  </a:cubicBezTo>
                  <a:cubicBezTo>
                    <a:pt x="20834" y="2849"/>
                    <a:pt x="21321" y="2163"/>
                    <a:pt x="21495" y="1496"/>
                  </a:cubicBezTo>
                  <a:cubicBezTo>
                    <a:pt x="21600" y="1077"/>
                    <a:pt x="21217" y="667"/>
                    <a:pt x="20276" y="333"/>
                  </a:cubicBezTo>
                  <a:cubicBezTo>
                    <a:pt x="19266" y="105"/>
                    <a:pt x="18012" y="0"/>
                    <a:pt x="16757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8" name="Google Shape;2556;p60"/>
            <p:cNvSpPr/>
            <p:nvPr/>
          </p:nvSpPr>
          <p:spPr>
            <a:xfrm>
              <a:off x="1044683" y="567939"/>
              <a:ext cx="26486" cy="97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2" h="21600" fill="norm" stroke="1" extrusionOk="0">
                  <a:moveTo>
                    <a:pt x="16757" y="0"/>
                  </a:moveTo>
                  <a:cubicBezTo>
                    <a:pt x="16618" y="0"/>
                    <a:pt x="16479" y="0"/>
                    <a:pt x="16339" y="0"/>
                  </a:cubicBezTo>
                  <a:cubicBezTo>
                    <a:pt x="14354" y="29"/>
                    <a:pt x="12403" y="133"/>
                    <a:pt x="10521" y="333"/>
                  </a:cubicBezTo>
                  <a:cubicBezTo>
                    <a:pt x="8431" y="515"/>
                    <a:pt x="6654" y="800"/>
                    <a:pt x="4982" y="1181"/>
                  </a:cubicBezTo>
                  <a:lnTo>
                    <a:pt x="9372" y="2515"/>
                  </a:lnTo>
                  <a:cubicBezTo>
                    <a:pt x="7421" y="5469"/>
                    <a:pt x="5365" y="8813"/>
                    <a:pt x="3205" y="12529"/>
                  </a:cubicBezTo>
                  <a:cubicBezTo>
                    <a:pt x="1045" y="16283"/>
                    <a:pt x="0" y="18589"/>
                    <a:pt x="0" y="19466"/>
                  </a:cubicBezTo>
                  <a:cubicBezTo>
                    <a:pt x="0" y="20904"/>
                    <a:pt x="1881" y="21600"/>
                    <a:pt x="5888" y="21600"/>
                  </a:cubicBezTo>
                  <a:cubicBezTo>
                    <a:pt x="5957" y="21600"/>
                    <a:pt x="6027" y="21600"/>
                    <a:pt x="6097" y="21600"/>
                  </a:cubicBezTo>
                  <a:cubicBezTo>
                    <a:pt x="6201" y="21600"/>
                    <a:pt x="6341" y="21600"/>
                    <a:pt x="6445" y="21600"/>
                  </a:cubicBezTo>
                  <a:cubicBezTo>
                    <a:pt x="9058" y="21600"/>
                    <a:pt x="11532" y="21324"/>
                    <a:pt x="13517" y="20847"/>
                  </a:cubicBezTo>
                  <a:cubicBezTo>
                    <a:pt x="12855" y="20647"/>
                    <a:pt x="12298" y="20419"/>
                    <a:pt x="12124" y="20161"/>
                  </a:cubicBezTo>
                  <a:cubicBezTo>
                    <a:pt x="11741" y="19847"/>
                    <a:pt x="11532" y="19513"/>
                    <a:pt x="11532" y="19180"/>
                  </a:cubicBezTo>
                  <a:cubicBezTo>
                    <a:pt x="11636" y="17179"/>
                    <a:pt x="12298" y="15207"/>
                    <a:pt x="13517" y="13225"/>
                  </a:cubicBezTo>
                  <a:cubicBezTo>
                    <a:pt x="14911" y="10967"/>
                    <a:pt x="16618" y="8394"/>
                    <a:pt x="18883" y="5526"/>
                  </a:cubicBezTo>
                  <a:cubicBezTo>
                    <a:pt x="19057" y="5212"/>
                    <a:pt x="19510" y="4545"/>
                    <a:pt x="20276" y="3497"/>
                  </a:cubicBezTo>
                  <a:cubicBezTo>
                    <a:pt x="20834" y="2849"/>
                    <a:pt x="21321" y="2163"/>
                    <a:pt x="21495" y="1496"/>
                  </a:cubicBezTo>
                  <a:cubicBezTo>
                    <a:pt x="21600" y="1077"/>
                    <a:pt x="21217" y="667"/>
                    <a:pt x="20276" y="333"/>
                  </a:cubicBezTo>
                  <a:cubicBezTo>
                    <a:pt x="19335" y="105"/>
                    <a:pt x="18046" y="0"/>
                    <a:pt x="16757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099" name="Google Shape;2557;p60"/>
            <p:cNvSpPr/>
            <p:nvPr/>
          </p:nvSpPr>
          <p:spPr>
            <a:xfrm>
              <a:off x="1087909" y="589300"/>
              <a:ext cx="69713" cy="75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8" h="21600" fill="norm" stroke="1" extrusionOk="0">
                  <a:moveTo>
                    <a:pt x="13506" y="0"/>
                  </a:moveTo>
                  <a:cubicBezTo>
                    <a:pt x="13387" y="0"/>
                    <a:pt x="13268" y="0"/>
                    <a:pt x="13135" y="12"/>
                  </a:cubicBezTo>
                  <a:cubicBezTo>
                    <a:pt x="13069" y="12"/>
                    <a:pt x="13003" y="12"/>
                    <a:pt x="12923" y="12"/>
                  </a:cubicBezTo>
                  <a:cubicBezTo>
                    <a:pt x="10604" y="12"/>
                    <a:pt x="8325" y="537"/>
                    <a:pt x="6324" y="1587"/>
                  </a:cubicBezTo>
                  <a:cubicBezTo>
                    <a:pt x="4363" y="2637"/>
                    <a:pt x="2746" y="4151"/>
                    <a:pt x="1672" y="6032"/>
                  </a:cubicBezTo>
                  <a:cubicBezTo>
                    <a:pt x="533" y="8010"/>
                    <a:pt x="-37" y="10244"/>
                    <a:pt x="3" y="12516"/>
                  </a:cubicBezTo>
                  <a:cubicBezTo>
                    <a:pt x="-37" y="14164"/>
                    <a:pt x="321" y="15800"/>
                    <a:pt x="1103" y="17314"/>
                  </a:cubicBezTo>
                  <a:cubicBezTo>
                    <a:pt x="1778" y="18633"/>
                    <a:pt x="2892" y="19756"/>
                    <a:pt x="4243" y="20477"/>
                  </a:cubicBezTo>
                  <a:cubicBezTo>
                    <a:pt x="5608" y="21209"/>
                    <a:pt x="7119" y="21600"/>
                    <a:pt x="8643" y="21600"/>
                  </a:cubicBezTo>
                  <a:cubicBezTo>
                    <a:pt x="8762" y="21600"/>
                    <a:pt x="8881" y="21600"/>
                    <a:pt x="9001" y="21600"/>
                  </a:cubicBezTo>
                  <a:cubicBezTo>
                    <a:pt x="9054" y="21600"/>
                    <a:pt x="9107" y="21600"/>
                    <a:pt x="9160" y="21600"/>
                  </a:cubicBezTo>
                  <a:cubicBezTo>
                    <a:pt x="11386" y="21600"/>
                    <a:pt x="13546" y="20941"/>
                    <a:pt x="15322" y="19756"/>
                  </a:cubicBezTo>
                  <a:cubicBezTo>
                    <a:pt x="17283" y="18474"/>
                    <a:pt x="18860" y="16753"/>
                    <a:pt x="19854" y="14750"/>
                  </a:cubicBezTo>
                  <a:cubicBezTo>
                    <a:pt x="20993" y="12577"/>
                    <a:pt x="21563" y="10183"/>
                    <a:pt x="21536" y="7778"/>
                  </a:cubicBezTo>
                  <a:cubicBezTo>
                    <a:pt x="21536" y="6093"/>
                    <a:pt x="21205" y="4786"/>
                    <a:pt x="20569" y="3822"/>
                  </a:cubicBezTo>
                  <a:cubicBezTo>
                    <a:pt x="20026" y="2943"/>
                    <a:pt x="18966" y="2418"/>
                    <a:pt x="17853" y="2418"/>
                  </a:cubicBezTo>
                  <a:cubicBezTo>
                    <a:pt x="17031" y="2418"/>
                    <a:pt x="16249" y="2735"/>
                    <a:pt x="15706" y="3297"/>
                  </a:cubicBezTo>
                  <a:cubicBezTo>
                    <a:pt x="15136" y="3895"/>
                    <a:pt x="14818" y="4677"/>
                    <a:pt x="14858" y="5507"/>
                  </a:cubicBezTo>
                  <a:cubicBezTo>
                    <a:pt x="14858" y="6398"/>
                    <a:pt x="15070" y="7253"/>
                    <a:pt x="15573" y="8010"/>
                  </a:cubicBezTo>
                  <a:cubicBezTo>
                    <a:pt x="16143" y="8828"/>
                    <a:pt x="16885" y="9524"/>
                    <a:pt x="17786" y="9976"/>
                  </a:cubicBezTo>
                  <a:cubicBezTo>
                    <a:pt x="17641" y="11685"/>
                    <a:pt x="17137" y="13370"/>
                    <a:pt x="16355" y="14884"/>
                  </a:cubicBezTo>
                  <a:cubicBezTo>
                    <a:pt x="15679" y="16203"/>
                    <a:pt x="14672" y="17314"/>
                    <a:pt x="13427" y="18144"/>
                  </a:cubicBezTo>
                  <a:cubicBezTo>
                    <a:pt x="12247" y="18902"/>
                    <a:pt x="10856" y="19292"/>
                    <a:pt x="9425" y="19292"/>
                  </a:cubicBezTo>
                  <a:cubicBezTo>
                    <a:pt x="9398" y="19292"/>
                    <a:pt x="9358" y="19292"/>
                    <a:pt x="9319" y="19292"/>
                  </a:cubicBezTo>
                  <a:cubicBezTo>
                    <a:pt x="7927" y="19292"/>
                    <a:pt x="6629" y="18645"/>
                    <a:pt x="5886" y="17583"/>
                  </a:cubicBezTo>
                  <a:cubicBezTo>
                    <a:pt x="5065" y="16398"/>
                    <a:pt x="4641" y="14811"/>
                    <a:pt x="4641" y="12748"/>
                  </a:cubicBezTo>
                  <a:cubicBezTo>
                    <a:pt x="4601" y="10806"/>
                    <a:pt x="5105" y="8889"/>
                    <a:pt x="6032" y="7155"/>
                  </a:cubicBezTo>
                  <a:cubicBezTo>
                    <a:pt x="6933" y="5507"/>
                    <a:pt x="8351" y="4151"/>
                    <a:pt x="10100" y="3297"/>
                  </a:cubicBezTo>
                  <a:cubicBezTo>
                    <a:pt x="12009" y="2344"/>
                    <a:pt x="14142" y="1880"/>
                    <a:pt x="16276" y="1880"/>
                  </a:cubicBezTo>
                  <a:cubicBezTo>
                    <a:pt x="16355" y="1880"/>
                    <a:pt x="16421" y="1880"/>
                    <a:pt x="16501" y="1880"/>
                  </a:cubicBezTo>
                  <a:cubicBezTo>
                    <a:pt x="16501" y="1331"/>
                    <a:pt x="16315" y="769"/>
                    <a:pt x="16037" y="269"/>
                  </a:cubicBezTo>
                  <a:cubicBezTo>
                    <a:pt x="15189" y="98"/>
                    <a:pt x="14354" y="0"/>
                    <a:pt x="13506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00" name="Google Shape;2558;p60"/>
            <p:cNvSpPr/>
            <p:nvPr/>
          </p:nvSpPr>
          <p:spPr>
            <a:xfrm>
              <a:off x="277293" y="585825"/>
              <a:ext cx="143542" cy="2330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07" h="21600" fill="norm" stroke="1" extrusionOk="0">
                  <a:moveTo>
                    <a:pt x="16505" y="0"/>
                  </a:moveTo>
                  <a:cubicBezTo>
                    <a:pt x="15291" y="0"/>
                    <a:pt x="12606" y="723"/>
                    <a:pt x="7048" y="3132"/>
                  </a:cubicBezTo>
                  <a:cubicBezTo>
                    <a:pt x="7048" y="3132"/>
                    <a:pt x="373" y="4341"/>
                    <a:pt x="4777" y="13757"/>
                  </a:cubicBezTo>
                  <a:cubicBezTo>
                    <a:pt x="4518" y="13789"/>
                    <a:pt x="3821" y="14036"/>
                    <a:pt x="2854" y="14433"/>
                  </a:cubicBezTo>
                  <a:cubicBezTo>
                    <a:pt x="2073" y="14743"/>
                    <a:pt x="1106" y="15149"/>
                    <a:pt x="0" y="15622"/>
                  </a:cubicBezTo>
                  <a:cubicBezTo>
                    <a:pt x="1412" y="17271"/>
                    <a:pt x="3467" y="19585"/>
                    <a:pt x="5636" y="21600"/>
                  </a:cubicBezTo>
                  <a:cubicBezTo>
                    <a:pt x="6255" y="21171"/>
                    <a:pt x="6819" y="20773"/>
                    <a:pt x="7372" y="20376"/>
                  </a:cubicBezTo>
                  <a:cubicBezTo>
                    <a:pt x="10689" y="17979"/>
                    <a:pt x="12533" y="17069"/>
                    <a:pt x="11969" y="15502"/>
                  </a:cubicBezTo>
                  <a:lnTo>
                    <a:pt x="11987" y="12513"/>
                  </a:lnTo>
                  <a:lnTo>
                    <a:pt x="18608" y="9977"/>
                  </a:lnTo>
                  <a:cubicBezTo>
                    <a:pt x="18608" y="9977"/>
                    <a:pt x="18668" y="9914"/>
                    <a:pt x="18752" y="9814"/>
                  </a:cubicBezTo>
                  <a:cubicBezTo>
                    <a:pt x="19329" y="9055"/>
                    <a:pt x="18331" y="8244"/>
                    <a:pt x="17184" y="8244"/>
                  </a:cubicBezTo>
                  <a:cubicBezTo>
                    <a:pt x="16944" y="8244"/>
                    <a:pt x="16697" y="8280"/>
                    <a:pt x="16451" y="8359"/>
                  </a:cubicBezTo>
                  <a:lnTo>
                    <a:pt x="12666" y="9580"/>
                  </a:lnTo>
                  <a:lnTo>
                    <a:pt x="20032" y="6463"/>
                  </a:lnTo>
                  <a:lnTo>
                    <a:pt x="20032" y="6432"/>
                  </a:lnTo>
                  <a:cubicBezTo>
                    <a:pt x="20392" y="5621"/>
                    <a:pt x="19401" y="4893"/>
                    <a:pt x="18271" y="4893"/>
                  </a:cubicBezTo>
                  <a:cubicBezTo>
                    <a:pt x="17977" y="4893"/>
                    <a:pt x="17683" y="4941"/>
                    <a:pt x="17394" y="5048"/>
                  </a:cubicBezTo>
                  <a:lnTo>
                    <a:pt x="10659" y="7600"/>
                  </a:lnTo>
                  <a:lnTo>
                    <a:pt x="19239" y="4074"/>
                  </a:lnTo>
                  <a:cubicBezTo>
                    <a:pt x="19239" y="4074"/>
                    <a:pt x="21600" y="2182"/>
                    <a:pt x="18512" y="2182"/>
                  </a:cubicBezTo>
                  <a:cubicBezTo>
                    <a:pt x="18259" y="2182"/>
                    <a:pt x="17965" y="2194"/>
                    <a:pt x="17634" y="2222"/>
                  </a:cubicBezTo>
                  <a:lnTo>
                    <a:pt x="8682" y="5295"/>
                  </a:lnTo>
                  <a:lnTo>
                    <a:pt x="16811" y="1666"/>
                  </a:lnTo>
                  <a:cubicBezTo>
                    <a:pt x="16811" y="1666"/>
                    <a:pt x="18343" y="0"/>
                    <a:pt x="1650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01" name="Google Shape;2559;p60"/>
            <p:cNvSpPr/>
            <p:nvPr/>
          </p:nvSpPr>
          <p:spPr>
            <a:xfrm>
              <a:off x="56311" y="393753"/>
              <a:ext cx="162145" cy="316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63" h="21600" fill="norm" stroke="1" extrusionOk="0">
                  <a:moveTo>
                    <a:pt x="15324" y="0"/>
                  </a:moveTo>
                  <a:cubicBezTo>
                    <a:pt x="14645" y="0"/>
                    <a:pt x="13859" y="129"/>
                    <a:pt x="12962" y="404"/>
                  </a:cubicBezTo>
                  <a:cubicBezTo>
                    <a:pt x="12896" y="418"/>
                    <a:pt x="12825" y="442"/>
                    <a:pt x="12774" y="474"/>
                  </a:cubicBezTo>
                  <a:cubicBezTo>
                    <a:pt x="8415" y="1996"/>
                    <a:pt x="5490" y="4536"/>
                    <a:pt x="4344" y="7407"/>
                  </a:cubicBezTo>
                  <a:cubicBezTo>
                    <a:pt x="3224" y="10204"/>
                    <a:pt x="2048" y="13005"/>
                    <a:pt x="862" y="15806"/>
                  </a:cubicBezTo>
                  <a:cubicBezTo>
                    <a:pt x="573" y="16476"/>
                    <a:pt x="289" y="17152"/>
                    <a:pt x="0" y="17822"/>
                  </a:cubicBezTo>
                  <a:cubicBezTo>
                    <a:pt x="3346" y="17989"/>
                    <a:pt x="8303" y="18840"/>
                    <a:pt x="14782" y="21600"/>
                  </a:cubicBezTo>
                  <a:cubicBezTo>
                    <a:pt x="15025" y="21032"/>
                    <a:pt x="15258" y="20459"/>
                    <a:pt x="15507" y="19882"/>
                  </a:cubicBezTo>
                  <a:cubicBezTo>
                    <a:pt x="19091" y="10974"/>
                    <a:pt x="21600" y="0"/>
                    <a:pt x="1532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02" name="Google Shape;2560;p60"/>
            <p:cNvSpPr/>
            <p:nvPr/>
          </p:nvSpPr>
          <p:spPr>
            <a:xfrm>
              <a:off x="0" y="654968"/>
              <a:ext cx="317527" cy="335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7" h="21600" fill="norm" stroke="1" extrusionOk="0">
                  <a:moveTo>
                    <a:pt x="3821" y="0"/>
                  </a:moveTo>
                  <a:cubicBezTo>
                    <a:pt x="2441" y="5422"/>
                    <a:pt x="1091" y="10844"/>
                    <a:pt x="133" y="16341"/>
                  </a:cubicBezTo>
                  <a:cubicBezTo>
                    <a:pt x="-53" y="17361"/>
                    <a:pt x="-44" y="18411"/>
                    <a:pt x="159" y="19439"/>
                  </a:cubicBezTo>
                  <a:cubicBezTo>
                    <a:pt x="483" y="20975"/>
                    <a:pt x="1490" y="21600"/>
                    <a:pt x="2907" y="21600"/>
                  </a:cubicBezTo>
                  <a:cubicBezTo>
                    <a:pt x="8219" y="21600"/>
                    <a:pt x="19274" y="12806"/>
                    <a:pt x="21547" y="10562"/>
                  </a:cubicBezTo>
                  <a:cubicBezTo>
                    <a:pt x="21154" y="8515"/>
                    <a:pt x="19413" y="7417"/>
                    <a:pt x="18817" y="6406"/>
                  </a:cubicBezTo>
                  <a:cubicBezTo>
                    <a:pt x="18700" y="6481"/>
                    <a:pt x="10693" y="11828"/>
                    <a:pt x="9078" y="12497"/>
                  </a:cubicBezTo>
                  <a:cubicBezTo>
                    <a:pt x="9657" y="12223"/>
                    <a:pt x="11045" y="8379"/>
                    <a:pt x="12309" y="3568"/>
                  </a:cubicBezTo>
                  <a:cubicBezTo>
                    <a:pt x="8589" y="962"/>
                    <a:pt x="5742" y="158"/>
                    <a:pt x="382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1104" name="Google Shape;1810;p56"/>
          <p:cNvSpPr txBox="1"/>
          <p:nvPr/>
        </p:nvSpPr>
        <p:spPr>
          <a:xfrm>
            <a:off x="616084" y="1101368"/>
            <a:ext cx="6290514" cy="2732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/>
          <a:p>
            <a:pPr marL="140368" indent="-140368" algn="just">
              <a:buSzPct val="100000"/>
              <a:buChar char="-"/>
              <a:defRPr sz="2000">
                <a:latin typeface="Karla"/>
                <a:ea typeface="Karla"/>
                <a:cs typeface="Karla"/>
                <a:sym typeface="Karla"/>
              </a:defRPr>
            </a:pPr>
            <a:r>
              <a:t>To conclude, customers are stakeholders because 1) they affect the company 2) they are affected by the company.</a:t>
            </a:r>
          </a:p>
          <a:p>
            <a:pPr algn="just">
              <a:defRPr sz="2000">
                <a:latin typeface="Karla"/>
                <a:ea typeface="Karla"/>
                <a:cs typeface="Karla"/>
                <a:sym typeface="Karla"/>
              </a:defRPr>
            </a:pPr>
          </a:p>
          <a:p>
            <a:pPr marL="140368" indent="-140368" algn="just">
              <a:buSzPct val="100000"/>
              <a:buChar char="-"/>
              <a:defRPr sz="2000">
                <a:latin typeface="Karla"/>
                <a:ea typeface="Karla"/>
                <a:cs typeface="Karla"/>
                <a:sym typeface="Karla"/>
              </a:defRPr>
            </a:pPr>
            <a:r>
              <a:t>To improve the relationship between the customer and the organization, a customer service department was developed and one of its strategies is the CRM.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Google Shape;2588;p61"/>
          <p:cNvSpPr txBox="1"/>
          <p:nvPr>
            <p:ph type="title"/>
          </p:nvPr>
        </p:nvSpPr>
        <p:spPr>
          <a:xfrm>
            <a:off x="311699" y="292624"/>
            <a:ext cx="8520602" cy="572702"/>
          </a:xfrm>
          <a:prstGeom prst="rect">
            <a:avLst/>
          </a:prstGeom>
        </p:spPr>
        <p:txBody>
          <a:bodyPr/>
          <a:lstStyle>
            <a:lvl1pPr defTabSz="768095">
              <a:defRPr sz="2520"/>
            </a:lvl1pPr>
          </a:lstStyle>
          <a:p>
            <a:pPr/>
            <a:r>
              <a:t>References</a:t>
            </a:r>
          </a:p>
        </p:txBody>
      </p:sp>
      <p:sp>
        <p:nvSpPr>
          <p:cNvPr id="1107" name="Slide Numb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08" name="Fontanella, C. (2020, August 5). What is Customer Relations? Everything You Need to Know. Hubspot. https://blog.hubspot.com/service/customer-relations"/>
          <p:cNvSpPr txBox="1"/>
          <p:nvPr/>
        </p:nvSpPr>
        <p:spPr>
          <a:xfrm>
            <a:off x="567440" y="1804992"/>
            <a:ext cx="8009120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sz="1800">
                <a:solidFill>
                  <a:schemeClr val="accent2"/>
                </a:solidFill>
                <a:latin typeface="Lemonada"/>
                <a:ea typeface="Lemonada"/>
                <a:cs typeface="Lemonada"/>
                <a:sym typeface="Lemonada"/>
              </a:defRPr>
            </a:pPr>
            <a:r>
              <a:t>Fontanella, C. (2020, August 5). </a:t>
            </a:r>
            <a:r>
              <a:rPr i="1"/>
              <a:t>What is Customer Relations? Everything You Need to Know</a:t>
            </a:r>
            <a:r>
              <a:t>. Hubspot. https://blog.hubspot.com/service/customer-relations</a:t>
            </a:r>
          </a:p>
        </p:txBody>
      </p:sp>
      <p:sp>
        <p:nvSpPr>
          <p:cNvPr id="1109" name="Minning, L. (2020, February 27). The 10 Types of Stakeholders That You Meet in Business. Activecampaign. https://www.activecampaign.com/blog/types-of-stakeholders"/>
          <p:cNvSpPr txBox="1"/>
          <p:nvPr/>
        </p:nvSpPr>
        <p:spPr>
          <a:xfrm>
            <a:off x="581050" y="2690291"/>
            <a:ext cx="7534219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sz="2000">
                <a:solidFill>
                  <a:schemeClr val="accent2"/>
                </a:solidFill>
                <a:latin typeface="Lemonada"/>
                <a:ea typeface="Lemonada"/>
                <a:cs typeface="Lemonada"/>
                <a:sym typeface="Lemonada"/>
              </a:defRPr>
            </a:pPr>
          </a:p>
          <a:p>
            <a:pPr>
              <a:defRPr sz="2000">
                <a:solidFill>
                  <a:schemeClr val="accent2"/>
                </a:solidFill>
                <a:latin typeface="Lemonada"/>
                <a:ea typeface="Lemonada"/>
                <a:cs typeface="Lemonada"/>
                <a:sym typeface="Lemonada"/>
              </a:defRPr>
            </a:pPr>
            <a:r>
              <a:t>Minning, L. (2020, February 27). </a:t>
            </a:r>
            <a:r>
              <a:rPr i="1"/>
              <a:t>The 10 Types of Stakeholders That You Meet in Business</a:t>
            </a:r>
            <a:r>
              <a:t>. Activecampaign. https://www.activecampaign.com/blog/types-of-stakeholders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Google Shape;1879;p58"/>
          <p:cNvSpPr txBox="1"/>
          <p:nvPr>
            <p:ph type="title"/>
          </p:nvPr>
        </p:nvSpPr>
        <p:spPr>
          <a:xfrm>
            <a:off x="1042154" y="1415955"/>
            <a:ext cx="4133701" cy="1121401"/>
          </a:xfrm>
          <a:prstGeom prst="rect">
            <a:avLst/>
          </a:prstGeom>
        </p:spPr>
        <p:txBody>
          <a:bodyPr/>
          <a:lstStyle>
            <a:lvl1pPr defTabSz="777240">
              <a:defRPr sz="6120"/>
            </a:lvl1pPr>
          </a:lstStyle>
          <a:p>
            <a:pPr/>
            <a:r>
              <a:t>Thanks!</a:t>
            </a:r>
          </a:p>
        </p:txBody>
      </p:sp>
      <p:sp>
        <p:nvSpPr>
          <p:cNvPr id="1112" name="Google Shape;1880;p58"/>
          <p:cNvSpPr txBox="1"/>
          <p:nvPr>
            <p:ph type="body" sz="quarter" idx="1"/>
          </p:nvPr>
        </p:nvSpPr>
        <p:spPr>
          <a:xfrm>
            <a:off x="1605874" y="2510420"/>
            <a:ext cx="2960402" cy="1353001"/>
          </a:xfrm>
          <a:prstGeom prst="rect">
            <a:avLst/>
          </a:prstGeom>
        </p:spPr>
        <p:txBody>
          <a:bodyPr/>
          <a:lstStyle>
            <a:lvl1pPr marL="0" indent="0">
              <a:defRPr sz="2000"/>
            </a:lvl1pPr>
          </a:lstStyle>
          <a:p>
            <a:pPr/>
            <a:r>
              <a:t>Any Questions?</a:t>
            </a:r>
          </a:p>
        </p:txBody>
      </p:sp>
      <p:grpSp>
        <p:nvGrpSpPr>
          <p:cNvPr id="1125" name="Google Shape;1881;p58"/>
          <p:cNvGrpSpPr/>
          <p:nvPr/>
        </p:nvGrpSpPr>
        <p:grpSpPr>
          <a:xfrm>
            <a:off x="6106298" y="484798"/>
            <a:ext cx="1755607" cy="5404244"/>
            <a:chOff x="0" y="0"/>
            <a:chExt cx="1755606" cy="5404242"/>
          </a:xfrm>
        </p:grpSpPr>
        <p:sp>
          <p:nvSpPr>
            <p:cNvPr id="1113" name="Google Shape;1882;p58"/>
            <p:cNvSpPr/>
            <p:nvPr/>
          </p:nvSpPr>
          <p:spPr>
            <a:xfrm>
              <a:off x="358270" y="5156990"/>
              <a:ext cx="34256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10491"/>
                  </a:lnTo>
                  <a:cubicBezTo>
                    <a:pt x="5953" y="10491"/>
                    <a:pt x="11906" y="10491"/>
                    <a:pt x="17858" y="21600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1B2B6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4" name="Google Shape;1883;p58"/>
            <p:cNvSpPr/>
            <p:nvPr/>
          </p:nvSpPr>
          <p:spPr>
            <a:xfrm>
              <a:off x="55565" y="5164520"/>
              <a:ext cx="540270" cy="239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234" y="0"/>
                  </a:moveTo>
                  <a:cubicBezTo>
                    <a:pt x="8082" y="4156"/>
                    <a:pt x="3545" y="11186"/>
                    <a:pt x="0" y="20555"/>
                  </a:cubicBezTo>
                  <a:cubicBezTo>
                    <a:pt x="1609" y="21254"/>
                    <a:pt x="3251" y="21600"/>
                    <a:pt x="4901" y="21600"/>
                  </a:cubicBezTo>
                  <a:cubicBezTo>
                    <a:pt x="10579" y="21600"/>
                    <a:pt x="16402" y="17529"/>
                    <a:pt x="21600" y="9691"/>
                  </a:cubicBezTo>
                  <a:cubicBezTo>
                    <a:pt x="19476" y="4156"/>
                    <a:pt x="16497" y="638"/>
                    <a:pt x="13234" y="0"/>
                  </a:cubicBezTo>
                  <a:close/>
                </a:path>
              </a:pathLst>
            </a:custGeom>
            <a:solidFill>
              <a:srgbClr val="1B2B6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5" name="Google Shape;1884;p58"/>
            <p:cNvSpPr/>
            <p:nvPr/>
          </p:nvSpPr>
          <p:spPr>
            <a:xfrm>
              <a:off x="621912" y="76131"/>
              <a:ext cx="483028" cy="909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600" fill="norm" stroke="1" extrusionOk="0">
                  <a:moveTo>
                    <a:pt x="9638" y="0"/>
                  </a:moveTo>
                  <a:cubicBezTo>
                    <a:pt x="4468" y="0"/>
                    <a:pt x="4334" y="3424"/>
                    <a:pt x="3391" y="5812"/>
                  </a:cubicBezTo>
                  <a:cubicBezTo>
                    <a:pt x="2034" y="9236"/>
                    <a:pt x="939" y="12660"/>
                    <a:pt x="102" y="16140"/>
                  </a:cubicBezTo>
                  <a:cubicBezTo>
                    <a:pt x="-210" y="16702"/>
                    <a:pt x="207" y="17318"/>
                    <a:pt x="1198" y="17600"/>
                  </a:cubicBezTo>
                  <a:cubicBezTo>
                    <a:pt x="5775" y="19554"/>
                    <a:pt x="11078" y="21600"/>
                    <a:pt x="16798" y="21600"/>
                  </a:cubicBezTo>
                  <a:cubicBezTo>
                    <a:pt x="17402" y="21600"/>
                    <a:pt x="18012" y="21576"/>
                    <a:pt x="18625" y="21528"/>
                  </a:cubicBezTo>
                  <a:cubicBezTo>
                    <a:pt x="19512" y="21501"/>
                    <a:pt x="20348" y="21275"/>
                    <a:pt x="20920" y="20883"/>
                  </a:cubicBezTo>
                  <a:cubicBezTo>
                    <a:pt x="21235" y="20547"/>
                    <a:pt x="21390" y="20126"/>
                    <a:pt x="21286" y="19732"/>
                  </a:cubicBezTo>
                  <a:cubicBezTo>
                    <a:pt x="20765" y="14232"/>
                    <a:pt x="20033" y="8732"/>
                    <a:pt x="18938" y="3259"/>
                  </a:cubicBezTo>
                  <a:cubicBezTo>
                    <a:pt x="18991" y="2473"/>
                    <a:pt x="18104" y="1743"/>
                    <a:pt x="16747" y="1463"/>
                  </a:cubicBezTo>
                  <a:cubicBezTo>
                    <a:pt x="15128" y="874"/>
                    <a:pt x="13304" y="397"/>
                    <a:pt x="11426" y="117"/>
                  </a:cubicBezTo>
                  <a:cubicBezTo>
                    <a:pt x="10772" y="37"/>
                    <a:pt x="10176" y="0"/>
                    <a:pt x="9638" y="0"/>
                  </a:cubicBezTo>
                  <a:close/>
                </a:path>
              </a:pathLst>
            </a:custGeom>
            <a:solidFill>
              <a:srgbClr val="F3D5B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6" name="Google Shape;1885;p58"/>
            <p:cNvSpPr/>
            <p:nvPr/>
          </p:nvSpPr>
          <p:spPr>
            <a:xfrm>
              <a:off x="1346560" y="5156990"/>
              <a:ext cx="3547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3614" y="21600"/>
                  </a:lnTo>
                  <a:cubicBezTo>
                    <a:pt x="9363" y="21600"/>
                    <a:pt x="15112" y="10491"/>
                    <a:pt x="21600" y="1049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B2B6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7" name="Google Shape;1886;p58"/>
            <p:cNvSpPr/>
            <p:nvPr/>
          </p:nvSpPr>
          <p:spPr>
            <a:xfrm>
              <a:off x="1143251" y="5164520"/>
              <a:ext cx="540271" cy="239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366" y="0"/>
                  </a:moveTo>
                  <a:cubicBezTo>
                    <a:pt x="5103" y="638"/>
                    <a:pt x="2079" y="4156"/>
                    <a:pt x="0" y="9691"/>
                  </a:cubicBezTo>
                  <a:cubicBezTo>
                    <a:pt x="5198" y="17529"/>
                    <a:pt x="10991" y="21600"/>
                    <a:pt x="16680" y="21600"/>
                  </a:cubicBezTo>
                  <a:cubicBezTo>
                    <a:pt x="18333" y="21600"/>
                    <a:pt x="19980" y="21254"/>
                    <a:pt x="21600" y="20555"/>
                  </a:cubicBezTo>
                  <a:cubicBezTo>
                    <a:pt x="18055" y="11186"/>
                    <a:pt x="13469" y="4156"/>
                    <a:pt x="8366" y="0"/>
                  </a:cubicBezTo>
                  <a:close/>
                </a:path>
              </a:pathLst>
            </a:custGeom>
            <a:solidFill>
              <a:srgbClr val="1B2B6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8" name="Google Shape;1887;p58"/>
            <p:cNvSpPr/>
            <p:nvPr/>
          </p:nvSpPr>
          <p:spPr>
            <a:xfrm>
              <a:off x="0" y="655309"/>
              <a:ext cx="1755607" cy="4640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3" h="21600" fill="norm" stroke="1" extrusionOk="0">
                  <a:moveTo>
                    <a:pt x="10395" y="0"/>
                  </a:moveTo>
                  <a:cubicBezTo>
                    <a:pt x="9790" y="0"/>
                    <a:pt x="9205" y="55"/>
                    <a:pt x="8641" y="210"/>
                  </a:cubicBezTo>
                  <a:cubicBezTo>
                    <a:pt x="8411" y="282"/>
                    <a:pt x="8898" y="606"/>
                    <a:pt x="8641" y="684"/>
                  </a:cubicBezTo>
                  <a:cubicBezTo>
                    <a:pt x="7153" y="1124"/>
                    <a:pt x="5036" y="1498"/>
                    <a:pt x="4149" y="2059"/>
                  </a:cubicBezTo>
                  <a:cubicBezTo>
                    <a:pt x="3819" y="2274"/>
                    <a:pt x="3534" y="2505"/>
                    <a:pt x="3291" y="2736"/>
                  </a:cubicBezTo>
                  <a:lnTo>
                    <a:pt x="687" y="5113"/>
                  </a:lnTo>
                  <a:cubicBezTo>
                    <a:pt x="387" y="5377"/>
                    <a:pt x="87" y="5653"/>
                    <a:pt x="15" y="5944"/>
                  </a:cubicBezTo>
                  <a:cubicBezTo>
                    <a:pt x="-57" y="6230"/>
                    <a:pt x="129" y="6544"/>
                    <a:pt x="687" y="6748"/>
                  </a:cubicBezTo>
                  <a:cubicBezTo>
                    <a:pt x="982" y="6855"/>
                    <a:pt x="1402" y="6916"/>
                    <a:pt x="1809" y="6916"/>
                  </a:cubicBezTo>
                  <a:cubicBezTo>
                    <a:pt x="2151" y="6916"/>
                    <a:pt x="2485" y="6874"/>
                    <a:pt x="2733" y="6781"/>
                  </a:cubicBezTo>
                  <a:cubicBezTo>
                    <a:pt x="2862" y="9857"/>
                    <a:pt x="158" y="17665"/>
                    <a:pt x="0" y="20741"/>
                  </a:cubicBezTo>
                  <a:cubicBezTo>
                    <a:pt x="2741" y="21374"/>
                    <a:pt x="5754" y="21600"/>
                    <a:pt x="8714" y="21600"/>
                  </a:cubicBezTo>
                  <a:cubicBezTo>
                    <a:pt x="13481" y="21600"/>
                    <a:pt x="18110" y="21014"/>
                    <a:pt x="21243" y="20593"/>
                  </a:cubicBezTo>
                  <a:cubicBezTo>
                    <a:pt x="19040" y="17495"/>
                    <a:pt x="18711" y="9119"/>
                    <a:pt x="17596" y="5944"/>
                  </a:cubicBezTo>
                  <a:cubicBezTo>
                    <a:pt x="18143" y="6176"/>
                    <a:pt x="18910" y="6419"/>
                    <a:pt x="19656" y="6419"/>
                  </a:cubicBezTo>
                  <a:cubicBezTo>
                    <a:pt x="19864" y="6419"/>
                    <a:pt x="20070" y="6400"/>
                    <a:pt x="20270" y="6357"/>
                  </a:cubicBezTo>
                  <a:cubicBezTo>
                    <a:pt x="20557" y="6291"/>
                    <a:pt x="20785" y="6192"/>
                    <a:pt x="20928" y="6076"/>
                  </a:cubicBezTo>
                  <a:cubicBezTo>
                    <a:pt x="21543" y="5587"/>
                    <a:pt x="21129" y="5003"/>
                    <a:pt x="20628" y="4492"/>
                  </a:cubicBezTo>
                  <a:cubicBezTo>
                    <a:pt x="19755" y="3616"/>
                    <a:pt x="18668" y="2780"/>
                    <a:pt x="17352" y="1993"/>
                  </a:cubicBezTo>
                  <a:cubicBezTo>
                    <a:pt x="16337" y="1377"/>
                    <a:pt x="15020" y="750"/>
                    <a:pt x="13161" y="601"/>
                  </a:cubicBezTo>
                  <a:cubicBezTo>
                    <a:pt x="13203" y="475"/>
                    <a:pt x="13232" y="348"/>
                    <a:pt x="13232" y="216"/>
                  </a:cubicBezTo>
                  <a:cubicBezTo>
                    <a:pt x="12233" y="121"/>
                    <a:pt x="11291" y="0"/>
                    <a:pt x="1039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19" name="Google Shape;1888;p58"/>
            <p:cNvSpPr/>
            <p:nvPr/>
          </p:nvSpPr>
          <p:spPr>
            <a:xfrm>
              <a:off x="216944" y="1366654"/>
              <a:ext cx="373189" cy="607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0" h="21600" fill="norm" stroke="1" extrusionOk="0">
                  <a:moveTo>
                    <a:pt x="15994" y="0"/>
                  </a:moveTo>
                  <a:cubicBezTo>
                    <a:pt x="15564" y="0"/>
                    <a:pt x="15124" y="98"/>
                    <a:pt x="14768" y="317"/>
                  </a:cubicBezTo>
                  <a:cubicBezTo>
                    <a:pt x="14380" y="609"/>
                    <a:pt x="13991" y="904"/>
                    <a:pt x="13598" y="1199"/>
                  </a:cubicBezTo>
                  <a:cubicBezTo>
                    <a:pt x="13550" y="1194"/>
                    <a:pt x="13502" y="1194"/>
                    <a:pt x="13454" y="1194"/>
                  </a:cubicBezTo>
                  <a:cubicBezTo>
                    <a:pt x="12928" y="1194"/>
                    <a:pt x="12480" y="1396"/>
                    <a:pt x="12303" y="1703"/>
                  </a:cubicBezTo>
                  <a:cubicBezTo>
                    <a:pt x="12173" y="1954"/>
                    <a:pt x="11718" y="2460"/>
                    <a:pt x="11199" y="3132"/>
                  </a:cubicBezTo>
                  <a:lnTo>
                    <a:pt x="11003" y="3343"/>
                  </a:lnTo>
                  <a:cubicBezTo>
                    <a:pt x="10629" y="3154"/>
                    <a:pt x="10203" y="3062"/>
                    <a:pt x="9781" y="3062"/>
                  </a:cubicBezTo>
                  <a:cubicBezTo>
                    <a:pt x="9181" y="3062"/>
                    <a:pt x="8596" y="3249"/>
                    <a:pt x="8211" y="3595"/>
                  </a:cubicBezTo>
                  <a:cubicBezTo>
                    <a:pt x="7823" y="3931"/>
                    <a:pt x="7497" y="4269"/>
                    <a:pt x="7238" y="4648"/>
                  </a:cubicBezTo>
                  <a:cubicBezTo>
                    <a:pt x="6786" y="4732"/>
                    <a:pt x="6393" y="4940"/>
                    <a:pt x="6331" y="5276"/>
                  </a:cubicBezTo>
                  <a:cubicBezTo>
                    <a:pt x="6005" y="6202"/>
                    <a:pt x="5812" y="7168"/>
                    <a:pt x="5746" y="8094"/>
                  </a:cubicBezTo>
                  <a:cubicBezTo>
                    <a:pt x="5420" y="9355"/>
                    <a:pt x="5553" y="10617"/>
                    <a:pt x="6071" y="11835"/>
                  </a:cubicBezTo>
                  <a:cubicBezTo>
                    <a:pt x="6071" y="11919"/>
                    <a:pt x="6071" y="11962"/>
                    <a:pt x="6134" y="12046"/>
                  </a:cubicBezTo>
                  <a:lnTo>
                    <a:pt x="6071" y="12089"/>
                  </a:lnTo>
                  <a:cubicBezTo>
                    <a:pt x="4446" y="13139"/>
                    <a:pt x="-1004" y="20497"/>
                    <a:pt x="162" y="20792"/>
                  </a:cubicBezTo>
                  <a:lnTo>
                    <a:pt x="3021" y="21547"/>
                  </a:lnTo>
                  <a:cubicBezTo>
                    <a:pt x="3195" y="21583"/>
                    <a:pt x="3376" y="21600"/>
                    <a:pt x="3561" y="21600"/>
                  </a:cubicBezTo>
                  <a:cubicBezTo>
                    <a:pt x="4250" y="21600"/>
                    <a:pt x="4946" y="21358"/>
                    <a:pt x="5357" y="20960"/>
                  </a:cubicBezTo>
                  <a:cubicBezTo>
                    <a:pt x="6849" y="19068"/>
                    <a:pt x="8278" y="17132"/>
                    <a:pt x="9640" y="15156"/>
                  </a:cubicBezTo>
                  <a:cubicBezTo>
                    <a:pt x="16912" y="14737"/>
                    <a:pt x="19700" y="7590"/>
                    <a:pt x="20481" y="3679"/>
                  </a:cubicBezTo>
                  <a:cubicBezTo>
                    <a:pt x="20596" y="2827"/>
                    <a:pt x="19600" y="2170"/>
                    <a:pt x="18386" y="2170"/>
                  </a:cubicBezTo>
                  <a:cubicBezTo>
                    <a:pt x="18223" y="2170"/>
                    <a:pt x="18052" y="2182"/>
                    <a:pt x="17886" y="2209"/>
                  </a:cubicBezTo>
                  <a:lnTo>
                    <a:pt x="17690" y="2166"/>
                  </a:lnTo>
                  <a:cubicBezTo>
                    <a:pt x="17753" y="1830"/>
                    <a:pt x="17753" y="1494"/>
                    <a:pt x="17819" y="1115"/>
                  </a:cubicBezTo>
                  <a:cubicBezTo>
                    <a:pt x="17775" y="432"/>
                    <a:pt x="16901" y="0"/>
                    <a:pt x="15994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20" name="Google Shape;1889;p58"/>
            <p:cNvSpPr/>
            <p:nvPr/>
          </p:nvSpPr>
          <p:spPr>
            <a:xfrm>
              <a:off x="1187999" y="1262875"/>
              <a:ext cx="374041" cy="6082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37" h="21600" fill="norm" stroke="1" extrusionOk="0">
                  <a:moveTo>
                    <a:pt x="4566" y="0"/>
                  </a:moveTo>
                  <a:cubicBezTo>
                    <a:pt x="3648" y="0"/>
                    <a:pt x="2778" y="455"/>
                    <a:pt x="2734" y="1147"/>
                  </a:cubicBezTo>
                  <a:cubicBezTo>
                    <a:pt x="2734" y="1482"/>
                    <a:pt x="2800" y="1818"/>
                    <a:pt x="2800" y="2153"/>
                  </a:cubicBezTo>
                  <a:cubicBezTo>
                    <a:pt x="2734" y="2153"/>
                    <a:pt x="2734" y="2196"/>
                    <a:pt x="2671" y="2196"/>
                  </a:cubicBezTo>
                  <a:cubicBezTo>
                    <a:pt x="2501" y="2172"/>
                    <a:pt x="2334" y="2160"/>
                    <a:pt x="2171" y="2160"/>
                  </a:cubicBezTo>
                  <a:cubicBezTo>
                    <a:pt x="901" y="2160"/>
                    <a:pt x="-106" y="2852"/>
                    <a:pt x="9" y="3707"/>
                  </a:cubicBezTo>
                  <a:cubicBezTo>
                    <a:pt x="853" y="7610"/>
                    <a:pt x="3578" y="14749"/>
                    <a:pt x="10912" y="15168"/>
                  </a:cubicBezTo>
                  <a:cubicBezTo>
                    <a:pt x="12275" y="17100"/>
                    <a:pt x="13641" y="19031"/>
                    <a:pt x="15196" y="20920"/>
                  </a:cubicBezTo>
                  <a:cubicBezTo>
                    <a:pt x="15559" y="21353"/>
                    <a:pt x="16244" y="21600"/>
                    <a:pt x="16970" y="21600"/>
                  </a:cubicBezTo>
                  <a:cubicBezTo>
                    <a:pt x="17155" y="21600"/>
                    <a:pt x="17347" y="21583"/>
                    <a:pt x="17532" y="21550"/>
                  </a:cubicBezTo>
                  <a:lnTo>
                    <a:pt x="20391" y="20793"/>
                  </a:lnTo>
                  <a:cubicBezTo>
                    <a:pt x="21494" y="20501"/>
                    <a:pt x="16040" y="13111"/>
                    <a:pt x="14419" y="12062"/>
                  </a:cubicBezTo>
                  <a:lnTo>
                    <a:pt x="14419" y="12019"/>
                  </a:lnTo>
                  <a:cubicBezTo>
                    <a:pt x="14419" y="11935"/>
                    <a:pt x="14419" y="11894"/>
                    <a:pt x="14419" y="11811"/>
                  </a:cubicBezTo>
                  <a:cubicBezTo>
                    <a:pt x="14937" y="10592"/>
                    <a:pt x="15067" y="9332"/>
                    <a:pt x="14744" y="8072"/>
                  </a:cubicBezTo>
                  <a:cubicBezTo>
                    <a:pt x="14678" y="7107"/>
                    <a:pt x="14482" y="6183"/>
                    <a:pt x="14222" y="5261"/>
                  </a:cubicBezTo>
                  <a:cubicBezTo>
                    <a:pt x="14159" y="4923"/>
                    <a:pt x="13771" y="4672"/>
                    <a:pt x="13315" y="4631"/>
                  </a:cubicBezTo>
                  <a:cubicBezTo>
                    <a:pt x="12990" y="4253"/>
                    <a:pt x="12667" y="3918"/>
                    <a:pt x="12275" y="3580"/>
                  </a:cubicBezTo>
                  <a:cubicBezTo>
                    <a:pt x="11931" y="3235"/>
                    <a:pt x="11342" y="3048"/>
                    <a:pt x="10738" y="3048"/>
                  </a:cubicBezTo>
                  <a:cubicBezTo>
                    <a:pt x="10320" y="3048"/>
                    <a:pt x="9898" y="3139"/>
                    <a:pt x="9550" y="3329"/>
                  </a:cubicBezTo>
                  <a:lnTo>
                    <a:pt x="9354" y="3120"/>
                  </a:lnTo>
                  <a:cubicBezTo>
                    <a:pt x="8772" y="2447"/>
                    <a:pt x="8380" y="1944"/>
                    <a:pt x="8250" y="1734"/>
                  </a:cubicBezTo>
                  <a:cubicBezTo>
                    <a:pt x="8013" y="1389"/>
                    <a:pt x="7558" y="1183"/>
                    <a:pt x="7036" y="1183"/>
                  </a:cubicBezTo>
                  <a:cubicBezTo>
                    <a:pt x="6988" y="1183"/>
                    <a:pt x="6940" y="1185"/>
                    <a:pt x="6888" y="1188"/>
                  </a:cubicBezTo>
                  <a:cubicBezTo>
                    <a:pt x="6499" y="893"/>
                    <a:pt x="6173" y="601"/>
                    <a:pt x="5785" y="307"/>
                  </a:cubicBezTo>
                  <a:cubicBezTo>
                    <a:pt x="5418" y="96"/>
                    <a:pt x="4989" y="0"/>
                    <a:pt x="4566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21" name="Google Shape;1890;p58"/>
            <p:cNvSpPr/>
            <p:nvPr/>
          </p:nvSpPr>
          <p:spPr>
            <a:xfrm>
              <a:off x="754301" y="36076"/>
              <a:ext cx="291417" cy="663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9" h="21600" fill="norm" stroke="1" extrusionOk="0">
                  <a:moveTo>
                    <a:pt x="10537" y="0"/>
                  </a:moveTo>
                  <a:cubicBezTo>
                    <a:pt x="8967" y="233"/>
                    <a:pt x="7402" y="270"/>
                    <a:pt x="5832" y="500"/>
                  </a:cubicBezTo>
                  <a:cubicBezTo>
                    <a:pt x="4004" y="808"/>
                    <a:pt x="2439" y="1385"/>
                    <a:pt x="1480" y="2118"/>
                  </a:cubicBezTo>
                  <a:cubicBezTo>
                    <a:pt x="959" y="2462"/>
                    <a:pt x="606" y="2809"/>
                    <a:pt x="348" y="3156"/>
                  </a:cubicBezTo>
                  <a:cubicBezTo>
                    <a:pt x="522" y="4464"/>
                    <a:pt x="348" y="5772"/>
                    <a:pt x="84" y="7080"/>
                  </a:cubicBezTo>
                  <a:cubicBezTo>
                    <a:pt x="0" y="7120"/>
                    <a:pt x="0" y="7157"/>
                    <a:pt x="0" y="7196"/>
                  </a:cubicBezTo>
                  <a:cubicBezTo>
                    <a:pt x="84" y="7657"/>
                    <a:pt x="258" y="8120"/>
                    <a:pt x="348" y="8581"/>
                  </a:cubicBezTo>
                  <a:cubicBezTo>
                    <a:pt x="785" y="10583"/>
                    <a:pt x="869" y="12622"/>
                    <a:pt x="785" y="14621"/>
                  </a:cubicBezTo>
                  <a:cubicBezTo>
                    <a:pt x="1828" y="15661"/>
                    <a:pt x="3045" y="16662"/>
                    <a:pt x="4526" y="17584"/>
                  </a:cubicBezTo>
                  <a:cubicBezTo>
                    <a:pt x="4352" y="18661"/>
                    <a:pt x="4093" y="19778"/>
                    <a:pt x="3920" y="20893"/>
                  </a:cubicBezTo>
                  <a:cubicBezTo>
                    <a:pt x="5857" y="21361"/>
                    <a:pt x="7993" y="21600"/>
                    <a:pt x="10144" y="21600"/>
                  </a:cubicBezTo>
                  <a:cubicBezTo>
                    <a:pt x="11178" y="21600"/>
                    <a:pt x="12216" y="21545"/>
                    <a:pt x="13239" y="21431"/>
                  </a:cubicBezTo>
                  <a:cubicBezTo>
                    <a:pt x="14456" y="21317"/>
                    <a:pt x="15589" y="21124"/>
                    <a:pt x="16632" y="20933"/>
                  </a:cubicBezTo>
                  <a:cubicBezTo>
                    <a:pt x="16548" y="19739"/>
                    <a:pt x="16200" y="18547"/>
                    <a:pt x="16026" y="17393"/>
                  </a:cubicBezTo>
                  <a:cubicBezTo>
                    <a:pt x="16284" y="17393"/>
                    <a:pt x="16548" y="17316"/>
                    <a:pt x="16722" y="17239"/>
                  </a:cubicBezTo>
                  <a:cubicBezTo>
                    <a:pt x="19161" y="16353"/>
                    <a:pt x="19856" y="14814"/>
                    <a:pt x="20293" y="13390"/>
                  </a:cubicBezTo>
                  <a:cubicBezTo>
                    <a:pt x="21247" y="10427"/>
                    <a:pt x="21600" y="7427"/>
                    <a:pt x="21426" y="4424"/>
                  </a:cubicBezTo>
                  <a:cubicBezTo>
                    <a:pt x="21247" y="2886"/>
                    <a:pt x="20204" y="1732"/>
                    <a:pt x="17243" y="924"/>
                  </a:cubicBezTo>
                  <a:cubicBezTo>
                    <a:pt x="15241" y="347"/>
                    <a:pt x="12886" y="40"/>
                    <a:pt x="10537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22" name="Google Shape;1891;p58"/>
            <p:cNvSpPr/>
            <p:nvPr/>
          </p:nvSpPr>
          <p:spPr>
            <a:xfrm>
              <a:off x="744677" y="27107"/>
              <a:ext cx="318257" cy="581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6" h="21600" fill="norm" stroke="1" extrusionOk="0">
                  <a:moveTo>
                    <a:pt x="5294" y="2267"/>
                  </a:moveTo>
                  <a:cubicBezTo>
                    <a:pt x="7444" y="2342"/>
                    <a:pt x="9358" y="3501"/>
                    <a:pt x="11348" y="3501"/>
                  </a:cubicBezTo>
                  <a:cubicBezTo>
                    <a:pt x="11658" y="3501"/>
                    <a:pt x="11968" y="3474"/>
                    <a:pt x="12283" y="3409"/>
                  </a:cubicBezTo>
                  <a:cubicBezTo>
                    <a:pt x="12753" y="3276"/>
                    <a:pt x="13218" y="3188"/>
                    <a:pt x="13683" y="3143"/>
                  </a:cubicBezTo>
                  <a:cubicBezTo>
                    <a:pt x="14073" y="3188"/>
                    <a:pt x="14459" y="3231"/>
                    <a:pt x="14849" y="3319"/>
                  </a:cubicBezTo>
                  <a:cubicBezTo>
                    <a:pt x="15691" y="3504"/>
                    <a:pt x="16586" y="3594"/>
                    <a:pt x="17535" y="3594"/>
                  </a:cubicBezTo>
                  <a:cubicBezTo>
                    <a:pt x="17725" y="3594"/>
                    <a:pt x="17920" y="3592"/>
                    <a:pt x="18111" y="3584"/>
                  </a:cubicBezTo>
                  <a:cubicBezTo>
                    <a:pt x="18217" y="3599"/>
                    <a:pt x="18319" y="3602"/>
                    <a:pt x="18421" y="3602"/>
                  </a:cubicBezTo>
                  <a:cubicBezTo>
                    <a:pt x="18629" y="3602"/>
                    <a:pt x="18838" y="3584"/>
                    <a:pt x="19046" y="3584"/>
                  </a:cubicBezTo>
                  <a:cubicBezTo>
                    <a:pt x="19121" y="3672"/>
                    <a:pt x="19201" y="3759"/>
                    <a:pt x="19201" y="3890"/>
                  </a:cubicBezTo>
                  <a:cubicBezTo>
                    <a:pt x="19586" y="5165"/>
                    <a:pt x="19666" y="6437"/>
                    <a:pt x="19586" y="7754"/>
                  </a:cubicBezTo>
                  <a:lnTo>
                    <a:pt x="19666" y="7754"/>
                  </a:lnTo>
                  <a:cubicBezTo>
                    <a:pt x="19586" y="8193"/>
                    <a:pt x="19511" y="8633"/>
                    <a:pt x="19511" y="9072"/>
                  </a:cubicBezTo>
                  <a:cubicBezTo>
                    <a:pt x="19511" y="9335"/>
                    <a:pt x="19431" y="9643"/>
                    <a:pt x="19356" y="9906"/>
                  </a:cubicBezTo>
                  <a:cubicBezTo>
                    <a:pt x="19201" y="10652"/>
                    <a:pt x="18966" y="11356"/>
                    <a:pt x="18736" y="12102"/>
                  </a:cubicBezTo>
                  <a:cubicBezTo>
                    <a:pt x="18656" y="12320"/>
                    <a:pt x="18421" y="12541"/>
                    <a:pt x="18111" y="12673"/>
                  </a:cubicBezTo>
                  <a:cubicBezTo>
                    <a:pt x="17982" y="12691"/>
                    <a:pt x="17840" y="12701"/>
                    <a:pt x="17699" y="12701"/>
                  </a:cubicBezTo>
                  <a:cubicBezTo>
                    <a:pt x="17495" y="12701"/>
                    <a:pt x="17286" y="12681"/>
                    <a:pt x="17100" y="12628"/>
                  </a:cubicBezTo>
                  <a:cubicBezTo>
                    <a:pt x="15625" y="12333"/>
                    <a:pt x="14096" y="12190"/>
                    <a:pt x="12562" y="12190"/>
                  </a:cubicBezTo>
                  <a:cubicBezTo>
                    <a:pt x="11352" y="12190"/>
                    <a:pt x="10143" y="12280"/>
                    <a:pt x="8946" y="12453"/>
                  </a:cubicBezTo>
                  <a:cubicBezTo>
                    <a:pt x="7838" y="12651"/>
                    <a:pt x="6602" y="12906"/>
                    <a:pt x="5445" y="12906"/>
                  </a:cubicBezTo>
                  <a:cubicBezTo>
                    <a:pt x="4816" y="12906"/>
                    <a:pt x="4209" y="12831"/>
                    <a:pt x="3659" y="12628"/>
                  </a:cubicBezTo>
                  <a:cubicBezTo>
                    <a:pt x="2728" y="12233"/>
                    <a:pt x="2183" y="11619"/>
                    <a:pt x="2183" y="11005"/>
                  </a:cubicBezTo>
                  <a:cubicBezTo>
                    <a:pt x="2183" y="10347"/>
                    <a:pt x="2263" y="9731"/>
                    <a:pt x="2418" y="9117"/>
                  </a:cubicBezTo>
                  <a:cubicBezTo>
                    <a:pt x="2653" y="7930"/>
                    <a:pt x="2494" y="6745"/>
                    <a:pt x="2028" y="5560"/>
                  </a:cubicBezTo>
                  <a:cubicBezTo>
                    <a:pt x="1718" y="5119"/>
                    <a:pt x="1643" y="4594"/>
                    <a:pt x="1643" y="4110"/>
                  </a:cubicBezTo>
                  <a:cubicBezTo>
                    <a:pt x="1798" y="3056"/>
                    <a:pt x="3349" y="2267"/>
                    <a:pt x="5294" y="2267"/>
                  </a:cubicBezTo>
                  <a:close/>
                  <a:moveTo>
                    <a:pt x="10697" y="0"/>
                  </a:moveTo>
                  <a:cubicBezTo>
                    <a:pt x="9544" y="0"/>
                    <a:pt x="8392" y="68"/>
                    <a:pt x="7235" y="203"/>
                  </a:cubicBezTo>
                  <a:cubicBezTo>
                    <a:pt x="4129" y="641"/>
                    <a:pt x="1173" y="1914"/>
                    <a:pt x="477" y="3714"/>
                  </a:cubicBezTo>
                  <a:cubicBezTo>
                    <a:pt x="242" y="4594"/>
                    <a:pt x="167" y="5515"/>
                    <a:pt x="397" y="6437"/>
                  </a:cubicBezTo>
                  <a:cubicBezTo>
                    <a:pt x="552" y="8546"/>
                    <a:pt x="7" y="10610"/>
                    <a:pt x="7" y="12716"/>
                  </a:cubicBezTo>
                  <a:cubicBezTo>
                    <a:pt x="-68" y="14825"/>
                    <a:pt x="397" y="17019"/>
                    <a:pt x="2338" y="18820"/>
                  </a:cubicBezTo>
                  <a:cubicBezTo>
                    <a:pt x="4133" y="20418"/>
                    <a:pt x="7275" y="21600"/>
                    <a:pt x="10510" y="21600"/>
                  </a:cubicBezTo>
                  <a:cubicBezTo>
                    <a:pt x="10918" y="21600"/>
                    <a:pt x="11330" y="21582"/>
                    <a:pt x="11742" y="21542"/>
                  </a:cubicBezTo>
                  <a:cubicBezTo>
                    <a:pt x="14229" y="21279"/>
                    <a:pt x="16405" y="20358"/>
                    <a:pt x="17645" y="19128"/>
                  </a:cubicBezTo>
                  <a:cubicBezTo>
                    <a:pt x="19356" y="17590"/>
                    <a:pt x="19511" y="15834"/>
                    <a:pt x="19586" y="14079"/>
                  </a:cubicBezTo>
                  <a:cubicBezTo>
                    <a:pt x="20287" y="12410"/>
                    <a:pt x="20211" y="10522"/>
                    <a:pt x="20442" y="8851"/>
                  </a:cubicBezTo>
                  <a:cubicBezTo>
                    <a:pt x="20677" y="7446"/>
                    <a:pt x="21532" y="4856"/>
                    <a:pt x="20132" y="3319"/>
                  </a:cubicBezTo>
                  <a:cubicBezTo>
                    <a:pt x="20442" y="3101"/>
                    <a:pt x="20677" y="2793"/>
                    <a:pt x="20597" y="2485"/>
                  </a:cubicBezTo>
                  <a:cubicBezTo>
                    <a:pt x="19976" y="2309"/>
                    <a:pt x="19431" y="2046"/>
                    <a:pt x="18891" y="1783"/>
                  </a:cubicBezTo>
                  <a:cubicBezTo>
                    <a:pt x="17880" y="1300"/>
                    <a:pt x="16790" y="904"/>
                    <a:pt x="15549" y="599"/>
                  </a:cubicBezTo>
                  <a:cubicBezTo>
                    <a:pt x="15394" y="508"/>
                    <a:pt x="15239" y="421"/>
                    <a:pt x="15084" y="333"/>
                  </a:cubicBezTo>
                  <a:cubicBezTo>
                    <a:pt x="13639" y="113"/>
                    <a:pt x="12172" y="0"/>
                    <a:pt x="10697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23" name="Google Shape;1892;p58"/>
            <p:cNvSpPr/>
            <p:nvPr/>
          </p:nvSpPr>
          <p:spPr>
            <a:xfrm>
              <a:off x="719870" y="0"/>
              <a:ext cx="343223" cy="107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0" h="21600" fill="norm" stroke="1" extrusionOk="0">
                  <a:moveTo>
                    <a:pt x="10268" y="0"/>
                  </a:moveTo>
                  <a:cubicBezTo>
                    <a:pt x="6500" y="0"/>
                    <a:pt x="2965" y="7051"/>
                    <a:pt x="294" y="16560"/>
                  </a:cubicBezTo>
                  <a:cubicBezTo>
                    <a:pt x="-378" y="18788"/>
                    <a:pt x="216" y="21600"/>
                    <a:pt x="953" y="21600"/>
                  </a:cubicBezTo>
                  <a:cubicBezTo>
                    <a:pt x="1162" y="21600"/>
                    <a:pt x="1383" y="21369"/>
                    <a:pt x="1588" y="20853"/>
                  </a:cubicBezTo>
                  <a:cubicBezTo>
                    <a:pt x="3456" y="15365"/>
                    <a:pt x="5680" y="11792"/>
                    <a:pt x="8122" y="10365"/>
                  </a:cubicBezTo>
                  <a:cubicBezTo>
                    <a:pt x="8523" y="10243"/>
                    <a:pt x="8929" y="10189"/>
                    <a:pt x="9339" y="10189"/>
                  </a:cubicBezTo>
                  <a:cubicBezTo>
                    <a:pt x="12140" y="10189"/>
                    <a:pt x="15090" y="12811"/>
                    <a:pt x="18035" y="14889"/>
                  </a:cubicBezTo>
                  <a:cubicBezTo>
                    <a:pt x="18465" y="15840"/>
                    <a:pt x="18826" y="16805"/>
                    <a:pt x="19182" y="18231"/>
                  </a:cubicBezTo>
                  <a:cubicBezTo>
                    <a:pt x="19375" y="19032"/>
                    <a:pt x="19600" y="19358"/>
                    <a:pt x="19821" y="19358"/>
                  </a:cubicBezTo>
                  <a:cubicBezTo>
                    <a:pt x="20534" y="19358"/>
                    <a:pt x="21222" y="16003"/>
                    <a:pt x="20620" y="13463"/>
                  </a:cubicBezTo>
                  <a:cubicBezTo>
                    <a:pt x="18322" y="5135"/>
                    <a:pt x="14660" y="842"/>
                    <a:pt x="11497" y="122"/>
                  </a:cubicBezTo>
                  <a:lnTo>
                    <a:pt x="11141" y="122"/>
                  </a:lnTo>
                  <a:cubicBezTo>
                    <a:pt x="10850" y="41"/>
                    <a:pt x="10559" y="0"/>
                    <a:pt x="1026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24" name="Google Shape;1893;p58"/>
            <p:cNvSpPr/>
            <p:nvPr/>
          </p:nvSpPr>
          <p:spPr>
            <a:xfrm>
              <a:off x="489493" y="26028"/>
              <a:ext cx="695719" cy="10484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2" h="21600" fill="norm" stroke="1" extrusionOk="0">
                  <a:moveTo>
                    <a:pt x="13091" y="0"/>
                  </a:moveTo>
                  <a:cubicBezTo>
                    <a:pt x="12413" y="0"/>
                    <a:pt x="11735" y="61"/>
                    <a:pt x="11074" y="183"/>
                  </a:cubicBezTo>
                  <a:cubicBezTo>
                    <a:pt x="9277" y="452"/>
                    <a:pt x="7407" y="1011"/>
                    <a:pt x="6673" y="2131"/>
                  </a:cubicBezTo>
                  <a:cubicBezTo>
                    <a:pt x="6418" y="2594"/>
                    <a:pt x="6307" y="3081"/>
                    <a:pt x="6307" y="3593"/>
                  </a:cubicBezTo>
                  <a:cubicBezTo>
                    <a:pt x="6307" y="4421"/>
                    <a:pt x="6160" y="5225"/>
                    <a:pt x="5830" y="6028"/>
                  </a:cubicBezTo>
                  <a:cubicBezTo>
                    <a:pt x="5426" y="6759"/>
                    <a:pt x="4767" y="7369"/>
                    <a:pt x="4290" y="8074"/>
                  </a:cubicBezTo>
                  <a:cubicBezTo>
                    <a:pt x="3556" y="9219"/>
                    <a:pt x="3410" y="10486"/>
                    <a:pt x="3117" y="11703"/>
                  </a:cubicBezTo>
                  <a:cubicBezTo>
                    <a:pt x="2602" y="13749"/>
                    <a:pt x="1540" y="17038"/>
                    <a:pt x="0" y="18840"/>
                  </a:cubicBezTo>
                  <a:cubicBezTo>
                    <a:pt x="1355" y="19279"/>
                    <a:pt x="2347" y="20107"/>
                    <a:pt x="3483" y="20764"/>
                  </a:cubicBezTo>
                  <a:cubicBezTo>
                    <a:pt x="4317" y="21230"/>
                    <a:pt x="5409" y="21600"/>
                    <a:pt x="6457" y="21600"/>
                  </a:cubicBezTo>
                  <a:cubicBezTo>
                    <a:pt x="6886" y="21600"/>
                    <a:pt x="7307" y="21539"/>
                    <a:pt x="7700" y="21397"/>
                  </a:cubicBezTo>
                  <a:cubicBezTo>
                    <a:pt x="8068" y="20227"/>
                    <a:pt x="8215" y="18985"/>
                    <a:pt x="7591" y="17866"/>
                  </a:cubicBezTo>
                  <a:cubicBezTo>
                    <a:pt x="7334" y="17427"/>
                    <a:pt x="6968" y="17013"/>
                    <a:pt x="6673" y="16575"/>
                  </a:cubicBezTo>
                  <a:cubicBezTo>
                    <a:pt x="5976" y="15382"/>
                    <a:pt x="6014" y="12727"/>
                    <a:pt x="6821" y="11557"/>
                  </a:cubicBezTo>
                  <a:cubicBezTo>
                    <a:pt x="7187" y="11120"/>
                    <a:pt x="7518" y="10656"/>
                    <a:pt x="7811" y="10193"/>
                  </a:cubicBezTo>
                  <a:cubicBezTo>
                    <a:pt x="8250" y="9244"/>
                    <a:pt x="7846" y="8220"/>
                    <a:pt x="7811" y="7221"/>
                  </a:cubicBezTo>
                  <a:cubicBezTo>
                    <a:pt x="7846" y="6077"/>
                    <a:pt x="8141" y="4932"/>
                    <a:pt x="8727" y="3861"/>
                  </a:cubicBezTo>
                  <a:cubicBezTo>
                    <a:pt x="9093" y="3618"/>
                    <a:pt x="9350" y="3349"/>
                    <a:pt x="9570" y="3058"/>
                  </a:cubicBezTo>
                  <a:cubicBezTo>
                    <a:pt x="10101" y="2376"/>
                    <a:pt x="10189" y="1128"/>
                    <a:pt x="11610" y="1128"/>
                  </a:cubicBezTo>
                  <a:cubicBezTo>
                    <a:pt x="11662" y="1128"/>
                    <a:pt x="11716" y="1129"/>
                    <a:pt x="11771" y="1134"/>
                  </a:cubicBezTo>
                  <a:cubicBezTo>
                    <a:pt x="12448" y="1178"/>
                    <a:pt x="13001" y="1431"/>
                    <a:pt x="13689" y="1431"/>
                  </a:cubicBezTo>
                  <a:cubicBezTo>
                    <a:pt x="13745" y="1431"/>
                    <a:pt x="13802" y="1430"/>
                    <a:pt x="13862" y="1425"/>
                  </a:cubicBezTo>
                  <a:cubicBezTo>
                    <a:pt x="14228" y="1377"/>
                    <a:pt x="14559" y="1328"/>
                    <a:pt x="14889" y="1231"/>
                  </a:cubicBezTo>
                  <a:lnTo>
                    <a:pt x="16795" y="1668"/>
                  </a:lnTo>
                  <a:cubicBezTo>
                    <a:pt x="17126" y="1913"/>
                    <a:pt x="17310" y="2228"/>
                    <a:pt x="17345" y="2545"/>
                  </a:cubicBezTo>
                  <a:cubicBezTo>
                    <a:pt x="17345" y="2667"/>
                    <a:pt x="17345" y="2790"/>
                    <a:pt x="17310" y="2910"/>
                  </a:cubicBezTo>
                  <a:cubicBezTo>
                    <a:pt x="17126" y="3861"/>
                    <a:pt x="17088" y="4835"/>
                    <a:pt x="17052" y="5785"/>
                  </a:cubicBezTo>
                  <a:cubicBezTo>
                    <a:pt x="16979" y="7734"/>
                    <a:pt x="16979" y="9707"/>
                    <a:pt x="16538" y="11631"/>
                  </a:cubicBezTo>
                  <a:cubicBezTo>
                    <a:pt x="16245" y="12824"/>
                    <a:pt x="15806" y="13992"/>
                    <a:pt x="15622" y="15186"/>
                  </a:cubicBezTo>
                  <a:cubicBezTo>
                    <a:pt x="15438" y="16379"/>
                    <a:pt x="15586" y="17987"/>
                    <a:pt x="15291" y="19131"/>
                  </a:cubicBezTo>
                  <a:cubicBezTo>
                    <a:pt x="15109" y="19838"/>
                    <a:pt x="14852" y="20544"/>
                    <a:pt x="14521" y="21251"/>
                  </a:cubicBezTo>
                  <a:cubicBezTo>
                    <a:pt x="14731" y="21267"/>
                    <a:pt x="14940" y="21275"/>
                    <a:pt x="15147" y="21275"/>
                  </a:cubicBezTo>
                  <a:cubicBezTo>
                    <a:pt x="16170" y="21275"/>
                    <a:pt x="17151" y="21076"/>
                    <a:pt x="18006" y="20690"/>
                  </a:cubicBezTo>
                  <a:cubicBezTo>
                    <a:pt x="19069" y="20276"/>
                    <a:pt x="19985" y="19741"/>
                    <a:pt x="21050" y="19302"/>
                  </a:cubicBezTo>
                  <a:cubicBezTo>
                    <a:pt x="21232" y="19230"/>
                    <a:pt x="21416" y="19131"/>
                    <a:pt x="21527" y="19010"/>
                  </a:cubicBezTo>
                  <a:cubicBezTo>
                    <a:pt x="21600" y="18888"/>
                    <a:pt x="21600" y="18766"/>
                    <a:pt x="21527" y="18645"/>
                  </a:cubicBezTo>
                  <a:cubicBezTo>
                    <a:pt x="21416" y="17524"/>
                    <a:pt x="21159" y="15990"/>
                    <a:pt x="20793" y="14869"/>
                  </a:cubicBezTo>
                  <a:cubicBezTo>
                    <a:pt x="19950" y="12362"/>
                    <a:pt x="18410" y="9901"/>
                    <a:pt x="18776" y="7344"/>
                  </a:cubicBezTo>
                  <a:cubicBezTo>
                    <a:pt x="18885" y="6564"/>
                    <a:pt x="19180" y="5810"/>
                    <a:pt x="19253" y="5054"/>
                  </a:cubicBezTo>
                  <a:cubicBezTo>
                    <a:pt x="19399" y="4055"/>
                    <a:pt x="19107" y="3033"/>
                    <a:pt x="18446" y="2131"/>
                  </a:cubicBezTo>
                  <a:cubicBezTo>
                    <a:pt x="18226" y="1814"/>
                    <a:pt x="17895" y="1523"/>
                    <a:pt x="17529" y="1254"/>
                  </a:cubicBezTo>
                  <a:cubicBezTo>
                    <a:pt x="17199" y="914"/>
                    <a:pt x="16722" y="646"/>
                    <a:pt x="16172" y="500"/>
                  </a:cubicBezTo>
                  <a:cubicBezTo>
                    <a:pt x="15841" y="354"/>
                    <a:pt x="15475" y="256"/>
                    <a:pt x="15109" y="183"/>
                  </a:cubicBezTo>
                  <a:cubicBezTo>
                    <a:pt x="14448" y="61"/>
                    <a:pt x="13770" y="0"/>
                    <a:pt x="1309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1147" name="Google Shape;1894;p58"/>
          <p:cNvGrpSpPr/>
          <p:nvPr/>
        </p:nvGrpSpPr>
        <p:grpSpPr>
          <a:xfrm>
            <a:off x="7384323" y="738281"/>
            <a:ext cx="1375042" cy="5634176"/>
            <a:chOff x="0" y="0"/>
            <a:chExt cx="1375041" cy="5634174"/>
          </a:xfrm>
        </p:grpSpPr>
        <p:sp>
          <p:nvSpPr>
            <p:cNvPr id="1126" name="Google Shape;1895;p58"/>
            <p:cNvSpPr/>
            <p:nvPr/>
          </p:nvSpPr>
          <p:spPr>
            <a:xfrm>
              <a:off x="843057" y="5317387"/>
              <a:ext cx="306035" cy="316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0" h="21600" fill="norm" stroke="1" extrusionOk="0">
                  <a:moveTo>
                    <a:pt x="1504" y="0"/>
                  </a:moveTo>
                  <a:cubicBezTo>
                    <a:pt x="1168" y="0"/>
                    <a:pt x="855" y="155"/>
                    <a:pt x="661" y="471"/>
                  </a:cubicBezTo>
                  <a:cubicBezTo>
                    <a:pt x="42" y="775"/>
                    <a:pt x="-170" y="1475"/>
                    <a:pt x="142" y="1980"/>
                  </a:cubicBezTo>
                  <a:cubicBezTo>
                    <a:pt x="248" y="2181"/>
                    <a:pt x="349" y="2485"/>
                    <a:pt x="555" y="2686"/>
                  </a:cubicBezTo>
                  <a:lnTo>
                    <a:pt x="555" y="7414"/>
                  </a:lnTo>
                  <a:cubicBezTo>
                    <a:pt x="349" y="8820"/>
                    <a:pt x="349" y="10329"/>
                    <a:pt x="555" y="11741"/>
                  </a:cubicBezTo>
                  <a:cubicBezTo>
                    <a:pt x="661" y="12240"/>
                    <a:pt x="867" y="12545"/>
                    <a:pt x="1174" y="12946"/>
                  </a:cubicBezTo>
                  <a:lnTo>
                    <a:pt x="1174" y="13050"/>
                  </a:lnTo>
                  <a:cubicBezTo>
                    <a:pt x="1174" y="13549"/>
                    <a:pt x="1586" y="14054"/>
                    <a:pt x="2211" y="14054"/>
                  </a:cubicBezTo>
                  <a:lnTo>
                    <a:pt x="2624" y="14054"/>
                  </a:lnTo>
                  <a:cubicBezTo>
                    <a:pt x="2724" y="14151"/>
                    <a:pt x="2830" y="14255"/>
                    <a:pt x="2930" y="14255"/>
                  </a:cubicBezTo>
                  <a:lnTo>
                    <a:pt x="5724" y="15460"/>
                  </a:lnTo>
                  <a:cubicBezTo>
                    <a:pt x="5724" y="15861"/>
                    <a:pt x="5824" y="16269"/>
                    <a:pt x="5824" y="16671"/>
                  </a:cubicBezTo>
                  <a:cubicBezTo>
                    <a:pt x="5824" y="16969"/>
                    <a:pt x="6030" y="17273"/>
                    <a:pt x="6136" y="17474"/>
                  </a:cubicBezTo>
                  <a:cubicBezTo>
                    <a:pt x="6136" y="18478"/>
                    <a:pt x="6236" y="19488"/>
                    <a:pt x="6443" y="20492"/>
                  </a:cubicBezTo>
                  <a:cubicBezTo>
                    <a:pt x="6549" y="20894"/>
                    <a:pt x="6861" y="21198"/>
                    <a:pt x="7274" y="21296"/>
                  </a:cubicBezTo>
                  <a:cubicBezTo>
                    <a:pt x="7686" y="21399"/>
                    <a:pt x="8205" y="21399"/>
                    <a:pt x="8617" y="21399"/>
                  </a:cubicBezTo>
                  <a:cubicBezTo>
                    <a:pt x="8824" y="21497"/>
                    <a:pt x="8924" y="21600"/>
                    <a:pt x="9130" y="21600"/>
                  </a:cubicBezTo>
                  <a:cubicBezTo>
                    <a:pt x="12542" y="21497"/>
                    <a:pt x="15949" y="21399"/>
                    <a:pt x="19361" y="21198"/>
                  </a:cubicBezTo>
                  <a:cubicBezTo>
                    <a:pt x="19774" y="21198"/>
                    <a:pt x="20186" y="20797"/>
                    <a:pt x="20293" y="20389"/>
                  </a:cubicBezTo>
                  <a:cubicBezTo>
                    <a:pt x="20805" y="17273"/>
                    <a:pt x="21012" y="14151"/>
                    <a:pt x="21430" y="11035"/>
                  </a:cubicBezTo>
                  <a:cubicBezTo>
                    <a:pt x="21430" y="10760"/>
                    <a:pt x="21177" y="10605"/>
                    <a:pt x="20935" y="10605"/>
                  </a:cubicBezTo>
                  <a:cubicBezTo>
                    <a:pt x="20740" y="10605"/>
                    <a:pt x="20546" y="10708"/>
                    <a:pt x="20499" y="10932"/>
                  </a:cubicBezTo>
                  <a:lnTo>
                    <a:pt x="20499" y="11236"/>
                  </a:lnTo>
                  <a:cubicBezTo>
                    <a:pt x="20269" y="11087"/>
                    <a:pt x="19986" y="10995"/>
                    <a:pt x="19733" y="10995"/>
                  </a:cubicBezTo>
                  <a:cubicBezTo>
                    <a:pt x="19638" y="10995"/>
                    <a:pt x="19550" y="11007"/>
                    <a:pt x="19462" y="11035"/>
                  </a:cubicBezTo>
                  <a:cubicBezTo>
                    <a:pt x="18919" y="11121"/>
                    <a:pt x="18389" y="11162"/>
                    <a:pt x="17864" y="11162"/>
                  </a:cubicBezTo>
                  <a:cubicBezTo>
                    <a:pt x="13432" y="11162"/>
                    <a:pt x="9784" y="8269"/>
                    <a:pt x="6549" y="5302"/>
                  </a:cubicBezTo>
                  <a:cubicBezTo>
                    <a:pt x="5724" y="3191"/>
                    <a:pt x="4174" y="1274"/>
                    <a:pt x="2105" y="172"/>
                  </a:cubicBezTo>
                  <a:cubicBezTo>
                    <a:pt x="1910" y="57"/>
                    <a:pt x="1704" y="0"/>
                    <a:pt x="1504" y="0"/>
                  </a:cubicBezTo>
                  <a:close/>
                </a:path>
              </a:pathLst>
            </a:custGeom>
            <a:solidFill>
              <a:srgbClr val="9647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27" name="Google Shape;1896;p58"/>
            <p:cNvSpPr/>
            <p:nvPr/>
          </p:nvSpPr>
          <p:spPr>
            <a:xfrm>
              <a:off x="964906" y="4785732"/>
              <a:ext cx="12701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21600" y="0"/>
                  </a:move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28" name="Google Shape;1897;p58"/>
            <p:cNvSpPr/>
            <p:nvPr/>
          </p:nvSpPr>
          <p:spPr>
            <a:xfrm>
              <a:off x="964801" y="477769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574" h="21600" fill="norm" stroke="1" extrusionOk="0">
                  <a:moveTo>
                    <a:pt x="12209" y="0"/>
                  </a:moveTo>
                  <a:cubicBezTo>
                    <a:pt x="10330" y="0"/>
                    <a:pt x="6574" y="1080"/>
                    <a:pt x="0" y="2700"/>
                  </a:cubicBezTo>
                  <a:lnTo>
                    <a:pt x="0" y="21600"/>
                  </a:lnTo>
                  <a:cubicBezTo>
                    <a:pt x="0" y="14040"/>
                    <a:pt x="21600" y="0"/>
                    <a:pt x="12209" y="0"/>
                  </a:cubicBezTo>
                  <a:close/>
                </a:path>
              </a:pathLst>
            </a:custGeom>
            <a:solidFill>
              <a:srgbClr val="F3D5B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29" name="Google Shape;1898;p58"/>
            <p:cNvSpPr/>
            <p:nvPr/>
          </p:nvSpPr>
          <p:spPr>
            <a:xfrm>
              <a:off x="836259" y="4782450"/>
              <a:ext cx="330641" cy="749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6" h="21600" fill="norm" stroke="1" extrusionOk="0">
                  <a:moveTo>
                    <a:pt x="4332" y="0"/>
                  </a:moveTo>
                  <a:cubicBezTo>
                    <a:pt x="2881" y="0"/>
                    <a:pt x="1440" y="32"/>
                    <a:pt x="0" y="95"/>
                  </a:cubicBezTo>
                  <a:cubicBezTo>
                    <a:pt x="1824" y="4730"/>
                    <a:pt x="2399" y="9580"/>
                    <a:pt x="2689" y="14301"/>
                  </a:cubicBezTo>
                  <a:cubicBezTo>
                    <a:pt x="1533" y="14301"/>
                    <a:pt x="674" y="14939"/>
                    <a:pt x="767" y="15492"/>
                  </a:cubicBezTo>
                  <a:cubicBezTo>
                    <a:pt x="958" y="16042"/>
                    <a:pt x="1440" y="16554"/>
                    <a:pt x="2207" y="16979"/>
                  </a:cubicBezTo>
                  <a:cubicBezTo>
                    <a:pt x="4414" y="18468"/>
                    <a:pt x="6720" y="19999"/>
                    <a:pt x="9984" y="20892"/>
                  </a:cubicBezTo>
                  <a:cubicBezTo>
                    <a:pt x="11616" y="21345"/>
                    <a:pt x="13560" y="21600"/>
                    <a:pt x="15455" y="21600"/>
                  </a:cubicBezTo>
                  <a:cubicBezTo>
                    <a:pt x="17460" y="21600"/>
                    <a:pt x="19404" y="21314"/>
                    <a:pt x="20833" y="20678"/>
                  </a:cubicBezTo>
                  <a:cubicBezTo>
                    <a:pt x="21217" y="20552"/>
                    <a:pt x="21408" y="20382"/>
                    <a:pt x="21507" y="20169"/>
                  </a:cubicBezTo>
                  <a:cubicBezTo>
                    <a:pt x="21600" y="19744"/>
                    <a:pt x="20932" y="19489"/>
                    <a:pt x="20258" y="19276"/>
                  </a:cubicBezTo>
                  <a:cubicBezTo>
                    <a:pt x="17186" y="18170"/>
                    <a:pt x="14305" y="17022"/>
                    <a:pt x="11616" y="15746"/>
                  </a:cubicBezTo>
                  <a:cubicBezTo>
                    <a:pt x="10176" y="15150"/>
                    <a:pt x="9026" y="14470"/>
                    <a:pt x="8352" y="13663"/>
                  </a:cubicBezTo>
                  <a:cubicBezTo>
                    <a:pt x="7870" y="12940"/>
                    <a:pt x="7678" y="12217"/>
                    <a:pt x="7870" y="11450"/>
                  </a:cubicBezTo>
                  <a:cubicBezTo>
                    <a:pt x="7870" y="7666"/>
                    <a:pt x="8160" y="3879"/>
                    <a:pt x="8735" y="95"/>
                  </a:cubicBezTo>
                  <a:cubicBezTo>
                    <a:pt x="7251" y="32"/>
                    <a:pt x="5783" y="0"/>
                    <a:pt x="4332" y="0"/>
                  </a:cubicBezTo>
                  <a:close/>
                </a:path>
              </a:pathLst>
            </a:custGeom>
            <a:solidFill>
              <a:srgbClr val="F3D5B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30" name="Google Shape;1899;p58"/>
            <p:cNvSpPr/>
            <p:nvPr/>
          </p:nvSpPr>
          <p:spPr>
            <a:xfrm>
              <a:off x="902492" y="5396836"/>
              <a:ext cx="209481" cy="159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1" h="21600" fill="norm" stroke="1" extrusionOk="0">
                  <a:moveTo>
                    <a:pt x="20024" y="0"/>
                  </a:moveTo>
                  <a:cubicBezTo>
                    <a:pt x="19882" y="0"/>
                    <a:pt x="19731" y="57"/>
                    <a:pt x="19571" y="171"/>
                  </a:cubicBezTo>
                  <a:cubicBezTo>
                    <a:pt x="18246" y="364"/>
                    <a:pt x="17215" y="967"/>
                    <a:pt x="16335" y="2161"/>
                  </a:cubicBezTo>
                  <a:cubicBezTo>
                    <a:pt x="15748" y="2957"/>
                    <a:pt x="15303" y="3958"/>
                    <a:pt x="15161" y="4948"/>
                  </a:cubicBezTo>
                  <a:cubicBezTo>
                    <a:pt x="14716" y="6552"/>
                    <a:pt x="14716" y="8349"/>
                    <a:pt x="14716" y="9941"/>
                  </a:cubicBezTo>
                  <a:cubicBezTo>
                    <a:pt x="13542" y="8144"/>
                    <a:pt x="12067" y="6552"/>
                    <a:pt x="10306" y="5551"/>
                  </a:cubicBezTo>
                  <a:cubicBezTo>
                    <a:pt x="8796" y="3663"/>
                    <a:pt x="6834" y="2764"/>
                    <a:pt x="4847" y="2764"/>
                  </a:cubicBezTo>
                  <a:cubicBezTo>
                    <a:pt x="4310" y="2764"/>
                    <a:pt x="3774" y="2832"/>
                    <a:pt x="3246" y="2957"/>
                  </a:cubicBezTo>
                  <a:cubicBezTo>
                    <a:pt x="2072" y="3162"/>
                    <a:pt x="1049" y="3958"/>
                    <a:pt x="311" y="5153"/>
                  </a:cubicBezTo>
                  <a:cubicBezTo>
                    <a:pt x="-402" y="6119"/>
                    <a:pt x="227" y="7871"/>
                    <a:pt x="1040" y="7871"/>
                  </a:cubicBezTo>
                  <a:cubicBezTo>
                    <a:pt x="1233" y="7871"/>
                    <a:pt x="1434" y="7769"/>
                    <a:pt x="1636" y="7541"/>
                  </a:cubicBezTo>
                  <a:cubicBezTo>
                    <a:pt x="2692" y="6461"/>
                    <a:pt x="3774" y="5994"/>
                    <a:pt x="4855" y="5994"/>
                  </a:cubicBezTo>
                  <a:cubicBezTo>
                    <a:pt x="9954" y="5994"/>
                    <a:pt x="15060" y="16300"/>
                    <a:pt x="17366" y="20906"/>
                  </a:cubicBezTo>
                  <a:cubicBezTo>
                    <a:pt x="17634" y="21395"/>
                    <a:pt x="17987" y="21600"/>
                    <a:pt x="18330" y="21600"/>
                  </a:cubicBezTo>
                  <a:cubicBezTo>
                    <a:pt x="19110" y="21600"/>
                    <a:pt x="19831" y="20554"/>
                    <a:pt x="19420" y="19314"/>
                  </a:cubicBezTo>
                  <a:cubicBezTo>
                    <a:pt x="18976" y="18119"/>
                    <a:pt x="18389" y="16720"/>
                    <a:pt x="18096" y="15719"/>
                  </a:cubicBezTo>
                  <a:cubicBezTo>
                    <a:pt x="17659" y="14525"/>
                    <a:pt x="17659" y="13729"/>
                    <a:pt x="17366" y="12728"/>
                  </a:cubicBezTo>
                  <a:cubicBezTo>
                    <a:pt x="17366" y="12535"/>
                    <a:pt x="17366" y="12330"/>
                    <a:pt x="17215" y="12136"/>
                  </a:cubicBezTo>
                  <a:cubicBezTo>
                    <a:pt x="16796" y="9498"/>
                    <a:pt x="16385" y="3685"/>
                    <a:pt x="18917" y="3685"/>
                  </a:cubicBezTo>
                  <a:cubicBezTo>
                    <a:pt x="19077" y="3685"/>
                    <a:pt x="19244" y="3708"/>
                    <a:pt x="19420" y="3754"/>
                  </a:cubicBezTo>
                  <a:cubicBezTo>
                    <a:pt x="19571" y="3833"/>
                    <a:pt x="19714" y="3879"/>
                    <a:pt x="19840" y="3879"/>
                  </a:cubicBezTo>
                  <a:cubicBezTo>
                    <a:pt x="21164" y="3879"/>
                    <a:pt x="21198" y="0"/>
                    <a:pt x="20024" y="0"/>
                  </a:cubicBezTo>
                  <a:close/>
                </a:path>
              </a:pathLst>
            </a:custGeom>
            <a:solidFill>
              <a:srgbClr val="9647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31" name="Google Shape;1900;p58"/>
            <p:cNvSpPr/>
            <p:nvPr/>
          </p:nvSpPr>
          <p:spPr>
            <a:xfrm>
              <a:off x="457023" y="5317387"/>
              <a:ext cx="305997" cy="316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4" h="21600" fill="norm" stroke="1" extrusionOk="0">
                  <a:moveTo>
                    <a:pt x="19932" y="0"/>
                  </a:moveTo>
                  <a:cubicBezTo>
                    <a:pt x="19731" y="0"/>
                    <a:pt x="19525" y="57"/>
                    <a:pt x="19330" y="172"/>
                  </a:cubicBezTo>
                  <a:cubicBezTo>
                    <a:pt x="17261" y="1274"/>
                    <a:pt x="15711" y="3191"/>
                    <a:pt x="14885" y="5302"/>
                  </a:cubicBezTo>
                  <a:cubicBezTo>
                    <a:pt x="11649" y="8269"/>
                    <a:pt x="7917" y="11162"/>
                    <a:pt x="3537" y="11162"/>
                  </a:cubicBezTo>
                  <a:cubicBezTo>
                    <a:pt x="3024" y="11162"/>
                    <a:pt x="2500" y="11121"/>
                    <a:pt x="1963" y="11035"/>
                  </a:cubicBezTo>
                  <a:cubicBezTo>
                    <a:pt x="1857" y="11007"/>
                    <a:pt x="1751" y="10995"/>
                    <a:pt x="1657" y="10995"/>
                  </a:cubicBezTo>
                  <a:cubicBezTo>
                    <a:pt x="1391" y="10995"/>
                    <a:pt x="1185" y="11087"/>
                    <a:pt x="1038" y="11236"/>
                  </a:cubicBezTo>
                  <a:cubicBezTo>
                    <a:pt x="931" y="11139"/>
                    <a:pt x="931" y="11035"/>
                    <a:pt x="931" y="10932"/>
                  </a:cubicBezTo>
                  <a:cubicBezTo>
                    <a:pt x="884" y="10708"/>
                    <a:pt x="690" y="10605"/>
                    <a:pt x="495" y="10605"/>
                  </a:cubicBezTo>
                  <a:cubicBezTo>
                    <a:pt x="253" y="10605"/>
                    <a:pt x="0" y="10760"/>
                    <a:pt x="0" y="11035"/>
                  </a:cubicBezTo>
                  <a:cubicBezTo>
                    <a:pt x="413" y="14151"/>
                    <a:pt x="725" y="17371"/>
                    <a:pt x="1138" y="20389"/>
                  </a:cubicBezTo>
                  <a:cubicBezTo>
                    <a:pt x="1244" y="20797"/>
                    <a:pt x="1550" y="21198"/>
                    <a:pt x="2069" y="21198"/>
                  </a:cubicBezTo>
                  <a:cubicBezTo>
                    <a:pt x="5477" y="21399"/>
                    <a:pt x="8890" y="21497"/>
                    <a:pt x="12297" y="21600"/>
                  </a:cubicBezTo>
                  <a:cubicBezTo>
                    <a:pt x="12510" y="21600"/>
                    <a:pt x="12610" y="21497"/>
                    <a:pt x="12816" y="21399"/>
                  </a:cubicBezTo>
                  <a:cubicBezTo>
                    <a:pt x="13229" y="21399"/>
                    <a:pt x="13748" y="21399"/>
                    <a:pt x="14160" y="21296"/>
                  </a:cubicBezTo>
                  <a:cubicBezTo>
                    <a:pt x="14573" y="21198"/>
                    <a:pt x="14885" y="20894"/>
                    <a:pt x="14986" y="20492"/>
                  </a:cubicBezTo>
                  <a:cubicBezTo>
                    <a:pt x="15192" y="19488"/>
                    <a:pt x="15298" y="18478"/>
                    <a:pt x="15298" y="17474"/>
                  </a:cubicBezTo>
                  <a:cubicBezTo>
                    <a:pt x="15398" y="17273"/>
                    <a:pt x="15605" y="16969"/>
                    <a:pt x="15605" y="16671"/>
                  </a:cubicBezTo>
                  <a:cubicBezTo>
                    <a:pt x="15605" y="16269"/>
                    <a:pt x="15711" y="15861"/>
                    <a:pt x="15711" y="15460"/>
                  </a:cubicBezTo>
                  <a:lnTo>
                    <a:pt x="18499" y="14358"/>
                  </a:lnTo>
                  <a:cubicBezTo>
                    <a:pt x="18605" y="14255"/>
                    <a:pt x="18705" y="14151"/>
                    <a:pt x="18812" y="14054"/>
                  </a:cubicBezTo>
                  <a:lnTo>
                    <a:pt x="19224" y="14054"/>
                  </a:lnTo>
                  <a:cubicBezTo>
                    <a:pt x="19843" y="14054"/>
                    <a:pt x="20256" y="13549"/>
                    <a:pt x="20256" y="13050"/>
                  </a:cubicBezTo>
                  <a:lnTo>
                    <a:pt x="20256" y="12946"/>
                  </a:lnTo>
                  <a:cubicBezTo>
                    <a:pt x="20568" y="12642"/>
                    <a:pt x="20775" y="12240"/>
                    <a:pt x="20881" y="11839"/>
                  </a:cubicBezTo>
                  <a:cubicBezTo>
                    <a:pt x="21087" y="10329"/>
                    <a:pt x="21087" y="8820"/>
                    <a:pt x="20881" y="7414"/>
                  </a:cubicBezTo>
                  <a:lnTo>
                    <a:pt x="20881" y="2686"/>
                  </a:lnTo>
                  <a:cubicBezTo>
                    <a:pt x="21087" y="2485"/>
                    <a:pt x="21187" y="2181"/>
                    <a:pt x="21293" y="1980"/>
                  </a:cubicBezTo>
                  <a:cubicBezTo>
                    <a:pt x="21600" y="1377"/>
                    <a:pt x="21394" y="775"/>
                    <a:pt x="20775" y="471"/>
                  </a:cubicBezTo>
                  <a:cubicBezTo>
                    <a:pt x="20580" y="155"/>
                    <a:pt x="20268" y="0"/>
                    <a:pt x="19932" y="0"/>
                  </a:cubicBezTo>
                  <a:close/>
                </a:path>
              </a:pathLst>
            </a:custGeom>
            <a:solidFill>
              <a:srgbClr val="9647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32" name="Google Shape;1901;p58"/>
            <p:cNvSpPr/>
            <p:nvPr/>
          </p:nvSpPr>
          <p:spPr>
            <a:xfrm>
              <a:off x="628335" y="477769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467" h="21600" fill="norm" stroke="1" extrusionOk="0">
                  <a:moveTo>
                    <a:pt x="5295" y="0"/>
                  </a:moveTo>
                  <a:cubicBezTo>
                    <a:pt x="-5133" y="0"/>
                    <a:pt x="3060" y="14040"/>
                    <a:pt x="3060" y="21600"/>
                  </a:cubicBezTo>
                  <a:lnTo>
                    <a:pt x="16467" y="21600"/>
                  </a:lnTo>
                  <a:cubicBezTo>
                    <a:pt x="16467" y="12420"/>
                    <a:pt x="16467" y="12420"/>
                    <a:pt x="16467" y="2700"/>
                  </a:cubicBezTo>
                  <a:cubicBezTo>
                    <a:pt x="11253" y="1080"/>
                    <a:pt x="7529" y="0"/>
                    <a:pt x="5295" y="0"/>
                  </a:cubicBezTo>
                  <a:close/>
                </a:path>
              </a:pathLst>
            </a:custGeom>
            <a:solidFill>
              <a:srgbClr val="F3D5B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33" name="Google Shape;1902;p58"/>
            <p:cNvSpPr/>
            <p:nvPr/>
          </p:nvSpPr>
          <p:spPr>
            <a:xfrm>
              <a:off x="626993" y="4785732"/>
              <a:ext cx="12701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21600" y="0"/>
                  </a:moveTo>
                  <a:lnTo>
                    <a:pt x="0" y="0"/>
                  </a:lnTo>
                  <a:cubicBezTo>
                    <a:pt x="21600" y="0"/>
                    <a:pt x="21600" y="0"/>
                    <a:pt x="21600" y="0"/>
                  </a:cubicBez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34" name="Google Shape;1903;p58"/>
            <p:cNvSpPr/>
            <p:nvPr/>
          </p:nvSpPr>
          <p:spPr>
            <a:xfrm>
              <a:off x="437715" y="4782197"/>
              <a:ext cx="330626" cy="7487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fill="norm" stroke="1" extrusionOk="0">
                  <a:moveTo>
                    <a:pt x="17632" y="0"/>
                  </a:moveTo>
                  <a:cubicBezTo>
                    <a:pt x="16049" y="0"/>
                    <a:pt x="14461" y="32"/>
                    <a:pt x="12878" y="102"/>
                  </a:cubicBezTo>
                  <a:cubicBezTo>
                    <a:pt x="13355" y="3890"/>
                    <a:pt x="13645" y="7680"/>
                    <a:pt x="13738" y="11468"/>
                  </a:cubicBezTo>
                  <a:cubicBezTo>
                    <a:pt x="13837" y="12235"/>
                    <a:pt x="13645" y="12959"/>
                    <a:pt x="13262" y="13682"/>
                  </a:cubicBezTo>
                  <a:cubicBezTo>
                    <a:pt x="12489" y="14491"/>
                    <a:pt x="11339" y="15171"/>
                    <a:pt x="9998" y="15768"/>
                  </a:cubicBezTo>
                  <a:cubicBezTo>
                    <a:pt x="7309" y="17045"/>
                    <a:pt x="4428" y="18193"/>
                    <a:pt x="1257" y="19301"/>
                  </a:cubicBezTo>
                  <a:cubicBezTo>
                    <a:pt x="682" y="19514"/>
                    <a:pt x="-85" y="19769"/>
                    <a:pt x="8" y="20153"/>
                  </a:cubicBezTo>
                  <a:cubicBezTo>
                    <a:pt x="107" y="20364"/>
                    <a:pt x="391" y="20534"/>
                    <a:pt x="682" y="20663"/>
                  </a:cubicBezTo>
                  <a:cubicBezTo>
                    <a:pt x="2100" y="21313"/>
                    <a:pt x="4017" y="21600"/>
                    <a:pt x="6005" y="21600"/>
                  </a:cubicBezTo>
                  <a:cubicBezTo>
                    <a:pt x="7911" y="21600"/>
                    <a:pt x="9883" y="21335"/>
                    <a:pt x="11531" y="20876"/>
                  </a:cubicBezTo>
                  <a:cubicBezTo>
                    <a:pt x="14894" y="19980"/>
                    <a:pt x="17101" y="18448"/>
                    <a:pt x="19308" y="16960"/>
                  </a:cubicBezTo>
                  <a:cubicBezTo>
                    <a:pt x="20075" y="16533"/>
                    <a:pt x="20655" y="16023"/>
                    <a:pt x="20847" y="15469"/>
                  </a:cubicBezTo>
                  <a:cubicBezTo>
                    <a:pt x="20847" y="14959"/>
                    <a:pt x="20075" y="14277"/>
                    <a:pt x="18831" y="14277"/>
                  </a:cubicBezTo>
                  <a:cubicBezTo>
                    <a:pt x="19215" y="9552"/>
                    <a:pt x="19691" y="4698"/>
                    <a:pt x="21515" y="61"/>
                  </a:cubicBezTo>
                  <a:cubicBezTo>
                    <a:pt x="20223" y="22"/>
                    <a:pt x="18930" y="0"/>
                    <a:pt x="17632" y="0"/>
                  </a:cubicBezTo>
                  <a:close/>
                </a:path>
              </a:pathLst>
            </a:custGeom>
            <a:solidFill>
              <a:srgbClr val="F3D5B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35" name="Google Shape;1904;p58"/>
            <p:cNvSpPr/>
            <p:nvPr/>
          </p:nvSpPr>
          <p:spPr>
            <a:xfrm>
              <a:off x="493923" y="5397930"/>
              <a:ext cx="209063" cy="161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7" h="21600" fill="norm" stroke="1" extrusionOk="0">
                  <a:moveTo>
                    <a:pt x="1130" y="0"/>
                  </a:moveTo>
                  <a:cubicBezTo>
                    <a:pt x="-349" y="0"/>
                    <a:pt x="-374" y="4012"/>
                    <a:pt x="1038" y="4012"/>
                  </a:cubicBezTo>
                  <a:cubicBezTo>
                    <a:pt x="1130" y="4012"/>
                    <a:pt x="1223" y="3990"/>
                    <a:pt x="1324" y="3956"/>
                  </a:cubicBezTo>
                  <a:cubicBezTo>
                    <a:pt x="1517" y="3911"/>
                    <a:pt x="1702" y="3888"/>
                    <a:pt x="1870" y="3888"/>
                  </a:cubicBezTo>
                  <a:cubicBezTo>
                    <a:pt x="4501" y="3888"/>
                    <a:pt x="3954" y="9451"/>
                    <a:pt x="3534" y="12239"/>
                  </a:cubicBezTo>
                  <a:cubicBezTo>
                    <a:pt x="3534" y="12430"/>
                    <a:pt x="3534" y="12632"/>
                    <a:pt x="3391" y="12823"/>
                  </a:cubicBezTo>
                  <a:cubicBezTo>
                    <a:pt x="3240" y="13812"/>
                    <a:pt x="2946" y="14801"/>
                    <a:pt x="2803" y="15779"/>
                  </a:cubicBezTo>
                  <a:cubicBezTo>
                    <a:pt x="2509" y="16565"/>
                    <a:pt x="1912" y="18150"/>
                    <a:pt x="1475" y="19330"/>
                  </a:cubicBezTo>
                  <a:cubicBezTo>
                    <a:pt x="1063" y="20555"/>
                    <a:pt x="1786" y="21600"/>
                    <a:pt x="2568" y="21600"/>
                  </a:cubicBezTo>
                  <a:cubicBezTo>
                    <a:pt x="2912" y="21600"/>
                    <a:pt x="3265" y="21386"/>
                    <a:pt x="3534" y="20903"/>
                  </a:cubicBezTo>
                  <a:cubicBezTo>
                    <a:pt x="5845" y="16352"/>
                    <a:pt x="10863" y="6170"/>
                    <a:pt x="15939" y="6170"/>
                  </a:cubicBezTo>
                  <a:cubicBezTo>
                    <a:pt x="17015" y="6170"/>
                    <a:pt x="18099" y="6631"/>
                    <a:pt x="19158" y="7698"/>
                  </a:cubicBezTo>
                  <a:cubicBezTo>
                    <a:pt x="19377" y="7934"/>
                    <a:pt x="19604" y="8024"/>
                    <a:pt x="19806" y="8024"/>
                  </a:cubicBezTo>
                  <a:cubicBezTo>
                    <a:pt x="20663" y="8024"/>
                    <a:pt x="21226" y="6293"/>
                    <a:pt x="20629" y="5338"/>
                  </a:cubicBezTo>
                  <a:cubicBezTo>
                    <a:pt x="19890" y="3956"/>
                    <a:pt x="18864" y="3169"/>
                    <a:pt x="17679" y="2978"/>
                  </a:cubicBezTo>
                  <a:cubicBezTo>
                    <a:pt x="17099" y="2787"/>
                    <a:pt x="16519" y="2708"/>
                    <a:pt x="15931" y="2708"/>
                  </a:cubicBezTo>
                  <a:cubicBezTo>
                    <a:pt x="13981" y="2708"/>
                    <a:pt x="12048" y="3675"/>
                    <a:pt x="10460" y="5338"/>
                  </a:cubicBezTo>
                  <a:cubicBezTo>
                    <a:pt x="8838" y="6518"/>
                    <a:pt x="7367" y="8103"/>
                    <a:pt x="6039" y="9867"/>
                  </a:cubicBezTo>
                  <a:cubicBezTo>
                    <a:pt x="6190" y="8103"/>
                    <a:pt x="6039" y="6518"/>
                    <a:pt x="5745" y="4945"/>
                  </a:cubicBezTo>
                  <a:cubicBezTo>
                    <a:pt x="5602" y="3765"/>
                    <a:pt x="5156" y="2978"/>
                    <a:pt x="4568" y="2191"/>
                  </a:cubicBezTo>
                  <a:cubicBezTo>
                    <a:pt x="3685" y="1000"/>
                    <a:pt x="2509" y="416"/>
                    <a:pt x="1324" y="22"/>
                  </a:cubicBezTo>
                  <a:cubicBezTo>
                    <a:pt x="1257" y="0"/>
                    <a:pt x="1189" y="0"/>
                    <a:pt x="1130" y="0"/>
                  </a:cubicBezTo>
                  <a:close/>
                </a:path>
              </a:pathLst>
            </a:custGeom>
            <a:solidFill>
              <a:srgbClr val="9647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36" name="Google Shape;1905;p58"/>
            <p:cNvSpPr/>
            <p:nvPr/>
          </p:nvSpPr>
          <p:spPr>
            <a:xfrm>
              <a:off x="0" y="1071725"/>
              <a:ext cx="1375042" cy="4027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0" h="21600" fill="norm" stroke="1" extrusionOk="0">
                  <a:moveTo>
                    <a:pt x="11311" y="0"/>
                  </a:moveTo>
                  <a:cubicBezTo>
                    <a:pt x="10540" y="0"/>
                    <a:pt x="9698" y="101"/>
                    <a:pt x="8886" y="101"/>
                  </a:cubicBezTo>
                  <a:cubicBezTo>
                    <a:pt x="8781" y="101"/>
                    <a:pt x="8677" y="100"/>
                    <a:pt x="8575" y="96"/>
                  </a:cubicBezTo>
                  <a:cubicBezTo>
                    <a:pt x="8490" y="92"/>
                    <a:pt x="8407" y="90"/>
                    <a:pt x="8324" y="90"/>
                  </a:cubicBezTo>
                  <a:cubicBezTo>
                    <a:pt x="7057" y="90"/>
                    <a:pt x="6072" y="533"/>
                    <a:pt x="5388" y="935"/>
                  </a:cubicBezTo>
                  <a:cubicBezTo>
                    <a:pt x="2271" y="2802"/>
                    <a:pt x="449" y="4891"/>
                    <a:pt x="39" y="7043"/>
                  </a:cubicBezTo>
                  <a:cubicBezTo>
                    <a:pt x="-29" y="7399"/>
                    <a:pt x="-52" y="7771"/>
                    <a:pt x="335" y="8103"/>
                  </a:cubicBezTo>
                  <a:cubicBezTo>
                    <a:pt x="689" y="8426"/>
                    <a:pt x="1540" y="8698"/>
                    <a:pt x="2507" y="8698"/>
                  </a:cubicBezTo>
                  <a:cubicBezTo>
                    <a:pt x="2534" y="8698"/>
                    <a:pt x="2561" y="8697"/>
                    <a:pt x="2589" y="8697"/>
                  </a:cubicBezTo>
                  <a:cubicBezTo>
                    <a:pt x="3499" y="12922"/>
                    <a:pt x="4910" y="17132"/>
                    <a:pt x="6799" y="21326"/>
                  </a:cubicBezTo>
                  <a:cubicBezTo>
                    <a:pt x="8358" y="21509"/>
                    <a:pt x="9981" y="21600"/>
                    <a:pt x="11600" y="21600"/>
                  </a:cubicBezTo>
                  <a:cubicBezTo>
                    <a:pt x="13338" y="21600"/>
                    <a:pt x="15074" y="21495"/>
                    <a:pt x="16722" y="21286"/>
                  </a:cubicBezTo>
                  <a:cubicBezTo>
                    <a:pt x="17474" y="18200"/>
                    <a:pt x="18611" y="15098"/>
                    <a:pt x="19158" y="12004"/>
                  </a:cubicBezTo>
                  <a:cubicBezTo>
                    <a:pt x="19318" y="11071"/>
                    <a:pt x="19477" y="10113"/>
                    <a:pt x="18794" y="9203"/>
                  </a:cubicBezTo>
                  <a:cubicBezTo>
                    <a:pt x="20273" y="9156"/>
                    <a:pt x="20705" y="8444"/>
                    <a:pt x="20887" y="7906"/>
                  </a:cubicBezTo>
                  <a:cubicBezTo>
                    <a:pt x="21548" y="6086"/>
                    <a:pt x="21388" y="4108"/>
                    <a:pt x="18544" y="2596"/>
                  </a:cubicBezTo>
                  <a:cubicBezTo>
                    <a:pt x="17178" y="1876"/>
                    <a:pt x="15266" y="1298"/>
                    <a:pt x="13764" y="610"/>
                  </a:cubicBezTo>
                  <a:cubicBezTo>
                    <a:pt x="13354" y="420"/>
                    <a:pt x="12945" y="223"/>
                    <a:pt x="12376" y="96"/>
                  </a:cubicBezTo>
                  <a:cubicBezTo>
                    <a:pt x="12046" y="24"/>
                    <a:pt x="11687" y="0"/>
                    <a:pt x="11311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37" name="Google Shape;1906;p58"/>
            <p:cNvSpPr/>
            <p:nvPr/>
          </p:nvSpPr>
          <p:spPr>
            <a:xfrm>
              <a:off x="371429" y="2537415"/>
              <a:ext cx="701874" cy="2564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1" h="21600" fill="norm" stroke="1" extrusionOk="0">
                  <a:moveTo>
                    <a:pt x="272" y="0"/>
                  </a:moveTo>
                  <a:cubicBezTo>
                    <a:pt x="136" y="0"/>
                    <a:pt x="0" y="28"/>
                    <a:pt x="0" y="84"/>
                  </a:cubicBezTo>
                  <a:cubicBezTo>
                    <a:pt x="272" y="7291"/>
                    <a:pt x="3780" y="14399"/>
                    <a:pt x="8145" y="21495"/>
                  </a:cubicBezTo>
                  <a:cubicBezTo>
                    <a:pt x="8189" y="21545"/>
                    <a:pt x="8368" y="21582"/>
                    <a:pt x="8548" y="21582"/>
                  </a:cubicBezTo>
                  <a:cubicBezTo>
                    <a:pt x="9372" y="21594"/>
                    <a:pt x="10198" y="21600"/>
                    <a:pt x="11022" y="21600"/>
                  </a:cubicBezTo>
                  <a:cubicBezTo>
                    <a:pt x="14391" y="21600"/>
                    <a:pt x="17769" y="21501"/>
                    <a:pt x="21056" y="21321"/>
                  </a:cubicBezTo>
                  <a:cubicBezTo>
                    <a:pt x="21600" y="21286"/>
                    <a:pt x="21443" y="21068"/>
                    <a:pt x="20984" y="21068"/>
                  </a:cubicBezTo>
                  <a:cubicBezTo>
                    <a:pt x="20951" y="21068"/>
                    <a:pt x="20915" y="21070"/>
                    <a:pt x="20876" y="21073"/>
                  </a:cubicBezTo>
                  <a:cubicBezTo>
                    <a:pt x="18852" y="21184"/>
                    <a:pt x="16827" y="21259"/>
                    <a:pt x="14802" y="21309"/>
                  </a:cubicBezTo>
                  <a:cubicBezTo>
                    <a:pt x="14037" y="21333"/>
                    <a:pt x="13229" y="21333"/>
                    <a:pt x="12464" y="21346"/>
                  </a:cubicBezTo>
                  <a:cubicBezTo>
                    <a:pt x="12013" y="21346"/>
                    <a:pt x="11043" y="21385"/>
                    <a:pt x="10273" y="21385"/>
                  </a:cubicBezTo>
                  <a:cubicBezTo>
                    <a:pt x="9888" y="21385"/>
                    <a:pt x="9554" y="21375"/>
                    <a:pt x="9359" y="21346"/>
                  </a:cubicBezTo>
                  <a:cubicBezTo>
                    <a:pt x="8235" y="21147"/>
                    <a:pt x="8145" y="20339"/>
                    <a:pt x="7919" y="19991"/>
                  </a:cubicBezTo>
                  <a:cubicBezTo>
                    <a:pt x="7604" y="19507"/>
                    <a:pt x="7288" y="19022"/>
                    <a:pt x="6975" y="18537"/>
                  </a:cubicBezTo>
                  <a:cubicBezTo>
                    <a:pt x="5669" y="16462"/>
                    <a:pt x="4545" y="14387"/>
                    <a:pt x="3644" y="12287"/>
                  </a:cubicBezTo>
                  <a:cubicBezTo>
                    <a:pt x="1891" y="8236"/>
                    <a:pt x="1037" y="4160"/>
                    <a:pt x="541" y="84"/>
                  </a:cubicBezTo>
                  <a:cubicBezTo>
                    <a:pt x="541" y="28"/>
                    <a:pt x="405" y="0"/>
                    <a:pt x="272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38" name="Google Shape;1907;p58"/>
            <p:cNvSpPr/>
            <p:nvPr/>
          </p:nvSpPr>
          <p:spPr>
            <a:xfrm>
              <a:off x="340458" y="2278868"/>
              <a:ext cx="684663" cy="3024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551" y="0"/>
                  </a:moveTo>
                  <a:lnTo>
                    <a:pt x="4190" y="944"/>
                  </a:lnTo>
                  <a:cubicBezTo>
                    <a:pt x="2653" y="7693"/>
                    <a:pt x="1304" y="14538"/>
                    <a:pt x="0" y="21600"/>
                  </a:cubicBezTo>
                  <a:lnTo>
                    <a:pt x="21600" y="21600"/>
                  </a:lnTo>
                  <a:cubicBezTo>
                    <a:pt x="19319" y="15488"/>
                    <a:pt x="17875" y="8005"/>
                    <a:pt x="17551" y="0"/>
                  </a:cubicBezTo>
                  <a:close/>
                </a:path>
              </a:pathLst>
            </a:custGeom>
            <a:solidFill>
              <a:srgbClr val="F3D5B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39" name="Google Shape;1908;p58"/>
            <p:cNvSpPr/>
            <p:nvPr/>
          </p:nvSpPr>
          <p:spPr>
            <a:xfrm>
              <a:off x="402485" y="2365892"/>
              <a:ext cx="535612" cy="72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68" y="0"/>
                  </a:moveTo>
                  <a:cubicBezTo>
                    <a:pt x="889" y="7493"/>
                    <a:pt x="475" y="14559"/>
                    <a:pt x="0" y="21600"/>
                  </a:cubicBezTo>
                  <a:lnTo>
                    <a:pt x="21600" y="21600"/>
                  </a:lnTo>
                  <a:cubicBezTo>
                    <a:pt x="21240" y="14559"/>
                    <a:pt x="20884" y="7493"/>
                    <a:pt x="20646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40" name="Google Shape;1909;p58"/>
            <p:cNvSpPr/>
            <p:nvPr/>
          </p:nvSpPr>
          <p:spPr>
            <a:xfrm>
              <a:off x="406862" y="189533"/>
              <a:ext cx="473289" cy="13987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600" fill="norm" stroke="1" extrusionOk="0">
                  <a:moveTo>
                    <a:pt x="15475" y="0"/>
                  </a:moveTo>
                  <a:cubicBezTo>
                    <a:pt x="14062" y="45"/>
                    <a:pt x="12650" y="113"/>
                    <a:pt x="11238" y="205"/>
                  </a:cubicBezTo>
                  <a:cubicBezTo>
                    <a:pt x="8344" y="409"/>
                    <a:pt x="5519" y="684"/>
                    <a:pt x="2625" y="980"/>
                  </a:cubicBezTo>
                  <a:lnTo>
                    <a:pt x="2625" y="5331"/>
                  </a:lnTo>
                  <a:cubicBezTo>
                    <a:pt x="2625" y="5104"/>
                    <a:pt x="2088" y="4898"/>
                    <a:pt x="1412" y="4853"/>
                  </a:cubicBezTo>
                  <a:cubicBezTo>
                    <a:pt x="1355" y="4849"/>
                    <a:pt x="1301" y="4848"/>
                    <a:pt x="1247" y="4848"/>
                  </a:cubicBezTo>
                  <a:cubicBezTo>
                    <a:pt x="986" y="4848"/>
                    <a:pt x="771" y="4892"/>
                    <a:pt x="606" y="4967"/>
                  </a:cubicBezTo>
                  <a:cubicBezTo>
                    <a:pt x="606" y="5035"/>
                    <a:pt x="537" y="5104"/>
                    <a:pt x="537" y="5149"/>
                  </a:cubicBezTo>
                  <a:cubicBezTo>
                    <a:pt x="537" y="5513"/>
                    <a:pt x="672" y="5855"/>
                    <a:pt x="875" y="6197"/>
                  </a:cubicBezTo>
                  <a:cubicBezTo>
                    <a:pt x="1078" y="6516"/>
                    <a:pt x="1681" y="6789"/>
                    <a:pt x="2491" y="6949"/>
                  </a:cubicBezTo>
                  <a:cubicBezTo>
                    <a:pt x="2491" y="7997"/>
                    <a:pt x="3769" y="9000"/>
                    <a:pt x="5987" y="9706"/>
                  </a:cubicBezTo>
                  <a:cubicBezTo>
                    <a:pt x="6191" y="9775"/>
                    <a:pt x="6459" y="9843"/>
                    <a:pt x="6663" y="9889"/>
                  </a:cubicBezTo>
                  <a:cubicBezTo>
                    <a:pt x="6862" y="11415"/>
                    <a:pt x="6528" y="12964"/>
                    <a:pt x="5788" y="14468"/>
                  </a:cubicBezTo>
                  <a:cubicBezTo>
                    <a:pt x="3700" y="14924"/>
                    <a:pt x="1750" y="15448"/>
                    <a:pt x="0" y="16040"/>
                  </a:cubicBezTo>
                  <a:cubicBezTo>
                    <a:pt x="2222" y="18160"/>
                    <a:pt x="8612" y="19480"/>
                    <a:pt x="10700" y="21600"/>
                  </a:cubicBezTo>
                  <a:cubicBezTo>
                    <a:pt x="12919" y="19686"/>
                    <a:pt x="15881" y="17886"/>
                    <a:pt x="19581" y="16268"/>
                  </a:cubicBezTo>
                  <a:cubicBezTo>
                    <a:pt x="18100" y="15904"/>
                    <a:pt x="16891" y="15493"/>
                    <a:pt x="15812" y="15015"/>
                  </a:cubicBezTo>
                  <a:cubicBezTo>
                    <a:pt x="15609" y="13397"/>
                    <a:pt x="15409" y="11734"/>
                    <a:pt x="15409" y="10093"/>
                  </a:cubicBezTo>
                  <a:cubicBezTo>
                    <a:pt x="16484" y="9729"/>
                    <a:pt x="17359" y="9251"/>
                    <a:pt x="17762" y="8704"/>
                  </a:cubicBezTo>
                  <a:cubicBezTo>
                    <a:pt x="18303" y="8202"/>
                    <a:pt x="18841" y="7678"/>
                    <a:pt x="19313" y="7155"/>
                  </a:cubicBezTo>
                  <a:cubicBezTo>
                    <a:pt x="20188" y="7155"/>
                    <a:pt x="20656" y="6767"/>
                    <a:pt x="20994" y="6448"/>
                  </a:cubicBezTo>
                  <a:cubicBezTo>
                    <a:pt x="21262" y="6175"/>
                    <a:pt x="21466" y="5902"/>
                    <a:pt x="21531" y="5605"/>
                  </a:cubicBezTo>
                  <a:cubicBezTo>
                    <a:pt x="21600" y="5536"/>
                    <a:pt x="21600" y="5445"/>
                    <a:pt x="21531" y="5355"/>
                  </a:cubicBezTo>
                  <a:cubicBezTo>
                    <a:pt x="21408" y="5254"/>
                    <a:pt x="21124" y="5200"/>
                    <a:pt x="20848" y="5200"/>
                  </a:cubicBezTo>
                  <a:cubicBezTo>
                    <a:pt x="20679" y="5200"/>
                    <a:pt x="20514" y="5221"/>
                    <a:pt x="20387" y="5264"/>
                  </a:cubicBezTo>
                  <a:cubicBezTo>
                    <a:pt x="19984" y="5377"/>
                    <a:pt x="19716" y="5513"/>
                    <a:pt x="19512" y="5673"/>
                  </a:cubicBezTo>
                  <a:cubicBezTo>
                    <a:pt x="19716" y="4078"/>
                    <a:pt x="19781" y="2484"/>
                    <a:pt x="19984" y="889"/>
                  </a:cubicBezTo>
                  <a:lnTo>
                    <a:pt x="19984" y="775"/>
                  </a:lnTo>
                  <a:lnTo>
                    <a:pt x="19512" y="660"/>
                  </a:lnTo>
                  <a:cubicBezTo>
                    <a:pt x="18234" y="364"/>
                    <a:pt x="16956" y="160"/>
                    <a:pt x="1547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41" name="Google Shape;1910;p58"/>
            <p:cNvSpPr/>
            <p:nvPr/>
          </p:nvSpPr>
          <p:spPr>
            <a:xfrm>
              <a:off x="238090" y="0"/>
              <a:ext cx="714735" cy="756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4" h="21600" fill="norm" stroke="1" extrusionOk="0">
                  <a:moveTo>
                    <a:pt x="11577" y="0"/>
                  </a:moveTo>
                  <a:cubicBezTo>
                    <a:pt x="9538" y="0"/>
                    <a:pt x="7541" y="692"/>
                    <a:pt x="5979" y="1999"/>
                  </a:cubicBezTo>
                  <a:cubicBezTo>
                    <a:pt x="3684" y="3851"/>
                    <a:pt x="2003" y="6883"/>
                    <a:pt x="1520" y="10169"/>
                  </a:cubicBezTo>
                  <a:cubicBezTo>
                    <a:pt x="1401" y="10100"/>
                    <a:pt x="1283" y="10066"/>
                    <a:pt x="1167" y="10066"/>
                  </a:cubicBezTo>
                  <a:cubicBezTo>
                    <a:pt x="444" y="10066"/>
                    <a:pt x="-206" y="11291"/>
                    <a:pt x="61" y="12233"/>
                  </a:cubicBezTo>
                  <a:cubicBezTo>
                    <a:pt x="414" y="13329"/>
                    <a:pt x="1341" y="13917"/>
                    <a:pt x="2225" y="14424"/>
                  </a:cubicBezTo>
                  <a:cubicBezTo>
                    <a:pt x="2142" y="14398"/>
                    <a:pt x="2059" y="14383"/>
                    <a:pt x="1976" y="14383"/>
                  </a:cubicBezTo>
                  <a:cubicBezTo>
                    <a:pt x="1404" y="14383"/>
                    <a:pt x="877" y="14986"/>
                    <a:pt x="724" y="15688"/>
                  </a:cubicBezTo>
                  <a:cubicBezTo>
                    <a:pt x="590" y="16488"/>
                    <a:pt x="678" y="17329"/>
                    <a:pt x="988" y="18088"/>
                  </a:cubicBezTo>
                  <a:cubicBezTo>
                    <a:pt x="1253" y="18844"/>
                    <a:pt x="1608" y="19560"/>
                    <a:pt x="2049" y="20192"/>
                  </a:cubicBezTo>
                  <a:cubicBezTo>
                    <a:pt x="2812" y="21165"/>
                    <a:pt x="3863" y="21600"/>
                    <a:pt x="4946" y="21600"/>
                  </a:cubicBezTo>
                  <a:cubicBezTo>
                    <a:pt x="6120" y="21600"/>
                    <a:pt x="7334" y="21091"/>
                    <a:pt x="8276" y="20192"/>
                  </a:cubicBezTo>
                  <a:cubicBezTo>
                    <a:pt x="10088" y="18508"/>
                    <a:pt x="11058" y="15813"/>
                    <a:pt x="11720" y="13117"/>
                  </a:cubicBezTo>
                  <a:cubicBezTo>
                    <a:pt x="11942" y="12022"/>
                    <a:pt x="12340" y="10885"/>
                    <a:pt x="12781" y="9833"/>
                  </a:cubicBezTo>
                  <a:cubicBezTo>
                    <a:pt x="13400" y="8699"/>
                    <a:pt x="14464" y="7909"/>
                    <a:pt x="15456" y="7909"/>
                  </a:cubicBezTo>
                  <a:cubicBezTo>
                    <a:pt x="16235" y="7909"/>
                    <a:pt x="16973" y="8394"/>
                    <a:pt x="17419" y="9578"/>
                  </a:cubicBezTo>
                  <a:cubicBezTo>
                    <a:pt x="17860" y="10801"/>
                    <a:pt x="17728" y="12233"/>
                    <a:pt x="17464" y="13538"/>
                  </a:cubicBezTo>
                  <a:cubicBezTo>
                    <a:pt x="17109" y="14801"/>
                    <a:pt x="16890" y="16108"/>
                    <a:pt x="16844" y="17413"/>
                  </a:cubicBezTo>
                  <a:cubicBezTo>
                    <a:pt x="16890" y="18508"/>
                    <a:pt x="17330" y="19688"/>
                    <a:pt x="18169" y="20067"/>
                  </a:cubicBezTo>
                  <a:cubicBezTo>
                    <a:pt x="18270" y="20108"/>
                    <a:pt x="18373" y="20125"/>
                    <a:pt x="18477" y="20125"/>
                  </a:cubicBezTo>
                  <a:cubicBezTo>
                    <a:pt x="19250" y="20125"/>
                    <a:pt x="20061" y="19109"/>
                    <a:pt x="19671" y="18256"/>
                  </a:cubicBezTo>
                  <a:cubicBezTo>
                    <a:pt x="19981" y="18467"/>
                    <a:pt x="20389" y="18623"/>
                    <a:pt x="20731" y="18623"/>
                  </a:cubicBezTo>
                  <a:cubicBezTo>
                    <a:pt x="21074" y="18623"/>
                    <a:pt x="21349" y="18467"/>
                    <a:pt x="21394" y="18044"/>
                  </a:cubicBezTo>
                  <a:cubicBezTo>
                    <a:pt x="21394" y="17751"/>
                    <a:pt x="21349" y="17456"/>
                    <a:pt x="21218" y="17204"/>
                  </a:cubicBezTo>
                  <a:cubicBezTo>
                    <a:pt x="20422" y="15265"/>
                    <a:pt x="20820" y="12906"/>
                    <a:pt x="20686" y="10717"/>
                  </a:cubicBezTo>
                  <a:cubicBezTo>
                    <a:pt x="20558" y="8596"/>
                    <a:pt x="19479" y="6160"/>
                    <a:pt x="17766" y="6160"/>
                  </a:cubicBezTo>
                  <a:cubicBezTo>
                    <a:pt x="17711" y="6160"/>
                    <a:pt x="17653" y="6162"/>
                    <a:pt x="17595" y="6167"/>
                  </a:cubicBezTo>
                  <a:cubicBezTo>
                    <a:pt x="17993" y="4819"/>
                    <a:pt x="17728" y="3387"/>
                    <a:pt x="16890" y="2292"/>
                  </a:cubicBezTo>
                  <a:cubicBezTo>
                    <a:pt x="16182" y="1324"/>
                    <a:pt x="15121" y="651"/>
                    <a:pt x="13929" y="312"/>
                  </a:cubicBezTo>
                  <a:cubicBezTo>
                    <a:pt x="13154" y="103"/>
                    <a:pt x="12363" y="0"/>
                    <a:pt x="11577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42" name="Google Shape;1911;p58"/>
            <p:cNvSpPr/>
            <p:nvPr/>
          </p:nvSpPr>
          <p:spPr>
            <a:xfrm>
              <a:off x="378836" y="1062804"/>
              <a:ext cx="531150" cy="11245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299" y="0"/>
                  </a:moveTo>
                  <a:cubicBezTo>
                    <a:pt x="15220" y="0"/>
                    <a:pt x="15142" y="2"/>
                    <a:pt x="15059" y="5"/>
                  </a:cubicBezTo>
                  <a:cubicBezTo>
                    <a:pt x="15183" y="1421"/>
                    <a:pt x="12780" y="4964"/>
                    <a:pt x="11822" y="6068"/>
                  </a:cubicBezTo>
                  <a:cubicBezTo>
                    <a:pt x="10442" y="4935"/>
                    <a:pt x="6962" y="2470"/>
                    <a:pt x="6541" y="1138"/>
                  </a:cubicBezTo>
                  <a:cubicBezTo>
                    <a:pt x="6359" y="627"/>
                    <a:pt x="6962" y="288"/>
                    <a:pt x="6722" y="175"/>
                  </a:cubicBezTo>
                  <a:cubicBezTo>
                    <a:pt x="6575" y="158"/>
                    <a:pt x="6421" y="150"/>
                    <a:pt x="6257" y="150"/>
                  </a:cubicBezTo>
                  <a:cubicBezTo>
                    <a:pt x="4918" y="150"/>
                    <a:pt x="2913" y="706"/>
                    <a:pt x="240" y="2498"/>
                  </a:cubicBezTo>
                  <a:cubicBezTo>
                    <a:pt x="2040" y="5333"/>
                    <a:pt x="5339" y="7939"/>
                    <a:pt x="9782" y="10037"/>
                  </a:cubicBezTo>
                  <a:cubicBezTo>
                    <a:pt x="6962" y="12927"/>
                    <a:pt x="3720" y="15705"/>
                    <a:pt x="0" y="18341"/>
                  </a:cubicBezTo>
                  <a:cubicBezTo>
                    <a:pt x="359" y="19474"/>
                    <a:pt x="1020" y="20551"/>
                    <a:pt x="1982" y="21600"/>
                  </a:cubicBezTo>
                  <a:cubicBezTo>
                    <a:pt x="2882" y="18511"/>
                    <a:pt x="7680" y="16130"/>
                    <a:pt x="11219" y="13551"/>
                  </a:cubicBezTo>
                  <a:cubicBezTo>
                    <a:pt x="13800" y="11568"/>
                    <a:pt x="16141" y="9499"/>
                    <a:pt x="18061" y="7344"/>
                  </a:cubicBezTo>
                  <a:cubicBezTo>
                    <a:pt x="19502" y="5871"/>
                    <a:pt x="20943" y="4623"/>
                    <a:pt x="21600" y="2979"/>
                  </a:cubicBezTo>
                  <a:cubicBezTo>
                    <a:pt x="21001" y="2271"/>
                    <a:pt x="20163" y="1620"/>
                    <a:pt x="19081" y="1025"/>
                  </a:cubicBezTo>
                  <a:cubicBezTo>
                    <a:pt x="18058" y="487"/>
                    <a:pt x="16760" y="0"/>
                    <a:pt x="15299" y="0"/>
                  </a:cubicBezTo>
                  <a:close/>
                </a:path>
              </a:pathLst>
            </a:custGeom>
            <a:solidFill>
              <a:srgbClr val="F3D5B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43" name="Google Shape;1912;p58"/>
            <p:cNvSpPr/>
            <p:nvPr/>
          </p:nvSpPr>
          <p:spPr>
            <a:xfrm>
              <a:off x="390618" y="1066002"/>
              <a:ext cx="450018" cy="1054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627" y="0"/>
                  </a:moveTo>
                  <a:cubicBezTo>
                    <a:pt x="18627" y="2960"/>
                    <a:pt x="16502" y="5890"/>
                    <a:pt x="13880" y="8640"/>
                  </a:cubicBezTo>
                  <a:cubicBezTo>
                    <a:pt x="8782" y="7039"/>
                    <a:pt x="4815" y="3503"/>
                    <a:pt x="3826" y="634"/>
                  </a:cubicBezTo>
                  <a:cubicBezTo>
                    <a:pt x="2905" y="967"/>
                    <a:pt x="2056" y="1329"/>
                    <a:pt x="1277" y="1721"/>
                  </a:cubicBezTo>
                  <a:cubicBezTo>
                    <a:pt x="2549" y="4834"/>
                    <a:pt x="7934" y="7553"/>
                    <a:pt x="12749" y="9757"/>
                  </a:cubicBezTo>
                  <a:cubicBezTo>
                    <a:pt x="12325" y="10210"/>
                    <a:pt x="11901" y="10634"/>
                    <a:pt x="11473" y="11056"/>
                  </a:cubicBezTo>
                  <a:cubicBezTo>
                    <a:pt x="8075" y="14380"/>
                    <a:pt x="3826" y="17461"/>
                    <a:pt x="0" y="20694"/>
                  </a:cubicBezTo>
                  <a:cubicBezTo>
                    <a:pt x="141" y="20995"/>
                    <a:pt x="355" y="21297"/>
                    <a:pt x="570" y="21600"/>
                  </a:cubicBezTo>
                  <a:cubicBezTo>
                    <a:pt x="7082" y="18579"/>
                    <a:pt x="11190" y="13987"/>
                    <a:pt x="15088" y="10270"/>
                  </a:cubicBezTo>
                  <a:cubicBezTo>
                    <a:pt x="18344" y="7189"/>
                    <a:pt x="20752" y="4137"/>
                    <a:pt x="21600" y="875"/>
                  </a:cubicBezTo>
                  <a:cubicBezTo>
                    <a:pt x="20752" y="482"/>
                    <a:pt x="19762" y="181"/>
                    <a:pt x="18627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44" name="Google Shape;1913;p58"/>
            <p:cNvSpPr/>
            <p:nvPr/>
          </p:nvSpPr>
          <p:spPr>
            <a:xfrm>
              <a:off x="385996" y="1463670"/>
              <a:ext cx="587449" cy="8122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1" h="21600" fill="norm" stroke="1" extrusionOk="0">
                  <a:moveTo>
                    <a:pt x="9413" y="0"/>
                  </a:moveTo>
                  <a:cubicBezTo>
                    <a:pt x="9379" y="0"/>
                    <a:pt x="9352" y="31"/>
                    <a:pt x="9352" y="96"/>
                  </a:cubicBezTo>
                  <a:cubicBezTo>
                    <a:pt x="9025" y="920"/>
                    <a:pt x="8163" y="2216"/>
                    <a:pt x="7999" y="2804"/>
                  </a:cubicBezTo>
                  <a:cubicBezTo>
                    <a:pt x="7624" y="3982"/>
                    <a:pt x="7353" y="5159"/>
                    <a:pt x="7189" y="6336"/>
                  </a:cubicBezTo>
                  <a:cubicBezTo>
                    <a:pt x="6866" y="7983"/>
                    <a:pt x="7029" y="9161"/>
                    <a:pt x="5680" y="10535"/>
                  </a:cubicBezTo>
                  <a:cubicBezTo>
                    <a:pt x="4060" y="12222"/>
                    <a:pt x="2113" y="13751"/>
                    <a:pt x="9" y="15163"/>
                  </a:cubicBezTo>
                  <a:cubicBezTo>
                    <a:pt x="-99" y="17086"/>
                    <a:pt x="764" y="18970"/>
                    <a:pt x="2439" y="20461"/>
                  </a:cubicBezTo>
                  <a:cubicBezTo>
                    <a:pt x="3949" y="17480"/>
                    <a:pt x="5680" y="14537"/>
                    <a:pt x="7568" y="11672"/>
                  </a:cubicBezTo>
                  <a:cubicBezTo>
                    <a:pt x="7784" y="11790"/>
                    <a:pt x="7999" y="11869"/>
                    <a:pt x="8271" y="11907"/>
                  </a:cubicBezTo>
                  <a:cubicBezTo>
                    <a:pt x="8338" y="11918"/>
                    <a:pt x="8409" y="11922"/>
                    <a:pt x="8480" y="11922"/>
                  </a:cubicBezTo>
                  <a:cubicBezTo>
                    <a:pt x="8696" y="11922"/>
                    <a:pt x="8917" y="11878"/>
                    <a:pt x="9081" y="11790"/>
                  </a:cubicBezTo>
                  <a:cubicBezTo>
                    <a:pt x="9675" y="11437"/>
                    <a:pt x="9728" y="10613"/>
                    <a:pt x="9728" y="9868"/>
                  </a:cubicBezTo>
                  <a:cubicBezTo>
                    <a:pt x="9728" y="7983"/>
                    <a:pt x="9675" y="6061"/>
                    <a:pt x="9620" y="4179"/>
                  </a:cubicBezTo>
                  <a:lnTo>
                    <a:pt x="9946" y="9984"/>
                  </a:lnTo>
                  <a:cubicBezTo>
                    <a:pt x="9999" y="10691"/>
                    <a:pt x="10162" y="11515"/>
                    <a:pt x="10753" y="11828"/>
                  </a:cubicBezTo>
                  <a:cubicBezTo>
                    <a:pt x="10923" y="11878"/>
                    <a:pt x="11089" y="11911"/>
                    <a:pt x="11255" y="11911"/>
                  </a:cubicBezTo>
                  <a:cubicBezTo>
                    <a:pt x="11357" y="11911"/>
                    <a:pt x="11462" y="11898"/>
                    <a:pt x="11564" y="11869"/>
                  </a:cubicBezTo>
                  <a:cubicBezTo>
                    <a:pt x="11727" y="11828"/>
                    <a:pt x="11835" y="11790"/>
                    <a:pt x="11942" y="11750"/>
                  </a:cubicBezTo>
                  <a:lnTo>
                    <a:pt x="19397" y="21600"/>
                  </a:lnTo>
                  <a:cubicBezTo>
                    <a:pt x="20583" y="20658"/>
                    <a:pt x="21341" y="19440"/>
                    <a:pt x="21501" y="18185"/>
                  </a:cubicBezTo>
                  <a:lnTo>
                    <a:pt x="12968" y="9514"/>
                  </a:lnTo>
                  <a:cubicBezTo>
                    <a:pt x="12808" y="8375"/>
                    <a:pt x="12537" y="7278"/>
                    <a:pt x="12158" y="6217"/>
                  </a:cubicBezTo>
                  <a:cubicBezTo>
                    <a:pt x="11890" y="5040"/>
                    <a:pt x="11511" y="3903"/>
                    <a:pt x="11080" y="2764"/>
                  </a:cubicBezTo>
                  <a:cubicBezTo>
                    <a:pt x="10864" y="2216"/>
                    <a:pt x="9891" y="998"/>
                    <a:pt x="9512" y="175"/>
                  </a:cubicBezTo>
                  <a:cubicBezTo>
                    <a:pt x="9512" y="60"/>
                    <a:pt x="9457" y="0"/>
                    <a:pt x="9413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45" name="Google Shape;1914;p58"/>
            <p:cNvSpPr/>
            <p:nvPr/>
          </p:nvSpPr>
          <p:spPr>
            <a:xfrm>
              <a:off x="375660" y="2004414"/>
              <a:ext cx="124929" cy="292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49" h="21600" fill="norm" stroke="1" extrusionOk="0">
                  <a:moveTo>
                    <a:pt x="1482" y="0"/>
                  </a:moveTo>
                  <a:cubicBezTo>
                    <a:pt x="1038" y="0"/>
                    <a:pt x="593" y="106"/>
                    <a:pt x="479" y="323"/>
                  </a:cubicBezTo>
                  <a:cubicBezTo>
                    <a:pt x="-1972" y="7504"/>
                    <a:pt x="5380" y="15449"/>
                    <a:pt x="13393" y="21110"/>
                  </a:cubicBezTo>
                  <a:cubicBezTo>
                    <a:pt x="13838" y="21439"/>
                    <a:pt x="14612" y="21600"/>
                    <a:pt x="15361" y="21600"/>
                  </a:cubicBezTo>
                  <a:cubicBezTo>
                    <a:pt x="16123" y="21600"/>
                    <a:pt x="16847" y="21439"/>
                    <a:pt x="17177" y="21110"/>
                  </a:cubicBezTo>
                  <a:cubicBezTo>
                    <a:pt x="18955" y="19589"/>
                    <a:pt x="19628" y="16976"/>
                    <a:pt x="17622" y="15883"/>
                  </a:cubicBezTo>
                  <a:cubicBezTo>
                    <a:pt x="18066" y="15666"/>
                    <a:pt x="18295" y="15343"/>
                    <a:pt x="18066" y="15014"/>
                  </a:cubicBezTo>
                  <a:cubicBezTo>
                    <a:pt x="18066" y="14363"/>
                    <a:pt x="17622" y="13817"/>
                    <a:pt x="16949" y="13277"/>
                  </a:cubicBezTo>
                  <a:cubicBezTo>
                    <a:pt x="16466" y="12892"/>
                    <a:pt x="15717" y="12718"/>
                    <a:pt x="15006" y="12718"/>
                  </a:cubicBezTo>
                  <a:cubicBezTo>
                    <a:pt x="14079" y="12718"/>
                    <a:pt x="13190" y="13003"/>
                    <a:pt x="12949" y="13494"/>
                  </a:cubicBezTo>
                  <a:cubicBezTo>
                    <a:pt x="12720" y="14146"/>
                    <a:pt x="12276" y="14909"/>
                    <a:pt x="11615" y="15561"/>
                  </a:cubicBezTo>
                  <a:cubicBezTo>
                    <a:pt x="9609" y="13817"/>
                    <a:pt x="8047" y="11967"/>
                    <a:pt x="6714" y="10229"/>
                  </a:cubicBezTo>
                  <a:cubicBezTo>
                    <a:pt x="4707" y="6964"/>
                    <a:pt x="4047" y="3588"/>
                    <a:pt x="2485" y="323"/>
                  </a:cubicBezTo>
                  <a:cubicBezTo>
                    <a:pt x="2371" y="106"/>
                    <a:pt x="1926" y="0"/>
                    <a:pt x="1482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46" name="Google Shape;1915;p58"/>
            <p:cNvSpPr/>
            <p:nvPr/>
          </p:nvSpPr>
          <p:spPr>
            <a:xfrm>
              <a:off x="886027" y="2108775"/>
              <a:ext cx="102281" cy="217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8" h="21600" fill="norm" stroke="1" extrusionOk="0">
                  <a:moveTo>
                    <a:pt x="18693" y="0"/>
                  </a:moveTo>
                  <a:cubicBezTo>
                    <a:pt x="17313" y="0"/>
                    <a:pt x="15862" y="400"/>
                    <a:pt x="15705" y="1209"/>
                  </a:cubicBezTo>
                  <a:cubicBezTo>
                    <a:pt x="14482" y="5738"/>
                    <a:pt x="12035" y="10275"/>
                    <a:pt x="8348" y="14511"/>
                  </a:cubicBezTo>
                  <a:cubicBezTo>
                    <a:pt x="7124" y="14511"/>
                    <a:pt x="6513" y="14803"/>
                    <a:pt x="6216" y="15245"/>
                  </a:cubicBezTo>
                  <a:cubicBezTo>
                    <a:pt x="6216" y="15387"/>
                    <a:pt x="6216" y="15387"/>
                    <a:pt x="6216" y="15537"/>
                  </a:cubicBezTo>
                  <a:cubicBezTo>
                    <a:pt x="5551" y="15220"/>
                    <a:pt x="4713" y="15070"/>
                    <a:pt x="3926" y="15070"/>
                  </a:cubicBezTo>
                  <a:cubicBezTo>
                    <a:pt x="2895" y="15070"/>
                    <a:pt x="1969" y="15328"/>
                    <a:pt x="1619" y="15829"/>
                  </a:cubicBezTo>
                  <a:cubicBezTo>
                    <a:pt x="379" y="16121"/>
                    <a:pt x="-233" y="16705"/>
                    <a:pt x="82" y="17288"/>
                  </a:cubicBezTo>
                  <a:cubicBezTo>
                    <a:pt x="693" y="18022"/>
                    <a:pt x="1008" y="18898"/>
                    <a:pt x="1619" y="19774"/>
                  </a:cubicBezTo>
                  <a:cubicBezTo>
                    <a:pt x="1917" y="19924"/>
                    <a:pt x="2231" y="20216"/>
                    <a:pt x="2528" y="20357"/>
                  </a:cubicBezTo>
                  <a:cubicBezTo>
                    <a:pt x="2843" y="20507"/>
                    <a:pt x="2843" y="20799"/>
                    <a:pt x="3140" y="20949"/>
                  </a:cubicBezTo>
                  <a:cubicBezTo>
                    <a:pt x="3751" y="21383"/>
                    <a:pt x="4678" y="21600"/>
                    <a:pt x="5604" y="21600"/>
                  </a:cubicBezTo>
                  <a:cubicBezTo>
                    <a:pt x="6513" y="21600"/>
                    <a:pt x="7439" y="21383"/>
                    <a:pt x="8050" y="20949"/>
                  </a:cubicBezTo>
                  <a:cubicBezTo>
                    <a:pt x="15093" y="14953"/>
                    <a:pt x="19689" y="8081"/>
                    <a:pt x="21227" y="1209"/>
                  </a:cubicBezTo>
                  <a:cubicBezTo>
                    <a:pt x="21367" y="400"/>
                    <a:pt x="20074" y="0"/>
                    <a:pt x="18693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1163" name="Google Shape;1916;p58"/>
          <p:cNvGrpSpPr/>
          <p:nvPr/>
        </p:nvGrpSpPr>
        <p:grpSpPr>
          <a:xfrm>
            <a:off x="5278190" y="1036592"/>
            <a:ext cx="1664061" cy="5335802"/>
            <a:chOff x="0" y="0"/>
            <a:chExt cx="1664060" cy="5335801"/>
          </a:xfrm>
        </p:grpSpPr>
        <p:sp>
          <p:nvSpPr>
            <p:cNvPr id="1148" name="Google Shape;1917;p58"/>
            <p:cNvSpPr/>
            <p:nvPr/>
          </p:nvSpPr>
          <p:spPr>
            <a:xfrm>
              <a:off x="934682" y="4095380"/>
              <a:ext cx="420158" cy="1240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302" y="0"/>
                  </a:moveTo>
                  <a:cubicBezTo>
                    <a:pt x="5294" y="0"/>
                    <a:pt x="2142" y="399"/>
                    <a:pt x="0" y="1100"/>
                  </a:cubicBezTo>
                  <a:cubicBezTo>
                    <a:pt x="5946" y="6841"/>
                    <a:pt x="10417" y="10708"/>
                    <a:pt x="10830" y="16909"/>
                  </a:cubicBezTo>
                  <a:cubicBezTo>
                    <a:pt x="10830" y="17527"/>
                    <a:pt x="9769" y="20478"/>
                    <a:pt x="10770" y="20956"/>
                  </a:cubicBezTo>
                  <a:cubicBezTo>
                    <a:pt x="11596" y="21295"/>
                    <a:pt x="12771" y="21515"/>
                    <a:pt x="14127" y="21555"/>
                  </a:cubicBezTo>
                  <a:cubicBezTo>
                    <a:pt x="14698" y="21585"/>
                    <a:pt x="15268" y="21600"/>
                    <a:pt x="15842" y="21600"/>
                  </a:cubicBezTo>
                  <a:cubicBezTo>
                    <a:pt x="17863" y="21600"/>
                    <a:pt x="19858" y="21409"/>
                    <a:pt x="21600" y="21036"/>
                  </a:cubicBezTo>
                  <a:cubicBezTo>
                    <a:pt x="21308" y="19221"/>
                    <a:pt x="17420" y="17945"/>
                    <a:pt x="15302" y="16410"/>
                  </a:cubicBezTo>
                  <a:cubicBezTo>
                    <a:pt x="12479" y="11128"/>
                    <a:pt x="11713" y="5745"/>
                    <a:pt x="13066" y="401"/>
                  </a:cubicBezTo>
                  <a:cubicBezTo>
                    <a:pt x="11663" y="128"/>
                    <a:pt x="10004" y="0"/>
                    <a:pt x="8302" y="0"/>
                  </a:cubicBezTo>
                  <a:close/>
                </a:path>
              </a:pathLst>
            </a:custGeom>
            <a:solidFill>
              <a:srgbClr val="F3D5B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1151" name="Google Shape;1918;p58"/>
            <p:cNvGrpSpPr/>
            <p:nvPr/>
          </p:nvGrpSpPr>
          <p:grpSpPr>
            <a:xfrm>
              <a:off x="1276950" y="5154587"/>
              <a:ext cx="12701" cy="1"/>
              <a:chOff x="0" y="0"/>
              <a:chExt cx="12700" cy="0"/>
            </a:xfrm>
          </p:grpSpPr>
          <p:sp>
            <p:nvSpPr>
              <p:cNvPr id="1149" name="Line"/>
              <p:cNvSpPr/>
              <p:nvPr/>
            </p:nvSpPr>
            <p:spPr>
              <a:xfrm flipH="1" flipV="1">
                <a:off x="0" y="0"/>
                <a:ext cx="12700" cy="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150" name="Line"/>
              <p:cNvSpPr/>
              <p:nvPr/>
            </p:nvSpPr>
            <p:spPr>
              <a:xfrm>
                <a:off x="0" y="0"/>
                <a:ext cx="12700" cy="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1152" name="Google Shape;1919;p58"/>
            <p:cNvSpPr/>
            <p:nvPr/>
          </p:nvSpPr>
          <p:spPr>
            <a:xfrm>
              <a:off x="1135464" y="5124025"/>
              <a:ext cx="219376" cy="211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9" h="21600" fill="norm" stroke="1" extrusionOk="0">
                  <a:moveTo>
                    <a:pt x="14360" y="2997"/>
                  </a:moveTo>
                  <a:cubicBezTo>
                    <a:pt x="14360" y="2997"/>
                    <a:pt x="14581" y="3117"/>
                    <a:pt x="14581" y="3230"/>
                  </a:cubicBezTo>
                  <a:cubicBezTo>
                    <a:pt x="15137" y="4982"/>
                    <a:pt x="16578" y="6387"/>
                    <a:pt x="16685" y="8252"/>
                  </a:cubicBezTo>
                  <a:cubicBezTo>
                    <a:pt x="14789" y="7646"/>
                    <a:pt x="12849" y="7347"/>
                    <a:pt x="10922" y="7347"/>
                  </a:cubicBezTo>
                  <a:cubicBezTo>
                    <a:pt x="7674" y="7347"/>
                    <a:pt x="4470" y="8199"/>
                    <a:pt x="1620" y="9891"/>
                  </a:cubicBezTo>
                  <a:cubicBezTo>
                    <a:pt x="1620" y="8605"/>
                    <a:pt x="1512" y="7433"/>
                    <a:pt x="1620" y="6034"/>
                  </a:cubicBezTo>
                  <a:cubicBezTo>
                    <a:pt x="5386" y="3583"/>
                    <a:pt x="9930" y="3350"/>
                    <a:pt x="14360" y="3117"/>
                  </a:cubicBezTo>
                  <a:lnTo>
                    <a:pt x="14360" y="2997"/>
                  </a:lnTo>
                  <a:close/>
                  <a:moveTo>
                    <a:pt x="12123" y="0"/>
                  </a:moveTo>
                  <a:cubicBezTo>
                    <a:pt x="8078" y="0"/>
                    <a:pt x="4078" y="859"/>
                    <a:pt x="400" y="2651"/>
                  </a:cubicBezTo>
                  <a:cubicBezTo>
                    <a:pt x="-42" y="8719"/>
                    <a:pt x="-371" y="16078"/>
                    <a:pt x="842" y="17830"/>
                  </a:cubicBezTo>
                  <a:cubicBezTo>
                    <a:pt x="2397" y="19815"/>
                    <a:pt x="4609" y="21100"/>
                    <a:pt x="7162" y="21334"/>
                  </a:cubicBezTo>
                  <a:cubicBezTo>
                    <a:pt x="8236" y="21513"/>
                    <a:pt x="9310" y="21600"/>
                    <a:pt x="10391" y="21600"/>
                  </a:cubicBezTo>
                  <a:cubicBezTo>
                    <a:pt x="14195" y="21600"/>
                    <a:pt x="17949" y="20481"/>
                    <a:pt x="21229" y="18296"/>
                  </a:cubicBezTo>
                  <a:cubicBezTo>
                    <a:pt x="20900" y="11403"/>
                    <a:pt x="17576" y="5681"/>
                    <a:pt x="14252" y="80"/>
                  </a:cubicBezTo>
                  <a:cubicBezTo>
                    <a:pt x="13545" y="27"/>
                    <a:pt x="12830" y="0"/>
                    <a:pt x="12123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53" name="Google Shape;1920;p58"/>
            <p:cNvSpPr/>
            <p:nvPr/>
          </p:nvSpPr>
          <p:spPr>
            <a:xfrm>
              <a:off x="236353" y="3967322"/>
              <a:ext cx="452205" cy="1303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3" h="21600" fill="norm" stroke="1" extrusionOk="0">
                  <a:moveTo>
                    <a:pt x="16237" y="0"/>
                  </a:moveTo>
                  <a:cubicBezTo>
                    <a:pt x="11122" y="589"/>
                    <a:pt x="6431" y="1917"/>
                    <a:pt x="4690" y="3815"/>
                  </a:cubicBezTo>
                  <a:cubicBezTo>
                    <a:pt x="7008" y="8597"/>
                    <a:pt x="10121" y="13361"/>
                    <a:pt x="13865" y="18047"/>
                  </a:cubicBezTo>
                  <a:cubicBezTo>
                    <a:pt x="9646" y="19129"/>
                    <a:pt x="5060" y="19907"/>
                    <a:pt x="895" y="21008"/>
                  </a:cubicBezTo>
                  <a:cubicBezTo>
                    <a:pt x="-777" y="21429"/>
                    <a:pt x="41" y="21600"/>
                    <a:pt x="2122" y="21600"/>
                  </a:cubicBezTo>
                  <a:cubicBezTo>
                    <a:pt x="6602" y="21600"/>
                    <a:pt x="16935" y="20805"/>
                    <a:pt x="20823" y="20002"/>
                  </a:cubicBezTo>
                  <a:cubicBezTo>
                    <a:pt x="16709" y="13512"/>
                    <a:pt x="15973" y="6661"/>
                    <a:pt x="16237" y="0"/>
                  </a:cubicBezTo>
                  <a:close/>
                </a:path>
              </a:pathLst>
            </a:custGeom>
            <a:solidFill>
              <a:srgbClr val="F3D5B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54" name="Google Shape;1921;p58"/>
            <p:cNvSpPr/>
            <p:nvPr/>
          </p:nvSpPr>
          <p:spPr>
            <a:xfrm>
              <a:off x="235198" y="5090460"/>
              <a:ext cx="453360" cy="178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4" h="21600" fill="norm" stroke="1" extrusionOk="0">
                  <a:moveTo>
                    <a:pt x="19981" y="0"/>
                  </a:moveTo>
                  <a:lnTo>
                    <a:pt x="11042" y="11056"/>
                  </a:lnTo>
                  <a:cubicBezTo>
                    <a:pt x="11357" y="10646"/>
                    <a:pt x="10778" y="6774"/>
                    <a:pt x="10043" y="2350"/>
                  </a:cubicBezTo>
                  <a:lnTo>
                    <a:pt x="7992" y="5670"/>
                  </a:lnTo>
                  <a:cubicBezTo>
                    <a:pt x="8256" y="7192"/>
                    <a:pt x="8412" y="8982"/>
                    <a:pt x="8361" y="10780"/>
                  </a:cubicBezTo>
                  <a:cubicBezTo>
                    <a:pt x="8241" y="13304"/>
                    <a:pt x="7329" y="15512"/>
                    <a:pt x="6483" y="15512"/>
                  </a:cubicBezTo>
                  <a:cubicBezTo>
                    <a:pt x="6219" y="15512"/>
                    <a:pt x="5958" y="15291"/>
                    <a:pt x="5730" y="14794"/>
                  </a:cubicBezTo>
                  <a:cubicBezTo>
                    <a:pt x="5574" y="13130"/>
                    <a:pt x="5415" y="11474"/>
                    <a:pt x="5256" y="9818"/>
                  </a:cubicBezTo>
                  <a:cubicBezTo>
                    <a:pt x="3783" y="12168"/>
                    <a:pt x="2314" y="14518"/>
                    <a:pt x="892" y="17278"/>
                  </a:cubicBezTo>
                  <a:cubicBezTo>
                    <a:pt x="-776" y="20346"/>
                    <a:pt x="43" y="21600"/>
                    <a:pt x="2119" y="21600"/>
                  </a:cubicBezTo>
                  <a:cubicBezTo>
                    <a:pt x="6591" y="21600"/>
                    <a:pt x="16910" y="15812"/>
                    <a:pt x="20824" y="9952"/>
                  </a:cubicBezTo>
                  <a:cubicBezTo>
                    <a:pt x="20509" y="6632"/>
                    <a:pt x="20245" y="3320"/>
                    <a:pt x="19981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55" name="Google Shape;1922;p58"/>
            <p:cNvSpPr/>
            <p:nvPr/>
          </p:nvSpPr>
          <p:spPr>
            <a:xfrm>
              <a:off x="90861" y="862384"/>
              <a:ext cx="1162532" cy="1369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1600" fill="norm" stroke="1" extrusionOk="0">
                  <a:moveTo>
                    <a:pt x="8606" y="0"/>
                  </a:moveTo>
                  <a:cubicBezTo>
                    <a:pt x="8496" y="0"/>
                    <a:pt x="8384" y="10"/>
                    <a:pt x="8271" y="37"/>
                  </a:cubicBezTo>
                  <a:cubicBezTo>
                    <a:pt x="7574" y="236"/>
                    <a:pt x="7384" y="832"/>
                    <a:pt x="7426" y="1536"/>
                  </a:cubicBezTo>
                  <a:cubicBezTo>
                    <a:pt x="6456" y="1861"/>
                    <a:pt x="5507" y="2294"/>
                    <a:pt x="4642" y="2817"/>
                  </a:cubicBezTo>
                  <a:cubicBezTo>
                    <a:pt x="3777" y="3359"/>
                    <a:pt x="3039" y="4172"/>
                    <a:pt x="2933" y="5147"/>
                  </a:cubicBezTo>
                  <a:cubicBezTo>
                    <a:pt x="2871" y="5634"/>
                    <a:pt x="2975" y="6139"/>
                    <a:pt x="2955" y="6645"/>
                  </a:cubicBezTo>
                  <a:cubicBezTo>
                    <a:pt x="2913" y="7403"/>
                    <a:pt x="2575" y="8107"/>
                    <a:pt x="2258" y="8812"/>
                  </a:cubicBezTo>
                  <a:cubicBezTo>
                    <a:pt x="1247" y="11086"/>
                    <a:pt x="550" y="13433"/>
                    <a:pt x="170" y="15852"/>
                  </a:cubicBezTo>
                  <a:cubicBezTo>
                    <a:pt x="-41" y="17170"/>
                    <a:pt x="-125" y="18578"/>
                    <a:pt x="339" y="19842"/>
                  </a:cubicBezTo>
                  <a:cubicBezTo>
                    <a:pt x="655" y="20727"/>
                    <a:pt x="1525" y="21600"/>
                    <a:pt x="2438" y="21600"/>
                  </a:cubicBezTo>
                  <a:cubicBezTo>
                    <a:pt x="2624" y="21600"/>
                    <a:pt x="2812" y="21564"/>
                    <a:pt x="2997" y="21485"/>
                  </a:cubicBezTo>
                  <a:cubicBezTo>
                    <a:pt x="3334" y="21304"/>
                    <a:pt x="3630" y="21106"/>
                    <a:pt x="3904" y="20852"/>
                  </a:cubicBezTo>
                  <a:cubicBezTo>
                    <a:pt x="4591" y="20363"/>
                    <a:pt x="5396" y="20186"/>
                    <a:pt x="6249" y="20186"/>
                  </a:cubicBezTo>
                  <a:cubicBezTo>
                    <a:pt x="7568" y="20186"/>
                    <a:pt x="9001" y="20610"/>
                    <a:pt x="10295" y="20962"/>
                  </a:cubicBezTo>
                  <a:cubicBezTo>
                    <a:pt x="11568" y="21308"/>
                    <a:pt x="12922" y="21551"/>
                    <a:pt x="14255" y="21551"/>
                  </a:cubicBezTo>
                  <a:cubicBezTo>
                    <a:pt x="15284" y="21551"/>
                    <a:pt x="16300" y="21405"/>
                    <a:pt x="17256" y="21051"/>
                  </a:cubicBezTo>
                  <a:cubicBezTo>
                    <a:pt x="18121" y="20727"/>
                    <a:pt x="18964" y="20221"/>
                    <a:pt x="19365" y="19445"/>
                  </a:cubicBezTo>
                  <a:cubicBezTo>
                    <a:pt x="19787" y="18668"/>
                    <a:pt x="19681" y="17748"/>
                    <a:pt x="19639" y="16881"/>
                  </a:cubicBezTo>
                  <a:cubicBezTo>
                    <a:pt x="19449" y="13721"/>
                    <a:pt x="19871" y="10562"/>
                    <a:pt x="20863" y="7530"/>
                  </a:cubicBezTo>
                  <a:cubicBezTo>
                    <a:pt x="21137" y="6700"/>
                    <a:pt x="21475" y="5832"/>
                    <a:pt x="21411" y="4966"/>
                  </a:cubicBezTo>
                  <a:cubicBezTo>
                    <a:pt x="21347" y="4099"/>
                    <a:pt x="20800" y="3179"/>
                    <a:pt x="19871" y="2963"/>
                  </a:cubicBezTo>
                  <a:cubicBezTo>
                    <a:pt x="19597" y="2908"/>
                    <a:pt x="19323" y="2908"/>
                    <a:pt x="19048" y="2853"/>
                  </a:cubicBezTo>
                  <a:cubicBezTo>
                    <a:pt x="18711" y="2745"/>
                    <a:pt x="18415" y="2601"/>
                    <a:pt x="18121" y="2438"/>
                  </a:cubicBezTo>
                  <a:cubicBezTo>
                    <a:pt x="17424" y="2059"/>
                    <a:pt x="16665" y="1734"/>
                    <a:pt x="15885" y="1482"/>
                  </a:cubicBezTo>
                  <a:cubicBezTo>
                    <a:pt x="15969" y="1410"/>
                    <a:pt x="16054" y="1338"/>
                    <a:pt x="16138" y="1266"/>
                  </a:cubicBezTo>
                  <a:cubicBezTo>
                    <a:pt x="16581" y="814"/>
                    <a:pt x="16306" y="182"/>
                    <a:pt x="15547" y="128"/>
                  </a:cubicBezTo>
                  <a:cubicBezTo>
                    <a:pt x="15080" y="96"/>
                    <a:pt x="14610" y="79"/>
                    <a:pt x="14141" y="79"/>
                  </a:cubicBezTo>
                  <a:cubicBezTo>
                    <a:pt x="13296" y="79"/>
                    <a:pt x="12451" y="132"/>
                    <a:pt x="11624" y="236"/>
                  </a:cubicBezTo>
                  <a:cubicBezTo>
                    <a:pt x="11359" y="268"/>
                    <a:pt x="11094" y="283"/>
                    <a:pt x="10832" y="283"/>
                  </a:cubicBezTo>
                  <a:cubicBezTo>
                    <a:pt x="10340" y="283"/>
                    <a:pt x="9855" y="228"/>
                    <a:pt x="9388" y="110"/>
                  </a:cubicBezTo>
                  <a:cubicBezTo>
                    <a:pt x="9122" y="59"/>
                    <a:pt x="8866" y="0"/>
                    <a:pt x="8606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56" name="Google Shape;1923;p58"/>
            <p:cNvSpPr/>
            <p:nvPr/>
          </p:nvSpPr>
          <p:spPr>
            <a:xfrm>
              <a:off x="0" y="962101"/>
              <a:ext cx="1664061" cy="3408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1" h="21600" fill="norm" stroke="1" extrusionOk="0">
                  <a:moveTo>
                    <a:pt x="12168" y="0"/>
                  </a:moveTo>
                  <a:cubicBezTo>
                    <a:pt x="11344" y="1255"/>
                    <a:pt x="9018" y="2205"/>
                    <a:pt x="6426" y="2727"/>
                  </a:cubicBezTo>
                  <a:cubicBezTo>
                    <a:pt x="6352" y="2749"/>
                    <a:pt x="6279" y="2749"/>
                    <a:pt x="6191" y="2749"/>
                  </a:cubicBezTo>
                  <a:cubicBezTo>
                    <a:pt x="6072" y="2735"/>
                    <a:pt x="6029" y="2662"/>
                    <a:pt x="5999" y="2604"/>
                  </a:cubicBezTo>
                  <a:cubicBezTo>
                    <a:pt x="5616" y="1748"/>
                    <a:pt x="5631" y="849"/>
                    <a:pt x="6072" y="0"/>
                  </a:cubicBezTo>
                  <a:cubicBezTo>
                    <a:pt x="5631" y="109"/>
                    <a:pt x="5321" y="225"/>
                    <a:pt x="4821" y="283"/>
                  </a:cubicBezTo>
                  <a:cubicBezTo>
                    <a:pt x="4880" y="914"/>
                    <a:pt x="4629" y="1552"/>
                    <a:pt x="4115" y="2140"/>
                  </a:cubicBezTo>
                  <a:cubicBezTo>
                    <a:pt x="3790" y="2502"/>
                    <a:pt x="3363" y="2843"/>
                    <a:pt x="3245" y="3228"/>
                  </a:cubicBezTo>
                  <a:cubicBezTo>
                    <a:pt x="3142" y="3533"/>
                    <a:pt x="3245" y="3844"/>
                    <a:pt x="3319" y="4156"/>
                  </a:cubicBezTo>
                  <a:cubicBezTo>
                    <a:pt x="3775" y="6166"/>
                    <a:pt x="2892" y="8190"/>
                    <a:pt x="2170" y="10185"/>
                  </a:cubicBezTo>
                  <a:cubicBezTo>
                    <a:pt x="1110" y="13144"/>
                    <a:pt x="404" y="16140"/>
                    <a:pt x="65" y="19150"/>
                  </a:cubicBezTo>
                  <a:cubicBezTo>
                    <a:pt x="-23" y="19832"/>
                    <a:pt x="-67" y="20536"/>
                    <a:pt x="242" y="21211"/>
                  </a:cubicBezTo>
                  <a:cubicBezTo>
                    <a:pt x="493" y="21114"/>
                    <a:pt x="780" y="21077"/>
                    <a:pt x="1084" y="21077"/>
                  </a:cubicBezTo>
                  <a:cubicBezTo>
                    <a:pt x="1762" y="21077"/>
                    <a:pt x="2531" y="21262"/>
                    <a:pt x="3202" y="21392"/>
                  </a:cubicBezTo>
                  <a:cubicBezTo>
                    <a:pt x="3927" y="21531"/>
                    <a:pt x="4694" y="21600"/>
                    <a:pt x="5463" y="21600"/>
                  </a:cubicBezTo>
                  <a:cubicBezTo>
                    <a:pt x="6299" y="21600"/>
                    <a:pt x="7137" y="21518"/>
                    <a:pt x="7927" y="21356"/>
                  </a:cubicBezTo>
                  <a:cubicBezTo>
                    <a:pt x="8861" y="21154"/>
                    <a:pt x="9752" y="20832"/>
                    <a:pt x="10773" y="20832"/>
                  </a:cubicBezTo>
                  <a:cubicBezTo>
                    <a:pt x="10816" y="20832"/>
                    <a:pt x="10859" y="20832"/>
                    <a:pt x="10902" y="20834"/>
                  </a:cubicBezTo>
                  <a:cubicBezTo>
                    <a:pt x="11741" y="20855"/>
                    <a:pt x="12478" y="21095"/>
                    <a:pt x="13258" y="21225"/>
                  </a:cubicBezTo>
                  <a:cubicBezTo>
                    <a:pt x="13762" y="21310"/>
                    <a:pt x="14283" y="21351"/>
                    <a:pt x="14801" y="21351"/>
                  </a:cubicBezTo>
                  <a:cubicBezTo>
                    <a:pt x="15886" y="21351"/>
                    <a:pt x="16955" y="21170"/>
                    <a:pt x="17823" y="20826"/>
                  </a:cubicBezTo>
                  <a:cubicBezTo>
                    <a:pt x="18028" y="20732"/>
                    <a:pt x="18249" y="20652"/>
                    <a:pt x="18485" y="20580"/>
                  </a:cubicBezTo>
                  <a:cubicBezTo>
                    <a:pt x="19045" y="20449"/>
                    <a:pt x="19737" y="20536"/>
                    <a:pt x="20325" y="20434"/>
                  </a:cubicBezTo>
                  <a:cubicBezTo>
                    <a:pt x="21194" y="20290"/>
                    <a:pt x="21533" y="19782"/>
                    <a:pt x="21356" y="19368"/>
                  </a:cubicBezTo>
                  <a:cubicBezTo>
                    <a:pt x="21194" y="18947"/>
                    <a:pt x="20664" y="18592"/>
                    <a:pt x="20208" y="18229"/>
                  </a:cubicBezTo>
                  <a:cubicBezTo>
                    <a:pt x="19059" y="17308"/>
                    <a:pt x="18441" y="16278"/>
                    <a:pt x="17852" y="15255"/>
                  </a:cubicBezTo>
                  <a:cubicBezTo>
                    <a:pt x="16306" y="12520"/>
                    <a:pt x="14936" y="9757"/>
                    <a:pt x="13552" y="7000"/>
                  </a:cubicBezTo>
                  <a:cubicBezTo>
                    <a:pt x="13155" y="6195"/>
                    <a:pt x="12757" y="5390"/>
                    <a:pt x="12639" y="4563"/>
                  </a:cubicBezTo>
                  <a:cubicBezTo>
                    <a:pt x="12433" y="3112"/>
                    <a:pt x="13155" y="1668"/>
                    <a:pt x="13862" y="254"/>
                  </a:cubicBezTo>
                  <a:cubicBezTo>
                    <a:pt x="13317" y="130"/>
                    <a:pt x="12757" y="43"/>
                    <a:pt x="12168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57" name="Google Shape;1924;p58"/>
            <p:cNvSpPr/>
            <p:nvPr/>
          </p:nvSpPr>
          <p:spPr>
            <a:xfrm>
              <a:off x="14244" y="3540309"/>
              <a:ext cx="1468850" cy="380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943" y="0"/>
                  </a:moveTo>
                  <a:cubicBezTo>
                    <a:pt x="20640" y="778"/>
                    <a:pt x="20337" y="1622"/>
                    <a:pt x="20051" y="2533"/>
                  </a:cubicBezTo>
                  <a:cubicBezTo>
                    <a:pt x="18873" y="6188"/>
                    <a:pt x="17953" y="11405"/>
                    <a:pt x="16484" y="11405"/>
                  </a:cubicBezTo>
                  <a:cubicBezTo>
                    <a:pt x="16231" y="11405"/>
                    <a:pt x="15963" y="11250"/>
                    <a:pt x="15674" y="10906"/>
                  </a:cubicBezTo>
                  <a:cubicBezTo>
                    <a:pt x="14276" y="9154"/>
                    <a:pt x="13233" y="5906"/>
                    <a:pt x="11700" y="5714"/>
                  </a:cubicBezTo>
                  <a:cubicBezTo>
                    <a:pt x="10421" y="5714"/>
                    <a:pt x="9175" y="7206"/>
                    <a:pt x="8131" y="9998"/>
                  </a:cubicBezTo>
                  <a:cubicBezTo>
                    <a:pt x="7475" y="11750"/>
                    <a:pt x="6885" y="13764"/>
                    <a:pt x="6111" y="14609"/>
                  </a:cubicBezTo>
                  <a:cubicBezTo>
                    <a:pt x="5904" y="14820"/>
                    <a:pt x="5705" y="14909"/>
                    <a:pt x="5510" y="14909"/>
                  </a:cubicBezTo>
                  <a:cubicBezTo>
                    <a:pt x="4627" y="14909"/>
                    <a:pt x="3843" y="13046"/>
                    <a:pt x="2946" y="12139"/>
                  </a:cubicBezTo>
                  <a:cubicBezTo>
                    <a:pt x="2319" y="11524"/>
                    <a:pt x="1669" y="11205"/>
                    <a:pt x="1022" y="11205"/>
                  </a:cubicBezTo>
                  <a:cubicBezTo>
                    <a:pt x="713" y="11205"/>
                    <a:pt x="405" y="11280"/>
                    <a:pt x="101" y="11428"/>
                  </a:cubicBezTo>
                  <a:cubicBezTo>
                    <a:pt x="67" y="13050"/>
                    <a:pt x="34" y="14672"/>
                    <a:pt x="0" y="16360"/>
                  </a:cubicBezTo>
                  <a:cubicBezTo>
                    <a:pt x="244" y="16245"/>
                    <a:pt x="483" y="16179"/>
                    <a:pt x="723" y="16179"/>
                  </a:cubicBezTo>
                  <a:cubicBezTo>
                    <a:pt x="896" y="16179"/>
                    <a:pt x="1069" y="16212"/>
                    <a:pt x="1246" y="16294"/>
                  </a:cubicBezTo>
                  <a:cubicBezTo>
                    <a:pt x="2727" y="16879"/>
                    <a:pt x="3922" y="21100"/>
                    <a:pt x="5370" y="21556"/>
                  </a:cubicBezTo>
                  <a:cubicBezTo>
                    <a:pt x="5467" y="21585"/>
                    <a:pt x="5562" y="21600"/>
                    <a:pt x="5656" y="21600"/>
                  </a:cubicBezTo>
                  <a:cubicBezTo>
                    <a:pt x="7963" y="21600"/>
                    <a:pt x="9397" y="12664"/>
                    <a:pt x="11682" y="12664"/>
                  </a:cubicBezTo>
                  <a:cubicBezTo>
                    <a:pt x="12051" y="12664"/>
                    <a:pt x="12442" y="12898"/>
                    <a:pt x="12862" y="13438"/>
                  </a:cubicBezTo>
                  <a:cubicBezTo>
                    <a:pt x="14364" y="15383"/>
                    <a:pt x="15567" y="18349"/>
                    <a:pt x="16870" y="18349"/>
                  </a:cubicBezTo>
                  <a:cubicBezTo>
                    <a:pt x="17567" y="18349"/>
                    <a:pt x="18293" y="17501"/>
                    <a:pt x="19108" y="15190"/>
                  </a:cubicBezTo>
                  <a:cubicBezTo>
                    <a:pt x="19984" y="12661"/>
                    <a:pt x="20691" y="9284"/>
                    <a:pt x="21600" y="6947"/>
                  </a:cubicBezTo>
                  <a:cubicBezTo>
                    <a:pt x="21364" y="4673"/>
                    <a:pt x="21145" y="2337"/>
                    <a:pt x="20943" y="0"/>
                  </a:cubicBezTo>
                  <a:close/>
                </a:path>
              </a:pathLst>
            </a:custGeom>
            <a:solidFill>
              <a:srgbClr val="F3D5B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58" name="Google Shape;1925;p58"/>
            <p:cNvSpPr/>
            <p:nvPr/>
          </p:nvSpPr>
          <p:spPr>
            <a:xfrm>
              <a:off x="1640" y="3736086"/>
              <a:ext cx="1576469" cy="415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737" y="0"/>
                  </a:moveTo>
                  <a:cubicBezTo>
                    <a:pt x="20094" y="1070"/>
                    <a:pt x="19498" y="2442"/>
                    <a:pt x="18949" y="4110"/>
                  </a:cubicBezTo>
                  <a:cubicBezTo>
                    <a:pt x="17855" y="7500"/>
                    <a:pt x="17000" y="12269"/>
                    <a:pt x="15641" y="12269"/>
                  </a:cubicBezTo>
                  <a:cubicBezTo>
                    <a:pt x="15401" y="12269"/>
                    <a:pt x="15145" y="12120"/>
                    <a:pt x="14871" y="11790"/>
                  </a:cubicBezTo>
                  <a:cubicBezTo>
                    <a:pt x="13569" y="10241"/>
                    <a:pt x="12596" y="7266"/>
                    <a:pt x="11168" y="7086"/>
                  </a:cubicBezTo>
                  <a:cubicBezTo>
                    <a:pt x="11144" y="7086"/>
                    <a:pt x="11119" y="7086"/>
                    <a:pt x="11094" y="7086"/>
                  </a:cubicBezTo>
                  <a:cubicBezTo>
                    <a:pt x="9928" y="7086"/>
                    <a:pt x="8795" y="8451"/>
                    <a:pt x="7859" y="11016"/>
                  </a:cubicBezTo>
                  <a:cubicBezTo>
                    <a:pt x="7231" y="12565"/>
                    <a:pt x="6682" y="14470"/>
                    <a:pt x="5961" y="15184"/>
                  </a:cubicBezTo>
                  <a:cubicBezTo>
                    <a:pt x="5759" y="15398"/>
                    <a:pt x="5566" y="15489"/>
                    <a:pt x="5377" y="15489"/>
                  </a:cubicBezTo>
                  <a:cubicBezTo>
                    <a:pt x="4563" y="15489"/>
                    <a:pt x="3839" y="13804"/>
                    <a:pt x="3012" y="12982"/>
                  </a:cubicBezTo>
                  <a:cubicBezTo>
                    <a:pt x="2406" y="12378"/>
                    <a:pt x="1774" y="12062"/>
                    <a:pt x="1143" y="12062"/>
                  </a:cubicBezTo>
                  <a:cubicBezTo>
                    <a:pt x="776" y="12062"/>
                    <a:pt x="409" y="12167"/>
                    <a:pt x="47" y="12385"/>
                  </a:cubicBezTo>
                  <a:lnTo>
                    <a:pt x="47" y="12864"/>
                  </a:lnTo>
                  <a:cubicBezTo>
                    <a:pt x="31" y="14232"/>
                    <a:pt x="15" y="15601"/>
                    <a:pt x="0" y="16970"/>
                  </a:cubicBezTo>
                  <a:cubicBezTo>
                    <a:pt x="319" y="16770"/>
                    <a:pt x="647" y="16651"/>
                    <a:pt x="976" y="16651"/>
                  </a:cubicBezTo>
                  <a:cubicBezTo>
                    <a:pt x="1131" y="16651"/>
                    <a:pt x="1287" y="16675"/>
                    <a:pt x="1443" y="16732"/>
                  </a:cubicBezTo>
                  <a:cubicBezTo>
                    <a:pt x="2808" y="17269"/>
                    <a:pt x="3922" y="21141"/>
                    <a:pt x="5286" y="21556"/>
                  </a:cubicBezTo>
                  <a:cubicBezTo>
                    <a:pt x="5377" y="21586"/>
                    <a:pt x="5466" y="21600"/>
                    <a:pt x="5554" y="21600"/>
                  </a:cubicBezTo>
                  <a:cubicBezTo>
                    <a:pt x="7706" y="21600"/>
                    <a:pt x="9042" y="13421"/>
                    <a:pt x="11166" y="13421"/>
                  </a:cubicBezTo>
                  <a:cubicBezTo>
                    <a:pt x="11506" y="13421"/>
                    <a:pt x="11865" y="13631"/>
                    <a:pt x="12251" y="14114"/>
                  </a:cubicBezTo>
                  <a:cubicBezTo>
                    <a:pt x="13658" y="15934"/>
                    <a:pt x="14773" y="18658"/>
                    <a:pt x="15981" y="18658"/>
                  </a:cubicBezTo>
                  <a:cubicBezTo>
                    <a:pt x="16631" y="18658"/>
                    <a:pt x="17307" y="17867"/>
                    <a:pt x="18070" y="15720"/>
                  </a:cubicBezTo>
                  <a:cubicBezTo>
                    <a:pt x="18996" y="13101"/>
                    <a:pt x="19717" y="9528"/>
                    <a:pt x="20721" y="7385"/>
                  </a:cubicBezTo>
                  <a:cubicBezTo>
                    <a:pt x="21004" y="6790"/>
                    <a:pt x="21302" y="6311"/>
                    <a:pt x="21600" y="5897"/>
                  </a:cubicBezTo>
                  <a:cubicBezTo>
                    <a:pt x="21569" y="5717"/>
                    <a:pt x="21521" y="5479"/>
                    <a:pt x="21490" y="5299"/>
                  </a:cubicBezTo>
                  <a:cubicBezTo>
                    <a:pt x="21223" y="3573"/>
                    <a:pt x="20973" y="1844"/>
                    <a:pt x="20737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59" name="Google Shape;1926;p58"/>
            <p:cNvSpPr/>
            <p:nvPr/>
          </p:nvSpPr>
          <p:spPr>
            <a:xfrm>
              <a:off x="234553" y="1762122"/>
              <a:ext cx="1097565" cy="699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3" h="21600" fill="norm" stroke="1" extrusionOk="0">
                  <a:moveTo>
                    <a:pt x="17653" y="0"/>
                  </a:moveTo>
                  <a:cubicBezTo>
                    <a:pt x="16345" y="0"/>
                    <a:pt x="15039" y="2013"/>
                    <a:pt x="15133" y="4251"/>
                  </a:cubicBezTo>
                  <a:cubicBezTo>
                    <a:pt x="13235" y="3795"/>
                    <a:pt x="11321" y="3567"/>
                    <a:pt x="9408" y="3567"/>
                  </a:cubicBezTo>
                  <a:cubicBezTo>
                    <a:pt x="6279" y="3567"/>
                    <a:pt x="3151" y="4176"/>
                    <a:pt x="101" y="5382"/>
                  </a:cubicBezTo>
                  <a:cubicBezTo>
                    <a:pt x="-145" y="8035"/>
                    <a:pt x="124" y="10299"/>
                    <a:pt x="213" y="12986"/>
                  </a:cubicBezTo>
                  <a:cubicBezTo>
                    <a:pt x="2960" y="11854"/>
                    <a:pt x="5774" y="11182"/>
                    <a:pt x="8611" y="10936"/>
                  </a:cubicBezTo>
                  <a:cubicBezTo>
                    <a:pt x="8860" y="10920"/>
                    <a:pt x="9108" y="10912"/>
                    <a:pt x="9358" y="10912"/>
                  </a:cubicBezTo>
                  <a:cubicBezTo>
                    <a:pt x="11893" y="10912"/>
                    <a:pt x="14472" y="11755"/>
                    <a:pt x="16607" y="13976"/>
                  </a:cubicBezTo>
                  <a:cubicBezTo>
                    <a:pt x="16251" y="12385"/>
                    <a:pt x="16340" y="11007"/>
                    <a:pt x="15982" y="9415"/>
                  </a:cubicBezTo>
                  <a:cubicBezTo>
                    <a:pt x="16809" y="12915"/>
                    <a:pt x="17814" y="16347"/>
                    <a:pt x="18997" y="19601"/>
                  </a:cubicBezTo>
                  <a:cubicBezTo>
                    <a:pt x="19335" y="20555"/>
                    <a:pt x="19953" y="21600"/>
                    <a:pt x="20540" y="21600"/>
                  </a:cubicBezTo>
                  <a:cubicBezTo>
                    <a:pt x="20693" y="21600"/>
                    <a:pt x="20843" y="21529"/>
                    <a:pt x="20986" y="21368"/>
                  </a:cubicBezTo>
                  <a:cubicBezTo>
                    <a:pt x="21410" y="20874"/>
                    <a:pt x="21455" y="19883"/>
                    <a:pt x="21387" y="19034"/>
                  </a:cubicBezTo>
                  <a:cubicBezTo>
                    <a:pt x="21209" y="15850"/>
                    <a:pt x="20293" y="12881"/>
                    <a:pt x="18796" y="10688"/>
                  </a:cubicBezTo>
                  <a:cubicBezTo>
                    <a:pt x="18506" y="10262"/>
                    <a:pt x="18149" y="9768"/>
                    <a:pt x="18104" y="9096"/>
                  </a:cubicBezTo>
                  <a:cubicBezTo>
                    <a:pt x="18060" y="8106"/>
                    <a:pt x="18707" y="7505"/>
                    <a:pt x="19154" y="6797"/>
                  </a:cubicBezTo>
                  <a:cubicBezTo>
                    <a:pt x="20316" y="4959"/>
                    <a:pt x="19869" y="1174"/>
                    <a:pt x="18372" y="218"/>
                  </a:cubicBezTo>
                  <a:cubicBezTo>
                    <a:pt x="18139" y="71"/>
                    <a:pt x="17897" y="0"/>
                    <a:pt x="1765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60" name="Google Shape;1927;p58"/>
            <p:cNvSpPr/>
            <p:nvPr/>
          </p:nvSpPr>
          <p:spPr>
            <a:xfrm>
              <a:off x="337389" y="0"/>
              <a:ext cx="845936" cy="542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1" h="21458" fill="norm" stroke="1" extrusionOk="0">
                  <a:moveTo>
                    <a:pt x="11438" y="0"/>
                  </a:moveTo>
                  <a:cubicBezTo>
                    <a:pt x="10874" y="0"/>
                    <a:pt x="10279" y="596"/>
                    <a:pt x="10282" y="1420"/>
                  </a:cubicBezTo>
                  <a:cubicBezTo>
                    <a:pt x="10262" y="821"/>
                    <a:pt x="9821" y="385"/>
                    <a:pt x="9372" y="385"/>
                  </a:cubicBezTo>
                  <a:cubicBezTo>
                    <a:pt x="9297" y="385"/>
                    <a:pt x="9223" y="397"/>
                    <a:pt x="9150" y="423"/>
                  </a:cubicBezTo>
                  <a:cubicBezTo>
                    <a:pt x="8655" y="604"/>
                    <a:pt x="8249" y="1102"/>
                    <a:pt x="7929" y="1734"/>
                  </a:cubicBezTo>
                  <a:cubicBezTo>
                    <a:pt x="6969" y="3453"/>
                    <a:pt x="6301" y="5536"/>
                    <a:pt x="5981" y="7753"/>
                  </a:cubicBezTo>
                  <a:cubicBezTo>
                    <a:pt x="5923" y="8295"/>
                    <a:pt x="5807" y="8840"/>
                    <a:pt x="5632" y="9291"/>
                  </a:cubicBezTo>
                  <a:cubicBezTo>
                    <a:pt x="5296" y="10012"/>
                    <a:pt x="4686" y="10233"/>
                    <a:pt x="4067" y="10233"/>
                  </a:cubicBezTo>
                  <a:cubicBezTo>
                    <a:pt x="3828" y="10233"/>
                    <a:pt x="3590" y="10200"/>
                    <a:pt x="3364" y="10151"/>
                  </a:cubicBezTo>
                  <a:cubicBezTo>
                    <a:pt x="2860" y="10017"/>
                    <a:pt x="2346" y="9831"/>
                    <a:pt x="1857" y="9831"/>
                  </a:cubicBezTo>
                  <a:cubicBezTo>
                    <a:pt x="1530" y="9831"/>
                    <a:pt x="1215" y="9913"/>
                    <a:pt x="923" y="10151"/>
                  </a:cubicBezTo>
                  <a:cubicBezTo>
                    <a:pt x="283" y="10603"/>
                    <a:pt x="-95" y="11689"/>
                    <a:pt x="21" y="12729"/>
                  </a:cubicBezTo>
                  <a:cubicBezTo>
                    <a:pt x="195" y="13816"/>
                    <a:pt x="805" y="14585"/>
                    <a:pt x="1504" y="14675"/>
                  </a:cubicBezTo>
                  <a:cubicBezTo>
                    <a:pt x="835" y="15130"/>
                    <a:pt x="661" y="16485"/>
                    <a:pt x="981" y="17437"/>
                  </a:cubicBezTo>
                  <a:cubicBezTo>
                    <a:pt x="1359" y="18431"/>
                    <a:pt x="1911" y="19156"/>
                    <a:pt x="2580" y="19564"/>
                  </a:cubicBezTo>
                  <a:cubicBezTo>
                    <a:pt x="5283" y="21600"/>
                    <a:pt x="7813" y="20694"/>
                    <a:pt x="10690" y="21192"/>
                  </a:cubicBezTo>
                  <a:cubicBezTo>
                    <a:pt x="11780" y="21363"/>
                    <a:pt x="12864" y="21458"/>
                    <a:pt x="13944" y="21458"/>
                  </a:cubicBezTo>
                  <a:cubicBezTo>
                    <a:pt x="16290" y="21458"/>
                    <a:pt x="18613" y="21009"/>
                    <a:pt x="20923" y="19925"/>
                  </a:cubicBezTo>
                  <a:cubicBezTo>
                    <a:pt x="21157" y="19835"/>
                    <a:pt x="21447" y="19654"/>
                    <a:pt x="21475" y="19246"/>
                  </a:cubicBezTo>
                  <a:cubicBezTo>
                    <a:pt x="21505" y="18975"/>
                    <a:pt x="21417" y="18704"/>
                    <a:pt x="21301" y="18477"/>
                  </a:cubicBezTo>
                  <a:cubicBezTo>
                    <a:pt x="20749" y="17437"/>
                    <a:pt x="20023" y="16668"/>
                    <a:pt x="19208" y="16170"/>
                  </a:cubicBezTo>
                  <a:cubicBezTo>
                    <a:pt x="19819" y="15264"/>
                    <a:pt x="20923" y="14946"/>
                    <a:pt x="21041" y="13726"/>
                  </a:cubicBezTo>
                  <a:cubicBezTo>
                    <a:pt x="21127" y="12729"/>
                    <a:pt x="20371" y="11960"/>
                    <a:pt x="19703" y="11736"/>
                  </a:cubicBezTo>
                  <a:cubicBezTo>
                    <a:pt x="18104" y="11191"/>
                    <a:pt x="16301" y="11916"/>
                    <a:pt x="14905" y="10693"/>
                  </a:cubicBezTo>
                  <a:cubicBezTo>
                    <a:pt x="13655" y="9653"/>
                    <a:pt x="13161" y="7345"/>
                    <a:pt x="13103" y="5219"/>
                  </a:cubicBezTo>
                  <a:cubicBezTo>
                    <a:pt x="13133" y="4222"/>
                    <a:pt x="13103" y="3229"/>
                    <a:pt x="12987" y="2279"/>
                  </a:cubicBezTo>
                  <a:cubicBezTo>
                    <a:pt x="12842" y="1236"/>
                    <a:pt x="12376" y="423"/>
                    <a:pt x="11736" y="59"/>
                  </a:cubicBezTo>
                  <a:cubicBezTo>
                    <a:pt x="11640" y="21"/>
                    <a:pt x="11541" y="0"/>
                    <a:pt x="1143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61" name="Google Shape;1928;p58"/>
            <p:cNvSpPr/>
            <p:nvPr/>
          </p:nvSpPr>
          <p:spPr>
            <a:xfrm>
              <a:off x="552287" y="171876"/>
              <a:ext cx="360537" cy="922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1" h="21600" fill="norm" stroke="1" extrusionOk="0">
                  <a:moveTo>
                    <a:pt x="10373" y="0"/>
                  </a:moveTo>
                  <a:cubicBezTo>
                    <a:pt x="8540" y="0"/>
                    <a:pt x="6719" y="212"/>
                    <a:pt x="5173" y="675"/>
                  </a:cubicBezTo>
                  <a:cubicBezTo>
                    <a:pt x="2489" y="782"/>
                    <a:pt x="1376" y="2016"/>
                    <a:pt x="850" y="3060"/>
                  </a:cubicBezTo>
                  <a:cubicBezTo>
                    <a:pt x="-65" y="5176"/>
                    <a:pt x="-785" y="7427"/>
                    <a:pt x="1701" y="9330"/>
                  </a:cubicBezTo>
                  <a:cubicBezTo>
                    <a:pt x="2750" y="10134"/>
                    <a:pt x="4322" y="10831"/>
                    <a:pt x="5367" y="11633"/>
                  </a:cubicBezTo>
                  <a:cubicBezTo>
                    <a:pt x="7200" y="13054"/>
                    <a:pt x="7267" y="14688"/>
                    <a:pt x="7267" y="16268"/>
                  </a:cubicBezTo>
                  <a:cubicBezTo>
                    <a:pt x="7267" y="17072"/>
                    <a:pt x="7133" y="17983"/>
                    <a:pt x="5629" y="18547"/>
                  </a:cubicBezTo>
                  <a:cubicBezTo>
                    <a:pt x="5106" y="18761"/>
                    <a:pt x="4453" y="18895"/>
                    <a:pt x="3796" y="19002"/>
                  </a:cubicBezTo>
                  <a:cubicBezTo>
                    <a:pt x="3796" y="19216"/>
                    <a:pt x="3863" y="19457"/>
                    <a:pt x="3926" y="19671"/>
                  </a:cubicBezTo>
                  <a:cubicBezTo>
                    <a:pt x="4322" y="20208"/>
                    <a:pt x="4908" y="20717"/>
                    <a:pt x="5565" y="21198"/>
                  </a:cubicBezTo>
                  <a:cubicBezTo>
                    <a:pt x="5759" y="21333"/>
                    <a:pt x="5957" y="21467"/>
                    <a:pt x="6151" y="21600"/>
                  </a:cubicBezTo>
                  <a:lnTo>
                    <a:pt x="15645" y="18949"/>
                  </a:lnTo>
                  <a:cubicBezTo>
                    <a:pt x="16298" y="18707"/>
                    <a:pt x="16888" y="18466"/>
                    <a:pt x="17410" y="18224"/>
                  </a:cubicBezTo>
                  <a:cubicBezTo>
                    <a:pt x="16100" y="16670"/>
                    <a:pt x="16037" y="14955"/>
                    <a:pt x="16037" y="13348"/>
                  </a:cubicBezTo>
                  <a:cubicBezTo>
                    <a:pt x="16037" y="12892"/>
                    <a:pt x="16100" y="12464"/>
                    <a:pt x="16361" y="12062"/>
                  </a:cubicBezTo>
                  <a:cubicBezTo>
                    <a:pt x="16757" y="11579"/>
                    <a:pt x="17280" y="11124"/>
                    <a:pt x="17933" y="10696"/>
                  </a:cubicBezTo>
                  <a:cubicBezTo>
                    <a:pt x="19635" y="9302"/>
                    <a:pt x="20158" y="7722"/>
                    <a:pt x="20486" y="6195"/>
                  </a:cubicBezTo>
                  <a:cubicBezTo>
                    <a:pt x="20748" y="4641"/>
                    <a:pt x="20815" y="2899"/>
                    <a:pt x="18392" y="1614"/>
                  </a:cubicBezTo>
                  <a:cubicBezTo>
                    <a:pt x="16511" y="591"/>
                    <a:pt x="13427" y="0"/>
                    <a:pt x="10373" y="0"/>
                  </a:cubicBezTo>
                  <a:close/>
                </a:path>
              </a:pathLst>
            </a:custGeom>
            <a:solidFill>
              <a:srgbClr val="FFE4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62" name="Google Shape;1929;p58"/>
            <p:cNvSpPr/>
            <p:nvPr/>
          </p:nvSpPr>
          <p:spPr>
            <a:xfrm>
              <a:off x="430939" y="135959"/>
              <a:ext cx="578189" cy="780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078" y="0"/>
                  </a:moveTo>
                  <a:cubicBezTo>
                    <a:pt x="10873" y="0"/>
                    <a:pt x="10666" y="18"/>
                    <a:pt x="10478" y="51"/>
                  </a:cubicBezTo>
                  <a:cubicBezTo>
                    <a:pt x="7826" y="493"/>
                    <a:pt x="5604" y="1793"/>
                    <a:pt x="4447" y="3599"/>
                  </a:cubicBezTo>
                  <a:cubicBezTo>
                    <a:pt x="3894" y="4550"/>
                    <a:pt x="3508" y="5564"/>
                    <a:pt x="3379" y="6578"/>
                  </a:cubicBezTo>
                  <a:cubicBezTo>
                    <a:pt x="2823" y="9082"/>
                    <a:pt x="2566" y="11808"/>
                    <a:pt x="4491" y="13932"/>
                  </a:cubicBezTo>
                  <a:cubicBezTo>
                    <a:pt x="1969" y="15960"/>
                    <a:pt x="427" y="18558"/>
                    <a:pt x="0" y="21316"/>
                  </a:cubicBezTo>
                  <a:cubicBezTo>
                    <a:pt x="1925" y="20841"/>
                    <a:pt x="3550" y="19890"/>
                    <a:pt x="4577" y="18590"/>
                  </a:cubicBezTo>
                  <a:cubicBezTo>
                    <a:pt x="5560" y="17323"/>
                    <a:pt x="6245" y="15960"/>
                    <a:pt x="6631" y="14564"/>
                  </a:cubicBezTo>
                  <a:cubicBezTo>
                    <a:pt x="6906" y="14626"/>
                    <a:pt x="7182" y="14662"/>
                    <a:pt x="7458" y="14662"/>
                  </a:cubicBezTo>
                  <a:cubicBezTo>
                    <a:pt x="7609" y="14662"/>
                    <a:pt x="7760" y="14651"/>
                    <a:pt x="7914" y="14628"/>
                  </a:cubicBezTo>
                  <a:cubicBezTo>
                    <a:pt x="6843" y="13646"/>
                    <a:pt x="6587" y="12346"/>
                    <a:pt x="6372" y="11110"/>
                  </a:cubicBezTo>
                  <a:cubicBezTo>
                    <a:pt x="6075" y="9241"/>
                    <a:pt x="5816" y="7308"/>
                    <a:pt x="6543" y="5501"/>
                  </a:cubicBezTo>
                  <a:cubicBezTo>
                    <a:pt x="6880" y="4646"/>
                    <a:pt x="9029" y="1775"/>
                    <a:pt x="10932" y="1775"/>
                  </a:cubicBezTo>
                  <a:cubicBezTo>
                    <a:pt x="11217" y="1775"/>
                    <a:pt x="11495" y="1840"/>
                    <a:pt x="11761" y="1983"/>
                  </a:cubicBezTo>
                  <a:cubicBezTo>
                    <a:pt x="12361" y="2299"/>
                    <a:pt x="12959" y="3854"/>
                    <a:pt x="13515" y="4423"/>
                  </a:cubicBezTo>
                  <a:cubicBezTo>
                    <a:pt x="14328" y="5215"/>
                    <a:pt x="15311" y="5945"/>
                    <a:pt x="16040" y="6768"/>
                  </a:cubicBezTo>
                  <a:cubicBezTo>
                    <a:pt x="18050" y="9145"/>
                    <a:pt x="17836" y="12157"/>
                    <a:pt x="15569" y="14407"/>
                  </a:cubicBezTo>
                  <a:lnTo>
                    <a:pt x="17023" y="14470"/>
                  </a:lnTo>
                  <a:cubicBezTo>
                    <a:pt x="17536" y="17131"/>
                    <a:pt x="18307" y="20174"/>
                    <a:pt x="21600" y="21600"/>
                  </a:cubicBezTo>
                  <a:cubicBezTo>
                    <a:pt x="21385" y="18747"/>
                    <a:pt x="20273" y="15960"/>
                    <a:pt x="18433" y="13424"/>
                  </a:cubicBezTo>
                  <a:cubicBezTo>
                    <a:pt x="20017" y="10953"/>
                    <a:pt x="20444" y="8194"/>
                    <a:pt x="19631" y="5533"/>
                  </a:cubicBezTo>
                  <a:cubicBezTo>
                    <a:pt x="18990" y="3346"/>
                    <a:pt x="17194" y="1095"/>
                    <a:pt x="14115" y="399"/>
                  </a:cubicBezTo>
                  <a:cubicBezTo>
                    <a:pt x="13835" y="325"/>
                    <a:pt x="13515" y="271"/>
                    <a:pt x="13210" y="271"/>
                  </a:cubicBezTo>
                  <a:cubicBezTo>
                    <a:pt x="12861" y="271"/>
                    <a:pt x="12525" y="340"/>
                    <a:pt x="12276" y="526"/>
                  </a:cubicBezTo>
                  <a:cubicBezTo>
                    <a:pt x="12244" y="148"/>
                    <a:pt x="11668" y="0"/>
                    <a:pt x="11078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1164" name="Google Shape;1930;p58"/>
          <p:cNvSpPr/>
          <p:nvPr/>
        </p:nvSpPr>
        <p:spPr>
          <a:xfrm>
            <a:off x="2640250" y="3143300"/>
            <a:ext cx="891752" cy="1886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255" y="4799"/>
                </a:moveTo>
                <a:cubicBezTo>
                  <a:pt x="20244" y="4909"/>
                  <a:pt x="20237" y="5043"/>
                  <a:pt x="20231" y="5181"/>
                </a:cubicBezTo>
                <a:cubicBezTo>
                  <a:pt x="20239" y="5048"/>
                  <a:pt x="20246" y="4921"/>
                  <a:pt x="20255" y="4799"/>
                </a:cubicBezTo>
                <a:close/>
                <a:moveTo>
                  <a:pt x="3854" y="7057"/>
                </a:moveTo>
                <a:lnTo>
                  <a:pt x="3854" y="7202"/>
                </a:lnTo>
                <a:cubicBezTo>
                  <a:pt x="3854" y="7341"/>
                  <a:pt x="3854" y="7341"/>
                  <a:pt x="3884" y="7486"/>
                </a:cubicBezTo>
                <a:cubicBezTo>
                  <a:pt x="3884" y="7486"/>
                  <a:pt x="3884" y="7341"/>
                  <a:pt x="3884" y="7341"/>
                </a:cubicBezTo>
                <a:lnTo>
                  <a:pt x="3854" y="7057"/>
                </a:lnTo>
                <a:close/>
                <a:moveTo>
                  <a:pt x="1208" y="18474"/>
                </a:moveTo>
                <a:cubicBezTo>
                  <a:pt x="1188" y="18497"/>
                  <a:pt x="1155" y="18549"/>
                  <a:pt x="1105" y="18636"/>
                </a:cubicBezTo>
                <a:lnTo>
                  <a:pt x="1208" y="18474"/>
                </a:lnTo>
                <a:close/>
                <a:moveTo>
                  <a:pt x="20194" y="20135"/>
                </a:moveTo>
                <a:cubicBezTo>
                  <a:pt x="20162" y="20199"/>
                  <a:pt x="20134" y="20268"/>
                  <a:pt x="20106" y="20332"/>
                </a:cubicBezTo>
                <a:cubicBezTo>
                  <a:pt x="20137" y="20280"/>
                  <a:pt x="20167" y="20211"/>
                  <a:pt x="20194" y="20135"/>
                </a:cubicBezTo>
                <a:close/>
                <a:moveTo>
                  <a:pt x="2659" y="0"/>
                </a:moveTo>
                <a:cubicBezTo>
                  <a:pt x="2659" y="139"/>
                  <a:pt x="2629" y="139"/>
                  <a:pt x="2599" y="284"/>
                </a:cubicBezTo>
                <a:lnTo>
                  <a:pt x="2360" y="1129"/>
                </a:lnTo>
                <a:lnTo>
                  <a:pt x="2240" y="1552"/>
                </a:lnTo>
                <a:lnTo>
                  <a:pt x="2151" y="1696"/>
                </a:lnTo>
                <a:lnTo>
                  <a:pt x="2091" y="1696"/>
                </a:lnTo>
                <a:lnTo>
                  <a:pt x="1972" y="1835"/>
                </a:lnTo>
                <a:lnTo>
                  <a:pt x="1643" y="2119"/>
                </a:lnTo>
                <a:cubicBezTo>
                  <a:pt x="1584" y="2680"/>
                  <a:pt x="1524" y="3248"/>
                  <a:pt x="1494" y="3954"/>
                </a:cubicBezTo>
                <a:cubicBezTo>
                  <a:pt x="1464" y="4093"/>
                  <a:pt x="1434" y="4516"/>
                  <a:pt x="1404" y="4944"/>
                </a:cubicBezTo>
                <a:cubicBezTo>
                  <a:pt x="1404" y="5222"/>
                  <a:pt x="1374" y="5645"/>
                  <a:pt x="1345" y="5928"/>
                </a:cubicBezTo>
                <a:cubicBezTo>
                  <a:pt x="1285" y="6635"/>
                  <a:pt x="1254" y="7341"/>
                  <a:pt x="1196" y="8186"/>
                </a:cubicBezTo>
                <a:cubicBezTo>
                  <a:pt x="1196" y="8186"/>
                  <a:pt x="1196" y="8186"/>
                  <a:pt x="1196" y="8331"/>
                </a:cubicBezTo>
                <a:lnTo>
                  <a:pt x="1165" y="8470"/>
                </a:lnTo>
                <a:lnTo>
                  <a:pt x="1105" y="8753"/>
                </a:lnTo>
                <a:lnTo>
                  <a:pt x="1015" y="9460"/>
                </a:lnTo>
                <a:lnTo>
                  <a:pt x="986" y="9599"/>
                </a:lnTo>
                <a:lnTo>
                  <a:pt x="926" y="9743"/>
                </a:lnTo>
                <a:cubicBezTo>
                  <a:pt x="897" y="9882"/>
                  <a:pt x="837" y="10027"/>
                  <a:pt x="807" y="10305"/>
                </a:cubicBezTo>
                <a:cubicBezTo>
                  <a:pt x="747" y="10450"/>
                  <a:pt x="687" y="10589"/>
                  <a:pt x="658" y="10728"/>
                </a:cubicBezTo>
                <a:cubicBezTo>
                  <a:pt x="598" y="10872"/>
                  <a:pt x="538" y="11011"/>
                  <a:pt x="478" y="11295"/>
                </a:cubicBezTo>
                <a:lnTo>
                  <a:pt x="269" y="11434"/>
                </a:lnTo>
                <a:cubicBezTo>
                  <a:pt x="179" y="11434"/>
                  <a:pt x="60" y="11579"/>
                  <a:pt x="60" y="11579"/>
                </a:cubicBezTo>
                <a:lnTo>
                  <a:pt x="0" y="11718"/>
                </a:lnTo>
                <a:lnTo>
                  <a:pt x="0" y="12847"/>
                </a:lnTo>
                <a:cubicBezTo>
                  <a:pt x="0" y="13837"/>
                  <a:pt x="29" y="14682"/>
                  <a:pt x="60" y="15533"/>
                </a:cubicBezTo>
                <a:cubicBezTo>
                  <a:pt x="141" y="17194"/>
                  <a:pt x="321" y="18977"/>
                  <a:pt x="755" y="18977"/>
                </a:cubicBezTo>
                <a:cubicBezTo>
                  <a:pt x="800" y="18977"/>
                  <a:pt x="846" y="18960"/>
                  <a:pt x="897" y="18920"/>
                </a:cubicBezTo>
                <a:lnTo>
                  <a:pt x="897" y="19203"/>
                </a:lnTo>
                <a:lnTo>
                  <a:pt x="1105" y="18636"/>
                </a:lnTo>
                <a:cubicBezTo>
                  <a:pt x="1300" y="18294"/>
                  <a:pt x="1395" y="17854"/>
                  <a:pt x="1425" y="17854"/>
                </a:cubicBezTo>
                <a:cubicBezTo>
                  <a:pt x="1431" y="17854"/>
                  <a:pt x="1434" y="17877"/>
                  <a:pt x="1434" y="17930"/>
                </a:cubicBezTo>
                <a:lnTo>
                  <a:pt x="1404" y="18074"/>
                </a:lnTo>
                <a:lnTo>
                  <a:pt x="1285" y="18358"/>
                </a:lnTo>
                <a:lnTo>
                  <a:pt x="1208" y="18474"/>
                </a:lnTo>
                <a:cubicBezTo>
                  <a:pt x="1216" y="18468"/>
                  <a:pt x="1222" y="18462"/>
                  <a:pt x="1226" y="18462"/>
                </a:cubicBezTo>
                <a:cubicBezTo>
                  <a:pt x="1262" y="18462"/>
                  <a:pt x="1169" y="18763"/>
                  <a:pt x="1105" y="19058"/>
                </a:cubicBezTo>
                <a:cubicBezTo>
                  <a:pt x="1225" y="18781"/>
                  <a:pt x="1314" y="18636"/>
                  <a:pt x="1404" y="18358"/>
                </a:cubicBezTo>
                <a:cubicBezTo>
                  <a:pt x="1434" y="18306"/>
                  <a:pt x="1437" y="18294"/>
                  <a:pt x="1427" y="18294"/>
                </a:cubicBezTo>
                <a:cubicBezTo>
                  <a:pt x="1407" y="18294"/>
                  <a:pt x="1334" y="18358"/>
                  <a:pt x="1314" y="18358"/>
                </a:cubicBezTo>
                <a:cubicBezTo>
                  <a:pt x="1374" y="18213"/>
                  <a:pt x="1464" y="17930"/>
                  <a:pt x="1524" y="17652"/>
                </a:cubicBezTo>
                <a:cubicBezTo>
                  <a:pt x="1553" y="17507"/>
                  <a:pt x="1613" y="17368"/>
                  <a:pt x="1643" y="17368"/>
                </a:cubicBezTo>
                <a:cubicBezTo>
                  <a:pt x="1673" y="17084"/>
                  <a:pt x="1733" y="17084"/>
                  <a:pt x="1763" y="16945"/>
                </a:cubicBezTo>
                <a:cubicBezTo>
                  <a:pt x="1912" y="16517"/>
                  <a:pt x="1912" y="16517"/>
                  <a:pt x="1941" y="16517"/>
                </a:cubicBezTo>
                <a:cubicBezTo>
                  <a:pt x="1941" y="16557"/>
                  <a:pt x="1944" y="16575"/>
                  <a:pt x="1949" y="16575"/>
                </a:cubicBezTo>
                <a:cubicBezTo>
                  <a:pt x="1965" y="16575"/>
                  <a:pt x="2009" y="16413"/>
                  <a:pt x="2122" y="16094"/>
                </a:cubicBezTo>
                <a:lnTo>
                  <a:pt x="2271" y="15388"/>
                </a:lnTo>
                <a:lnTo>
                  <a:pt x="2330" y="15388"/>
                </a:lnTo>
                <a:lnTo>
                  <a:pt x="2360" y="15110"/>
                </a:lnTo>
                <a:cubicBezTo>
                  <a:pt x="2360" y="15110"/>
                  <a:pt x="2390" y="14965"/>
                  <a:pt x="2390" y="14965"/>
                </a:cubicBezTo>
                <a:lnTo>
                  <a:pt x="2420" y="14682"/>
                </a:lnTo>
                <a:lnTo>
                  <a:pt x="2420" y="14826"/>
                </a:lnTo>
                <a:cubicBezTo>
                  <a:pt x="2420" y="14965"/>
                  <a:pt x="2420" y="15110"/>
                  <a:pt x="2420" y="15249"/>
                </a:cubicBezTo>
                <a:cubicBezTo>
                  <a:pt x="2420" y="15249"/>
                  <a:pt x="2420" y="15249"/>
                  <a:pt x="2420" y="15388"/>
                </a:cubicBezTo>
                <a:lnTo>
                  <a:pt x="2450" y="15388"/>
                </a:lnTo>
                <a:lnTo>
                  <a:pt x="2510" y="15672"/>
                </a:lnTo>
                <a:lnTo>
                  <a:pt x="2629" y="16094"/>
                </a:lnTo>
                <a:lnTo>
                  <a:pt x="2749" y="16662"/>
                </a:lnTo>
                <a:cubicBezTo>
                  <a:pt x="2809" y="16945"/>
                  <a:pt x="2838" y="17084"/>
                  <a:pt x="2868" y="17223"/>
                </a:cubicBezTo>
                <a:cubicBezTo>
                  <a:pt x="2868" y="17368"/>
                  <a:pt x="2898" y="17507"/>
                  <a:pt x="2898" y="17652"/>
                </a:cubicBezTo>
                <a:cubicBezTo>
                  <a:pt x="2898" y="17634"/>
                  <a:pt x="2899" y="17629"/>
                  <a:pt x="2903" y="17629"/>
                </a:cubicBezTo>
                <a:cubicBezTo>
                  <a:pt x="2931" y="17629"/>
                  <a:pt x="3076" y="18132"/>
                  <a:pt x="3316" y="18636"/>
                </a:cubicBezTo>
                <a:cubicBezTo>
                  <a:pt x="3465" y="19058"/>
                  <a:pt x="3615" y="19487"/>
                  <a:pt x="3764" y="19765"/>
                </a:cubicBezTo>
                <a:cubicBezTo>
                  <a:pt x="3974" y="20048"/>
                  <a:pt x="4152" y="20332"/>
                  <a:pt x="4332" y="20471"/>
                </a:cubicBezTo>
                <a:cubicBezTo>
                  <a:pt x="4690" y="20899"/>
                  <a:pt x="5078" y="20899"/>
                  <a:pt x="5437" y="20899"/>
                </a:cubicBezTo>
                <a:cubicBezTo>
                  <a:pt x="5557" y="20755"/>
                  <a:pt x="5676" y="20755"/>
                  <a:pt x="5796" y="20616"/>
                </a:cubicBezTo>
                <a:lnTo>
                  <a:pt x="6004" y="20616"/>
                </a:lnTo>
                <a:cubicBezTo>
                  <a:pt x="6004" y="20616"/>
                  <a:pt x="6004" y="20471"/>
                  <a:pt x="6004" y="20471"/>
                </a:cubicBezTo>
                <a:cubicBezTo>
                  <a:pt x="6004" y="20471"/>
                  <a:pt x="6004" y="20332"/>
                  <a:pt x="6004" y="20332"/>
                </a:cubicBezTo>
                <a:cubicBezTo>
                  <a:pt x="6166" y="20077"/>
                  <a:pt x="6252" y="20025"/>
                  <a:pt x="6302" y="20025"/>
                </a:cubicBezTo>
                <a:cubicBezTo>
                  <a:pt x="6335" y="20025"/>
                  <a:pt x="6351" y="20048"/>
                  <a:pt x="6363" y="20048"/>
                </a:cubicBezTo>
                <a:cubicBezTo>
                  <a:pt x="6388" y="20048"/>
                  <a:pt x="6406" y="20072"/>
                  <a:pt x="6436" y="20072"/>
                </a:cubicBezTo>
                <a:cubicBezTo>
                  <a:pt x="6481" y="20072"/>
                  <a:pt x="6548" y="20020"/>
                  <a:pt x="6692" y="19765"/>
                </a:cubicBezTo>
                <a:cubicBezTo>
                  <a:pt x="6752" y="19487"/>
                  <a:pt x="6812" y="19342"/>
                  <a:pt x="6901" y="19058"/>
                </a:cubicBezTo>
                <a:lnTo>
                  <a:pt x="7021" y="18781"/>
                </a:lnTo>
                <a:lnTo>
                  <a:pt x="7171" y="18497"/>
                </a:lnTo>
                <a:cubicBezTo>
                  <a:pt x="7349" y="18213"/>
                  <a:pt x="7499" y="17791"/>
                  <a:pt x="7618" y="17368"/>
                </a:cubicBezTo>
                <a:lnTo>
                  <a:pt x="7738" y="17084"/>
                </a:lnTo>
                <a:cubicBezTo>
                  <a:pt x="7759" y="16986"/>
                  <a:pt x="7795" y="16887"/>
                  <a:pt x="7814" y="16887"/>
                </a:cubicBezTo>
                <a:cubicBezTo>
                  <a:pt x="7822" y="16887"/>
                  <a:pt x="7827" y="16899"/>
                  <a:pt x="7827" y="16945"/>
                </a:cubicBezTo>
                <a:cubicBezTo>
                  <a:pt x="7858" y="16378"/>
                  <a:pt x="8037" y="16094"/>
                  <a:pt x="8155" y="15533"/>
                </a:cubicBezTo>
                <a:cubicBezTo>
                  <a:pt x="8165" y="15446"/>
                  <a:pt x="8166" y="15411"/>
                  <a:pt x="8160" y="15411"/>
                </a:cubicBezTo>
                <a:cubicBezTo>
                  <a:pt x="8149" y="15411"/>
                  <a:pt x="8108" y="15573"/>
                  <a:pt x="8066" y="15672"/>
                </a:cubicBezTo>
                <a:lnTo>
                  <a:pt x="8186" y="15110"/>
                </a:lnTo>
                <a:cubicBezTo>
                  <a:pt x="8215" y="14965"/>
                  <a:pt x="8246" y="14826"/>
                  <a:pt x="8275" y="14682"/>
                </a:cubicBezTo>
                <a:cubicBezTo>
                  <a:pt x="8335" y="14682"/>
                  <a:pt x="8365" y="14682"/>
                  <a:pt x="8335" y="14826"/>
                </a:cubicBezTo>
                <a:lnTo>
                  <a:pt x="8396" y="14682"/>
                </a:lnTo>
                <a:lnTo>
                  <a:pt x="8396" y="14826"/>
                </a:lnTo>
                <a:lnTo>
                  <a:pt x="8425" y="15110"/>
                </a:lnTo>
                <a:lnTo>
                  <a:pt x="8485" y="15388"/>
                </a:lnTo>
                <a:cubicBezTo>
                  <a:pt x="8574" y="15816"/>
                  <a:pt x="8664" y="16239"/>
                  <a:pt x="8724" y="16662"/>
                </a:cubicBezTo>
                <a:cubicBezTo>
                  <a:pt x="8784" y="16945"/>
                  <a:pt x="8873" y="17223"/>
                  <a:pt x="8903" y="17368"/>
                </a:cubicBezTo>
                <a:cubicBezTo>
                  <a:pt x="8843" y="16801"/>
                  <a:pt x="8574" y="15672"/>
                  <a:pt x="8544" y="14965"/>
                </a:cubicBezTo>
                <a:cubicBezTo>
                  <a:pt x="8753" y="15955"/>
                  <a:pt x="8813" y="16662"/>
                  <a:pt x="8933" y="16945"/>
                </a:cubicBezTo>
                <a:cubicBezTo>
                  <a:pt x="8963" y="17084"/>
                  <a:pt x="8992" y="17368"/>
                  <a:pt x="9023" y="17507"/>
                </a:cubicBezTo>
                <a:cubicBezTo>
                  <a:pt x="9081" y="17791"/>
                  <a:pt x="9141" y="18074"/>
                  <a:pt x="9201" y="18358"/>
                </a:cubicBezTo>
                <a:cubicBezTo>
                  <a:pt x="9262" y="18636"/>
                  <a:pt x="9351" y="18781"/>
                  <a:pt x="9411" y="19058"/>
                </a:cubicBezTo>
                <a:cubicBezTo>
                  <a:pt x="9471" y="19342"/>
                  <a:pt x="9530" y="19626"/>
                  <a:pt x="9590" y="19765"/>
                </a:cubicBezTo>
                <a:lnTo>
                  <a:pt x="9679" y="19765"/>
                </a:lnTo>
                <a:cubicBezTo>
                  <a:pt x="9710" y="19910"/>
                  <a:pt x="9739" y="20048"/>
                  <a:pt x="9739" y="20048"/>
                </a:cubicBezTo>
                <a:lnTo>
                  <a:pt x="9799" y="20332"/>
                </a:lnTo>
                <a:cubicBezTo>
                  <a:pt x="10009" y="20755"/>
                  <a:pt x="10217" y="21038"/>
                  <a:pt x="10456" y="21177"/>
                </a:cubicBezTo>
                <a:lnTo>
                  <a:pt x="10636" y="21322"/>
                </a:lnTo>
                <a:cubicBezTo>
                  <a:pt x="10696" y="21461"/>
                  <a:pt x="10725" y="21461"/>
                  <a:pt x="10785" y="21461"/>
                </a:cubicBezTo>
                <a:cubicBezTo>
                  <a:pt x="10844" y="21461"/>
                  <a:pt x="10904" y="21600"/>
                  <a:pt x="10994" y="21600"/>
                </a:cubicBezTo>
                <a:lnTo>
                  <a:pt x="11412" y="21600"/>
                </a:lnTo>
                <a:lnTo>
                  <a:pt x="11711" y="21322"/>
                </a:lnTo>
                <a:cubicBezTo>
                  <a:pt x="11771" y="21322"/>
                  <a:pt x="11861" y="21177"/>
                  <a:pt x="11950" y="21038"/>
                </a:cubicBezTo>
                <a:lnTo>
                  <a:pt x="12040" y="20755"/>
                </a:lnTo>
                <a:lnTo>
                  <a:pt x="12160" y="20616"/>
                </a:lnTo>
                <a:lnTo>
                  <a:pt x="12338" y="20048"/>
                </a:lnTo>
                <a:cubicBezTo>
                  <a:pt x="12459" y="19765"/>
                  <a:pt x="12548" y="19487"/>
                  <a:pt x="12637" y="19058"/>
                </a:cubicBezTo>
                <a:lnTo>
                  <a:pt x="12756" y="18636"/>
                </a:lnTo>
                <a:lnTo>
                  <a:pt x="12816" y="18358"/>
                </a:lnTo>
                <a:lnTo>
                  <a:pt x="12816" y="18074"/>
                </a:lnTo>
                <a:cubicBezTo>
                  <a:pt x="12816" y="18074"/>
                  <a:pt x="12816" y="18011"/>
                  <a:pt x="12825" y="18011"/>
                </a:cubicBezTo>
                <a:cubicBezTo>
                  <a:pt x="12830" y="18011"/>
                  <a:pt x="12836" y="18028"/>
                  <a:pt x="12847" y="18074"/>
                </a:cubicBezTo>
                <a:cubicBezTo>
                  <a:pt x="12847" y="17930"/>
                  <a:pt x="12847" y="17652"/>
                  <a:pt x="12847" y="17507"/>
                </a:cubicBezTo>
                <a:cubicBezTo>
                  <a:pt x="12847" y="17652"/>
                  <a:pt x="12876" y="17507"/>
                  <a:pt x="12876" y="17930"/>
                </a:cubicBezTo>
                <a:lnTo>
                  <a:pt x="12876" y="17507"/>
                </a:lnTo>
                <a:cubicBezTo>
                  <a:pt x="12876" y="17437"/>
                  <a:pt x="12876" y="17333"/>
                  <a:pt x="12876" y="17223"/>
                </a:cubicBezTo>
                <a:cubicBezTo>
                  <a:pt x="12876" y="17189"/>
                  <a:pt x="12876" y="17171"/>
                  <a:pt x="12877" y="17171"/>
                </a:cubicBezTo>
                <a:cubicBezTo>
                  <a:pt x="12882" y="17171"/>
                  <a:pt x="12898" y="17333"/>
                  <a:pt x="12966" y="17652"/>
                </a:cubicBezTo>
                <a:lnTo>
                  <a:pt x="12996" y="17791"/>
                </a:lnTo>
                <a:lnTo>
                  <a:pt x="13026" y="17791"/>
                </a:lnTo>
                <a:lnTo>
                  <a:pt x="13055" y="18074"/>
                </a:lnTo>
                <a:lnTo>
                  <a:pt x="13144" y="18358"/>
                </a:lnTo>
                <a:cubicBezTo>
                  <a:pt x="13175" y="18497"/>
                  <a:pt x="13235" y="18781"/>
                  <a:pt x="13294" y="18920"/>
                </a:cubicBezTo>
                <a:cubicBezTo>
                  <a:pt x="13414" y="19342"/>
                  <a:pt x="13534" y="19626"/>
                  <a:pt x="13653" y="19910"/>
                </a:cubicBezTo>
                <a:cubicBezTo>
                  <a:pt x="13862" y="20471"/>
                  <a:pt x="14072" y="20755"/>
                  <a:pt x="14311" y="20899"/>
                </a:cubicBezTo>
                <a:lnTo>
                  <a:pt x="14699" y="20899"/>
                </a:lnTo>
                <a:lnTo>
                  <a:pt x="14609" y="20755"/>
                </a:lnTo>
                <a:lnTo>
                  <a:pt x="14460" y="20616"/>
                </a:lnTo>
                <a:lnTo>
                  <a:pt x="14728" y="20616"/>
                </a:lnTo>
                <a:lnTo>
                  <a:pt x="14907" y="20471"/>
                </a:lnTo>
                <a:lnTo>
                  <a:pt x="14967" y="20471"/>
                </a:lnTo>
                <a:cubicBezTo>
                  <a:pt x="14907" y="20616"/>
                  <a:pt x="14878" y="20755"/>
                  <a:pt x="14818" y="20899"/>
                </a:cubicBezTo>
                <a:cubicBezTo>
                  <a:pt x="14759" y="21177"/>
                  <a:pt x="14699" y="21322"/>
                  <a:pt x="14668" y="21322"/>
                </a:cubicBezTo>
                <a:lnTo>
                  <a:pt x="14938" y="21322"/>
                </a:lnTo>
                <a:cubicBezTo>
                  <a:pt x="15027" y="21322"/>
                  <a:pt x="15147" y="21177"/>
                  <a:pt x="15237" y="21038"/>
                </a:cubicBezTo>
                <a:cubicBezTo>
                  <a:pt x="15505" y="20755"/>
                  <a:pt x="15744" y="20332"/>
                  <a:pt x="15984" y="19626"/>
                </a:cubicBezTo>
                <a:cubicBezTo>
                  <a:pt x="16252" y="18781"/>
                  <a:pt x="16462" y="17930"/>
                  <a:pt x="16670" y="16801"/>
                </a:cubicBezTo>
                <a:lnTo>
                  <a:pt x="16760" y="16378"/>
                </a:lnTo>
                <a:lnTo>
                  <a:pt x="16790" y="16094"/>
                </a:lnTo>
                <a:lnTo>
                  <a:pt x="16850" y="15672"/>
                </a:lnTo>
                <a:cubicBezTo>
                  <a:pt x="16910" y="15110"/>
                  <a:pt x="16969" y="14404"/>
                  <a:pt x="16999" y="13698"/>
                </a:cubicBezTo>
                <a:cubicBezTo>
                  <a:pt x="17029" y="14404"/>
                  <a:pt x="17059" y="14965"/>
                  <a:pt x="17118" y="15672"/>
                </a:cubicBezTo>
                <a:cubicBezTo>
                  <a:pt x="17118" y="15955"/>
                  <a:pt x="17118" y="16094"/>
                  <a:pt x="17089" y="16094"/>
                </a:cubicBezTo>
                <a:cubicBezTo>
                  <a:pt x="17095" y="16129"/>
                  <a:pt x="17101" y="16141"/>
                  <a:pt x="17105" y="16141"/>
                </a:cubicBezTo>
                <a:cubicBezTo>
                  <a:pt x="17113" y="16141"/>
                  <a:pt x="17118" y="16106"/>
                  <a:pt x="17124" y="16106"/>
                </a:cubicBezTo>
                <a:cubicBezTo>
                  <a:pt x="17130" y="16106"/>
                  <a:pt x="17138" y="16135"/>
                  <a:pt x="17149" y="16239"/>
                </a:cubicBezTo>
                <a:cubicBezTo>
                  <a:pt x="17178" y="16378"/>
                  <a:pt x="17178" y="16413"/>
                  <a:pt x="17167" y="16413"/>
                </a:cubicBezTo>
                <a:cubicBezTo>
                  <a:pt x="17156" y="16413"/>
                  <a:pt x="17134" y="16378"/>
                  <a:pt x="17118" y="16378"/>
                </a:cubicBezTo>
                <a:cubicBezTo>
                  <a:pt x="17118" y="16378"/>
                  <a:pt x="17138" y="16557"/>
                  <a:pt x="17161" y="16557"/>
                </a:cubicBezTo>
                <a:cubicBezTo>
                  <a:pt x="17166" y="16557"/>
                  <a:pt x="17172" y="16546"/>
                  <a:pt x="17178" y="16517"/>
                </a:cubicBezTo>
                <a:cubicBezTo>
                  <a:pt x="17178" y="16517"/>
                  <a:pt x="17207" y="16239"/>
                  <a:pt x="17238" y="15955"/>
                </a:cubicBezTo>
                <a:lnTo>
                  <a:pt x="17268" y="16239"/>
                </a:lnTo>
                <a:lnTo>
                  <a:pt x="17298" y="16239"/>
                </a:lnTo>
                <a:lnTo>
                  <a:pt x="17328" y="16517"/>
                </a:lnTo>
                <a:lnTo>
                  <a:pt x="17388" y="16801"/>
                </a:lnTo>
                <a:lnTo>
                  <a:pt x="17328" y="16801"/>
                </a:lnTo>
                <a:cubicBezTo>
                  <a:pt x="17357" y="16945"/>
                  <a:pt x="17357" y="16945"/>
                  <a:pt x="17388" y="16945"/>
                </a:cubicBezTo>
                <a:lnTo>
                  <a:pt x="17506" y="17368"/>
                </a:lnTo>
                <a:cubicBezTo>
                  <a:pt x="17656" y="17791"/>
                  <a:pt x="17805" y="18213"/>
                  <a:pt x="17925" y="18636"/>
                </a:cubicBezTo>
                <a:cubicBezTo>
                  <a:pt x="18015" y="18920"/>
                  <a:pt x="18075" y="19203"/>
                  <a:pt x="18164" y="19342"/>
                </a:cubicBezTo>
                <a:cubicBezTo>
                  <a:pt x="18224" y="19487"/>
                  <a:pt x="18254" y="19626"/>
                  <a:pt x="18314" y="19765"/>
                </a:cubicBezTo>
                <a:lnTo>
                  <a:pt x="18463" y="20048"/>
                </a:lnTo>
                <a:cubicBezTo>
                  <a:pt x="18552" y="20193"/>
                  <a:pt x="18672" y="20471"/>
                  <a:pt x="18762" y="20616"/>
                </a:cubicBezTo>
                <a:lnTo>
                  <a:pt x="18941" y="20755"/>
                </a:lnTo>
                <a:lnTo>
                  <a:pt x="19120" y="20755"/>
                </a:lnTo>
                <a:cubicBezTo>
                  <a:pt x="19329" y="20755"/>
                  <a:pt x="19568" y="20755"/>
                  <a:pt x="19807" y="20471"/>
                </a:cubicBezTo>
                <a:cubicBezTo>
                  <a:pt x="19927" y="20332"/>
                  <a:pt x="20016" y="20193"/>
                  <a:pt x="20136" y="19910"/>
                </a:cubicBezTo>
                <a:lnTo>
                  <a:pt x="20286" y="19626"/>
                </a:lnTo>
                <a:lnTo>
                  <a:pt x="20435" y="19203"/>
                </a:lnTo>
                <a:cubicBezTo>
                  <a:pt x="20435" y="19203"/>
                  <a:pt x="20404" y="19487"/>
                  <a:pt x="20344" y="19626"/>
                </a:cubicBezTo>
                <a:cubicBezTo>
                  <a:pt x="20287" y="19805"/>
                  <a:pt x="20243" y="19991"/>
                  <a:pt x="20194" y="20135"/>
                </a:cubicBezTo>
                <a:cubicBezTo>
                  <a:pt x="20228" y="20060"/>
                  <a:pt x="20267" y="19985"/>
                  <a:pt x="20315" y="19910"/>
                </a:cubicBezTo>
                <a:cubicBezTo>
                  <a:pt x="20375" y="19765"/>
                  <a:pt x="20435" y="19626"/>
                  <a:pt x="20494" y="19487"/>
                </a:cubicBezTo>
                <a:cubicBezTo>
                  <a:pt x="20472" y="19510"/>
                  <a:pt x="20457" y="19522"/>
                  <a:pt x="20449" y="19522"/>
                </a:cubicBezTo>
                <a:cubicBezTo>
                  <a:pt x="20408" y="19522"/>
                  <a:pt x="20480" y="19290"/>
                  <a:pt x="20554" y="19058"/>
                </a:cubicBezTo>
                <a:cubicBezTo>
                  <a:pt x="20599" y="18954"/>
                  <a:pt x="20662" y="18682"/>
                  <a:pt x="20651" y="18682"/>
                </a:cubicBezTo>
                <a:cubicBezTo>
                  <a:pt x="20647" y="18682"/>
                  <a:pt x="20636" y="18711"/>
                  <a:pt x="20614" y="18781"/>
                </a:cubicBezTo>
                <a:cubicBezTo>
                  <a:pt x="20853" y="17652"/>
                  <a:pt x="21062" y="16517"/>
                  <a:pt x="21241" y="15249"/>
                </a:cubicBezTo>
                <a:cubicBezTo>
                  <a:pt x="21391" y="14259"/>
                  <a:pt x="21511" y="13130"/>
                  <a:pt x="21600" y="11862"/>
                </a:cubicBezTo>
                <a:cubicBezTo>
                  <a:pt x="21600" y="11718"/>
                  <a:pt x="21511" y="11295"/>
                  <a:pt x="21391" y="10589"/>
                </a:cubicBezTo>
                <a:cubicBezTo>
                  <a:pt x="21271" y="10027"/>
                  <a:pt x="21122" y="9176"/>
                  <a:pt x="20942" y="8470"/>
                </a:cubicBezTo>
                <a:cubicBezTo>
                  <a:pt x="20733" y="7486"/>
                  <a:pt x="20465" y="6635"/>
                  <a:pt x="20195" y="5789"/>
                </a:cubicBezTo>
                <a:cubicBezTo>
                  <a:pt x="20213" y="5616"/>
                  <a:pt x="20221" y="5396"/>
                  <a:pt x="20231" y="5181"/>
                </a:cubicBezTo>
                <a:cubicBezTo>
                  <a:pt x="20209" y="5529"/>
                  <a:pt x="20188" y="5905"/>
                  <a:pt x="20166" y="6212"/>
                </a:cubicBezTo>
                <a:lnTo>
                  <a:pt x="20226" y="6351"/>
                </a:lnTo>
                <a:cubicBezTo>
                  <a:pt x="20195" y="6918"/>
                  <a:pt x="20195" y="7057"/>
                  <a:pt x="20166" y="7057"/>
                </a:cubicBezTo>
                <a:cubicBezTo>
                  <a:pt x="20166" y="7057"/>
                  <a:pt x="20166" y="7202"/>
                  <a:pt x="20106" y="7625"/>
                </a:cubicBezTo>
                <a:cubicBezTo>
                  <a:pt x="20106" y="7625"/>
                  <a:pt x="20106" y="7486"/>
                  <a:pt x="20106" y="7057"/>
                </a:cubicBezTo>
                <a:cubicBezTo>
                  <a:pt x="20136" y="6635"/>
                  <a:pt x="20166" y="6212"/>
                  <a:pt x="20166" y="5789"/>
                </a:cubicBezTo>
                <a:cubicBezTo>
                  <a:pt x="20136" y="6635"/>
                  <a:pt x="20047" y="7341"/>
                  <a:pt x="20076" y="7625"/>
                </a:cubicBezTo>
                <a:cubicBezTo>
                  <a:pt x="20055" y="7827"/>
                  <a:pt x="20041" y="7868"/>
                  <a:pt x="20030" y="7868"/>
                </a:cubicBezTo>
                <a:cubicBezTo>
                  <a:pt x="20022" y="7868"/>
                  <a:pt x="20015" y="7850"/>
                  <a:pt x="20008" y="7850"/>
                </a:cubicBezTo>
                <a:cubicBezTo>
                  <a:pt x="19995" y="7850"/>
                  <a:pt x="19981" y="7902"/>
                  <a:pt x="19956" y="8186"/>
                </a:cubicBezTo>
                <a:cubicBezTo>
                  <a:pt x="19956" y="8470"/>
                  <a:pt x="19927" y="8753"/>
                  <a:pt x="19897" y="9176"/>
                </a:cubicBezTo>
                <a:cubicBezTo>
                  <a:pt x="19897" y="9321"/>
                  <a:pt x="19867" y="9460"/>
                  <a:pt x="19867" y="9599"/>
                </a:cubicBezTo>
                <a:cubicBezTo>
                  <a:pt x="19837" y="9743"/>
                  <a:pt x="19837" y="9882"/>
                  <a:pt x="19807" y="9882"/>
                </a:cubicBezTo>
                <a:cubicBezTo>
                  <a:pt x="19777" y="10027"/>
                  <a:pt x="19777" y="10166"/>
                  <a:pt x="19748" y="10305"/>
                </a:cubicBezTo>
                <a:cubicBezTo>
                  <a:pt x="19717" y="10450"/>
                  <a:pt x="19717" y="10589"/>
                  <a:pt x="19688" y="10589"/>
                </a:cubicBezTo>
                <a:cubicBezTo>
                  <a:pt x="19688" y="10872"/>
                  <a:pt x="19657" y="11011"/>
                  <a:pt x="19628" y="11156"/>
                </a:cubicBezTo>
                <a:cubicBezTo>
                  <a:pt x="19599" y="11434"/>
                  <a:pt x="19599" y="11434"/>
                  <a:pt x="19599" y="11434"/>
                </a:cubicBezTo>
                <a:cubicBezTo>
                  <a:pt x="19599" y="11579"/>
                  <a:pt x="19568" y="11579"/>
                  <a:pt x="19568" y="11718"/>
                </a:cubicBezTo>
                <a:cubicBezTo>
                  <a:pt x="19538" y="11718"/>
                  <a:pt x="19509" y="11862"/>
                  <a:pt x="19478" y="11862"/>
                </a:cubicBezTo>
                <a:cubicBezTo>
                  <a:pt x="19431" y="11862"/>
                  <a:pt x="19403" y="12042"/>
                  <a:pt x="19362" y="12042"/>
                </a:cubicBezTo>
                <a:cubicBezTo>
                  <a:pt x="19352" y="12042"/>
                  <a:pt x="19341" y="12030"/>
                  <a:pt x="19329" y="12001"/>
                </a:cubicBezTo>
                <a:cubicBezTo>
                  <a:pt x="19329" y="12001"/>
                  <a:pt x="19360" y="12140"/>
                  <a:pt x="19329" y="12140"/>
                </a:cubicBezTo>
                <a:cubicBezTo>
                  <a:pt x="19300" y="12140"/>
                  <a:pt x="19180" y="12140"/>
                  <a:pt x="19120" y="11718"/>
                </a:cubicBezTo>
                <a:lnTo>
                  <a:pt x="19001" y="11718"/>
                </a:lnTo>
                <a:cubicBezTo>
                  <a:pt x="18911" y="11434"/>
                  <a:pt x="18822" y="11156"/>
                  <a:pt x="18762" y="10728"/>
                </a:cubicBezTo>
                <a:lnTo>
                  <a:pt x="18642" y="10305"/>
                </a:lnTo>
                <a:lnTo>
                  <a:pt x="18642" y="10027"/>
                </a:lnTo>
                <a:lnTo>
                  <a:pt x="18582" y="9743"/>
                </a:lnTo>
                <a:cubicBezTo>
                  <a:pt x="18523" y="9460"/>
                  <a:pt x="18492" y="9176"/>
                  <a:pt x="18463" y="8892"/>
                </a:cubicBezTo>
                <a:cubicBezTo>
                  <a:pt x="18432" y="8753"/>
                  <a:pt x="18403" y="8615"/>
                  <a:pt x="18403" y="8470"/>
                </a:cubicBezTo>
                <a:lnTo>
                  <a:pt x="18343" y="7908"/>
                </a:lnTo>
                <a:lnTo>
                  <a:pt x="18254" y="6779"/>
                </a:lnTo>
                <a:cubicBezTo>
                  <a:pt x="18254" y="6635"/>
                  <a:pt x="18194" y="6496"/>
                  <a:pt x="18194" y="6212"/>
                </a:cubicBezTo>
                <a:cubicBezTo>
                  <a:pt x="18164" y="6073"/>
                  <a:pt x="18164" y="5789"/>
                  <a:pt x="18135" y="5506"/>
                </a:cubicBezTo>
                <a:lnTo>
                  <a:pt x="18044" y="4238"/>
                </a:lnTo>
                <a:lnTo>
                  <a:pt x="16999" y="4238"/>
                </a:lnTo>
                <a:cubicBezTo>
                  <a:pt x="16640" y="4516"/>
                  <a:pt x="16281" y="4799"/>
                  <a:pt x="15924" y="4799"/>
                </a:cubicBezTo>
                <a:lnTo>
                  <a:pt x="15893" y="5506"/>
                </a:lnTo>
                <a:lnTo>
                  <a:pt x="15864" y="5928"/>
                </a:lnTo>
                <a:cubicBezTo>
                  <a:pt x="15834" y="6351"/>
                  <a:pt x="15804" y="6635"/>
                  <a:pt x="15804" y="7057"/>
                </a:cubicBezTo>
                <a:lnTo>
                  <a:pt x="15834" y="7486"/>
                </a:lnTo>
                <a:cubicBezTo>
                  <a:pt x="15804" y="7625"/>
                  <a:pt x="15804" y="7763"/>
                  <a:pt x="15774" y="7908"/>
                </a:cubicBezTo>
                <a:lnTo>
                  <a:pt x="15744" y="8186"/>
                </a:lnTo>
                <a:lnTo>
                  <a:pt x="15565" y="9743"/>
                </a:lnTo>
                <a:lnTo>
                  <a:pt x="15475" y="10305"/>
                </a:lnTo>
                <a:lnTo>
                  <a:pt x="15446" y="10450"/>
                </a:lnTo>
                <a:lnTo>
                  <a:pt x="15446" y="10589"/>
                </a:lnTo>
                <a:cubicBezTo>
                  <a:pt x="15415" y="10728"/>
                  <a:pt x="15415" y="10872"/>
                  <a:pt x="15386" y="10872"/>
                </a:cubicBezTo>
                <a:lnTo>
                  <a:pt x="15326" y="11295"/>
                </a:lnTo>
                <a:cubicBezTo>
                  <a:pt x="15266" y="11434"/>
                  <a:pt x="15237" y="11579"/>
                  <a:pt x="15206" y="11718"/>
                </a:cubicBezTo>
                <a:cubicBezTo>
                  <a:pt x="15117" y="12001"/>
                  <a:pt x="15027" y="12140"/>
                  <a:pt x="14907" y="12285"/>
                </a:cubicBezTo>
                <a:lnTo>
                  <a:pt x="14788" y="12285"/>
                </a:lnTo>
                <a:cubicBezTo>
                  <a:pt x="14728" y="12285"/>
                  <a:pt x="14699" y="12140"/>
                  <a:pt x="14639" y="12140"/>
                </a:cubicBezTo>
                <a:cubicBezTo>
                  <a:pt x="14579" y="11862"/>
                  <a:pt x="14519" y="11718"/>
                  <a:pt x="14460" y="11434"/>
                </a:cubicBezTo>
                <a:lnTo>
                  <a:pt x="14400" y="11156"/>
                </a:lnTo>
                <a:cubicBezTo>
                  <a:pt x="14369" y="11011"/>
                  <a:pt x="14340" y="11011"/>
                  <a:pt x="14340" y="11011"/>
                </a:cubicBezTo>
                <a:lnTo>
                  <a:pt x="14251" y="10305"/>
                </a:lnTo>
                <a:lnTo>
                  <a:pt x="14191" y="9743"/>
                </a:lnTo>
                <a:cubicBezTo>
                  <a:pt x="14161" y="9599"/>
                  <a:pt x="14161" y="9460"/>
                  <a:pt x="14161" y="9321"/>
                </a:cubicBezTo>
                <a:lnTo>
                  <a:pt x="14131" y="8892"/>
                </a:lnTo>
                <a:lnTo>
                  <a:pt x="14012" y="7202"/>
                </a:lnTo>
                <a:lnTo>
                  <a:pt x="14012" y="6779"/>
                </a:lnTo>
                <a:lnTo>
                  <a:pt x="13981" y="6073"/>
                </a:lnTo>
                <a:cubicBezTo>
                  <a:pt x="13981" y="5645"/>
                  <a:pt x="13952" y="5367"/>
                  <a:pt x="13952" y="4944"/>
                </a:cubicBezTo>
                <a:cubicBezTo>
                  <a:pt x="13653" y="4944"/>
                  <a:pt x="13354" y="4799"/>
                  <a:pt x="13086" y="4660"/>
                </a:cubicBezTo>
                <a:lnTo>
                  <a:pt x="12996" y="4516"/>
                </a:lnTo>
                <a:lnTo>
                  <a:pt x="12936" y="4377"/>
                </a:lnTo>
                <a:lnTo>
                  <a:pt x="12906" y="4238"/>
                </a:lnTo>
                <a:cubicBezTo>
                  <a:pt x="12876" y="4660"/>
                  <a:pt x="12906" y="5222"/>
                  <a:pt x="11890" y="5928"/>
                </a:cubicBezTo>
                <a:cubicBezTo>
                  <a:pt x="11890" y="6635"/>
                  <a:pt x="11861" y="7341"/>
                  <a:pt x="11861" y="8047"/>
                </a:cubicBezTo>
                <a:lnTo>
                  <a:pt x="11861" y="8892"/>
                </a:lnTo>
                <a:cubicBezTo>
                  <a:pt x="11861" y="9037"/>
                  <a:pt x="11830" y="9321"/>
                  <a:pt x="11830" y="9460"/>
                </a:cubicBezTo>
                <a:cubicBezTo>
                  <a:pt x="11801" y="9599"/>
                  <a:pt x="11771" y="10166"/>
                  <a:pt x="11741" y="10589"/>
                </a:cubicBezTo>
                <a:lnTo>
                  <a:pt x="11741" y="10872"/>
                </a:lnTo>
                <a:cubicBezTo>
                  <a:pt x="11711" y="10872"/>
                  <a:pt x="11711" y="11011"/>
                  <a:pt x="11711" y="11011"/>
                </a:cubicBezTo>
                <a:lnTo>
                  <a:pt x="11651" y="11295"/>
                </a:lnTo>
                <a:lnTo>
                  <a:pt x="11651" y="11434"/>
                </a:lnTo>
                <a:cubicBezTo>
                  <a:pt x="11622" y="11579"/>
                  <a:pt x="11591" y="11718"/>
                  <a:pt x="11562" y="11862"/>
                </a:cubicBezTo>
                <a:cubicBezTo>
                  <a:pt x="11547" y="11787"/>
                  <a:pt x="11531" y="11752"/>
                  <a:pt x="11517" y="11752"/>
                </a:cubicBezTo>
                <a:cubicBezTo>
                  <a:pt x="11502" y="11752"/>
                  <a:pt x="11487" y="11787"/>
                  <a:pt x="11472" y="11862"/>
                </a:cubicBezTo>
                <a:lnTo>
                  <a:pt x="11203" y="11862"/>
                </a:lnTo>
                <a:cubicBezTo>
                  <a:pt x="11263" y="11862"/>
                  <a:pt x="11234" y="12001"/>
                  <a:pt x="11203" y="12001"/>
                </a:cubicBezTo>
                <a:cubicBezTo>
                  <a:pt x="11143" y="12001"/>
                  <a:pt x="11054" y="12001"/>
                  <a:pt x="10994" y="11862"/>
                </a:cubicBezTo>
                <a:lnTo>
                  <a:pt x="10904" y="11862"/>
                </a:lnTo>
                <a:cubicBezTo>
                  <a:pt x="10844" y="11718"/>
                  <a:pt x="10755" y="11579"/>
                  <a:pt x="10696" y="11434"/>
                </a:cubicBezTo>
                <a:cubicBezTo>
                  <a:pt x="10546" y="11156"/>
                  <a:pt x="10426" y="10728"/>
                  <a:pt x="10306" y="10305"/>
                </a:cubicBezTo>
                <a:cubicBezTo>
                  <a:pt x="10277" y="10166"/>
                  <a:pt x="10248" y="9882"/>
                  <a:pt x="10217" y="9743"/>
                </a:cubicBezTo>
                <a:cubicBezTo>
                  <a:pt x="10188" y="9743"/>
                  <a:pt x="10188" y="9599"/>
                  <a:pt x="10158" y="9460"/>
                </a:cubicBezTo>
                <a:lnTo>
                  <a:pt x="10128" y="9321"/>
                </a:lnTo>
                <a:cubicBezTo>
                  <a:pt x="10128" y="9321"/>
                  <a:pt x="10098" y="9176"/>
                  <a:pt x="10098" y="9037"/>
                </a:cubicBezTo>
                <a:lnTo>
                  <a:pt x="10038" y="8615"/>
                </a:lnTo>
                <a:lnTo>
                  <a:pt x="10009" y="8470"/>
                </a:lnTo>
                <a:cubicBezTo>
                  <a:pt x="10009" y="8331"/>
                  <a:pt x="10009" y="8331"/>
                  <a:pt x="9978" y="8186"/>
                </a:cubicBezTo>
                <a:cubicBezTo>
                  <a:pt x="9978" y="7908"/>
                  <a:pt x="9949" y="7486"/>
                  <a:pt x="9918" y="7057"/>
                </a:cubicBezTo>
                <a:cubicBezTo>
                  <a:pt x="9859" y="6779"/>
                  <a:pt x="9889" y="6779"/>
                  <a:pt x="9859" y="6635"/>
                </a:cubicBezTo>
                <a:lnTo>
                  <a:pt x="9829" y="6351"/>
                </a:lnTo>
                <a:lnTo>
                  <a:pt x="9829" y="4093"/>
                </a:lnTo>
                <a:lnTo>
                  <a:pt x="9679" y="3809"/>
                </a:lnTo>
                <a:lnTo>
                  <a:pt x="9590" y="3670"/>
                </a:lnTo>
                <a:lnTo>
                  <a:pt x="9471" y="3387"/>
                </a:lnTo>
                <a:lnTo>
                  <a:pt x="9411" y="3387"/>
                </a:lnTo>
                <a:lnTo>
                  <a:pt x="9351" y="3248"/>
                </a:lnTo>
                <a:lnTo>
                  <a:pt x="9201" y="2825"/>
                </a:lnTo>
                <a:lnTo>
                  <a:pt x="9081" y="2542"/>
                </a:lnTo>
                <a:cubicBezTo>
                  <a:pt x="8963" y="2119"/>
                  <a:pt x="8933" y="1696"/>
                  <a:pt x="8933" y="1413"/>
                </a:cubicBezTo>
                <a:cubicBezTo>
                  <a:pt x="8933" y="1413"/>
                  <a:pt x="8933" y="1268"/>
                  <a:pt x="8933" y="1268"/>
                </a:cubicBezTo>
                <a:lnTo>
                  <a:pt x="8903" y="1413"/>
                </a:lnTo>
                <a:lnTo>
                  <a:pt x="8843" y="1552"/>
                </a:lnTo>
                <a:lnTo>
                  <a:pt x="8753" y="1696"/>
                </a:lnTo>
                <a:lnTo>
                  <a:pt x="8664" y="1696"/>
                </a:lnTo>
                <a:lnTo>
                  <a:pt x="8544" y="1835"/>
                </a:lnTo>
                <a:lnTo>
                  <a:pt x="8155" y="1835"/>
                </a:lnTo>
                <a:lnTo>
                  <a:pt x="7917" y="1696"/>
                </a:lnTo>
                <a:cubicBezTo>
                  <a:pt x="7887" y="2119"/>
                  <a:pt x="7858" y="2403"/>
                  <a:pt x="7827" y="2825"/>
                </a:cubicBezTo>
                <a:cubicBezTo>
                  <a:pt x="7798" y="3103"/>
                  <a:pt x="7798" y="3103"/>
                  <a:pt x="7798" y="3248"/>
                </a:cubicBezTo>
                <a:cubicBezTo>
                  <a:pt x="7767" y="3387"/>
                  <a:pt x="7767" y="3531"/>
                  <a:pt x="7738" y="3670"/>
                </a:cubicBezTo>
                <a:cubicBezTo>
                  <a:pt x="7678" y="4093"/>
                  <a:pt x="7618" y="4516"/>
                  <a:pt x="7588" y="4944"/>
                </a:cubicBezTo>
                <a:lnTo>
                  <a:pt x="7439" y="6073"/>
                </a:lnTo>
                <a:cubicBezTo>
                  <a:pt x="7409" y="6212"/>
                  <a:pt x="7349" y="6496"/>
                  <a:pt x="7319" y="6635"/>
                </a:cubicBezTo>
                <a:cubicBezTo>
                  <a:pt x="7289" y="6779"/>
                  <a:pt x="7200" y="7341"/>
                  <a:pt x="7140" y="7763"/>
                </a:cubicBezTo>
                <a:lnTo>
                  <a:pt x="7111" y="7908"/>
                </a:lnTo>
                <a:lnTo>
                  <a:pt x="7080" y="8047"/>
                </a:lnTo>
                <a:lnTo>
                  <a:pt x="7051" y="8331"/>
                </a:lnTo>
                <a:cubicBezTo>
                  <a:pt x="7021" y="8470"/>
                  <a:pt x="6961" y="8615"/>
                  <a:pt x="6931" y="8753"/>
                </a:cubicBezTo>
                <a:lnTo>
                  <a:pt x="6812" y="9176"/>
                </a:lnTo>
                <a:cubicBezTo>
                  <a:pt x="6781" y="9321"/>
                  <a:pt x="6722" y="9460"/>
                  <a:pt x="6692" y="9599"/>
                </a:cubicBezTo>
                <a:lnTo>
                  <a:pt x="6573" y="9882"/>
                </a:lnTo>
                <a:cubicBezTo>
                  <a:pt x="6513" y="10027"/>
                  <a:pt x="6483" y="10166"/>
                  <a:pt x="6453" y="10305"/>
                </a:cubicBezTo>
                <a:lnTo>
                  <a:pt x="6334" y="10589"/>
                </a:lnTo>
                <a:lnTo>
                  <a:pt x="6363" y="10450"/>
                </a:lnTo>
                <a:cubicBezTo>
                  <a:pt x="6303" y="10589"/>
                  <a:pt x="6243" y="10728"/>
                  <a:pt x="6154" y="10872"/>
                </a:cubicBezTo>
                <a:cubicBezTo>
                  <a:pt x="6065" y="11011"/>
                  <a:pt x="5946" y="11156"/>
                  <a:pt x="5855" y="11295"/>
                </a:cubicBezTo>
                <a:cubicBezTo>
                  <a:pt x="5722" y="11434"/>
                  <a:pt x="5579" y="11509"/>
                  <a:pt x="5437" y="11509"/>
                </a:cubicBezTo>
                <a:cubicBezTo>
                  <a:pt x="5295" y="11509"/>
                  <a:pt x="5153" y="11434"/>
                  <a:pt x="5018" y="11295"/>
                </a:cubicBezTo>
                <a:cubicBezTo>
                  <a:pt x="4780" y="11011"/>
                  <a:pt x="4541" y="10589"/>
                  <a:pt x="4332" y="9882"/>
                </a:cubicBezTo>
                <a:cubicBezTo>
                  <a:pt x="4242" y="9599"/>
                  <a:pt x="4183" y="9321"/>
                  <a:pt x="4092" y="8892"/>
                </a:cubicBezTo>
                <a:lnTo>
                  <a:pt x="3943" y="7908"/>
                </a:lnTo>
                <a:lnTo>
                  <a:pt x="3884" y="7625"/>
                </a:lnTo>
                <a:lnTo>
                  <a:pt x="3884" y="7572"/>
                </a:lnTo>
                <a:cubicBezTo>
                  <a:pt x="3892" y="7625"/>
                  <a:pt x="3899" y="7694"/>
                  <a:pt x="3914" y="7763"/>
                </a:cubicBezTo>
                <a:lnTo>
                  <a:pt x="3884" y="7486"/>
                </a:lnTo>
                <a:lnTo>
                  <a:pt x="3884" y="7572"/>
                </a:lnTo>
                <a:cubicBezTo>
                  <a:pt x="3877" y="7520"/>
                  <a:pt x="3868" y="7486"/>
                  <a:pt x="3854" y="7486"/>
                </a:cubicBezTo>
                <a:lnTo>
                  <a:pt x="3824" y="7057"/>
                </a:lnTo>
                <a:cubicBezTo>
                  <a:pt x="3795" y="6779"/>
                  <a:pt x="3795" y="6496"/>
                  <a:pt x="3764" y="6212"/>
                </a:cubicBezTo>
                <a:cubicBezTo>
                  <a:pt x="3735" y="6073"/>
                  <a:pt x="3704" y="5367"/>
                  <a:pt x="3675" y="5083"/>
                </a:cubicBezTo>
                <a:cubicBezTo>
                  <a:pt x="3675" y="4944"/>
                  <a:pt x="3675" y="4944"/>
                  <a:pt x="3675" y="4799"/>
                </a:cubicBezTo>
                <a:lnTo>
                  <a:pt x="3675" y="4660"/>
                </a:lnTo>
                <a:cubicBezTo>
                  <a:pt x="3675" y="4660"/>
                  <a:pt x="3675" y="4516"/>
                  <a:pt x="3675" y="4516"/>
                </a:cubicBezTo>
                <a:lnTo>
                  <a:pt x="3675" y="3809"/>
                </a:lnTo>
                <a:cubicBezTo>
                  <a:pt x="3675" y="3670"/>
                  <a:pt x="3675" y="2964"/>
                  <a:pt x="3645" y="2542"/>
                </a:cubicBezTo>
                <a:cubicBezTo>
                  <a:pt x="3585" y="2403"/>
                  <a:pt x="3525" y="2258"/>
                  <a:pt x="3465" y="2119"/>
                </a:cubicBezTo>
                <a:lnTo>
                  <a:pt x="3346" y="1835"/>
                </a:lnTo>
                <a:lnTo>
                  <a:pt x="3226" y="1552"/>
                </a:lnTo>
                <a:cubicBezTo>
                  <a:pt x="3226" y="1696"/>
                  <a:pt x="3226" y="1835"/>
                  <a:pt x="3166" y="1835"/>
                </a:cubicBezTo>
                <a:lnTo>
                  <a:pt x="3048" y="1835"/>
                </a:lnTo>
                <a:cubicBezTo>
                  <a:pt x="3017" y="1835"/>
                  <a:pt x="2958" y="1696"/>
                  <a:pt x="2928" y="1696"/>
                </a:cubicBezTo>
                <a:lnTo>
                  <a:pt x="2868" y="1552"/>
                </a:lnTo>
                <a:lnTo>
                  <a:pt x="2838" y="1413"/>
                </a:lnTo>
                <a:lnTo>
                  <a:pt x="2749" y="1129"/>
                </a:lnTo>
                <a:cubicBezTo>
                  <a:pt x="2749" y="990"/>
                  <a:pt x="2718" y="845"/>
                  <a:pt x="2689" y="706"/>
                </a:cubicBezTo>
                <a:cubicBezTo>
                  <a:pt x="2689" y="562"/>
                  <a:pt x="2659" y="423"/>
                  <a:pt x="2659" y="284"/>
                </a:cubicBezTo>
                <a:lnTo>
                  <a:pt x="2659" y="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0" name="Google Shape;1176;p39"/>
          <p:cNvGrpSpPr/>
          <p:nvPr/>
        </p:nvGrpSpPr>
        <p:grpSpPr>
          <a:xfrm>
            <a:off x="1474106" y="699834"/>
            <a:ext cx="6196324" cy="3977113"/>
            <a:chOff x="0" y="0"/>
            <a:chExt cx="6196322" cy="3977111"/>
          </a:xfrm>
        </p:grpSpPr>
        <p:sp>
          <p:nvSpPr>
            <p:cNvPr id="1166" name="Google Shape;1177;p39"/>
            <p:cNvSpPr/>
            <p:nvPr/>
          </p:nvSpPr>
          <p:spPr>
            <a:xfrm>
              <a:off x="415456" y="3698359"/>
              <a:ext cx="471131" cy="278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5" h="21600" fill="norm" stroke="1" extrusionOk="0">
                  <a:moveTo>
                    <a:pt x="16399" y="0"/>
                  </a:moveTo>
                  <a:cubicBezTo>
                    <a:pt x="16377" y="0"/>
                    <a:pt x="16354" y="0"/>
                    <a:pt x="16331" y="7"/>
                  </a:cubicBezTo>
                  <a:lnTo>
                    <a:pt x="12237" y="3294"/>
                  </a:lnTo>
                  <a:cubicBezTo>
                    <a:pt x="11284" y="7073"/>
                    <a:pt x="8952" y="9147"/>
                    <a:pt x="6731" y="10649"/>
                  </a:cubicBezTo>
                  <a:cubicBezTo>
                    <a:pt x="4509" y="12152"/>
                    <a:pt x="2117" y="13497"/>
                    <a:pt x="571" y="16626"/>
                  </a:cubicBezTo>
                  <a:cubicBezTo>
                    <a:pt x="131" y="17506"/>
                    <a:pt x="-226" y="18870"/>
                    <a:pt x="173" y="19822"/>
                  </a:cubicBezTo>
                  <a:cubicBezTo>
                    <a:pt x="458" y="20530"/>
                    <a:pt x="1023" y="20675"/>
                    <a:pt x="1525" y="20760"/>
                  </a:cubicBezTo>
                  <a:cubicBezTo>
                    <a:pt x="3446" y="21082"/>
                    <a:pt x="5371" y="21324"/>
                    <a:pt x="7304" y="21502"/>
                  </a:cubicBezTo>
                  <a:cubicBezTo>
                    <a:pt x="7855" y="21554"/>
                    <a:pt x="8413" y="21600"/>
                    <a:pt x="8971" y="21600"/>
                  </a:cubicBezTo>
                  <a:cubicBezTo>
                    <a:pt x="10092" y="21600"/>
                    <a:pt x="11208" y="21416"/>
                    <a:pt x="12249" y="20747"/>
                  </a:cubicBezTo>
                  <a:cubicBezTo>
                    <a:pt x="13874" y="19678"/>
                    <a:pt x="15355" y="17407"/>
                    <a:pt x="17060" y="17407"/>
                  </a:cubicBezTo>
                  <a:cubicBezTo>
                    <a:pt x="17166" y="17407"/>
                    <a:pt x="17277" y="17420"/>
                    <a:pt x="17383" y="17440"/>
                  </a:cubicBezTo>
                  <a:cubicBezTo>
                    <a:pt x="17447" y="17880"/>
                    <a:pt x="17588" y="18306"/>
                    <a:pt x="17785" y="18621"/>
                  </a:cubicBezTo>
                  <a:cubicBezTo>
                    <a:pt x="18746" y="17808"/>
                    <a:pt x="19779" y="17276"/>
                    <a:pt x="20842" y="17086"/>
                  </a:cubicBezTo>
                  <a:cubicBezTo>
                    <a:pt x="21108" y="13530"/>
                    <a:pt x="21374" y="9855"/>
                    <a:pt x="20763" y="6437"/>
                  </a:cubicBezTo>
                  <a:cubicBezTo>
                    <a:pt x="20155" y="3064"/>
                    <a:pt x="18446" y="0"/>
                    <a:pt x="16399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67" name="Google Shape;1178;p39"/>
            <p:cNvSpPr/>
            <p:nvPr/>
          </p:nvSpPr>
          <p:spPr>
            <a:xfrm>
              <a:off x="1091611" y="3698359"/>
              <a:ext cx="471433" cy="278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4" h="21600" fill="norm" stroke="1" extrusionOk="0">
                  <a:moveTo>
                    <a:pt x="4744" y="0"/>
                  </a:moveTo>
                  <a:cubicBezTo>
                    <a:pt x="2698" y="0"/>
                    <a:pt x="983" y="3051"/>
                    <a:pt x="376" y="6437"/>
                  </a:cubicBezTo>
                  <a:cubicBezTo>
                    <a:pt x="-239" y="9855"/>
                    <a:pt x="27" y="13530"/>
                    <a:pt x="292" y="17086"/>
                  </a:cubicBezTo>
                  <a:cubicBezTo>
                    <a:pt x="1359" y="17276"/>
                    <a:pt x="2402" y="17808"/>
                    <a:pt x="3362" y="18621"/>
                  </a:cubicBezTo>
                  <a:cubicBezTo>
                    <a:pt x="3544" y="18306"/>
                    <a:pt x="3689" y="17880"/>
                    <a:pt x="3761" y="17440"/>
                  </a:cubicBezTo>
                  <a:cubicBezTo>
                    <a:pt x="3871" y="17420"/>
                    <a:pt x="3977" y="17407"/>
                    <a:pt x="4083" y="17407"/>
                  </a:cubicBezTo>
                  <a:cubicBezTo>
                    <a:pt x="5787" y="17407"/>
                    <a:pt x="7260" y="19678"/>
                    <a:pt x="8884" y="20747"/>
                  </a:cubicBezTo>
                  <a:cubicBezTo>
                    <a:pt x="9931" y="21416"/>
                    <a:pt x="11047" y="21600"/>
                    <a:pt x="12166" y="21600"/>
                  </a:cubicBezTo>
                  <a:cubicBezTo>
                    <a:pt x="12720" y="21600"/>
                    <a:pt x="13274" y="21554"/>
                    <a:pt x="13825" y="21502"/>
                  </a:cubicBezTo>
                  <a:cubicBezTo>
                    <a:pt x="15756" y="21311"/>
                    <a:pt x="17680" y="21062"/>
                    <a:pt x="19600" y="20760"/>
                  </a:cubicBezTo>
                  <a:cubicBezTo>
                    <a:pt x="20101" y="20675"/>
                    <a:pt x="20663" y="20530"/>
                    <a:pt x="20963" y="19822"/>
                  </a:cubicBezTo>
                  <a:cubicBezTo>
                    <a:pt x="21361" y="18851"/>
                    <a:pt x="21000" y="17506"/>
                    <a:pt x="20553" y="16607"/>
                  </a:cubicBezTo>
                  <a:cubicBezTo>
                    <a:pt x="19008" y="13497"/>
                    <a:pt x="16614" y="12152"/>
                    <a:pt x="14398" y="10649"/>
                  </a:cubicBezTo>
                  <a:cubicBezTo>
                    <a:pt x="12178" y="9147"/>
                    <a:pt x="9855" y="7073"/>
                    <a:pt x="8903" y="3294"/>
                  </a:cubicBezTo>
                  <a:lnTo>
                    <a:pt x="4816" y="7"/>
                  </a:lnTo>
                  <a:cubicBezTo>
                    <a:pt x="4789" y="0"/>
                    <a:pt x="4766" y="0"/>
                    <a:pt x="474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68" name="Google Shape;1179;p39"/>
            <p:cNvSpPr/>
            <p:nvPr/>
          </p:nvSpPr>
          <p:spPr>
            <a:xfrm>
              <a:off x="285699" y="639277"/>
              <a:ext cx="1199124" cy="1020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5" h="21600" fill="norm" stroke="1" extrusionOk="0">
                  <a:moveTo>
                    <a:pt x="9604" y="0"/>
                  </a:moveTo>
                  <a:cubicBezTo>
                    <a:pt x="8268" y="0"/>
                    <a:pt x="6943" y="308"/>
                    <a:pt x="5735" y="989"/>
                  </a:cubicBezTo>
                  <a:cubicBezTo>
                    <a:pt x="4879" y="1471"/>
                    <a:pt x="4257" y="2413"/>
                    <a:pt x="3396" y="2889"/>
                  </a:cubicBezTo>
                  <a:cubicBezTo>
                    <a:pt x="2674" y="3296"/>
                    <a:pt x="1780" y="3373"/>
                    <a:pt x="1220" y="4043"/>
                  </a:cubicBezTo>
                  <a:cubicBezTo>
                    <a:pt x="415" y="5000"/>
                    <a:pt x="717" y="6549"/>
                    <a:pt x="641" y="7882"/>
                  </a:cubicBezTo>
                  <a:cubicBezTo>
                    <a:pt x="536" y="9668"/>
                    <a:pt x="-353" y="11468"/>
                    <a:pt x="157" y="13163"/>
                  </a:cubicBezTo>
                  <a:cubicBezTo>
                    <a:pt x="185" y="13288"/>
                    <a:pt x="245" y="13403"/>
                    <a:pt x="331" y="13496"/>
                  </a:cubicBezTo>
                  <a:cubicBezTo>
                    <a:pt x="431" y="13587"/>
                    <a:pt x="569" y="13607"/>
                    <a:pt x="698" y="13621"/>
                  </a:cubicBezTo>
                  <a:cubicBezTo>
                    <a:pt x="1113" y="13664"/>
                    <a:pt x="1528" y="13686"/>
                    <a:pt x="1944" y="13686"/>
                  </a:cubicBezTo>
                  <a:cubicBezTo>
                    <a:pt x="2081" y="13686"/>
                    <a:pt x="2219" y="13684"/>
                    <a:pt x="2357" y="13679"/>
                  </a:cubicBezTo>
                  <a:cubicBezTo>
                    <a:pt x="2524" y="15784"/>
                    <a:pt x="2943" y="17845"/>
                    <a:pt x="3611" y="19800"/>
                  </a:cubicBezTo>
                  <a:cubicBezTo>
                    <a:pt x="3763" y="20244"/>
                    <a:pt x="3945" y="20711"/>
                    <a:pt x="4290" y="20973"/>
                  </a:cubicBezTo>
                  <a:cubicBezTo>
                    <a:pt x="4499" y="21132"/>
                    <a:pt x="4750" y="21204"/>
                    <a:pt x="4996" y="21263"/>
                  </a:cubicBezTo>
                  <a:cubicBezTo>
                    <a:pt x="6041" y="21507"/>
                    <a:pt x="7093" y="21600"/>
                    <a:pt x="8150" y="21600"/>
                  </a:cubicBezTo>
                  <a:cubicBezTo>
                    <a:pt x="11355" y="21600"/>
                    <a:pt x="14605" y="20749"/>
                    <a:pt x="17834" y="20697"/>
                  </a:cubicBezTo>
                  <a:cubicBezTo>
                    <a:pt x="17943" y="20697"/>
                    <a:pt x="18052" y="20688"/>
                    <a:pt x="18136" y="20620"/>
                  </a:cubicBezTo>
                  <a:cubicBezTo>
                    <a:pt x="18253" y="20523"/>
                    <a:pt x="18286" y="20341"/>
                    <a:pt x="18306" y="20181"/>
                  </a:cubicBezTo>
                  <a:cubicBezTo>
                    <a:pt x="18570" y="17931"/>
                    <a:pt x="18589" y="15653"/>
                    <a:pt x="18363" y="13403"/>
                  </a:cubicBezTo>
                  <a:cubicBezTo>
                    <a:pt x="19333" y="13403"/>
                    <a:pt x="20294" y="13263"/>
                    <a:pt x="21235" y="12984"/>
                  </a:cubicBezTo>
                  <a:cubicBezTo>
                    <a:pt x="21247" y="11536"/>
                    <a:pt x="20940" y="10107"/>
                    <a:pt x="20346" y="8847"/>
                  </a:cubicBezTo>
                  <a:cubicBezTo>
                    <a:pt x="20198" y="8518"/>
                    <a:pt x="20024" y="8204"/>
                    <a:pt x="19910" y="7857"/>
                  </a:cubicBezTo>
                  <a:cubicBezTo>
                    <a:pt x="19773" y="7427"/>
                    <a:pt x="19736" y="6965"/>
                    <a:pt x="19707" y="6510"/>
                  </a:cubicBezTo>
                  <a:cubicBezTo>
                    <a:pt x="19652" y="5589"/>
                    <a:pt x="19631" y="4632"/>
                    <a:pt x="19304" y="3789"/>
                  </a:cubicBezTo>
                  <a:cubicBezTo>
                    <a:pt x="19000" y="2992"/>
                    <a:pt x="18337" y="2307"/>
                    <a:pt x="17595" y="2307"/>
                  </a:cubicBezTo>
                  <a:cubicBezTo>
                    <a:pt x="17550" y="2307"/>
                    <a:pt x="17504" y="2311"/>
                    <a:pt x="17457" y="2316"/>
                  </a:cubicBezTo>
                  <a:cubicBezTo>
                    <a:pt x="17147" y="2350"/>
                    <a:pt x="16838" y="2510"/>
                    <a:pt x="16529" y="2510"/>
                  </a:cubicBezTo>
                  <a:cubicBezTo>
                    <a:pt x="16486" y="2510"/>
                    <a:pt x="16443" y="2506"/>
                    <a:pt x="16399" y="2499"/>
                  </a:cubicBezTo>
                  <a:cubicBezTo>
                    <a:pt x="16113" y="2460"/>
                    <a:pt x="15862" y="2257"/>
                    <a:pt x="15620" y="2080"/>
                  </a:cubicBezTo>
                  <a:cubicBezTo>
                    <a:pt x="13876" y="777"/>
                    <a:pt x="11728" y="0"/>
                    <a:pt x="9604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69" name="Google Shape;1180;p39"/>
            <p:cNvSpPr/>
            <p:nvPr/>
          </p:nvSpPr>
          <p:spPr>
            <a:xfrm>
              <a:off x="727016" y="697940"/>
              <a:ext cx="757570" cy="646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600" fill="norm" stroke="1" extrusionOk="0">
                  <a:moveTo>
                    <a:pt x="4696" y="0"/>
                  </a:moveTo>
                  <a:cubicBezTo>
                    <a:pt x="3503" y="0"/>
                    <a:pt x="2500" y="444"/>
                    <a:pt x="1377" y="1131"/>
                  </a:cubicBezTo>
                  <a:cubicBezTo>
                    <a:pt x="943" y="1400"/>
                    <a:pt x="448" y="1451"/>
                    <a:pt x="111" y="1909"/>
                  </a:cubicBezTo>
                  <a:lnTo>
                    <a:pt x="0" y="1909"/>
                  </a:lnTo>
                  <a:cubicBezTo>
                    <a:pt x="27" y="6069"/>
                    <a:pt x="1774" y="7785"/>
                    <a:pt x="4163" y="10367"/>
                  </a:cubicBezTo>
                  <a:cubicBezTo>
                    <a:pt x="3185" y="10862"/>
                    <a:pt x="1521" y="10749"/>
                    <a:pt x="2741" y="12228"/>
                  </a:cubicBezTo>
                  <a:cubicBezTo>
                    <a:pt x="3209" y="12791"/>
                    <a:pt x="5120" y="13096"/>
                    <a:pt x="5294" y="13905"/>
                  </a:cubicBezTo>
                  <a:cubicBezTo>
                    <a:pt x="5542" y="15084"/>
                    <a:pt x="4009" y="14985"/>
                    <a:pt x="4944" y="16122"/>
                  </a:cubicBezTo>
                  <a:cubicBezTo>
                    <a:pt x="5349" y="16611"/>
                    <a:pt x="5926" y="16702"/>
                    <a:pt x="6528" y="16702"/>
                  </a:cubicBezTo>
                  <a:cubicBezTo>
                    <a:pt x="6892" y="16702"/>
                    <a:pt x="7263" y="16671"/>
                    <a:pt x="7613" y="16671"/>
                  </a:cubicBezTo>
                  <a:cubicBezTo>
                    <a:pt x="7996" y="16671"/>
                    <a:pt x="8356" y="16710"/>
                    <a:pt x="8647" y="16877"/>
                  </a:cubicBezTo>
                  <a:cubicBezTo>
                    <a:pt x="9100" y="17135"/>
                    <a:pt x="9342" y="17881"/>
                    <a:pt x="9693" y="18461"/>
                  </a:cubicBezTo>
                  <a:cubicBezTo>
                    <a:pt x="10503" y="19801"/>
                    <a:pt x="11166" y="20152"/>
                    <a:pt x="12519" y="20511"/>
                  </a:cubicBezTo>
                  <a:cubicBezTo>
                    <a:pt x="13869" y="20870"/>
                    <a:pt x="15605" y="21495"/>
                    <a:pt x="17145" y="21600"/>
                  </a:cubicBezTo>
                  <a:cubicBezTo>
                    <a:pt x="17104" y="20800"/>
                    <a:pt x="17039" y="19994"/>
                    <a:pt x="16962" y="19193"/>
                  </a:cubicBezTo>
                  <a:cubicBezTo>
                    <a:pt x="16988" y="19193"/>
                    <a:pt x="17015" y="19193"/>
                    <a:pt x="17039" y="19193"/>
                  </a:cubicBezTo>
                  <a:cubicBezTo>
                    <a:pt x="18567" y="19193"/>
                    <a:pt x="20093" y="18973"/>
                    <a:pt x="21573" y="18537"/>
                  </a:cubicBezTo>
                  <a:cubicBezTo>
                    <a:pt x="21600" y="16252"/>
                    <a:pt x="21106" y="13996"/>
                    <a:pt x="20151" y="12008"/>
                  </a:cubicBezTo>
                  <a:cubicBezTo>
                    <a:pt x="19912" y="11487"/>
                    <a:pt x="19633" y="10992"/>
                    <a:pt x="19450" y="10444"/>
                  </a:cubicBezTo>
                  <a:cubicBezTo>
                    <a:pt x="19230" y="9765"/>
                    <a:pt x="19170" y="9035"/>
                    <a:pt x="19124" y="8317"/>
                  </a:cubicBezTo>
                  <a:cubicBezTo>
                    <a:pt x="19035" y="6863"/>
                    <a:pt x="19001" y="5353"/>
                    <a:pt x="18476" y="4021"/>
                  </a:cubicBezTo>
                  <a:cubicBezTo>
                    <a:pt x="17986" y="2763"/>
                    <a:pt x="16921" y="1683"/>
                    <a:pt x="15727" y="1683"/>
                  </a:cubicBezTo>
                  <a:cubicBezTo>
                    <a:pt x="15655" y="1683"/>
                    <a:pt x="15580" y="1688"/>
                    <a:pt x="15506" y="1697"/>
                  </a:cubicBezTo>
                  <a:cubicBezTo>
                    <a:pt x="15038" y="1748"/>
                    <a:pt x="14578" y="1954"/>
                    <a:pt x="14117" y="1985"/>
                  </a:cubicBezTo>
                  <a:cubicBezTo>
                    <a:pt x="13461" y="2435"/>
                    <a:pt x="12849" y="3037"/>
                    <a:pt x="12090" y="3074"/>
                  </a:cubicBezTo>
                  <a:cubicBezTo>
                    <a:pt x="12056" y="3077"/>
                    <a:pt x="12020" y="3077"/>
                    <a:pt x="11986" y="3077"/>
                  </a:cubicBezTo>
                  <a:cubicBezTo>
                    <a:pt x="11024" y="3077"/>
                    <a:pt x="10274" y="2271"/>
                    <a:pt x="9460" y="1711"/>
                  </a:cubicBezTo>
                  <a:cubicBezTo>
                    <a:pt x="8264" y="902"/>
                    <a:pt x="7088" y="362"/>
                    <a:pt x="5723" y="102"/>
                  </a:cubicBezTo>
                  <a:cubicBezTo>
                    <a:pt x="5361" y="34"/>
                    <a:pt x="5022" y="0"/>
                    <a:pt x="4696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70" name="Google Shape;1181;p39"/>
            <p:cNvSpPr/>
            <p:nvPr/>
          </p:nvSpPr>
          <p:spPr>
            <a:xfrm>
              <a:off x="539051" y="1930528"/>
              <a:ext cx="759353" cy="1935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5" h="21600" fill="norm" stroke="1" extrusionOk="0">
                  <a:moveTo>
                    <a:pt x="8792" y="0"/>
                  </a:moveTo>
                  <a:cubicBezTo>
                    <a:pt x="8182" y="0"/>
                    <a:pt x="7571" y="14"/>
                    <a:pt x="6961" y="43"/>
                  </a:cubicBezTo>
                  <a:cubicBezTo>
                    <a:pt x="-1165" y="428"/>
                    <a:pt x="-400" y="3707"/>
                    <a:pt x="614" y="6305"/>
                  </a:cubicBezTo>
                  <a:cubicBezTo>
                    <a:pt x="1092" y="7544"/>
                    <a:pt x="1972" y="8752"/>
                    <a:pt x="2541" y="9983"/>
                  </a:cubicBezTo>
                  <a:cubicBezTo>
                    <a:pt x="2787" y="10500"/>
                    <a:pt x="2965" y="11022"/>
                    <a:pt x="3131" y="11547"/>
                  </a:cubicBezTo>
                  <a:cubicBezTo>
                    <a:pt x="3113" y="11589"/>
                    <a:pt x="3095" y="11631"/>
                    <a:pt x="3081" y="11676"/>
                  </a:cubicBezTo>
                  <a:cubicBezTo>
                    <a:pt x="2874" y="12348"/>
                    <a:pt x="2812" y="13043"/>
                    <a:pt x="3020" y="13717"/>
                  </a:cubicBezTo>
                  <a:cubicBezTo>
                    <a:pt x="3099" y="13985"/>
                    <a:pt x="3236" y="14240"/>
                    <a:pt x="3519" y="14486"/>
                  </a:cubicBezTo>
                  <a:cubicBezTo>
                    <a:pt x="3678" y="14614"/>
                    <a:pt x="3863" y="14738"/>
                    <a:pt x="4065" y="14857"/>
                  </a:cubicBezTo>
                  <a:lnTo>
                    <a:pt x="4439" y="16225"/>
                  </a:lnTo>
                  <a:cubicBezTo>
                    <a:pt x="4475" y="16350"/>
                    <a:pt x="4507" y="16475"/>
                    <a:pt x="4544" y="16596"/>
                  </a:cubicBezTo>
                  <a:cubicBezTo>
                    <a:pt x="4088" y="17541"/>
                    <a:pt x="4070" y="18552"/>
                    <a:pt x="4642" y="19420"/>
                  </a:cubicBezTo>
                  <a:cubicBezTo>
                    <a:pt x="4427" y="19656"/>
                    <a:pt x="3439" y="19883"/>
                    <a:pt x="3200" y="20114"/>
                  </a:cubicBezTo>
                  <a:cubicBezTo>
                    <a:pt x="3020" y="20293"/>
                    <a:pt x="2842" y="20470"/>
                    <a:pt x="2664" y="20649"/>
                  </a:cubicBezTo>
                  <a:cubicBezTo>
                    <a:pt x="4446" y="20829"/>
                    <a:pt x="6195" y="21062"/>
                    <a:pt x="7895" y="21341"/>
                  </a:cubicBezTo>
                  <a:cubicBezTo>
                    <a:pt x="7920" y="21354"/>
                    <a:pt x="7945" y="21370"/>
                    <a:pt x="7974" y="21385"/>
                  </a:cubicBezTo>
                  <a:cubicBezTo>
                    <a:pt x="8223" y="21523"/>
                    <a:pt x="8571" y="21588"/>
                    <a:pt x="8906" y="21588"/>
                  </a:cubicBezTo>
                  <a:cubicBezTo>
                    <a:pt x="9416" y="21588"/>
                    <a:pt x="9899" y="21436"/>
                    <a:pt x="9952" y="21161"/>
                  </a:cubicBezTo>
                  <a:cubicBezTo>
                    <a:pt x="10038" y="20679"/>
                    <a:pt x="9380" y="20216"/>
                    <a:pt x="9553" y="19733"/>
                  </a:cubicBezTo>
                  <a:cubicBezTo>
                    <a:pt x="9669" y="19411"/>
                    <a:pt x="10111" y="19221"/>
                    <a:pt x="9817" y="18854"/>
                  </a:cubicBezTo>
                  <a:cubicBezTo>
                    <a:pt x="9633" y="18623"/>
                    <a:pt x="9282" y="18519"/>
                    <a:pt x="8913" y="18419"/>
                  </a:cubicBezTo>
                  <a:cubicBezTo>
                    <a:pt x="8901" y="17795"/>
                    <a:pt x="8589" y="17161"/>
                    <a:pt x="8496" y="16551"/>
                  </a:cubicBezTo>
                  <a:cubicBezTo>
                    <a:pt x="8466" y="16322"/>
                    <a:pt x="8428" y="16090"/>
                    <a:pt x="8387" y="15861"/>
                  </a:cubicBezTo>
                  <a:cubicBezTo>
                    <a:pt x="8594" y="15156"/>
                    <a:pt x="8822" y="14453"/>
                    <a:pt x="8829" y="13743"/>
                  </a:cubicBezTo>
                  <a:cubicBezTo>
                    <a:pt x="8847" y="12274"/>
                    <a:pt x="7949" y="10829"/>
                    <a:pt x="7594" y="9368"/>
                  </a:cubicBezTo>
                  <a:cubicBezTo>
                    <a:pt x="8091" y="8777"/>
                    <a:pt x="8337" y="8123"/>
                    <a:pt x="8594" y="7522"/>
                  </a:cubicBezTo>
                  <a:cubicBezTo>
                    <a:pt x="8901" y="6792"/>
                    <a:pt x="8669" y="5906"/>
                    <a:pt x="8851" y="5093"/>
                  </a:cubicBezTo>
                  <a:cubicBezTo>
                    <a:pt x="9031" y="4893"/>
                    <a:pt x="9220" y="4694"/>
                    <a:pt x="9435" y="4501"/>
                  </a:cubicBezTo>
                  <a:lnTo>
                    <a:pt x="11829" y="9961"/>
                  </a:lnTo>
                  <a:cubicBezTo>
                    <a:pt x="11984" y="10317"/>
                    <a:pt x="12143" y="10679"/>
                    <a:pt x="12118" y="11042"/>
                  </a:cubicBezTo>
                  <a:cubicBezTo>
                    <a:pt x="12088" y="11470"/>
                    <a:pt x="11799" y="11888"/>
                    <a:pt x="11683" y="12310"/>
                  </a:cubicBezTo>
                  <a:cubicBezTo>
                    <a:pt x="11104" y="14339"/>
                    <a:pt x="14262" y="16255"/>
                    <a:pt x="14483" y="18282"/>
                  </a:cubicBezTo>
                  <a:cubicBezTo>
                    <a:pt x="14284" y="18370"/>
                    <a:pt x="14082" y="18457"/>
                    <a:pt x="13959" y="18564"/>
                  </a:cubicBezTo>
                  <a:cubicBezTo>
                    <a:pt x="13555" y="18908"/>
                    <a:pt x="13824" y="19178"/>
                    <a:pt x="14371" y="19376"/>
                  </a:cubicBezTo>
                  <a:cubicBezTo>
                    <a:pt x="14284" y="19839"/>
                    <a:pt x="14273" y="20297"/>
                    <a:pt x="14751" y="20705"/>
                  </a:cubicBezTo>
                  <a:cubicBezTo>
                    <a:pt x="13991" y="20942"/>
                    <a:pt x="14599" y="21509"/>
                    <a:pt x="15530" y="21586"/>
                  </a:cubicBezTo>
                  <a:cubicBezTo>
                    <a:pt x="15651" y="21595"/>
                    <a:pt x="15770" y="21600"/>
                    <a:pt x="15888" y="21600"/>
                  </a:cubicBezTo>
                  <a:cubicBezTo>
                    <a:pt x="16690" y="21600"/>
                    <a:pt x="17464" y="21389"/>
                    <a:pt x="18091" y="21163"/>
                  </a:cubicBezTo>
                  <a:cubicBezTo>
                    <a:pt x="18809" y="20906"/>
                    <a:pt x="19510" y="20603"/>
                    <a:pt x="20435" y="20514"/>
                  </a:cubicBezTo>
                  <a:cubicBezTo>
                    <a:pt x="20173" y="20234"/>
                    <a:pt x="19902" y="19954"/>
                    <a:pt x="19638" y="19674"/>
                  </a:cubicBezTo>
                  <a:cubicBezTo>
                    <a:pt x="19519" y="19715"/>
                    <a:pt x="19392" y="19733"/>
                    <a:pt x="19266" y="19733"/>
                  </a:cubicBezTo>
                  <a:cubicBezTo>
                    <a:pt x="18711" y="19733"/>
                    <a:pt x="18166" y="19387"/>
                    <a:pt x="18282" y="19111"/>
                  </a:cubicBezTo>
                  <a:cubicBezTo>
                    <a:pt x="18428" y="18770"/>
                    <a:pt x="18993" y="18452"/>
                    <a:pt x="18827" y="18114"/>
                  </a:cubicBezTo>
                  <a:cubicBezTo>
                    <a:pt x="18692" y="17826"/>
                    <a:pt x="18080" y="17630"/>
                    <a:pt x="17674" y="17391"/>
                  </a:cubicBezTo>
                  <a:cubicBezTo>
                    <a:pt x="17642" y="17373"/>
                    <a:pt x="17619" y="17352"/>
                    <a:pt x="17587" y="17334"/>
                  </a:cubicBezTo>
                  <a:cubicBezTo>
                    <a:pt x="17508" y="16915"/>
                    <a:pt x="17294" y="16493"/>
                    <a:pt x="17146" y="16085"/>
                  </a:cubicBezTo>
                  <a:cubicBezTo>
                    <a:pt x="16765" y="15036"/>
                    <a:pt x="17417" y="14094"/>
                    <a:pt x="17392" y="13053"/>
                  </a:cubicBezTo>
                  <a:cubicBezTo>
                    <a:pt x="17378" y="12511"/>
                    <a:pt x="17016" y="11989"/>
                    <a:pt x="16795" y="11463"/>
                  </a:cubicBezTo>
                  <a:cubicBezTo>
                    <a:pt x="16906" y="10946"/>
                    <a:pt x="17048" y="10429"/>
                    <a:pt x="17196" y="9914"/>
                  </a:cubicBezTo>
                  <a:cubicBezTo>
                    <a:pt x="17957" y="7298"/>
                    <a:pt x="18968" y="4648"/>
                    <a:pt x="18091" y="2037"/>
                  </a:cubicBezTo>
                  <a:cubicBezTo>
                    <a:pt x="17982" y="1724"/>
                    <a:pt x="17834" y="1398"/>
                    <a:pt x="17378" y="1143"/>
                  </a:cubicBezTo>
                  <a:cubicBezTo>
                    <a:pt x="16968" y="919"/>
                    <a:pt x="16353" y="774"/>
                    <a:pt x="15740" y="652"/>
                  </a:cubicBezTo>
                  <a:cubicBezTo>
                    <a:pt x="13562" y="222"/>
                    <a:pt x="11186" y="0"/>
                    <a:pt x="8792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71" name="Google Shape;1182;p39"/>
            <p:cNvSpPr/>
            <p:nvPr/>
          </p:nvSpPr>
          <p:spPr>
            <a:xfrm>
              <a:off x="700774" y="289334"/>
              <a:ext cx="287285" cy="5861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3" h="21600" fill="norm" stroke="1" extrusionOk="0">
                  <a:moveTo>
                    <a:pt x="11652" y="0"/>
                  </a:moveTo>
                  <a:cubicBezTo>
                    <a:pt x="8791" y="0"/>
                    <a:pt x="5975" y="265"/>
                    <a:pt x="3185" y="880"/>
                  </a:cubicBezTo>
                  <a:cubicBezTo>
                    <a:pt x="3770" y="5597"/>
                    <a:pt x="3687" y="10323"/>
                    <a:pt x="2930" y="15021"/>
                  </a:cubicBezTo>
                  <a:cubicBezTo>
                    <a:pt x="1665" y="15249"/>
                    <a:pt x="38" y="15576"/>
                    <a:pt x="0" y="16231"/>
                  </a:cubicBezTo>
                  <a:cubicBezTo>
                    <a:pt x="0" y="16434"/>
                    <a:pt x="89" y="16634"/>
                    <a:pt x="261" y="16821"/>
                  </a:cubicBezTo>
                  <a:cubicBezTo>
                    <a:pt x="1386" y="18275"/>
                    <a:pt x="3204" y="19575"/>
                    <a:pt x="5537" y="20627"/>
                  </a:cubicBezTo>
                  <a:cubicBezTo>
                    <a:pt x="6675" y="21135"/>
                    <a:pt x="8092" y="21600"/>
                    <a:pt x="9605" y="21600"/>
                  </a:cubicBezTo>
                  <a:cubicBezTo>
                    <a:pt x="9751" y="21600"/>
                    <a:pt x="9891" y="21594"/>
                    <a:pt x="10037" y="21588"/>
                  </a:cubicBezTo>
                  <a:cubicBezTo>
                    <a:pt x="11321" y="21503"/>
                    <a:pt x="12383" y="21092"/>
                    <a:pt x="13381" y="20695"/>
                  </a:cubicBezTo>
                  <a:cubicBezTo>
                    <a:pt x="16464" y="19460"/>
                    <a:pt x="19648" y="18165"/>
                    <a:pt x="21244" y="16375"/>
                  </a:cubicBezTo>
                  <a:cubicBezTo>
                    <a:pt x="21479" y="16147"/>
                    <a:pt x="21600" y="15885"/>
                    <a:pt x="21568" y="15635"/>
                  </a:cubicBezTo>
                  <a:cubicBezTo>
                    <a:pt x="21416" y="14971"/>
                    <a:pt x="19820" y="14675"/>
                    <a:pt x="18504" y="14525"/>
                  </a:cubicBezTo>
                  <a:cubicBezTo>
                    <a:pt x="17214" y="9858"/>
                    <a:pt x="17303" y="5125"/>
                    <a:pt x="18759" y="477"/>
                  </a:cubicBezTo>
                  <a:cubicBezTo>
                    <a:pt x="16349" y="175"/>
                    <a:pt x="13985" y="0"/>
                    <a:pt x="1165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72" name="Google Shape;1183;p39"/>
            <p:cNvSpPr/>
            <p:nvPr/>
          </p:nvSpPr>
          <p:spPr>
            <a:xfrm>
              <a:off x="747332" y="368989"/>
              <a:ext cx="195034" cy="286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3" fill="norm" stroke="1" extrusionOk="0">
                  <a:moveTo>
                    <a:pt x="16669" y="0"/>
                  </a:moveTo>
                  <a:cubicBezTo>
                    <a:pt x="15844" y="0"/>
                    <a:pt x="15019" y="7"/>
                    <a:pt x="14194" y="13"/>
                  </a:cubicBezTo>
                  <a:cubicBezTo>
                    <a:pt x="10866" y="26"/>
                    <a:pt x="7453" y="-57"/>
                    <a:pt x="4191" y="459"/>
                  </a:cubicBezTo>
                  <a:cubicBezTo>
                    <a:pt x="3638" y="542"/>
                    <a:pt x="3084" y="663"/>
                    <a:pt x="2578" y="796"/>
                  </a:cubicBezTo>
                  <a:cubicBezTo>
                    <a:pt x="956" y="1248"/>
                    <a:pt x="328" y="1917"/>
                    <a:pt x="0" y="2942"/>
                  </a:cubicBezTo>
                  <a:cubicBezTo>
                    <a:pt x="122" y="5725"/>
                    <a:pt x="122" y="8521"/>
                    <a:pt x="47" y="11284"/>
                  </a:cubicBezTo>
                  <a:cubicBezTo>
                    <a:pt x="731" y="12997"/>
                    <a:pt x="1613" y="14717"/>
                    <a:pt x="2325" y="16417"/>
                  </a:cubicBezTo>
                  <a:cubicBezTo>
                    <a:pt x="2775" y="17493"/>
                    <a:pt x="3263" y="18595"/>
                    <a:pt x="4116" y="19556"/>
                  </a:cubicBezTo>
                  <a:cubicBezTo>
                    <a:pt x="4997" y="20499"/>
                    <a:pt x="6366" y="21320"/>
                    <a:pt x="8006" y="21492"/>
                  </a:cubicBezTo>
                  <a:cubicBezTo>
                    <a:pt x="8278" y="21530"/>
                    <a:pt x="8550" y="21543"/>
                    <a:pt x="8813" y="21543"/>
                  </a:cubicBezTo>
                  <a:cubicBezTo>
                    <a:pt x="10894" y="21543"/>
                    <a:pt x="12862" y="20594"/>
                    <a:pt x="14447" y="19607"/>
                  </a:cubicBezTo>
                  <a:cubicBezTo>
                    <a:pt x="16903" y="18098"/>
                    <a:pt x="19069" y="16379"/>
                    <a:pt x="20972" y="14526"/>
                  </a:cubicBezTo>
                  <a:cubicBezTo>
                    <a:pt x="20662" y="9673"/>
                    <a:pt x="20869" y="4834"/>
                    <a:pt x="21600" y="13"/>
                  </a:cubicBezTo>
                  <a:cubicBezTo>
                    <a:pt x="19950" y="13"/>
                    <a:pt x="18309" y="0"/>
                    <a:pt x="16669" y="0"/>
                  </a:cubicBezTo>
                  <a:close/>
                </a:path>
              </a:pathLst>
            </a:custGeom>
            <a:solidFill>
              <a:schemeClr val="accent4">
                <a:alpha val="2737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73" name="Google Shape;1184;p39"/>
            <p:cNvSpPr/>
            <p:nvPr/>
          </p:nvSpPr>
          <p:spPr>
            <a:xfrm>
              <a:off x="699290" y="113939"/>
              <a:ext cx="282831" cy="3910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46" h="21600" fill="norm" stroke="1" extrusionOk="0">
                  <a:moveTo>
                    <a:pt x="11287" y="0"/>
                  </a:moveTo>
                  <a:cubicBezTo>
                    <a:pt x="7597" y="0"/>
                    <a:pt x="3079" y="1725"/>
                    <a:pt x="2159" y="4077"/>
                  </a:cubicBezTo>
                  <a:cubicBezTo>
                    <a:pt x="1684" y="5325"/>
                    <a:pt x="1599" y="8448"/>
                    <a:pt x="1751" y="9912"/>
                  </a:cubicBezTo>
                  <a:cubicBezTo>
                    <a:pt x="1684" y="9912"/>
                    <a:pt x="1599" y="9926"/>
                    <a:pt x="1520" y="9935"/>
                  </a:cubicBezTo>
                  <a:cubicBezTo>
                    <a:pt x="1434" y="9963"/>
                    <a:pt x="1337" y="9986"/>
                    <a:pt x="1258" y="10024"/>
                  </a:cubicBezTo>
                  <a:lnTo>
                    <a:pt x="1221" y="10038"/>
                  </a:lnTo>
                  <a:cubicBezTo>
                    <a:pt x="1173" y="10061"/>
                    <a:pt x="1124" y="10089"/>
                    <a:pt x="1075" y="10113"/>
                  </a:cubicBezTo>
                  <a:cubicBezTo>
                    <a:pt x="-1239" y="11197"/>
                    <a:pt x="521" y="14877"/>
                    <a:pt x="3158" y="14914"/>
                  </a:cubicBezTo>
                  <a:cubicBezTo>
                    <a:pt x="3639" y="16008"/>
                    <a:pt x="4193" y="17093"/>
                    <a:pt x="4832" y="18140"/>
                  </a:cubicBezTo>
                  <a:cubicBezTo>
                    <a:pt x="5654" y="19501"/>
                    <a:pt x="6836" y="20922"/>
                    <a:pt x="8693" y="21427"/>
                  </a:cubicBezTo>
                  <a:cubicBezTo>
                    <a:pt x="9144" y="21544"/>
                    <a:pt x="9607" y="21600"/>
                    <a:pt x="10076" y="21600"/>
                  </a:cubicBezTo>
                  <a:cubicBezTo>
                    <a:pt x="11342" y="21600"/>
                    <a:pt x="12603" y="21198"/>
                    <a:pt x="13565" y="20581"/>
                  </a:cubicBezTo>
                  <a:cubicBezTo>
                    <a:pt x="14862" y="19739"/>
                    <a:pt x="15696" y="18528"/>
                    <a:pt x="16403" y="17331"/>
                  </a:cubicBezTo>
                  <a:cubicBezTo>
                    <a:pt x="16811" y="16654"/>
                    <a:pt x="17176" y="15948"/>
                    <a:pt x="17487" y="15228"/>
                  </a:cubicBezTo>
                  <a:cubicBezTo>
                    <a:pt x="17511" y="15228"/>
                    <a:pt x="17541" y="15228"/>
                    <a:pt x="17566" y="15228"/>
                  </a:cubicBezTo>
                  <a:cubicBezTo>
                    <a:pt x="17919" y="15228"/>
                    <a:pt x="18266" y="15153"/>
                    <a:pt x="18583" y="15026"/>
                  </a:cubicBezTo>
                  <a:cubicBezTo>
                    <a:pt x="19192" y="14751"/>
                    <a:pt x="19551" y="14232"/>
                    <a:pt x="19782" y="13717"/>
                  </a:cubicBezTo>
                  <a:cubicBezTo>
                    <a:pt x="20111" y="13021"/>
                    <a:pt x="20294" y="12305"/>
                    <a:pt x="20343" y="11576"/>
                  </a:cubicBezTo>
                  <a:cubicBezTo>
                    <a:pt x="20361" y="11183"/>
                    <a:pt x="20324" y="10744"/>
                    <a:pt x="19983" y="10426"/>
                  </a:cubicBezTo>
                  <a:cubicBezTo>
                    <a:pt x="19691" y="10164"/>
                    <a:pt x="19241" y="10052"/>
                    <a:pt x="18772" y="10052"/>
                  </a:cubicBezTo>
                  <a:cubicBezTo>
                    <a:pt x="18686" y="10052"/>
                    <a:pt x="18595" y="10052"/>
                    <a:pt x="18504" y="10061"/>
                  </a:cubicBezTo>
                  <a:cubicBezTo>
                    <a:pt x="18485" y="9771"/>
                    <a:pt x="18370" y="9472"/>
                    <a:pt x="18406" y="9168"/>
                  </a:cubicBezTo>
                  <a:cubicBezTo>
                    <a:pt x="18863" y="5629"/>
                    <a:pt x="17341" y="1459"/>
                    <a:pt x="13857" y="351"/>
                  </a:cubicBezTo>
                  <a:cubicBezTo>
                    <a:pt x="13102" y="108"/>
                    <a:pt x="12225" y="0"/>
                    <a:pt x="1128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74" name="Google Shape;1185;p39"/>
            <p:cNvSpPr/>
            <p:nvPr/>
          </p:nvSpPr>
          <p:spPr>
            <a:xfrm>
              <a:off x="694817" y="45710"/>
              <a:ext cx="280842" cy="477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9" h="21600" fill="norm" stroke="1" extrusionOk="0">
                  <a:moveTo>
                    <a:pt x="8307" y="421"/>
                  </a:moveTo>
                  <a:cubicBezTo>
                    <a:pt x="9271" y="421"/>
                    <a:pt x="10253" y="605"/>
                    <a:pt x="11165" y="884"/>
                  </a:cubicBezTo>
                  <a:cubicBezTo>
                    <a:pt x="9592" y="907"/>
                    <a:pt x="8031" y="1152"/>
                    <a:pt x="6669" y="1615"/>
                  </a:cubicBezTo>
                  <a:cubicBezTo>
                    <a:pt x="5436" y="2029"/>
                    <a:pt x="4331" y="2545"/>
                    <a:pt x="3362" y="3143"/>
                  </a:cubicBezTo>
                  <a:cubicBezTo>
                    <a:pt x="3779" y="2327"/>
                    <a:pt x="4556" y="1585"/>
                    <a:pt x="5648" y="1018"/>
                  </a:cubicBezTo>
                  <a:cubicBezTo>
                    <a:pt x="6470" y="593"/>
                    <a:pt x="7382" y="421"/>
                    <a:pt x="8307" y="421"/>
                  </a:cubicBezTo>
                  <a:close/>
                  <a:moveTo>
                    <a:pt x="12129" y="3636"/>
                  </a:moveTo>
                  <a:cubicBezTo>
                    <a:pt x="12161" y="3636"/>
                    <a:pt x="12193" y="3636"/>
                    <a:pt x="12225" y="3640"/>
                  </a:cubicBezTo>
                  <a:cubicBezTo>
                    <a:pt x="11808" y="3878"/>
                    <a:pt x="11480" y="4176"/>
                    <a:pt x="11268" y="4494"/>
                  </a:cubicBezTo>
                  <a:cubicBezTo>
                    <a:pt x="10941" y="4968"/>
                    <a:pt x="10767" y="5485"/>
                    <a:pt x="10388" y="5948"/>
                  </a:cubicBezTo>
                  <a:cubicBezTo>
                    <a:pt x="9958" y="6454"/>
                    <a:pt x="9335" y="6898"/>
                    <a:pt x="8551" y="7219"/>
                  </a:cubicBezTo>
                  <a:cubicBezTo>
                    <a:pt x="8468" y="7257"/>
                    <a:pt x="8275" y="7330"/>
                    <a:pt x="8050" y="7403"/>
                  </a:cubicBezTo>
                  <a:cubicBezTo>
                    <a:pt x="8712" y="6787"/>
                    <a:pt x="9071" y="6021"/>
                    <a:pt x="9470" y="5321"/>
                  </a:cubicBezTo>
                  <a:cubicBezTo>
                    <a:pt x="9797" y="4731"/>
                    <a:pt x="10247" y="4122"/>
                    <a:pt x="11133" y="3805"/>
                  </a:cubicBezTo>
                  <a:cubicBezTo>
                    <a:pt x="11435" y="3690"/>
                    <a:pt x="11782" y="3636"/>
                    <a:pt x="12129" y="3636"/>
                  </a:cubicBezTo>
                  <a:close/>
                  <a:moveTo>
                    <a:pt x="13022" y="3763"/>
                  </a:moveTo>
                  <a:cubicBezTo>
                    <a:pt x="13349" y="3855"/>
                    <a:pt x="13574" y="4031"/>
                    <a:pt x="13677" y="4226"/>
                  </a:cubicBezTo>
                  <a:cubicBezTo>
                    <a:pt x="13715" y="4314"/>
                    <a:pt x="13824" y="4344"/>
                    <a:pt x="13979" y="4344"/>
                  </a:cubicBezTo>
                  <a:cubicBezTo>
                    <a:pt x="14312" y="4344"/>
                    <a:pt x="14833" y="4195"/>
                    <a:pt x="15167" y="4176"/>
                  </a:cubicBezTo>
                  <a:cubicBezTo>
                    <a:pt x="15250" y="4168"/>
                    <a:pt x="15334" y="4168"/>
                    <a:pt x="15417" y="4168"/>
                  </a:cubicBezTo>
                  <a:cubicBezTo>
                    <a:pt x="16695" y="4168"/>
                    <a:pt x="17819" y="4823"/>
                    <a:pt x="18211" y="5569"/>
                  </a:cubicBezTo>
                  <a:cubicBezTo>
                    <a:pt x="18629" y="6362"/>
                    <a:pt x="18404" y="7219"/>
                    <a:pt x="18141" y="8042"/>
                  </a:cubicBezTo>
                  <a:cubicBezTo>
                    <a:pt x="17884" y="8857"/>
                    <a:pt x="17588" y="9692"/>
                    <a:pt x="17884" y="10507"/>
                  </a:cubicBezTo>
                  <a:cubicBezTo>
                    <a:pt x="18057" y="10974"/>
                    <a:pt x="18436" y="11456"/>
                    <a:pt x="18179" y="11912"/>
                  </a:cubicBezTo>
                  <a:cubicBezTo>
                    <a:pt x="17742" y="12655"/>
                    <a:pt x="15944" y="12850"/>
                    <a:pt x="15578" y="13604"/>
                  </a:cubicBezTo>
                  <a:cubicBezTo>
                    <a:pt x="15494" y="13788"/>
                    <a:pt x="15475" y="13983"/>
                    <a:pt x="15514" y="14182"/>
                  </a:cubicBezTo>
                  <a:lnTo>
                    <a:pt x="15514" y="14323"/>
                  </a:lnTo>
                  <a:cubicBezTo>
                    <a:pt x="14974" y="14163"/>
                    <a:pt x="14357" y="14090"/>
                    <a:pt x="13734" y="14090"/>
                  </a:cubicBezTo>
                  <a:cubicBezTo>
                    <a:pt x="12977" y="14090"/>
                    <a:pt x="12199" y="14197"/>
                    <a:pt x="11493" y="14377"/>
                  </a:cubicBezTo>
                  <a:cubicBezTo>
                    <a:pt x="11152" y="14438"/>
                    <a:pt x="10838" y="14530"/>
                    <a:pt x="10562" y="14656"/>
                  </a:cubicBezTo>
                  <a:cubicBezTo>
                    <a:pt x="10054" y="14538"/>
                    <a:pt x="9483" y="14480"/>
                    <a:pt x="8898" y="14480"/>
                  </a:cubicBezTo>
                  <a:cubicBezTo>
                    <a:pt x="7851" y="14480"/>
                    <a:pt x="6766" y="14664"/>
                    <a:pt x="5937" y="15016"/>
                  </a:cubicBezTo>
                  <a:cubicBezTo>
                    <a:pt x="5905" y="14767"/>
                    <a:pt x="5886" y="14530"/>
                    <a:pt x="5873" y="14285"/>
                  </a:cubicBezTo>
                  <a:cubicBezTo>
                    <a:pt x="5886" y="14086"/>
                    <a:pt x="5802" y="13883"/>
                    <a:pt x="5629" y="13707"/>
                  </a:cubicBezTo>
                  <a:cubicBezTo>
                    <a:pt x="5423" y="13573"/>
                    <a:pt x="5179" y="13458"/>
                    <a:pt x="4903" y="13386"/>
                  </a:cubicBezTo>
                  <a:cubicBezTo>
                    <a:pt x="4068" y="13076"/>
                    <a:pt x="3015" y="12632"/>
                    <a:pt x="3207" y="12065"/>
                  </a:cubicBezTo>
                  <a:cubicBezTo>
                    <a:pt x="3496" y="11169"/>
                    <a:pt x="3413" y="10232"/>
                    <a:pt x="2912" y="9363"/>
                  </a:cubicBezTo>
                  <a:cubicBezTo>
                    <a:pt x="2687" y="8972"/>
                    <a:pt x="2372" y="8528"/>
                    <a:pt x="2687" y="8157"/>
                  </a:cubicBezTo>
                  <a:cubicBezTo>
                    <a:pt x="3188" y="8375"/>
                    <a:pt x="3779" y="8509"/>
                    <a:pt x="4402" y="8540"/>
                  </a:cubicBezTo>
                  <a:cubicBezTo>
                    <a:pt x="4396" y="8544"/>
                    <a:pt x="4402" y="8544"/>
                    <a:pt x="4428" y="8544"/>
                  </a:cubicBezTo>
                  <a:cubicBezTo>
                    <a:pt x="4871" y="8544"/>
                    <a:pt x="9984" y="7920"/>
                    <a:pt x="10510" y="6599"/>
                  </a:cubicBezTo>
                  <a:cubicBezTo>
                    <a:pt x="10838" y="5784"/>
                    <a:pt x="11583" y="4092"/>
                    <a:pt x="13022" y="3763"/>
                  </a:cubicBezTo>
                  <a:close/>
                  <a:moveTo>
                    <a:pt x="12315" y="15177"/>
                  </a:moveTo>
                  <a:cubicBezTo>
                    <a:pt x="12341" y="15177"/>
                    <a:pt x="12366" y="15181"/>
                    <a:pt x="12398" y="15181"/>
                  </a:cubicBezTo>
                  <a:cubicBezTo>
                    <a:pt x="13484" y="15242"/>
                    <a:pt x="14749" y="15698"/>
                    <a:pt x="15648" y="16100"/>
                  </a:cubicBezTo>
                  <a:lnTo>
                    <a:pt x="15700" y="16616"/>
                  </a:lnTo>
                  <a:cubicBezTo>
                    <a:pt x="15687" y="16758"/>
                    <a:pt x="15648" y="16903"/>
                    <a:pt x="15648" y="17049"/>
                  </a:cubicBezTo>
                  <a:cubicBezTo>
                    <a:pt x="15648" y="17305"/>
                    <a:pt x="15700" y="17573"/>
                    <a:pt x="15751" y="17841"/>
                  </a:cubicBezTo>
                  <a:cubicBezTo>
                    <a:pt x="15738" y="18029"/>
                    <a:pt x="15668" y="18205"/>
                    <a:pt x="15565" y="18377"/>
                  </a:cubicBezTo>
                  <a:cubicBezTo>
                    <a:pt x="15340" y="18748"/>
                    <a:pt x="14576" y="19162"/>
                    <a:pt x="13921" y="19162"/>
                  </a:cubicBezTo>
                  <a:cubicBezTo>
                    <a:pt x="13253" y="18668"/>
                    <a:pt x="12193" y="18411"/>
                    <a:pt x="11133" y="18411"/>
                  </a:cubicBezTo>
                  <a:cubicBezTo>
                    <a:pt x="10202" y="18411"/>
                    <a:pt x="9277" y="18607"/>
                    <a:pt x="8622" y="19009"/>
                  </a:cubicBezTo>
                  <a:cubicBezTo>
                    <a:pt x="7691" y="18955"/>
                    <a:pt x="6926" y="18503"/>
                    <a:pt x="6547" y="17987"/>
                  </a:cubicBezTo>
                  <a:cubicBezTo>
                    <a:pt x="6220" y="17531"/>
                    <a:pt x="6130" y="17037"/>
                    <a:pt x="6098" y="16544"/>
                  </a:cubicBezTo>
                  <a:cubicBezTo>
                    <a:pt x="6823" y="16214"/>
                    <a:pt x="7581" y="15862"/>
                    <a:pt x="8487" y="15705"/>
                  </a:cubicBezTo>
                  <a:cubicBezTo>
                    <a:pt x="8622" y="15682"/>
                    <a:pt x="8757" y="15675"/>
                    <a:pt x="8885" y="15675"/>
                  </a:cubicBezTo>
                  <a:cubicBezTo>
                    <a:pt x="9425" y="15675"/>
                    <a:pt x="9900" y="15835"/>
                    <a:pt x="10414" y="15835"/>
                  </a:cubicBezTo>
                  <a:cubicBezTo>
                    <a:pt x="10523" y="15835"/>
                    <a:pt x="10639" y="15828"/>
                    <a:pt x="10754" y="15809"/>
                  </a:cubicBezTo>
                  <a:cubicBezTo>
                    <a:pt x="11435" y="15701"/>
                    <a:pt x="11602" y="15177"/>
                    <a:pt x="12315" y="15177"/>
                  </a:cubicBezTo>
                  <a:close/>
                  <a:moveTo>
                    <a:pt x="8217" y="0"/>
                  </a:moveTo>
                  <a:cubicBezTo>
                    <a:pt x="7228" y="0"/>
                    <a:pt x="6258" y="157"/>
                    <a:pt x="5423" y="524"/>
                  </a:cubicBezTo>
                  <a:cubicBezTo>
                    <a:pt x="3843" y="1206"/>
                    <a:pt x="2475" y="2576"/>
                    <a:pt x="2218" y="3897"/>
                  </a:cubicBezTo>
                  <a:cubicBezTo>
                    <a:pt x="1647" y="4279"/>
                    <a:pt x="1114" y="4670"/>
                    <a:pt x="593" y="5072"/>
                  </a:cubicBezTo>
                  <a:cubicBezTo>
                    <a:pt x="349" y="5229"/>
                    <a:pt x="176" y="5401"/>
                    <a:pt x="54" y="5600"/>
                  </a:cubicBezTo>
                  <a:cubicBezTo>
                    <a:pt x="-171" y="6082"/>
                    <a:pt x="330" y="6580"/>
                    <a:pt x="1165" y="6691"/>
                  </a:cubicBezTo>
                  <a:cubicBezTo>
                    <a:pt x="664" y="6951"/>
                    <a:pt x="574" y="7395"/>
                    <a:pt x="728" y="7767"/>
                  </a:cubicBezTo>
                  <a:cubicBezTo>
                    <a:pt x="869" y="8145"/>
                    <a:pt x="1165" y="8498"/>
                    <a:pt x="1319" y="8880"/>
                  </a:cubicBezTo>
                  <a:cubicBezTo>
                    <a:pt x="1788" y="9952"/>
                    <a:pt x="1075" y="11177"/>
                    <a:pt x="1974" y="12149"/>
                  </a:cubicBezTo>
                  <a:cubicBezTo>
                    <a:pt x="1685" y="12394"/>
                    <a:pt x="1351" y="12697"/>
                    <a:pt x="1563" y="12972"/>
                  </a:cubicBezTo>
                  <a:cubicBezTo>
                    <a:pt x="1801" y="13336"/>
                    <a:pt x="2424" y="13550"/>
                    <a:pt x="2771" y="13883"/>
                  </a:cubicBezTo>
                  <a:cubicBezTo>
                    <a:pt x="3137" y="14243"/>
                    <a:pt x="3169" y="14687"/>
                    <a:pt x="3156" y="15108"/>
                  </a:cubicBezTo>
                  <a:cubicBezTo>
                    <a:pt x="3117" y="15778"/>
                    <a:pt x="3432" y="17160"/>
                    <a:pt x="3484" y="17822"/>
                  </a:cubicBezTo>
                  <a:cubicBezTo>
                    <a:pt x="3708" y="20762"/>
                    <a:pt x="7825" y="21504"/>
                    <a:pt x="10009" y="21577"/>
                  </a:cubicBezTo>
                  <a:cubicBezTo>
                    <a:pt x="10440" y="21592"/>
                    <a:pt x="10851" y="21600"/>
                    <a:pt x="11249" y="21600"/>
                  </a:cubicBezTo>
                  <a:cubicBezTo>
                    <a:pt x="13285" y="21600"/>
                    <a:pt x="14897" y="21359"/>
                    <a:pt x="16535" y="20463"/>
                  </a:cubicBezTo>
                  <a:cubicBezTo>
                    <a:pt x="17537" y="19897"/>
                    <a:pt x="17967" y="19594"/>
                    <a:pt x="18352" y="18813"/>
                  </a:cubicBezTo>
                  <a:cubicBezTo>
                    <a:pt x="18590" y="18224"/>
                    <a:pt x="18751" y="17615"/>
                    <a:pt x="18815" y="17007"/>
                  </a:cubicBezTo>
                  <a:cubicBezTo>
                    <a:pt x="19078" y="15437"/>
                    <a:pt x="19335" y="13872"/>
                    <a:pt x="19579" y="12302"/>
                  </a:cubicBezTo>
                  <a:cubicBezTo>
                    <a:pt x="20151" y="12004"/>
                    <a:pt x="20305" y="11529"/>
                    <a:pt x="20305" y="11085"/>
                  </a:cubicBezTo>
                  <a:cubicBezTo>
                    <a:pt x="20286" y="10641"/>
                    <a:pt x="20132" y="10197"/>
                    <a:pt x="20202" y="9757"/>
                  </a:cubicBezTo>
                  <a:cubicBezTo>
                    <a:pt x="20286" y="9083"/>
                    <a:pt x="20845" y="8475"/>
                    <a:pt x="21134" y="7835"/>
                  </a:cubicBezTo>
                  <a:cubicBezTo>
                    <a:pt x="21429" y="7196"/>
                    <a:pt x="21416" y="6415"/>
                    <a:pt x="20581" y="5971"/>
                  </a:cubicBezTo>
                  <a:cubicBezTo>
                    <a:pt x="21223" y="5370"/>
                    <a:pt x="20549" y="4555"/>
                    <a:pt x="19650" y="4073"/>
                  </a:cubicBezTo>
                  <a:cubicBezTo>
                    <a:pt x="18853" y="3640"/>
                    <a:pt x="17864" y="3349"/>
                    <a:pt x="16811" y="3204"/>
                  </a:cubicBezTo>
                  <a:cubicBezTo>
                    <a:pt x="16708" y="2461"/>
                    <a:pt x="15803" y="1822"/>
                    <a:pt x="14730" y="1443"/>
                  </a:cubicBezTo>
                  <a:cubicBezTo>
                    <a:pt x="14056" y="1206"/>
                    <a:pt x="13330" y="1041"/>
                    <a:pt x="12572" y="968"/>
                  </a:cubicBezTo>
                  <a:cubicBezTo>
                    <a:pt x="11332" y="379"/>
                    <a:pt x="9746" y="0"/>
                    <a:pt x="8217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75" name="Google Shape;1186;p39"/>
            <p:cNvSpPr/>
            <p:nvPr/>
          </p:nvSpPr>
          <p:spPr>
            <a:xfrm>
              <a:off x="703022" y="144667"/>
              <a:ext cx="266940" cy="3787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9" h="21600" fill="norm" stroke="1" extrusionOk="0">
                  <a:moveTo>
                    <a:pt x="12452" y="13499"/>
                  </a:moveTo>
                  <a:cubicBezTo>
                    <a:pt x="12479" y="13499"/>
                    <a:pt x="12506" y="13504"/>
                    <a:pt x="12541" y="13504"/>
                  </a:cubicBezTo>
                  <a:cubicBezTo>
                    <a:pt x="13696" y="13581"/>
                    <a:pt x="15044" y="14155"/>
                    <a:pt x="16001" y="14662"/>
                  </a:cubicBezTo>
                  <a:lnTo>
                    <a:pt x="16056" y="15314"/>
                  </a:lnTo>
                  <a:cubicBezTo>
                    <a:pt x="16042" y="15493"/>
                    <a:pt x="16001" y="15676"/>
                    <a:pt x="16001" y="15860"/>
                  </a:cubicBezTo>
                  <a:cubicBezTo>
                    <a:pt x="16001" y="16183"/>
                    <a:pt x="16056" y="16521"/>
                    <a:pt x="16111" y="16859"/>
                  </a:cubicBezTo>
                  <a:cubicBezTo>
                    <a:pt x="16097" y="17081"/>
                    <a:pt x="16022" y="17318"/>
                    <a:pt x="15913" y="17535"/>
                  </a:cubicBezTo>
                  <a:cubicBezTo>
                    <a:pt x="15673" y="18003"/>
                    <a:pt x="14859" y="18525"/>
                    <a:pt x="14162" y="18525"/>
                  </a:cubicBezTo>
                  <a:cubicBezTo>
                    <a:pt x="13450" y="17902"/>
                    <a:pt x="12322" y="17578"/>
                    <a:pt x="11193" y="17578"/>
                  </a:cubicBezTo>
                  <a:cubicBezTo>
                    <a:pt x="10201" y="17578"/>
                    <a:pt x="9216" y="17825"/>
                    <a:pt x="8519" y="18332"/>
                  </a:cubicBezTo>
                  <a:cubicBezTo>
                    <a:pt x="7527" y="18264"/>
                    <a:pt x="6713" y="17694"/>
                    <a:pt x="6309" y="17042"/>
                  </a:cubicBezTo>
                  <a:cubicBezTo>
                    <a:pt x="5961" y="16468"/>
                    <a:pt x="5865" y="15845"/>
                    <a:pt x="5831" y="15222"/>
                  </a:cubicBezTo>
                  <a:cubicBezTo>
                    <a:pt x="6604" y="14807"/>
                    <a:pt x="7411" y="14349"/>
                    <a:pt x="8375" y="14165"/>
                  </a:cubicBezTo>
                  <a:cubicBezTo>
                    <a:pt x="8519" y="14136"/>
                    <a:pt x="8662" y="14126"/>
                    <a:pt x="8799" y="14126"/>
                  </a:cubicBezTo>
                  <a:cubicBezTo>
                    <a:pt x="9374" y="14126"/>
                    <a:pt x="9880" y="14329"/>
                    <a:pt x="10427" y="14329"/>
                  </a:cubicBezTo>
                  <a:cubicBezTo>
                    <a:pt x="10543" y="14329"/>
                    <a:pt x="10666" y="14320"/>
                    <a:pt x="10790" y="14295"/>
                  </a:cubicBezTo>
                  <a:cubicBezTo>
                    <a:pt x="11515" y="14160"/>
                    <a:pt x="11692" y="13499"/>
                    <a:pt x="12452" y="13499"/>
                  </a:cubicBezTo>
                  <a:close/>
                  <a:moveTo>
                    <a:pt x="7506" y="0"/>
                  </a:moveTo>
                  <a:lnTo>
                    <a:pt x="5680" y="2486"/>
                  </a:lnTo>
                  <a:cubicBezTo>
                    <a:pt x="5222" y="3095"/>
                    <a:pt x="4743" y="3746"/>
                    <a:pt x="3909" y="4123"/>
                  </a:cubicBezTo>
                  <a:cubicBezTo>
                    <a:pt x="3533" y="4297"/>
                    <a:pt x="3067" y="4393"/>
                    <a:pt x="2616" y="4393"/>
                  </a:cubicBezTo>
                  <a:cubicBezTo>
                    <a:pt x="2076" y="4393"/>
                    <a:pt x="1563" y="4253"/>
                    <a:pt x="1241" y="3940"/>
                  </a:cubicBezTo>
                  <a:cubicBezTo>
                    <a:pt x="1057" y="3761"/>
                    <a:pt x="947" y="3524"/>
                    <a:pt x="667" y="3423"/>
                  </a:cubicBezTo>
                  <a:cubicBezTo>
                    <a:pt x="503" y="3341"/>
                    <a:pt x="297" y="3293"/>
                    <a:pt x="99" y="3264"/>
                  </a:cubicBezTo>
                  <a:cubicBezTo>
                    <a:pt x="-17" y="3553"/>
                    <a:pt x="-31" y="3853"/>
                    <a:pt x="58" y="4152"/>
                  </a:cubicBezTo>
                  <a:cubicBezTo>
                    <a:pt x="188" y="4630"/>
                    <a:pt x="523" y="5074"/>
                    <a:pt x="687" y="5542"/>
                  </a:cubicBezTo>
                  <a:cubicBezTo>
                    <a:pt x="1186" y="6894"/>
                    <a:pt x="448" y="8444"/>
                    <a:pt x="1385" y="9665"/>
                  </a:cubicBezTo>
                  <a:cubicBezTo>
                    <a:pt x="1091" y="9989"/>
                    <a:pt x="721" y="10370"/>
                    <a:pt x="947" y="10718"/>
                  </a:cubicBezTo>
                  <a:cubicBezTo>
                    <a:pt x="1221" y="11162"/>
                    <a:pt x="1864" y="11447"/>
                    <a:pt x="2233" y="11852"/>
                  </a:cubicBezTo>
                  <a:cubicBezTo>
                    <a:pt x="2637" y="12306"/>
                    <a:pt x="2678" y="12881"/>
                    <a:pt x="2637" y="13412"/>
                  </a:cubicBezTo>
                  <a:cubicBezTo>
                    <a:pt x="2602" y="14247"/>
                    <a:pt x="2937" y="16000"/>
                    <a:pt x="2992" y="16820"/>
                  </a:cubicBezTo>
                  <a:cubicBezTo>
                    <a:pt x="3245" y="20528"/>
                    <a:pt x="7636" y="21465"/>
                    <a:pt x="9941" y="21571"/>
                  </a:cubicBezTo>
                  <a:cubicBezTo>
                    <a:pt x="10400" y="21590"/>
                    <a:pt x="10837" y="21600"/>
                    <a:pt x="11255" y="21600"/>
                  </a:cubicBezTo>
                  <a:cubicBezTo>
                    <a:pt x="13430" y="21600"/>
                    <a:pt x="15160" y="21296"/>
                    <a:pt x="16891" y="20152"/>
                  </a:cubicBezTo>
                  <a:cubicBezTo>
                    <a:pt x="17958" y="19452"/>
                    <a:pt x="18416" y="19070"/>
                    <a:pt x="18819" y="18085"/>
                  </a:cubicBezTo>
                  <a:cubicBezTo>
                    <a:pt x="19100" y="17327"/>
                    <a:pt x="19264" y="16574"/>
                    <a:pt x="19339" y="15807"/>
                  </a:cubicBezTo>
                  <a:cubicBezTo>
                    <a:pt x="19599" y="13817"/>
                    <a:pt x="19873" y="11838"/>
                    <a:pt x="20146" y="9863"/>
                  </a:cubicBezTo>
                  <a:cubicBezTo>
                    <a:pt x="20741" y="9496"/>
                    <a:pt x="20926" y="8883"/>
                    <a:pt x="20906" y="8328"/>
                  </a:cubicBezTo>
                  <a:cubicBezTo>
                    <a:pt x="20906" y="7768"/>
                    <a:pt x="20741" y="7208"/>
                    <a:pt x="20796" y="6648"/>
                  </a:cubicBezTo>
                  <a:cubicBezTo>
                    <a:pt x="20796" y="6580"/>
                    <a:pt x="20817" y="6518"/>
                    <a:pt x="20830" y="6450"/>
                  </a:cubicBezTo>
                  <a:cubicBezTo>
                    <a:pt x="19784" y="6363"/>
                    <a:pt x="18730" y="5726"/>
                    <a:pt x="18895" y="4982"/>
                  </a:cubicBezTo>
                  <a:cubicBezTo>
                    <a:pt x="19579" y="5296"/>
                    <a:pt x="20317" y="5513"/>
                    <a:pt x="21111" y="5634"/>
                  </a:cubicBezTo>
                  <a:cubicBezTo>
                    <a:pt x="21254" y="5320"/>
                    <a:pt x="21439" y="5007"/>
                    <a:pt x="21569" y="4698"/>
                  </a:cubicBezTo>
                  <a:cubicBezTo>
                    <a:pt x="21391" y="4727"/>
                    <a:pt x="21213" y="4746"/>
                    <a:pt x="21029" y="4746"/>
                  </a:cubicBezTo>
                  <a:cubicBezTo>
                    <a:pt x="20249" y="4746"/>
                    <a:pt x="19442" y="4471"/>
                    <a:pt x="18881" y="4070"/>
                  </a:cubicBezTo>
                  <a:cubicBezTo>
                    <a:pt x="18840" y="4046"/>
                    <a:pt x="18819" y="4031"/>
                    <a:pt x="18785" y="4007"/>
                  </a:cubicBezTo>
                  <a:cubicBezTo>
                    <a:pt x="18751" y="4162"/>
                    <a:pt x="18710" y="4331"/>
                    <a:pt x="18655" y="4490"/>
                  </a:cubicBezTo>
                  <a:cubicBezTo>
                    <a:pt x="18382" y="5513"/>
                    <a:pt x="18067" y="6580"/>
                    <a:pt x="18382" y="7609"/>
                  </a:cubicBezTo>
                  <a:cubicBezTo>
                    <a:pt x="18566" y="8198"/>
                    <a:pt x="18970" y="8806"/>
                    <a:pt x="18696" y="9381"/>
                  </a:cubicBezTo>
                  <a:cubicBezTo>
                    <a:pt x="18231" y="10303"/>
                    <a:pt x="16316" y="10563"/>
                    <a:pt x="15926" y="11500"/>
                  </a:cubicBezTo>
                  <a:cubicBezTo>
                    <a:pt x="15837" y="11746"/>
                    <a:pt x="15817" y="11992"/>
                    <a:pt x="15858" y="12229"/>
                  </a:cubicBezTo>
                  <a:lnTo>
                    <a:pt x="15858" y="12422"/>
                  </a:lnTo>
                  <a:cubicBezTo>
                    <a:pt x="15283" y="12219"/>
                    <a:pt x="14627" y="12128"/>
                    <a:pt x="13963" y="12128"/>
                  </a:cubicBezTo>
                  <a:cubicBezTo>
                    <a:pt x="13156" y="12128"/>
                    <a:pt x="12328" y="12263"/>
                    <a:pt x="11576" y="12490"/>
                  </a:cubicBezTo>
                  <a:cubicBezTo>
                    <a:pt x="11214" y="12553"/>
                    <a:pt x="10878" y="12673"/>
                    <a:pt x="10584" y="12842"/>
                  </a:cubicBezTo>
                  <a:cubicBezTo>
                    <a:pt x="10044" y="12693"/>
                    <a:pt x="9428" y="12620"/>
                    <a:pt x="8806" y="12620"/>
                  </a:cubicBezTo>
                  <a:cubicBezTo>
                    <a:pt x="7691" y="12620"/>
                    <a:pt x="6535" y="12847"/>
                    <a:pt x="5660" y="13282"/>
                  </a:cubicBezTo>
                  <a:cubicBezTo>
                    <a:pt x="5625" y="12982"/>
                    <a:pt x="5605" y="12683"/>
                    <a:pt x="5591" y="12374"/>
                  </a:cubicBezTo>
                  <a:cubicBezTo>
                    <a:pt x="5605" y="12113"/>
                    <a:pt x="5516" y="11867"/>
                    <a:pt x="5331" y="11645"/>
                  </a:cubicBezTo>
                  <a:cubicBezTo>
                    <a:pt x="5113" y="11476"/>
                    <a:pt x="4853" y="11331"/>
                    <a:pt x="4558" y="11225"/>
                  </a:cubicBezTo>
                  <a:cubicBezTo>
                    <a:pt x="3669" y="10848"/>
                    <a:pt x="2548" y="10288"/>
                    <a:pt x="2753" y="9574"/>
                  </a:cubicBezTo>
                  <a:cubicBezTo>
                    <a:pt x="3061" y="8430"/>
                    <a:pt x="2972" y="7261"/>
                    <a:pt x="2438" y="6156"/>
                  </a:cubicBezTo>
                  <a:cubicBezTo>
                    <a:pt x="2199" y="5673"/>
                    <a:pt x="1864" y="5098"/>
                    <a:pt x="2199" y="4644"/>
                  </a:cubicBezTo>
                  <a:cubicBezTo>
                    <a:pt x="2623" y="4852"/>
                    <a:pt x="3102" y="5007"/>
                    <a:pt x="3615" y="5074"/>
                  </a:cubicBezTo>
                  <a:lnTo>
                    <a:pt x="4004" y="4958"/>
                  </a:lnTo>
                  <a:cubicBezTo>
                    <a:pt x="6583" y="4138"/>
                    <a:pt x="8136" y="1950"/>
                    <a:pt x="7506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76" name="Google Shape;1187;p39"/>
            <p:cNvSpPr/>
            <p:nvPr/>
          </p:nvSpPr>
          <p:spPr>
            <a:xfrm>
              <a:off x="2237819" y="3676181"/>
              <a:ext cx="186863" cy="2945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600" fill="norm" stroke="1" extrusionOk="0">
                  <a:moveTo>
                    <a:pt x="9908" y="0"/>
                  </a:moveTo>
                  <a:cubicBezTo>
                    <a:pt x="7453" y="0"/>
                    <a:pt x="7051" y="1719"/>
                    <a:pt x="6667" y="3054"/>
                  </a:cubicBezTo>
                  <a:cubicBezTo>
                    <a:pt x="5967" y="5543"/>
                    <a:pt x="4702" y="7951"/>
                    <a:pt x="2870" y="10210"/>
                  </a:cubicBezTo>
                  <a:cubicBezTo>
                    <a:pt x="1960" y="11297"/>
                    <a:pt x="924" y="12370"/>
                    <a:pt x="387" y="13556"/>
                  </a:cubicBezTo>
                  <a:cubicBezTo>
                    <a:pt x="-159" y="14741"/>
                    <a:pt x="-207" y="16113"/>
                    <a:pt x="771" y="17168"/>
                  </a:cubicBezTo>
                  <a:cubicBezTo>
                    <a:pt x="1701" y="18186"/>
                    <a:pt x="3407" y="18788"/>
                    <a:pt x="5037" y="19310"/>
                  </a:cubicBezTo>
                  <a:cubicBezTo>
                    <a:pt x="7415" y="20061"/>
                    <a:pt x="9812" y="20731"/>
                    <a:pt x="12247" y="21352"/>
                  </a:cubicBezTo>
                  <a:cubicBezTo>
                    <a:pt x="12736" y="21501"/>
                    <a:pt x="13282" y="21581"/>
                    <a:pt x="13790" y="21600"/>
                  </a:cubicBezTo>
                  <a:cubicBezTo>
                    <a:pt x="15085" y="21581"/>
                    <a:pt x="16091" y="20849"/>
                    <a:pt x="16820" y="20148"/>
                  </a:cubicBezTo>
                  <a:cubicBezTo>
                    <a:pt x="18105" y="18943"/>
                    <a:pt x="19245" y="17690"/>
                    <a:pt x="20252" y="16380"/>
                  </a:cubicBezTo>
                  <a:cubicBezTo>
                    <a:pt x="20693" y="15883"/>
                    <a:pt x="21000" y="15312"/>
                    <a:pt x="21134" y="14741"/>
                  </a:cubicBezTo>
                  <a:cubicBezTo>
                    <a:pt x="21393" y="13308"/>
                    <a:pt x="19917" y="12035"/>
                    <a:pt x="18804" y="10781"/>
                  </a:cubicBezTo>
                  <a:cubicBezTo>
                    <a:pt x="17414" y="9223"/>
                    <a:pt x="16427" y="7554"/>
                    <a:pt x="15909" y="5797"/>
                  </a:cubicBezTo>
                  <a:cubicBezTo>
                    <a:pt x="15554" y="4674"/>
                    <a:pt x="15372" y="3519"/>
                    <a:pt x="14701" y="2452"/>
                  </a:cubicBezTo>
                  <a:cubicBezTo>
                    <a:pt x="14049" y="1378"/>
                    <a:pt x="12784" y="391"/>
                    <a:pt x="11087" y="106"/>
                  </a:cubicBezTo>
                  <a:cubicBezTo>
                    <a:pt x="10646" y="31"/>
                    <a:pt x="10262" y="0"/>
                    <a:pt x="9908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77" name="Google Shape;1188;p39"/>
            <p:cNvSpPr/>
            <p:nvPr/>
          </p:nvSpPr>
          <p:spPr>
            <a:xfrm>
              <a:off x="2226806" y="3784448"/>
              <a:ext cx="198410" cy="192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08" h="21600" fill="norm" stroke="1" extrusionOk="0">
                  <a:moveTo>
                    <a:pt x="9873" y="0"/>
                  </a:moveTo>
                  <a:cubicBezTo>
                    <a:pt x="9743" y="0"/>
                    <a:pt x="9613" y="9"/>
                    <a:pt x="9483" y="19"/>
                  </a:cubicBezTo>
                  <a:cubicBezTo>
                    <a:pt x="9318" y="19"/>
                    <a:pt x="9179" y="76"/>
                    <a:pt x="9041" y="171"/>
                  </a:cubicBezTo>
                  <a:cubicBezTo>
                    <a:pt x="8954" y="142"/>
                    <a:pt x="8867" y="123"/>
                    <a:pt x="8781" y="123"/>
                  </a:cubicBezTo>
                  <a:cubicBezTo>
                    <a:pt x="8616" y="123"/>
                    <a:pt x="8443" y="180"/>
                    <a:pt x="8296" y="275"/>
                  </a:cubicBezTo>
                  <a:cubicBezTo>
                    <a:pt x="8010" y="484"/>
                    <a:pt x="7732" y="683"/>
                    <a:pt x="7455" y="921"/>
                  </a:cubicBezTo>
                  <a:cubicBezTo>
                    <a:pt x="3808" y="1708"/>
                    <a:pt x="1520" y="6539"/>
                    <a:pt x="472" y="9993"/>
                  </a:cubicBezTo>
                  <a:cubicBezTo>
                    <a:pt x="30" y="11474"/>
                    <a:pt x="-230" y="13068"/>
                    <a:pt x="281" y="14492"/>
                  </a:cubicBezTo>
                  <a:cubicBezTo>
                    <a:pt x="870" y="16077"/>
                    <a:pt x="2265" y="17159"/>
                    <a:pt x="3669" y="18051"/>
                  </a:cubicBezTo>
                  <a:cubicBezTo>
                    <a:pt x="5350" y="19151"/>
                    <a:pt x="7126" y="20072"/>
                    <a:pt x="8945" y="20841"/>
                  </a:cubicBezTo>
                  <a:cubicBezTo>
                    <a:pt x="9916" y="21239"/>
                    <a:pt x="10947" y="21600"/>
                    <a:pt x="11961" y="21600"/>
                  </a:cubicBezTo>
                  <a:cubicBezTo>
                    <a:pt x="12290" y="21600"/>
                    <a:pt x="12619" y="21562"/>
                    <a:pt x="12940" y="21477"/>
                  </a:cubicBezTo>
                  <a:cubicBezTo>
                    <a:pt x="14274" y="21116"/>
                    <a:pt x="15201" y="20044"/>
                    <a:pt x="16024" y="18971"/>
                  </a:cubicBezTo>
                  <a:cubicBezTo>
                    <a:pt x="17350" y="17159"/>
                    <a:pt x="18545" y="15213"/>
                    <a:pt x="19525" y="13163"/>
                  </a:cubicBezTo>
                  <a:cubicBezTo>
                    <a:pt x="19758" y="12679"/>
                    <a:pt x="19923" y="12148"/>
                    <a:pt x="20018" y="11607"/>
                  </a:cubicBezTo>
                  <a:cubicBezTo>
                    <a:pt x="21370" y="8513"/>
                    <a:pt x="17748" y="4774"/>
                    <a:pt x="14179" y="2373"/>
                  </a:cubicBezTo>
                  <a:cubicBezTo>
                    <a:pt x="12966" y="1139"/>
                    <a:pt x="11475" y="0"/>
                    <a:pt x="9873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78" name="Google Shape;1189;p39"/>
            <p:cNvSpPr/>
            <p:nvPr/>
          </p:nvSpPr>
          <p:spPr>
            <a:xfrm>
              <a:off x="2600048" y="3676604"/>
              <a:ext cx="187663" cy="296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02" h="21600" fill="norm" stroke="1" extrusionOk="0">
                  <a:moveTo>
                    <a:pt x="7142" y="0"/>
                  </a:moveTo>
                  <a:cubicBezTo>
                    <a:pt x="6664" y="0"/>
                    <a:pt x="6120" y="86"/>
                    <a:pt x="5482" y="290"/>
                  </a:cubicBezTo>
                  <a:cubicBezTo>
                    <a:pt x="3915" y="808"/>
                    <a:pt x="3033" y="1918"/>
                    <a:pt x="2704" y="3052"/>
                  </a:cubicBezTo>
                  <a:cubicBezTo>
                    <a:pt x="2404" y="4162"/>
                    <a:pt x="2582" y="5309"/>
                    <a:pt x="2554" y="6456"/>
                  </a:cubicBezTo>
                  <a:cubicBezTo>
                    <a:pt x="2582" y="8219"/>
                    <a:pt x="2151" y="9977"/>
                    <a:pt x="1287" y="11660"/>
                  </a:cubicBezTo>
                  <a:cubicBezTo>
                    <a:pt x="555" y="13023"/>
                    <a:pt x="-458" y="14466"/>
                    <a:pt x="227" y="15828"/>
                  </a:cubicBezTo>
                  <a:cubicBezTo>
                    <a:pt x="527" y="16377"/>
                    <a:pt x="987" y="16877"/>
                    <a:pt x="1569" y="17327"/>
                  </a:cubicBezTo>
                  <a:cubicBezTo>
                    <a:pt x="2911" y="18455"/>
                    <a:pt x="4402" y="19534"/>
                    <a:pt x="5988" y="20546"/>
                  </a:cubicBezTo>
                  <a:cubicBezTo>
                    <a:pt x="6805" y="21070"/>
                    <a:pt x="7818" y="21600"/>
                    <a:pt x="8935" y="21600"/>
                  </a:cubicBezTo>
                  <a:cubicBezTo>
                    <a:pt x="9066" y="21600"/>
                    <a:pt x="9197" y="21594"/>
                    <a:pt x="9329" y="21575"/>
                  </a:cubicBezTo>
                  <a:cubicBezTo>
                    <a:pt x="9835" y="21495"/>
                    <a:pt x="10314" y="21347"/>
                    <a:pt x="10717" y="21144"/>
                  </a:cubicBezTo>
                  <a:cubicBezTo>
                    <a:pt x="12894" y="20231"/>
                    <a:pt x="14996" y="19269"/>
                    <a:pt x="17042" y="18239"/>
                  </a:cubicBezTo>
                  <a:cubicBezTo>
                    <a:pt x="18458" y="17524"/>
                    <a:pt x="19903" y="16723"/>
                    <a:pt x="20504" y="15613"/>
                  </a:cubicBezTo>
                  <a:cubicBezTo>
                    <a:pt x="21142" y="14447"/>
                    <a:pt x="20682" y="13134"/>
                    <a:pt x="19800" y="12055"/>
                  </a:cubicBezTo>
                  <a:cubicBezTo>
                    <a:pt x="18909" y="10957"/>
                    <a:pt x="17595" y="10045"/>
                    <a:pt x="16413" y="9083"/>
                  </a:cubicBezTo>
                  <a:cubicBezTo>
                    <a:pt x="13955" y="7140"/>
                    <a:pt x="12012" y="4945"/>
                    <a:pt x="10623" y="2602"/>
                  </a:cubicBezTo>
                  <a:cubicBezTo>
                    <a:pt x="9910" y="1455"/>
                    <a:pt x="9085" y="0"/>
                    <a:pt x="7142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79" name="Google Shape;1190;p39"/>
            <p:cNvSpPr/>
            <p:nvPr/>
          </p:nvSpPr>
          <p:spPr>
            <a:xfrm>
              <a:off x="2600405" y="3781824"/>
              <a:ext cx="200545" cy="194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39" h="21600" fill="norm" stroke="1" extrusionOk="0">
                  <a:moveTo>
                    <a:pt x="9529" y="0"/>
                  </a:moveTo>
                  <a:cubicBezTo>
                    <a:pt x="9385" y="0"/>
                    <a:pt x="9240" y="38"/>
                    <a:pt x="9104" y="113"/>
                  </a:cubicBezTo>
                  <a:cubicBezTo>
                    <a:pt x="9002" y="75"/>
                    <a:pt x="8892" y="47"/>
                    <a:pt x="8781" y="47"/>
                  </a:cubicBezTo>
                  <a:cubicBezTo>
                    <a:pt x="8747" y="47"/>
                    <a:pt x="8705" y="56"/>
                    <a:pt x="8671" y="56"/>
                  </a:cubicBezTo>
                  <a:cubicBezTo>
                    <a:pt x="6954" y="234"/>
                    <a:pt x="5576" y="1801"/>
                    <a:pt x="4565" y="3348"/>
                  </a:cubicBezTo>
                  <a:cubicBezTo>
                    <a:pt x="1564" y="6453"/>
                    <a:pt x="-1275" y="10852"/>
                    <a:pt x="604" y="13534"/>
                  </a:cubicBezTo>
                  <a:cubicBezTo>
                    <a:pt x="765" y="14059"/>
                    <a:pt x="1037" y="14538"/>
                    <a:pt x="1360" y="14941"/>
                  </a:cubicBezTo>
                  <a:cubicBezTo>
                    <a:pt x="2669" y="16742"/>
                    <a:pt x="4131" y="18355"/>
                    <a:pt x="5763" y="19827"/>
                  </a:cubicBezTo>
                  <a:cubicBezTo>
                    <a:pt x="6724" y="20681"/>
                    <a:pt x="7846" y="21544"/>
                    <a:pt x="9147" y="21591"/>
                  </a:cubicBezTo>
                  <a:cubicBezTo>
                    <a:pt x="9206" y="21600"/>
                    <a:pt x="9274" y="21600"/>
                    <a:pt x="9334" y="21600"/>
                  </a:cubicBezTo>
                  <a:cubicBezTo>
                    <a:pt x="10575" y="21600"/>
                    <a:pt x="11790" y="20878"/>
                    <a:pt x="12861" y="20127"/>
                  </a:cubicBezTo>
                  <a:cubicBezTo>
                    <a:pt x="14485" y="18993"/>
                    <a:pt x="16024" y="17726"/>
                    <a:pt x="17443" y="16310"/>
                  </a:cubicBezTo>
                  <a:cubicBezTo>
                    <a:pt x="18633" y="15147"/>
                    <a:pt x="19798" y="13778"/>
                    <a:pt x="20078" y="12137"/>
                  </a:cubicBezTo>
                  <a:cubicBezTo>
                    <a:pt x="20325" y="10626"/>
                    <a:pt x="19781" y="9135"/>
                    <a:pt x="19092" y="7822"/>
                  </a:cubicBezTo>
                  <a:cubicBezTo>
                    <a:pt x="17469" y="4671"/>
                    <a:pt x="14434" y="516"/>
                    <a:pt x="10813" y="516"/>
                  </a:cubicBezTo>
                  <a:cubicBezTo>
                    <a:pt x="10796" y="516"/>
                    <a:pt x="10787" y="516"/>
                    <a:pt x="10779" y="516"/>
                  </a:cubicBezTo>
                  <a:cubicBezTo>
                    <a:pt x="10456" y="338"/>
                    <a:pt x="10158" y="188"/>
                    <a:pt x="9835" y="56"/>
                  </a:cubicBezTo>
                  <a:cubicBezTo>
                    <a:pt x="9742" y="19"/>
                    <a:pt x="9640" y="0"/>
                    <a:pt x="9529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80" name="Google Shape;1191;p39"/>
            <p:cNvSpPr/>
            <p:nvPr/>
          </p:nvSpPr>
          <p:spPr>
            <a:xfrm>
              <a:off x="2026935" y="1802114"/>
              <a:ext cx="678013" cy="1952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4" h="21600" fill="norm" stroke="1" extrusionOk="0">
                  <a:moveTo>
                    <a:pt x="11701" y="0"/>
                  </a:moveTo>
                  <a:cubicBezTo>
                    <a:pt x="10998" y="0"/>
                    <a:pt x="10197" y="22"/>
                    <a:pt x="9247" y="43"/>
                  </a:cubicBezTo>
                  <a:cubicBezTo>
                    <a:pt x="363" y="240"/>
                    <a:pt x="-1036" y="3785"/>
                    <a:pt x="584" y="6339"/>
                  </a:cubicBezTo>
                  <a:cubicBezTo>
                    <a:pt x="1629" y="7994"/>
                    <a:pt x="3994" y="10366"/>
                    <a:pt x="3829" y="12065"/>
                  </a:cubicBezTo>
                  <a:cubicBezTo>
                    <a:pt x="3781" y="12577"/>
                    <a:pt x="3421" y="13079"/>
                    <a:pt x="3413" y="13591"/>
                  </a:cubicBezTo>
                  <a:cubicBezTo>
                    <a:pt x="3406" y="14596"/>
                    <a:pt x="4769" y="15521"/>
                    <a:pt x="5765" y="16457"/>
                  </a:cubicBezTo>
                  <a:cubicBezTo>
                    <a:pt x="7329" y="17931"/>
                    <a:pt x="8043" y="19506"/>
                    <a:pt x="7863" y="21085"/>
                  </a:cubicBezTo>
                  <a:cubicBezTo>
                    <a:pt x="7842" y="21207"/>
                    <a:pt x="7842" y="21345"/>
                    <a:pt x="8096" y="21424"/>
                  </a:cubicBezTo>
                  <a:cubicBezTo>
                    <a:pt x="8243" y="21469"/>
                    <a:pt x="8443" y="21484"/>
                    <a:pt x="8630" y="21497"/>
                  </a:cubicBezTo>
                  <a:cubicBezTo>
                    <a:pt x="9455" y="21548"/>
                    <a:pt x="10284" y="21580"/>
                    <a:pt x="11113" y="21600"/>
                  </a:cubicBezTo>
                  <a:cubicBezTo>
                    <a:pt x="10679" y="20184"/>
                    <a:pt x="10312" y="18769"/>
                    <a:pt x="9999" y="17349"/>
                  </a:cubicBezTo>
                  <a:cubicBezTo>
                    <a:pt x="9696" y="15966"/>
                    <a:pt x="9455" y="14578"/>
                    <a:pt x="9211" y="13192"/>
                  </a:cubicBezTo>
                  <a:cubicBezTo>
                    <a:pt x="9046" y="12272"/>
                    <a:pt x="8887" y="11347"/>
                    <a:pt x="8933" y="10427"/>
                  </a:cubicBezTo>
                  <a:cubicBezTo>
                    <a:pt x="9018" y="8880"/>
                    <a:pt x="9688" y="7351"/>
                    <a:pt x="10222" y="5816"/>
                  </a:cubicBezTo>
                  <a:cubicBezTo>
                    <a:pt x="10546" y="7805"/>
                    <a:pt x="10872" y="9793"/>
                    <a:pt x="11190" y="11782"/>
                  </a:cubicBezTo>
                  <a:cubicBezTo>
                    <a:pt x="11337" y="12657"/>
                    <a:pt x="11480" y="13533"/>
                    <a:pt x="11909" y="14396"/>
                  </a:cubicBezTo>
                  <a:cubicBezTo>
                    <a:pt x="13100" y="16755"/>
                    <a:pt x="16441" y="18945"/>
                    <a:pt x="16946" y="21338"/>
                  </a:cubicBezTo>
                  <a:cubicBezTo>
                    <a:pt x="17283" y="21362"/>
                    <a:pt x="17624" y="21374"/>
                    <a:pt x="17966" y="21374"/>
                  </a:cubicBezTo>
                  <a:cubicBezTo>
                    <a:pt x="18872" y="21374"/>
                    <a:pt x="19771" y="21288"/>
                    <a:pt x="20564" y="21121"/>
                  </a:cubicBezTo>
                  <a:cubicBezTo>
                    <a:pt x="17955" y="18850"/>
                    <a:pt x="19065" y="16220"/>
                    <a:pt x="17008" y="13874"/>
                  </a:cubicBezTo>
                  <a:cubicBezTo>
                    <a:pt x="16371" y="13157"/>
                    <a:pt x="15444" y="12453"/>
                    <a:pt x="15416" y="11701"/>
                  </a:cubicBezTo>
                  <a:cubicBezTo>
                    <a:pt x="15403" y="11259"/>
                    <a:pt x="15701" y="10826"/>
                    <a:pt x="16074" y="10404"/>
                  </a:cubicBezTo>
                  <a:cubicBezTo>
                    <a:pt x="17632" y="8645"/>
                    <a:pt x="18261" y="6722"/>
                    <a:pt x="18759" y="4882"/>
                  </a:cubicBezTo>
                  <a:cubicBezTo>
                    <a:pt x="19098" y="3621"/>
                    <a:pt x="18461" y="1875"/>
                    <a:pt x="16317" y="876"/>
                  </a:cubicBezTo>
                  <a:cubicBezTo>
                    <a:pt x="14762" y="153"/>
                    <a:pt x="13565" y="0"/>
                    <a:pt x="11701" y="0"/>
                  </a:cubicBezTo>
                  <a:close/>
                </a:path>
              </a:pathLst>
            </a:custGeom>
            <a:solidFill>
              <a:srgbClr val="23326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81" name="Google Shape;1192;p39"/>
            <p:cNvSpPr/>
            <p:nvPr/>
          </p:nvSpPr>
          <p:spPr>
            <a:xfrm>
              <a:off x="2139739" y="2881740"/>
              <a:ext cx="253613" cy="8729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600" fill="norm" stroke="1" extrusionOk="0">
                  <a:moveTo>
                    <a:pt x="1159" y="0"/>
                  </a:moveTo>
                  <a:lnTo>
                    <a:pt x="1159" y="276"/>
                  </a:lnTo>
                  <a:cubicBezTo>
                    <a:pt x="1030" y="1418"/>
                    <a:pt x="0" y="2547"/>
                    <a:pt x="0" y="3693"/>
                  </a:cubicBezTo>
                  <a:cubicBezTo>
                    <a:pt x="-22" y="5938"/>
                    <a:pt x="3781" y="8009"/>
                    <a:pt x="6575" y="10097"/>
                  </a:cubicBezTo>
                  <a:cubicBezTo>
                    <a:pt x="10983" y="13394"/>
                    <a:pt x="12964" y="16917"/>
                    <a:pt x="12460" y="20448"/>
                  </a:cubicBezTo>
                  <a:cubicBezTo>
                    <a:pt x="12402" y="20720"/>
                    <a:pt x="12402" y="21030"/>
                    <a:pt x="13115" y="21206"/>
                  </a:cubicBezTo>
                  <a:cubicBezTo>
                    <a:pt x="13526" y="21307"/>
                    <a:pt x="14088" y="21340"/>
                    <a:pt x="14613" y="21370"/>
                  </a:cubicBezTo>
                  <a:cubicBezTo>
                    <a:pt x="16925" y="21483"/>
                    <a:pt x="19252" y="21556"/>
                    <a:pt x="21578" y="21600"/>
                  </a:cubicBezTo>
                  <a:cubicBezTo>
                    <a:pt x="20361" y="18433"/>
                    <a:pt x="19331" y="15268"/>
                    <a:pt x="18452" y="12091"/>
                  </a:cubicBezTo>
                  <a:cubicBezTo>
                    <a:pt x="17638" y="9115"/>
                    <a:pt x="16961" y="6141"/>
                    <a:pt x="16299" y="3161"/>
                  </a:cubicBezTo>
                  <a:cubicBezTo>
                    <a:pt x="16227" y="3177"/>
                    <a:pt x="16126" y="3196"/>
                    <a:pt x="16032" y="3213"/>
                  </a:cubicBezTo>
                  <a:cubicBezTo>
                    <a:pt x="15153" y="3349"/>
                    <a:pt x="14160" y="3416"/>
                    <a:pt x="13166" y="3416"/>
                  </a:cubicBezTo>
                  <a:cubicBezTo>
                    <a:pt x="11228" y="3416"/>
                    <a:pt x="9269" y="3167"/>
                    <a:pt x="8088" y="2716"/>
                  </a:cubicBezTo>
                  <a:cubicBezTo>
                    <a:pt x="6561" y="2134"/>
                    <a:pt x="6323" y="1322"/>
                    <a:pt x="4789" y="739"/>
                  </a:cubicBezTo>
                  <a:cubicBezTo>
                    <a:pt x="3838" y="379"/>
                    <a:pt x="2578" y="159"/>
                    <a:pt x="1159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82" name="Google Shape;1193;p39"/>
            <p:cNvSpPr/>
            <p:nvPr/>
          </p:nvSpPr>
          <p:spPr>
            <a:xfrm>
              <a:off x="2027494" y="1802114"/>
              <a:ext cx="620485" cy="558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417" y="0"/>
                  </a:moveTo>
                  <a:cubicBezTo>
                    <a:pt x="12609" y="0"/>
                    <a:pt x="11693" y="79"/>
                    <a:pt x="10600" y="151"/>
                  </a:cubicBezTo>
                  <a:cubicBezTo>
                    <a:pt x="3074" y="652"/>
                    <a:pt x="239" y="7527"/>
                    <a:pt x="0" y="14682"/>
                  </a:cubicBezTo>
                  <a:cubicBezTo>
                    <a:pt x="253" y="14672"/>
                    <a:pt x="507" y="14665"/>
                    <a:pt x="763" y="14665"/>
                  </a:cubicBezTo>
                  <a:cubicBezTo>
                    <a:pt x="4335" y="14665"/>
                    <a:pt x="8133" y="15677"/>
                    <a:pt x="9845" y="16993"/>
                  </a:cubicBezTo>
                  <a:cubicBezTo>
                    <a:pt x="8634" y="16371"/>
                    <a:pt x="7305" y="16063"/>
                    <a:pt x="5973" y="16063"/>
                  </a:cubicBezTo>
                  <a:cubicBezTo>
                    <a:pt x="4137" y="16063"/>
                    <a:pt x="2301" y="16646"/>
                    <a:pt x="778" y="17789"/>
                  </a:cubicBezTo>
                  <a:lnTo>
                    <a:pt x="9474" y="19023"/>
                  </a:lnTo>
                  <a:cubicBezTo>
                    <a:pt x="9447" y="19023"/>
                    <a:pt x="9424" y="19023"/>
                    <a:pt x="9397" y="19023"/>
                  </a:cubicBezTo>
                  <a:cubicBezTo>
                    <a:pt x="7553" y="19023"/>
                    <a:pt x="5814" y="19973"/>
                    <a:pt x="4691" y="21600"/>
                  </a:cubicBezTo>
                  <a:cubicBezTo>
                    <a:pt x="9577" y="20683"/>
                    <a:pt x="14318" y="19013"/>
                    <a:pt x="18789" y="16633"/>
                  </a:cubicBezTo>
                  <a:cubicBezTo>
                    <a:pt x="17949" y="16315"/>
                    <a:pt x="17077" y="16155"/>
                    <a:pt x="16207" y="16155"/>
                  </a:cubicBezTo>
                  <a:cubicBezTo>
                    <a:pt x="14949" y="16155"/>
                    <a:pt x="13697" y="16486"/>
                    <a:pt x="12562" y="17144"/>
                  </a:cubicBezTo>
                  <a:cubicBezTo>
                    <a:pt x="11775" y="16633"/>
                    <a:pt x="12674" y="15343"/>
                    <a:pt x="13523" y="14973"/>
                  </a:cubicBezTo>
                  <a:cubicBezTo>
                    <a:pt x="15459" y="14135"/>
                    <a:pt x="17510" y="13706"/>
                    <a:pt x="19578" y="13706"/>
                  </a:cubicBezTo>
                  <a:cubicBezTo>
                    <a:pt x="20250" y="13706"/>
                    <a:pt x="20925" y="13752"/>
                    <a:pt x="21600" y="13843"/>
                  </a:cubicBezTo>
                  <a:cubicBezTo>
                    <a:pt x="21479" y="10016"/>
                    <a:pt x="20613" y="5753"/>
                    <a:pt x="18715" y="3061"/>
                  </a:cubicBezTo>
                  <a:cubicBezTo>
                    <a:pt x="16923" y="534"/>
                    <a:pt x="15553" y="0"/>
                    <a:pt x="13417" y="0"/>
                  </a:cubicBezTo>
                  <a:close/>
                </a:path>
              </a:pathLst>
            </a:custGeom>
            <a:solidFill>
              <a:srgbClr val="1D29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83" name="Google Shape;1194;p39"/>
            <p:cNvSpPr/>
            <p:nvPr/>
          </p:nvSpPr>
          <p:spPr>
            <a:xfrm>
              <a:off x="2402917" y="2886565"/>
              <a:ext cx="302032" cy="8478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595" y="0"/>
                  </a:moveTo>
                  <a:cubicBezTo>
                    <a:pt x="9517" y="28"/>
                    <a:pt x="9450" y="58"/>
                    <a:pt x="9383" y="93"/>
                  </a:cubicBezTo>
                  <a:cubicBezTo>
                    <a:pt x="8518" y="593"/>
                    <a:pt x="9335" y="1255"/>
                    <a:pt x="8978" y="1824"/>
                  </a:cubicBezTo>
                  <a:cubicBezTo>
                    <a:pt x="8554" y="2502"/>
                    <a:pt x="6562" y="2873"/>
                    <a:pt x="4571" y="2873"/>
                  </a:cubicBezTo>
                  <a:cubicBezTo>
                    <a:pt x="3923" y="2873"/>
                    <a:pt x="3281" y="2834"/>
                    <a:pt x="2694" y="2754"/>
                  </a:cubicBezTo>
                  <a:cubicBezTo>
                    <a:pt x="1701" y="2609"/>
                    <a:pt x="787" y="2394"/>
                    <a:pt x="0" y="2126"/>
                  </a:cubicBezTo>
                  <a:cubicBezTo>
                    <a:pt x="266" y="3265"/>
                    <a:pt x="624" y="4406"/>
                    <a:pt x="1211" y="5527"/>
                  </a:cubicBezTo>
                  <a:cubicBezTo>
                    <a:pt x="4002" y="10960"/>
                    <a:pt x="11878" y="16010"/>
                    <a:pt x="13070" y="21520"/>
                  </a:cubicBezTo>
                  <a:cubicBezTo>
                    <a:pt x="13851" y="21574"/>
                    <a:pt x="14644" y="21600"/>
                    <a:pt x="15437" y="21600"/>
                  </a:cubicBezTo>
                  <a:cubicBezTo>
                    <a:pt x="17586" y="21600"/>
                    <a:pt x="19717" y="21402"/>
                    <a:pt x="21600" y="21013"/>
                  </a:cubicBezTo>
                  <a:cubicBezTo>
                    <a:pt x="15449" y="15784"/>
                    <a:pt x="18065" y="9728"/>
                    <a:pt x="13215" y="4330"/>
                  </a:cubicBezTo>
                  <a:cubicBezTo>
                    <a:pt x="11914" y="2888"/>
                    <a:pt x="10086" y="1482"/>
                    <a:pt x="959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84" name="Google Shape;1195;p39"/>
            <p:cNvSpPr/>
            <p:nvPr/>
          </p:nvSpPr>
          <p:spPr>
            <a:xfrm>
              <a:off x="2150055" y="416309"/>
              <a:ext cx="381435" cy="645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0" h="21600" fill="norm" stroke="1" extrusionOk="0">
                  <a:moveTo>
                    <a:pt x="10596" y="0"/>
                  </a:moveTo>
                  <a:cubicBezTo>
                    <a:pt x="9555" y="0"/>
                    <a:pt x="8520" y="187"/>
                    <a:pt x="7588" y="512"/>
                  </a:cubicBezTo>
                  <a:cubicBezTo>
                    <a:pt x="6320" y="963"/>
                    <a:pt x="5308" y="1619"/>
                    <a:pt x="4324" y="2251"/>
                  </a:cubicBezTo>
                  <a:cubicBezTo>
                    <a:pt x="3455" y="2817"/>
                    <a:pt x="2571" y="3397"/>
                    <a:pt x="2058" y="4096"/>
                  </a:cubicBezTo>
                  <a:cubicBezTo>
                    <a:pt x="1545" y="4821"/>
                    <a:pt x="1492" y="5622"/>
                    <a:pt x="1545" y="6409"/>
                  </a:cubicBezTo>
                  <a:cubicBezTo>
                    <a:pt x="1697" y="9201"/>
                    <a:pt x="3055" y="11964"/>
                    <a:pt x="2609" y="14746"/>
                  </a:cubicBezTo>
                  <a:cubicBezTo>
                    <a:pt x="2519" y="15366"/>
                    <a:pt x="2286" y="16020"/>
                    <a:pt x="1559" y="16479"/>
                  </a:cubicBezTo>
                  <a:cubicBezTo>
                    <a:pt x="1188" y="16708"/>
                    <a:pt x="727" y="16867"/>
                    <a:pt x="380" y="17113"/>
                  </a:cubicBezTo>
                  <a:cubicBezTo>
                    <a:pt x="34" y="17348"/>
                    <a:pt x="-147" y="17707"/>
                    <a:pt x="148" y="17959"/>
                  </a:cubicBezTo>
                  <a:cubicBezTo>
                    <a:pt x="328" y="18104"/>
                    <a:pt x="623" y="18189"/>
                    <a:pt x="841" y="18310"/>
                  </a:cubicBezTo>
                  <a:cubicBezTo>
                    <a:pt x="1188" y="18509"/>
                    <a:pt x="1302" y="18797"/>
                    <a:pt x="1468" y="19066"/>
                  </a:cubicBezTo>
                  <a:cubicBezTo>
                    <a:pt x="2134" y="20088"/>
                    <a:pt x="3554" y="20872"/>
                    <a:pt x="5322" y="21178"/>
                  </a:cubicBezTo>
                  <a:cubicBezTo>
                    <a:pt x="5878" y="21272"/>
                    <a:pt x="6448" y="21320"/>
                    <a:pt x="7013" y="21320"/>
                  </a:cubicBezTo>
                  <a:cubicBezTo>
                    <a:pt x="8282" y="21320"/>
                    <a:pt x="9532" y="21088"/>
                    <a:pt x="10586" y="20643"/>
                  </a:cubicBezTo>
                  <a:cubicBezTo>
                    <a:pt x="11304" y="21249"/>
                    <a:pt x="12468" y="21600"/>
                    <a:pt x="13689" y="21600"/>
                  </a:cubicBezTo>
                  <a:cubicBezTo>
                    <a:pt x="13841" y="21600"/>
                    <a:pt x="13993" y="21594"/>
                    <a:pt x="14145" y="21583"/>
                  </a:cubicBezTo>
                  <a:cubicBezTo>
                    <a:pt x="15528" y="21484"/>
                    <a:pt x="16692" y="20926"/>
                    <a:pt x="17177" y="20156"/>
                  </a:cubicBezTo>
                  <a:cubicBezTo>
                    <a:pt x="17262" y="20162"/>
                    <a:pt x="17348" y="20165"/>
                    <a:pt x="17429" y="20165"/>
                  </a:cubicBezTo>
                  <a:cubicBezTo>
                    <a:pt x="18464" y="20165"/>
                    <a:pt x="19362" y="19658"/>
                    <a:pt x="19933" y="19143"/>
                  </a:cubicBezTo>
                  <a:cubicBezTo>
                    <a:pt x="20698" y="18446"/>
                    <a:pt x="21187" y="17662"/>
                    <a:pt x="21377" y="16838"/>
                  </a:cubicBezTo>
                  <a:cubicBezTo>
                    <a:pt x="21429" y="16578"/>
                    <a:pt x="21453" y="16289"/>
                    <a:pt x="21173" y="16074"/>
                  </a:cubicBezTo>
                  <a:cubicBezTo>
                    <a:pt x="20945" y="15899"/>
                    <a:pt x="20531" y="15816"/>
                    <a:pt x="20213" y="15669"/>
                  </a:cubicBezTo>
                  <a:cubicBezTo>
                    <a:pt x="19519" y="15372"/>
                    <a:pt x="19267" y="14854"/>
                    <a:pt x="19073" y="14367"/>
                  </a:cubicBezTo>
                  <a:cubicBezTo>
                    <a:pt x="17856" y="11369"/>
                    <a:pt x="17191" y="8300"/>
                    <a:pt x="17086" y="5212"/>
                  </a:cubicBezTo>
                  <a:cubicBezTo>
                    <a:pt x="17063" y="4258"/>
                    <a:pt x="16949" y="3145"/>
                    <a:pt x="15575" y="2610"/>
                  </a:cubicBezTo>
                  <a:cubicBezTo>
                    <a:pt x="15324" y="2511"/>
                    <a:pt x="15015" y="1557"/>
                    <a:pt x="14734" y="1322"/>
                  </a:cubicBezTo>
                  <a:cubicBezTo>
                    <a:pt x="14245" y="900"/>
                    <a:pt x="13594" y="558"/>
                    <a:pt x="12839" y="323"/>
                  </a:cubicBezTo>
                  <a:cubicBezTo>
                    <a:pt x="12121" y="102"/>
                    <a:pt x="11361" y="0"/>
                    <a:pt x="10596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85" name="Google Shape;1196;p39"/>
            <p:cNvSpPr/>
            <p:nvPr/>
          </p:nvSpPr>
          <p:spPr>
            <a:xfrm>
              <a:off x="1972980" y="911681"/>
              <a:ext cx="809085" cy="7691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078" y="0"/>
                  </a:moveTo>
                  <a:cubicBezTo>
                    <a:pt x="8814" y="0"/>
                    <a:pt x="8563" y="31"/>
                    <a:pt x="8337" y="100"/>
                  </a:cubicBezTo>
                  <a:cubicBezTo>
                    <a:pt x="7661" y="304"/>
                    <a:pt x="7058" y="1151"/>
                    <a:pt x="6486" y="1586"/>
                  </a:cubicBezTo>
                  <a:cubicBezTo>
                    <a:pt x="5670" y="2201"/>
                    <a:pt x="4798" y="2731"/>
                    <a:pt x="3878" y="3169"/>
                  </a:cubicBezTo>
                  <a:cubicBezTo>
                    <a:pt x="3227" y="3468"/>
                    <a:pt x="2540" y="3737"/>
                    <a:pt x="2027" y="4258"/>
                  </a:cubicBezTo>
                  <a:cubicBezTo>
                    <a:pt x="1042" y="5249"/>
                    <a:pt x="974" y="6851"/>
                    <a:pt x="931" y="8292"/>
                  </a:cubicBezTo>
                  <a:cubicBezTo>
                    <a:pt x="834" y="11565"/>
                    <a:pt x="518" y="14827"/>
                    <a:pt x="0" y="18055"/>
                  </a:cubicBezTo>
                  <a:cubicBezTo>
                    <a:pt x="2899" y="20366"/>
                    <a:pt x="6425" y="21600"/>
                    <a:pt x="10027" y="21600"/>
                  </a:cubicBezTo>
                  <a:cubicBezTo>
                    <a:pt x="10698" y="21600"/>
                    <a:pt x="11372" y="21557"/>
                    <a:pt x="12045" y="21472"/>
                  </a:cubicBezTo>
                  <a:cubicBezTo>
                    <a:pt x="13275" y="21303"/>
                    <a:pt x="14481" y="20996"/>
                    <a:pt x="15688" y="20682"/>
                  </a:cubicBezTo>
                  <a:lnTo>
                    <a:pt x="21600" y="19163"/>
                  </a:lnTo>
                  <a:cubicBezTo>
                    <a:pt x="20784" y="15750"/>
                    <a:pt x="19962" y="12329"/>
                    <a:pt x="19139" y="8915"/>
                  </a:cubicBezTo>
                  <a:cubicBezTo>
                    <a:pt x="18872" y="7793"/>
                    <a:pt x="18599" y="6666"/>
                    <a:pt x="18197" y="5589"/>
                  </a:cubicBezTo>
                  <a:cubicBezTo>
                    <a:pt x="17758" y="4424"/>
                    <a:pt x="17137" y="3290"/>
                    <a:pt x="16167" y="2560"/>
                  </a:cubicBezTo>
                  <a:cubicBezTo>
                    <a:pt x="15534" y="2085"/>
                    <a:pt x="14791" y="1809"/>
                    <a:pt x="14054" y="1540"/>
                  </a:cubicBezTo>
                  <a:cubicBezTo>
                    <a:pt x="12798" y="1079"/>
                    <a:pt x="10658" y="0"/>
                    <a:pt x="9078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86" name="Google Shape;1197;p39"/>
            <p:cNvSpPr/>
            <p:nvPr/>
          </p:nvSpPr>
          <p:spPr>
            <a:xfrm>
              <a:off x="2211711" y="638092"/>
              <a:ext cx="258079" cy="496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1600" fill="norm" stroke="1" extrusionOk="0">
                  <a:moveTo>
                    <a:pt x="9471" y="0"/>
                  </a:moveTo>
                  <a:cubicBezTo>
                    <a:pt x="7668" y="0"/>
                    <a:pt x="5886" y="158"/>
                    <a:pt x="4281" y="575"/>
                  </a:cubicBezTo>
                  <a:cubicBezTo>
                    <a:pt x="3633" y="752"/>
                    <a:pt x="3309" y="1131"/>
                    <a:pt x="3478" y="1500"/>
                  </a:cubicBezTo>
                  <a:cubicBezTo>
                    <a:pt x="5224" y="5432"/>
                    <a:pt x="4654" y="9534"/>
                    <a:pt x="4091" y="13555"/>
                  </a:cubicBezTo>
                  <a:cubicBezTo>
                    <a:pt x="2985" y="13942"/>
                    <a:pt x="1527" y="14281"/>
                    <a:pt x="407" y="14668"/>
                  </a:cubicBezTo>
                  <a:cubicBezTo>
                    <a:pt x="6" y="14745"/>
                    <a:pt x="-128" y="15014"/>
                    <a:pt x="140" y="15195"/>
                  </a:cubicBezTo>
                  <a:cubicBezTo>
                    <a:pt x="1809" y="17270"/>
                    <a:pt x="4372" y="19116"/>
                    <a:pt x="7619" y="20598"/>
                  </a:cubicBezTo>
                  <a:cubicBezTo>
                    <a:pt x="8732" y="21110"/>
                    <a:pt x="10119" y="21600"/>
                    <a:pt x="11542" y="21600"/>
                  </a:cubicBezTo>
                  <a:cubicBezTo>
                    <a:pt x="11823" y="21600"/>
                    <a:pt x="12105" y="21582"/>
                    <a:pt x="12380" y="21541"/>
                  </a:cubicBezTo>
                  <a:cubicBezTo>
                    <a:pt x="13422" y="21390"/>
                    <a:pt x="14225" y="20962"/>
                    <a:pt x="14922" y="20535"/>
                  </a:cubicBezTo>
                  <a:cubicBezTo>
                    <a:pt x="17866" y="18748"/>
                    <a:pt x="20085" y="16673"/>
                    <a:pt x="21472" y="14428"/>
                  </a:cubicBezTo>
                  <a:cubicBezTo>
                    <a:pt x="20106" y="14111"/>
                    <a:pt x="18662" y="13702"/>
                    <a:pt x="17296" y="13385"/>
                  </a:cubicBezTo>
                  <a:cubicBezTo>
                    <a:pt x="15169" y="9236"/>
                    <a:pt x="13859" y="4964"/>
                    <a:pt x="14225" y="663"/>
                  </a:cubicBezTo>
                  <a:cubicBezTo>
                    <a:pt x="14260" y="556"/>
                    <a:pt x="14204" y="435"/>
                    <a:pt x="14091" y="335"/>
                  </a:cubicBezTo>
                  <a:cubicBezTo>
                    <a:pt x="13957" y="287"/>
                    <a:pt x="13802" y="247"/>
                    <a:pt x="13633" y="236"/>
                  </a:cubicBezTo>
                  <a:cubicBezTo>
                    <a:pt x="12274" y="96"/>
                    <a:pt x="10866" y="0"/>
                    <a:pt x="9471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87" name="Google Shape;1198;p39"/>
            <p:cNvSpPr/>
            <p:nvPr/>
          </p:nvSpPr>
          <p:spPr>
            <a:xfrm>
              <a:off x="2252976" y="638092"/>
              <a:ext cx="144693" cy="2644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9" h="21600" fill="norm" stroke="1" extrusionOk="0">
                  <a:moveTo>
                    <a:pt x="10723" y="0"/>
                  </a:moveTo>
                  <a:cubicBezTo>
                    <a:pt x="7521" y="0"/>
                    <a:pt x="4357" y="297"/>
                    <a:pt x="1505" y="1079"/>
                  </a:cubicBezTo>
                  <a:cubicBezTo>
                    <a:pt x="354" y="1410"/>
                    <a:pt x="-221" y="2123"/>
                    <a:pt x="79" y="2814"/>
                  </a:cubicBezTo>
                  <a:cubicBezTo>
                    <a:pt x="1768" y="6762"/>
                    <a:pt x="2205" y="10786"/>
                    <a:pt x="2168" y="14845"/>
                  </a:cubicBezTo>
                  <a:cubicBezTo>
                    <a:pt x="3419" y="15799"/>
                    <a:pt x="4732" y="16732"/>
                    <a:pt x="6083" y="17645"/>
                  </a:cubicBezTo>
                  <a:cubicBezTo>
                    <a:pt x="8647" y="19374"/>
                    <a:pt x="11673" y="21130"/>
                    <a:pt x="15651" y="21538"/>
                  </a:cubicBezTo>
                  <a:cubicBezTo>
                    <a:pt x="15913" y="21579"/>
                    <a:pt x="16176" y="21600"/>
                    <a:pt x="16439" y="21600"/>
                  </a:cubicBezTo>
                  <a:cubicBezTo>
                    <a:pt x="16764" y="21600"/>
                    <a:pt x="17089" y="21572"/>
                    <a:pt x="17402" y="21517"/>
                  </a:cubicBezTo>
                  <a:cubicBezTo>
                    <a:pt x="18215" y="21330"/>
                    <a:pt x="18652" y="20867"/>
                    <a:pt x="19028" y="20418"/>
                  </a:cubicBezTo>
                  <a:cubicBezTo>
                    <a:pt x="19903" y="19374"/>
                    <a:pt x="20679" y="18316"/>
                    <a:pt x="21379" y="17230"/>
                  </a:cubicBezTo>
                  <a:cubicBezTo>
                    <a:pt x="19628" y="11962"/>
                    <a:pt x="18727" y="6610"/>
                    <a:pt x="19165" y="1245"/>
                  </a:cubicBezTo>
                  <a:cubicBezTo>
                    <a:pt x="19228" y="1044"/>
                    <a:pt x="19128" y="816"/>
                    <a:pt x="18928" y="629"/>
                  </a:cubicBezTo>
                  <a:cubicBezTo>
                    <a:pt x="18690" y="539"/>
                    <a:pt x="18415" y="463"/>
                    <a:pt x="18115" y="443"/>
                  </a:cubicBezTo>
                  <a:cubicBezTo>
                    <a:pt x="15701" y="180"/>
                    <a:pt x="13199" y="0"/>
                    <a:pt x="10723" y="0"/>
                  </a:cubicBezTo>
                  <a:close/>
                </a:path>
              </a:pathLst>
            </a:custGeom>
            <a:solidFill>
              <a:schemeClr val="accent6">
                <a:alpha val="7095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88" name="Google Shape;1199;p39"/>
            <p:cNvSpPr/>
            <p:nvPr/>
          </p:nvSpPr>
          <p:spPr>
            <a:xfrm>
              <a:off x="2202233" y="483945"/>
              <a:ext cx="245539" cy="340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68" h="21600" fill="norm" stroke="1" extrusionOk="0">
                  <a:moveTo>
                    <a:pt x="8635" y="0"/>
                  </a:moveTo>
                  <a:cubicBezTo>
                    <a:pt x="7415" y="0"/>
                    <a:pt x="6243" y="172"/>
                    <a:pt x="5269" y="677"/>
                  </a:cubicBezTo>
                  <a:cubicBezTo>
                    <a:pt x="4352" y="1155"/>
                    <a:pt x="3745" y="1864"/>
                    <a:pt x="3251" y="2599"/>
                  </a:cubicBezTo>
                  <a:cubicBezTo>
                    <a:pt x="1939" y="4597"/>
                    <a:pt x="1466" y="6971"/>
                    <a:pt x="1537" y="9302"/>
                  </a:cubicBezTo>
                  <a:cubicBezTo>
                    <a:pt x="1261" y="9146"/>
                    <a:pt x="958" y="9033"/>
                    <a:pt x="690" y="9033"/>
                  </a:cubicBezTo>
                  <a:cubicBezTo>
                    <a:pt x="407" y="9033"/>
                    <a:pt x="175" y="9157"/>
                    <a:pt x="55" y="9473"/>
                  </a:cubicBezTo>
                  <a:cubicBezTo>
                    <a:pt x="-150" y="9978"/>
                    <a:pt x="266" y="10617"/>
                    <a:pt x="549" y="11052"/>
                  </a:cubicBezTo>
                  <a:cubicBezTo>
                    <a:pt x="739" y="11353"/>
                    <a:pt x="986" y="11632"/>
                    <a:pt x="1275" y="11874"/>
                  </a:cubicBezTo>
                  <a:cubicBezTo>
                    <a:pt x="1466" y="12121"/>
                    <a:pt x="1713" y="12352"/>
                    <a:pt x="2016" y="12529"/>
                  </a:cubicBezTo>
                  <a:cubicBezTo>
                    <a:pt x="2165" y="13179"/>
                    <a:pt x="2355" y="13829"/>
                    <a:pt x="2588" y="14436"/>
                  </a:cubicBezTo>
                  <a:cubicBezTo>
                    <a:pt x="3399" y="16654"/>
                    <a:pt x="4902" y="18781"/>
                    <a:pt x="7281" y="20343"/>
                  </a:cubicBezTo>
                  <a:cubicBezTo>
                    <a:pt x="8332" y="21020"/>
                    <a:pt x="9701" y="21600"/>
                    <a:pt x="11070" y="21600"/>
                  </a:cubicBezTo>
                  <a:cubicBezTo>
                    <a:pt x="11366" y="21600"/>
                    <a:pt x="11663" y="21573"/>
                    <a:pt x="11959" y="21514"/>
                  </a:cubicBezTo>
                  <a:cubicBezTo>
                    <a:pt x="13159" y="21283"/>
                    <a:pt x="14034" y="20590"/>
                    <a:pt x="14739" y="19865"/>
                  </a:cubicBezTo>
                  <a:cubicBezTo>
                    <a:pt x="16637" y="17910"/>
                    <a:pt x="17668" y="15655"/>
                    <a:pt x="18275" y="13324"/>
                  </a:cubicBezTo>
                  <a:cubicBezTo>
                    <a:pt x="18282" y="13324"/>
                    <a:pt x="18296" y="13324"/>
                    <a:pt x="18303" y="13324"/>
                  </a:cubicBezTo>
                  <a:cubicBezTo>
                    <a:pt x="18634" y="13324"/>
                    <a:pt x="18896" y="13099"/>
                    <a:pt x="18846" y="12830"/>
                  </a:cubicBezTo>
                  <a:cubicBezTo>
                    <a:pt x="18881" y="12803"/>
                    <a:pt x="18917" y="12771"/>
                    <a:pt x="18938" y="12744"/>
                  </a:cubicBezTo>
                  <a:cubicBezTo>
                    <a:pt x="19411" y="11949"/>
                    <a:pt x="21450" y="9371"/>
                    <a:pt x="19891" y="8706"/>
                  </a:cubicBezTo>
                  <a:cubicBezTo>
                    <a:pt x="19792" y="8663"/>
                    <a:pt x="19700" y="8646"/>
                    <a:pt x="19587" y="8636"/>
                  </a:cubicBezTo>
                  <a:cubicBezTo>
                    <a:pt x="19467" y="8587"/>
                    <a:pt x="19333" y="8561"/>
                    <a:pt x="19199" y="8561"/>
                  </a:cubicBezTo>
                  <a:cubicBezTo>
                    <a:pt x="19135" y="8561"/>
                    <a:pt x="19072" y="8566"/>
                    <a:pt x="19016" y="8577"/>
                  </a:cubicBezTo>
                  <a:cubicBezTo>
                    <a:pt x="19051" y="8083"/>
                    <a:pt x="19093" y="7594"/>
                    <a:pt x="19128" y="7116"/>
                  </a:cubicBezTo>
                  <a:cubicBezTo>
                    <a:pt x="19241" y="5521"/>
                    <a:pt x="19284" y="3786"/>
                    <a:pt x="17971" y="2497"/>
                  </a:cubicBezTo>
                  <a:cubicBezTo>
                    <a:pt x="16602" y="1139"/>
                    <a:pt x="14125" y="634"/>
                    <a:pt x="11825" y="285"/>
                  </a:cubicBezTo>
                  <a:cubicBezTo>
                    <a:pt x="10795" y="129"/>
                    <a:pt x="9694" y="0"/>
                    <a:pt x="8635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89" name="Google Shape;1200;p39"/>
            <p:cNvSpPr/>
            <p:nvPr/>
          </p:nvSpPr>
          <p:spPr>
            <a:xfrm>
              <a:off x="5607256" y="863852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6619" y="9406"/>
                    <a:pt x="14110" y="15677"/>
                    <a:pt x="21600" y="21600"/>
                  </a:cubicBezTo>
                  <a:cubicBezTo>
                    <a:pt x="14632" y="13935"/>
                    <a:pt x="7142" y="6271"/>
                    <a:pt x="0" y="0"/>
                  </a:cubicBezTo>
                  <a:close/>
                </a:path>
              </a:pathLst>
            </a:custGeom>
            <a:solidFill>
              <a:srgbClr val="F9AF6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90" name="Google Shape;1201;p39"/>
            <p:cNvSpPr/>
            <p:nvPr/>
          </p:nvSpPr>
          <p:spPr>
            <a:xfrm>
              <a:off x="4984294" y="947742"/>
              <a:ext cx="964781" cy="8941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5" h="21600" fill="norm" stroke="1" extrusionOk="0">
                  <a:moveTo>
                    <a:pt x="10648" y="0"/>
                  </a:moveTo>
                  <a:cubicBezTo>
                    <a:pt x="10338" y="0"/>
                    <a:pt x="10029" y="47"/>
                    <a:pt x="9727" y="141"/>
                  </a:cubicBezTo>
                  <a:cubicBezTo>
                    <a:pt x="9308" y="264"/>
                    <a:pt x="9214" y="438"/>
                    <a:pt x="8850" y="438"/>
                  </a:cubicBezTo>
                  <a:cubicBezTo>
                    <a:pt x="8813" y="438"/>
                    <a:pt x="8770" y="436"/>
                    <a:pt x="8725" y="431"/>
                  </a:cubicBezTo>
                  <a:cubicBezTo>
                    <a:pt x="8338" y="393"/>
                    <a:pt x="8082" y="92"/>
                    <a:pt x="7710" y="92"/>
                  </a:cubicBezTo>
                  <a:cubicBezTo>
                    <a:pt x="7620" y="92"/>
                    <a:pt x="7525" y="110"/>
                    <a:pt x="7420" y="151"/>
                  </a:cubicBezTo>
                  <a:cubicBezTo>
                    <a:pt x="7153" y="249"/>
                    <a:pt x="6945" y="483"/>
                    <a:pt x="6734" y="697"/>
                  </a:cubicBezTo>
                  <a:cubicBezTo>
                    <a:pt x="5863" y="1585"/>
                    <a:pt x="4850" y="2294"/>
                    <a:pt x="3747" y="2791"/>
                  </a:cubicBezTo>
                  <a:cubicBezTo>
                    <a:pt x="2997" y="3127"/>
                    <a:pt x="2079" y="3529"/>
                    <a:pt x="1978" y="4411"/>
                  </a:cubicBezTo>
                  <a:cubicBezTo>
                    <a:pt x="1960" y="4587"/>
                    <a:pt x="1978" y="4763"/>
                    <a:pt x="1963" y="4940"/>
                  </a:cubicBezTo>
                  <a:cubicBezTo>
                    <a:pt x="1933" y="5380"/>
                    <a:pt x="1713" y="5773"/>
                    <a:pt x="1535" y="6169"/>
                  </a:cubicBezTo>
                  <a:cubicBezTo>
                    <a:pt x="1003" y="7370"/>
                    <a:pt x="875" y="8732"/>
                    <a:pt x="756" y="10059"/>
                  </a:cubicBezTo>
                  <a:cubicBezTo>
                    <a:pt x="509" y="12742"/>
                    <a:pt x="260" y="15427"/>
                    <a:pt x="19" y="18103"/>
                  </a:cubicBezTo>
                  <a:cubicBezTo>
                    <a:pt x="-1" y="18324"/>
                    <a:pt x="-20" y="18551"/>
                    <a:pt x="45" y="18760"/>
                  </a:cubicBezTo>
                  <a:cubicBezTo>
                    <a:pt x="161" y="19113"/>
                    <a:pt x="492" y="19316"/>
                    <a:pt x="801" y="19475"/>
                  </a:cubicBezTo>
                  <a:cubicBezTo>
                    <a:pt x="3504" y="20888"/>
                    <a:pt x="6500" y="21600"/>
                    <a:pt x="9497" y="21600"/>
                  </a:cubicBezTo>
                  <a:cubicBezTo>
                    <a:pt x="12088" y="21600"/>
                    <a:pt x="14677" y="21068"/>
                    <a:pt x="17077" y="19999"/>
                  </a:cubicBezTo>
                  <a:cubicBezTo>
                    <a:pt x="18079" y="19551"/>
                    <a:pt x="19157" y="19005"/>
                    <a:pt x="20204" y="19005"/>
                  </a:cubicBezTo>
                  <a:cubicBezTo>
                    <a:pt x="20537" y="19005"/>
                    <a:pt x="20864" y="19060"/>
                    <a:pt x="21186" y="19189"/>
                  </a:cubicBezTo>
                  <a:cubicBezTo>
                    <a:pt x="21580" y="17471"/>
                    <a:pt x="20920" y="15690"/>
                    <a:pt x="20356" y="14026"/>
                  </a:cubicBezTo>
                  <a:cubicBezTo>
                    <a:pt x="19660" y="11971"/>
                    <a:pt x="19096" y="9871"/>
                    <a:pt x="18658" y="7740"/>
                  </a:cubicBezTo>
                  <a:cubicBezTo>
                    <a:pt x="18385" y="6423"/>
                    <a:pt x="18028" y="4895"/>
                    <a:pt x="16895" y="4356"/>
                  </a:cubicBezTo>
                  <a:cubicBezTo>
                    <a:pt x="17425" y="3965"/>
                    <a:pt x="17208" y="2994"/>
                    <a:pt x="16688" y="2587"/>
                  </a:cubicBezTo>
                  <a:cubicBezTo>
                    <a:pt x="16170" y="2180"/>
                    <a:pt x="15493" y="2125"/>
                    <a:pt x="14884" y="1920"/>
                  </a:cubicBezTo>
                  <a:cubicBezTo>
                    <a:pt x="13877" y="1579"/>
                    <a:pt x="13035" y="824"/>
                    <a:pt x="12075" y="350"/>
                  </a:cubicBezTo>
                  <a:cubicBezTo>
                    <a:pt x="11624" y="117"/>
                    <a:pt x="11136" y="0"/>
                    <a:pt x="1064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91" name="Google Shape;1202;p39"/>
            <p:cNvSpPr/>
            <p:nvPr/>
          </p:nvSpPr>
          <p:spPr>
            <a:xfrm>
              <a:off x="4984312" y="1238261"/>
              <a:ext cx="964888" cy="6034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8" h="21600" fill="norm" stroke="1" extrusionOk="0">
                  <a:moveTo>
                    <a:pt x="16064" y="0"/>
                  </a:moveTo>
                  <a:cubicBezTo>
                    <a:pt x="15101" y="3690"/>
                    <a:pt x="13953" y="7241"/>
                    <a:pt x="12633" y="10620"/>
                  </a:cubicBezTo>
                  <a:cubicBezTo>
                    <a:pt x="11809" y="12725"/>
                    <a:pt x="10630" y="14992"/>
                    <a:pt x="9134" y="14992"/>
                  </a:cubicBezTo>
                  <a:cubicBezTo>
                    <a:pt x="9057" y="14992"/>
                    <a:pt x="8979" y="14986"/>
                    <a:pt x="8900" y="14974"/>
                  </a:cubicBezTo>
                  <a:cubicBezTo>
                    <a:pt x="7551" y="14762"/>
                    <a:pt x="6609" y="12744"/>
                    <a:pt x="5969" y="10802"/>
                  </a:cubicBezTo>
                  <a:cubicBezTo>
                    <a:pt x="4941" y="7699"/>
                    <a:pt x="4236" y="4351"/>
                    <a:pt x="3868" y="882"/>
                  </a:cubicBezTo>
                  <a:cubicBezTo>
                    <a:pt x="3143" y="4202"/>
                    <a:pt x="4528" y="8081"/>
                    <a:pt x="3687" y="11332"/>
                  </a:cubicBezTo>
                  <a:cubicBezTo>
                    <a:pt x="2724" y="10514"/>
                    <a:pt x="2126" y="9020"/>
                    <a:pt x="1541" y="7599"/>
                  </a:cubicBezTo>
                  <a:cubicBezTo>
                    <a:pt x="1365" y="7175"/>
                    <a:pt x="1057" y="6278"/>
                    <a:pt x="694" y="5469"/>
                  </a:cubicBezTo>
                  <a:cubicBezTo>
                    <a:pt x="474" y="9120"/>
                    <a:pt x="245" y="12777"/>
                    <a:pt x="19" y="16425"/>
                  </a:cubicBezTo>
                  <a:cubicBezTo>
                    <a:pt x="-1" y="16752"/>
                    <a:pt x="-20" y="17089"/>
                    <a:pt x="49" y="17398"/>
                  </a:cubicBezTo>
                  <a:cubicBezTo>
                    <a:pt x="165" y="17922"/>
                    <a:pt x="498" y="18216"/>
                    <a:pt x="804" y="18458"/>
                  </a:cubicBezTo>
                  <a:cubicBezTo>
                    <a:pt x="3504" y="20549"/>
                    <a:pt x="6496" y="21600"/>
                    <a:pt x="9487" y="21600"/>
                  </a:cubicBezTo>
                  <a:cubicBezTo>
                    <a:pt x="12080" y="21600"/>
                    <a:pt x="14675" y="20812"/>
                    <a:pt x="17077" y="19228"/>
                  </a:cubicBezTo>
                  <a:cubicBezTo>
                    <a:pt x="18081" y="18564"/>
                    <a:pt x="19155" y="17761"/>
                    <a:pt x="20202" y="17761"/>
                  </a:cubicBezTo>
                  <a:cubicBezTo>
                    <a:pt x="20537" y="17761"/>
                    <a:pt x="20868" y="17843"/>
                    <a:pt x="21191" y="18034"/>
                  </a:cubicBezTo>
                  <a:cubicBezTo>
                    <a:pt x="21580" y="15480"/>
                    <a:pt x="20920" y="12850"/>
                    <a:pt x="20356" y="10377"/>
                  </a:cubicBezTo>
                  <a:cubicBezTo>
                    <a:pt x="20204" y="9699"/>
                    <a:pt x="20058" y="9020"/>
                    <a:pt x="19916" y="8326"/>
                  </a:cubicBezTo>
                  <a:cubicBezTo>
                    <a:pt x="19223" y="9078"/>
                    <a:pt x="18582" y="9950"/>
                    <a:pt x="18013" y="10941"/>
                  </a:cubicBezTo>
                  <a:cubicBezTo>
                    <a:pt x="16682" y="13192"/>
                    <a:pt x="15570" y="15813"/>
                    <a:pt x="14039" y="17701"/>
                  </a:cubicBezTo>
                  <a:cubicBezTo>
                    <a:pt x="12998" y="18991"/>
                    <a:pt x="11673" y="19891"/>
                    <a:pt x="10387" y="19891"/>
                  </a:cubicBezTo>
                  <a:cubicBezTo>
                    <a:pt x="9788" y="19891"/>
                    <a:pt x="9198" y="19694"/>
                    <a:pt x="8648" y="19252"/>
                  </a:cubicBezTo>
                  <a:cubicBezTo>
                    <a:pt x="8285" y="18958"/>
                    <a:pt x="7913" y="18322"/>
                    <a:pt x="8095" y="17734"/>
                  </a:cubicBezTo>
                  <a:cubicBezTo>
                    <a:pt x="8463" y="17901"/>
                    <a:pt x="8841" y="17979"/>
                    <a:pt x="9220" y="17979"/>
                  </a:cubicBezTo>
                  <a:cubicBezTo>
                    <a:pt x="10063" y="17979"/>
                    <a:pt x="10910" y="17595"/>
                    <a:pt x="11656" y="16940"/>
                  </a:cubicBezTo>
                  <a:cubicBezTo>
                    <a:pt x="12734" y="15986"/>
                    <a:pt x="13605" y="14507"/>
                    <a:pt x="14301" y="12859"/>
                  </a:cubicBezTo>
                  <a:cubicBezTo>
                    <a:pt x="15862" y="9087"/>
                    <a:pt x="16492" y="4490"/>
                    <a:pt x="16064" y="0"/>
                  </a:cubicBezTo>
                  <a:close/>
                </a:path>
              </a:pathLst>
            </a:custGeom>
            <a:solidFill>
              <a:srgbClr val="344A9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92" name="Google Shape;1203;p39"/>
            <p:cNvSpPr/>
            <p:nvPr/>
          </p:nvSpPr>
          <p:spPr>
            <a:xfrm>
              <a:off x="5190129" y="425027"/>
              <a:ext cx="437108" cy="561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600" fill="norm" stroke="1" extrusionOk="0">
                  <a:moveTo>
                    <a:pt x="18939" y="17202"/>
                  </a:moveTo>
                  <a:cubicBezTo>
                    <a:pt x="19090" y="17254"/>
                    <a:pt x="19234" y="17316"/>
                    <a:pt x="19390" y="17387"/>
                  </a:cubicBezTo>
                  <a:cubicBezTo>
                    <a:pt x="19234" y="17342"/>
                    <a:pt x="19082" y="17280"/>
                    <a:pt x="18939" y="17202"/>
                  </a:cubicBezTo>
                  <a:close/>
                  <a:moveTo>
                    <a:pt x="10000" y="0"/>
                  </a:moveTo>
                  <a:cubicBezTo>
                    <a:pt x="8885" y="0"/>
                    <a:pt x="7868" y="316"/>
                    <a:pt x="6753" y="394"/>
                  </a:cubicBezTo>
                  <a:cubicBezTo>
                    <a:pt x="5548" y="492"/>
                    <a:pt x="4499" y="1123"/>
                    <a:pt x="3806" y="1904"/>
                  </a:cubicBezTo>
                  <a:cubicBezTo>
                    <a:pt x="3110" y="2692"/>
                    <a:pt x="2712" y="3614"/>
                    <a:pt x="2335" y="4525"/>
                  </a:cubicBezTo>
                  <a:cubicBezTo>
                    <a:pt x="1552" y="6472"/>
                    <a:pt x="810" y="8464"/>
                    <a:pt x="810" y="10509"/>
                  </a:cubicBezTo>
                  <a:cubicBezTo>
                    <a:pt x="810" y="10974"/>
                    <a:pt x="868" y="11456"/>
                    <a:pt x="1155" y="11850"/>
                  </a:cubicBezTo>
                  <a:cubicBezTo>
                    <a:pt x="1786" y="12693"/>
                    <a:pt x="3286" y="12885"/>
                    <a:pt x="3970" y="13692"/>
                  </a:cubicBezTo>
                  <a:cubicBezTo>
                    <a:pt x="4401" y="14194"/>
                    <a:pt x="4425" y="14851"/>
                    <a:pt x="4368" y="15457"/>
                  </a:cubicBezTo>
                  <a:cubicBezTo>
                    <a:pt x="4302" y="16212"/>
                    <a:pt x="4081" y="17026"/>
                    <a:pt x="3376" y="17527"/>
                  </a:cubicBezTo>
                  <a:cubicBezTo>
                    <a:pt x="2987" y="17804"/>
                    <a:pt x="2474" y="17934"/>
                    <a:pt x="1962" y="17934"/>
                  </a:cubicBezTo>
                  <a:cubicBezTo>
                    <a:pt x="1220" y="17934"/>
                    <a:pt x="470" y="17661"/>
                    <a:pt x="73" y="17160"/>
                  </a:cubicBezTo>
                  <a:cubicBezTo>
                    <a:pt x="-243" y="17814"/>
                    <a:pt x="523" y="18605"/>
                    <a:pt x="1380" y="18605"/>
                  </a:cubicBezTo>
                  <a:cubicBezTo>
                    <a:pt x="1454" y="18605"/>
                    <a:pt x="1524" y="18598"/>
                    <a:pt x="1597" y="18589"/>
                  </a:cubicBezTo>
                  <a:cubicBezTo>
                    <a:pt x="1786" y="19002"/>
                    <a:pt x="2015" y="19432"/>
                    <a:pt x="2458" y="19676"/>
                  </a:cubicBezTo>
                  <a:cubicBezTo>
                    <a:pt x="2642" y="19777"/>
                    <a:pt x="2872" y="19829"/>
                    <a:pt x="3097" y="19829"/>
                  </a:cubicBezTo>
                  <a:cubicBezTo>
                    <a:pt x="3429" y="19829"/>
                    <a:pt x="3745" y="19718"/>
                    <a:pt x="3884" y="19484"/>
                  </a:cubicBezTo>
                  <a:cubicBezTo>
                    <a:pt x="3778" y="20093"/>
                    <a:pt x="4552" y="20627"/>
                    <a:pt x="5290" y="20627"/>
                  </a:cubicBezTo>
                  <a:cubicBezTo>
                    <a:pt x="5495" y="20627"/>
                    <a:pt x="5700" y="20588"/>
                    <a:pt x="5880" y="20493"/>
                  </a:cubicBezTo>
                  <a:cubicBezTo>
                    <a:pt x="6520" y="21206"/>
                    <a:pt x="7626" y="21600"/>
                    <a:pt x="8725" y="21600"/>
                  </a:cubicBezTo>
                  <a:cubicBezTo>
                    <a:pt x="9315" y="21600"/>
                    <a:pt x="9901" y="21486"/>
                    <a:pt x="10409" y="21245"/>
                  </a:cubicBezTo>
                  <a:cubicBezTo>
                    <a:pt x="10860" y="21043"/>
                    <a:pt x="11315" y="20731"/>
                    <a:pt x="11819" y="20731"/>
                  </a:cubicBezTo>
                  <a:cubicBezTo>
                    <a:pt x="11856" y="20731"/>
                    <a:pt x="11897" y="20734"/>
                    <a:pt x="11934" y="20737"/>
                  </a:cubicBezTo>
                  <a:cubicBezTo>
                    <a:pt x="12209" y="20763"/>
                    <a:pt x="12475" y="20887"/>
                    <a:pt x="12729" y="20975"/>
                  </a:cubicBezTo>
                  <a:cubicBezTo>
                    <a:pt x="13102" y="21105"/>
                    <a:pt x="13504" y="21167"/>
                    <a:pt x="13906" y="21167"/>
                  </a:cubicBezTo>
                  <a:cubicBezTo>
                    <a:pt x="15041" y="21167"/>
                    <a:pt x="16189" y="20682"/>
                    <a:pt x="16717" y="19878"/>
                  </a:cubicBezTo>
                  <a:cubicBezTo>
                    <a:pt x="17057" y="20015"/>
                    <a:pt x="17406" y="20155"/>
                    <a:pt x="17771" y="20155"/>
                  </a:cubicBezTo>
                  <a:cubicBezTo>
                    <a:pt x="17808" y="20155"/>
                    <a:pt x="17849" y="20155"/>
                    <a:pt x="17890" y="20151"/>
                  </a:cubicBezTo>
                  <a:cubicBezTo>
                    <a:pt x="18295" y="20116"/>
                    <a:pt x="18693" y="19800"/>
                    <a:pt x="18574" y="19484"/>
                  </a:cubicBezTo>
                  <a:cubicBezTo>
                    <a:pt x="18652" y="19569"/>
                    <a:pt x="18763" y="19601"/>
                    <a:pt x="18881" y="19601"/>
                  </a:cubicBezTo>
                  <a:cubicBezTo>
                    <a:pt x="19144" y="19601"/>
                    <a:pt x="19463" y="19425"/>
                    <a:pt x="19656" y="19237"/>
                  </a:cubicBezTo>
                  <a:cubicBezTo>
                    <a:pt x="19996" y="18904"/>
                    <a:pt x="20316" y="18485"/>
                    <a:pt x="20172" y="18061"/>
                  </a:cubicBezTo>
                  <a:cubicBezTo>
                    <a:pt x="20074" y="17755"/>
                    <a:pt x="19754" y="17544"/>
                    <a:pt x="19390" y="17387"/>
                  </a:cubicBezTo>
                  <a:cubicBezTo>
                    <a:pt x="19562" y="17443"/>
                    <a:pt x="19746" y="17472"/>
                    <a:pt x="19931" y="17472"/>
                  </a:cubicBezTo>
                  <a:cubicBezTo>
                    <a:pt x="20144" y="17472"/>
                    <a:pt x="20357" y="17433"/>
                    <a:pt x="20550" y="17352"/>
                  </a:cubicBezTo>
                  <a:cubicBezTo>
                    <a:pt x="21078" y="17124"/>
                    <a:pt x="21357" y="16528"/>
                    <a:pt x="21013" y="16131"/>
                  </a:cubicBezTo>
                  <a:cubicBezTo>
                    <a:pt x="20836" y="16232"/>
                    <a:pt x="20632" y="16277"/>
                    <a:pt x="20418" y="16277"/>
                  </a:cubicBezTo>
                  <a:cubicBezTo>
                    <a:pt x="20091" y="16277"/>
                    <a:pt x="19750" y="16173"/>
                    <a:pt x="19488" y="16010"/>
                  </a:cubicBezTo>
                  <a:cubicBezTo>
                    <a:pt x="19058" y="15727"/>
                    <a:pt x="18791" y="15317"/>
                    <a:pt x="18594" y="14913"/>
                  </a:cubicBezTo>
                  <a:cubicBezTo>
                    <a:pt x="17922" y="13624"/>
                    <a:pt x="17545" y="12254"/>
                    <a:pt x="17492" y="10870"/>
                  </a:cubicBezTo>
                  <a:cubicBezTo>
                    <a:pt x="17422" y="9675"/>
                    <a:pt x="17578" y="8412"/>
                    <a:pt x="16861" y="7361"/>
                  </a:cubicBezTo>
                  <a:cubicBezTo>
                    <a:pt x="16730" y="7211"/>
                    <a:pt x="16627" y="7035"/>
                    <a:pt x="16586" y="6849"/>
                  </a:cubicBezTo>
                  <a:cubicBezTo>
                    <a:pt x="16541" y="6589"/>
                    <a:pt x="16738" y="6342"/>
                    <a:pt x="16861" y="6097"/>
                  </a:cubicBezTo>
                  <a:cubicBezTo>
                    <a:pt x="17480" y="4877"/>
                    <a:pt x="16516" y="3542"/>
                    <a:pt x="15590" y="2455"/>
                  </a:cubicBezTo>
                  <a:cubicBezTo>
                    <a:pt x="14918" y="1667"/>
                    <a:pt x="14209" y="850"/>
                    <a:pt x="13139" y="420"/>
                  </a:cubicBezTo>
                  <a:cubicBezTo>
                    <a:pt x="12188" y="26"/>
                    <a:pt x="11073" y="7"/>
                    <a:pt x="1000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93" name="Google Shape;1204;p39"/>
            <p:cNvSpPr/>
            <p:nvPr/>
          </p:nvSpPr>
          <p:spPr>
            <a:xfrm>
              <a:off x="5190354" y="595429"/>
              <a:ext cx="437105" cy="391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600" fill="norm" stroke="1" extrusionOk="0">
                  <a:moveTo>
                    <a:pt x="1574" y="0"/>
                  </a:moveTo>
                  <a:cubicBezTo>
                    <a:pt x="1131" y="1864"/>
                    <a:pt x="811" y="3751"/>
                    <a:pt x="811" y="5676"/>
                  </a:cubicBezTo>
                  <a:cubicBezTo>
                    <a:pt x="811" y="6344"/>
                    <a:pt x="869" y="7035"/>
                    <a:pt x="1164" y="7614"/>
                  </a:cubicBezTo>
                  <a:cubicBezTo>
                    <a:pt x="1783" y="8810"/>
                    <a:pt x="3287" y="9086"/>
                    <a:pt x="3972" y="10244"/>
                  </a:cubicBezTo>
                  <a:cubicBezTo>
                    <a:pt x="4402" y="10978"/>
                    <a:pt x="4422" y="11907"/>
                    <a:pt x="4369" y="12790"/>
                  </a:cubicBezTo>
                  <a:cubicBezTo>
                    <a:pt x="4304" y="13869"/>
                    <a:pt x="4082" y="15028"/>
                    <a:pt x="3373" y="15761"/>
                  </a:cubicBezTo>
                  <a:cubicBezTo>
                    <a:pt x="2988" y="16149"/>
                    <a:pt x="2476" y="16335"/>
                    <a:pt x="1963" y="16335"/>
                  </a:cubicBezTo>
                  <a:cubicBezTo>
                    <a:pt x="1221" y="16335"/>
                    <a:pt x="471" y="15948"/>
                    <a:pt x="74" y="15219"/>
                  </a:cubicBezTo>
                  <a:cubicBezTo>
                    <a:pt x="-246" y="16172"/>
                    <a:pt x="525" y="17307"/>
                    <a:pt x="1381" y="17307"/>
                  </a:cubicBezTo>
                  <a:cubicBezTo>
                    <a:pt x="1451" y="17307"/>
                    <a:pt x="1525" y="17298"/>
                    <a:pt x="1594" y="17284"/>
                  </a:cubicBezTo>
                  <a:cubicBezTo>
                    <a:pt x="1783" y="17863"/>
                    <a:pt x="2016" y="18480"/>
                    <a:pt x="2459" y="18844"/>
                  </a:cubicBezTo>
                  <a:cubicBezTo>
                    <a:pt x="2644" y="18984"/>
                    <a:pt x="2873" y="19059"/>
                    <a:pt x="3099" y="19059"/>
                  </a:cubicBezTo>
                  <a:cubicBezTo>
                    <a:pt x="3426" y="19059"/>
                    <a:pt x="3746" y="18900"/>
                    <a:pt x="3881" y="18568"/>
                  </a:cubicBezTo>
                  <a:cubicBezTo>
                    <a:pt x="3779" y="19437"/>
                    <a:pt x="4545" y="20203"/>
                    <a:pt x="5279" y="20203"/>
                  </a:cubicBezTo>
                  <a:cubicBezTo>
                    <a:pt x="5492" y="20203"/>
                    <a:pt x="5697" y="20143"/>
                    <a:pt x="5882" y="20002"/>
                  </a:cubicBezTo>
                  <a:cubicBezTo>
                    <a:pt x="6525" y="21030"/>
                    <a:pt x="7636" y="21600"/>
                    <a:pt x="8734" y="21600"/>
                  </a:cubicBezTo>
                  <a:cubicBezTo>
                    <a:pt x="9320" y="21600"/>
                    <a:pt x="9902" y="21437"/>
                    <a:pt x="10411" y="21096"/>
                  </a:cubicBezTo>
                  <a:cubicBezTo>
                    <a:pt x="10861" y="20792"/>
                    <a:pt x="11312" y="20357"/>
                    <a:pt x="11825" y="20357"/>
                  </a:cubicBezTo>
                  <a:cubicBezTo>
                    <a:pt x="11866" y="20357"/>
                    <a:pt x="11907" y="20362"/>
                    <a:pt x="11943" y="20367"/>
                  </a:cubicBezTo>
                  <a:cubicBezTo>
                    <a:pt x="12222" y="20390"/>
                    <a:pt x="12476" y="20568"/>
                    <a:pt x="12730" y="20708"/>
                  </a:cubicBezTo>
                  <a:cubicBezTo>
                    <a:pt x="13099" y="20895"/>
                    <a:pt x="13501" y="20983"/>
                    <a:pt x="13907" y="20983"/>
                  </a:cubicBezTo>
                  <a:cubicBezTo>
                    <a:pt x="15038" y="20983"/>
                    <a:pt x="16186" y="20283"/>
                    <a:pt x="16718" y="19134"/>
                  </a:cubicBezTo>
                  <a:cubicBezTo>
                    <a:pt x="17054" y="19325"/>
                    <a:pt x="17403" y="19531"/>
                    <a:pt x="17772" y="19531"/>
                  </a:cubicBezTo>
                  <a:cubicBezTo>
                    <a:pt x="17809" y="19531"/>
                    <a:pt x="17850" y="19526"/>
                    <a:pt x="17887" y="19521"/>
                  </a:cubicBezTo>
                  <a:cubicBezTo>
                    <a:pt x="18309" y="19475"/>
                    <a:pt x="18694" y="19021"/>
                    <a:pt x="18571" y="18568"/>
                  </a:cubicBezTo>
                  <a:cubicBezTo>
                    <a:pt x="18653" y="18685"/>
                    <a:pt x="18760" y="18732"/>
                    <a:pt x="18874" y="18732"/>
                  </a:cubicBezTo>
                  <a:cubicBezTo>
                    <a:pt x="19141" y="18732"/>
                    <a:pt x="19460" y="18475"/>
                    <a:pt x="19653" y="18213"/>
                  </a:cubicBezTo>
                  <a:cubicBezTo>
                    <a:pt x="19997" y="17737"/>
                    <a:pt x="20317" y="17130"/>
                    <a:pt x="20174" y="16527"/>
                  </a:cubicBezTo>
                  <a:cubicBezTo>
                    <a:pt x="20075" y="16097"/>
                    <a:pt x="19776" y="15798"/>
                    <a:pt x="19424" y="15569"/>
                  </a:cubicBezTo>
                  <a:cubicBezTo>
                    <a:pt x="19579" y="15639"/>
                    <a:pt x="19747" y="15677"/>
                    <a:pt x="19919" y="15677"/>
                  </a:cubicBezTo>
                  <a:cubicBezTo>
                    <a:pt x="20137" y="15677"/>
                    <a:pt x="20358" y="15616"/>
                    <a:pt x="20559" y="15495"/>
                  </a:cubicBezTo>
                  <a:cubicBezTo>
                    <a:pt x="21079" y="15168"/>
                    <a:pt x="21354" y="14322"/>
                    <a:pt x="21014" y="13757"/>
                  </a:cubicBezTo>
                  <a:cubicBezTo>
                    <a:pt x="20838" y="13897"/>
                    <a:pt x="20629" y="13958"/>
                    <a:pt x="20420" y="13958"/>
                  </a:cubicBezTo>
                  <a:cubicBezTo>
                    <a:pt x="20088" y="13958"/>
                    <a:pt x="19739" y="13808"/>
                    <a:pt x="19477" y="13570"/>
                  </a:cubicBezTo>
                  <a:cubicBezTo>
                    <a:pt x="19046" y="13164"/>
                    <a:pt x="18780" y="12575"/>
                    <a:pt x="18583" y="11996"/>
                  </a:cubicBezTo>
                  <a:cubicBezTo>
                    <a:pt x="17964" y="10296"/>
                    <a:pt x="17600" y="8497"/>
                    <a:pt x="17501" y="6671"/>
                  </a:cubicBezTo>
                  <a:cubicBezTo>
                    <a:pt x="17104" y="6974"/>
                    <a:pt x="16718" y="7301"/>
                    <a:pt x="16362" y="7666"/>
                  </a:cubicBezTo>
                  <a:cubicBezTo>
                    <a:pt x="16108" y="7918"/>
                    <a:pt x="15845" y="8179"/>
                    <a:pt x="15768" y="8558"/>
                  </a:cubicBezTo>
                  <a:cubicBezTo>
                    <a:pt x="15690" y="8885"/>
                    <a:pt x="15768" y="9226"/>
                    <a:pt x="15845" y="9553"/>
                  </a:cubicBezTo>
                  <a:cubicBezTo>
                    <a:pt x="16231" y="11365"/>
                    <a:pt x="16210" y="13252"/>
                    <a:pt x="15780" y="15065"/>
                  </a:cubicBezTo>
                  <a:cubicBezTo>
                    <a:pt x="15579" y="13089"/>
                    <a:pt x="15370" y="11090"/>
                    <a:pt x="14673" y="9277"/>
                  </a:cubicBezTo>
                  <a:cubicBezTo>
                    <a:pt x="13989" y="7465"/>
                    <a:pt x="12718" y="5825"/>
                    <a:pt x="11038" y="5288"/>
                  </a:cubicBezTo>
                  <a:cubicBezTo>
                    <a:pt x="10378" y="5073"/>
                    <a:pt x="9669" y="5045"/>
                    <a:pt x="8984" y="4947"/>
                  </a:cubicBezTo>
                  <a:cubicBezTo>
                    <a:pt x="6070" y="4503"/>
                    <a:pt x="3385" y="2630"/>
                    <a:pt x="1574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94" name="Google Shape;1205;p39"/>
            <p:cNvSpPr/>
            <p:nvPr/>
          </p:nvSpPr>
          <p:spPr>
            <a:xfrm>
              <a:off x="5310711" y="675761"/>
              <a:ext cx="239747" cy="4610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9" h="21600" fill="norm" stroke="1" extrusionOk="0">
                  <a:moveTo>
                    <a:pt x="9480" y="0"/>
                  </a:moveTo>
                  <a:cubicBezTo>
                    <a:pt x="7667" y="0"/>
                    <a:pt x="5884" y="159"/>
                    <a:pt x="4269" y="575"/>
                  </a:cubicBezTo>
                  <a:cubicBezTo>
                    <a:pt x="3636" y="746"/>
                    <a:pt x="3301" y="1130"/>
                    <a:pt x="3469" y="1495"/>
                  </a:cubicBezTo>
                  <a:cubicBezTo>
                    <a:pt x="5236" y="5425"/>
                    <a:pt x="4657" y="9529"/>
                    <a:pt x="4086" y="13558"/>
                  </a:cubicBezTo>
                  <a:cubicBezTo>
                    <a:pt x="2973" y="13943"/>
                    <a:pt x="1495" y="14272"/>
                    <a:pt x="390" y="14668"/>
                  </a:cubicBezTo>
                  <a:cubicBezTo>
                    <a:pt x="223" y="14712"/>
                    <a:pt x="101" y="14775"/>
                    <a:pt x="17" y="14863"/>
                  </a:cubicBezTo>
                  <a:cubicBezTo>
                    <a:pt x="-21" y="14970"/>
                    <a:pt x="2" y="15085"/>
                    <a:pt x="124" y="15192"/>
                  </a:cubicBezTo>
                  <a:cubicBezTo>
                    <a:pt x="1808" y="17266"/>
                    <a:pt x="4375" y="19114"/>
                    <a:pt x="7636" y="20601"/>
                  </a:cubicBezTo>
                  <a:cubicBezTo>
                    <a:pt x="8756" y="21112"/>
                    <a:pt x="10158" y="21600"/>
                    <a:pt x="11590" y="21600"/>
                  </a:cubicBezTo>
                  <a:cubicBezTo>
                    <a:pt x="11865" y="21600"/>
                    <a:pt x="12147" y="21580"/>
                    <a:pt x="12421" y="21541"/>
                  </a:cubicBezTo>
                  <a:cubicBezTo>
                    <a:pt x="13465" y="21390"/>
                    <a:pt x="14265" y="20962"/>
                    <a:pt x="14989" y="20525"/>
                  </a:cubicBezTo>
                  <a:cubicBezTo>
                    <a:pt x="17945" y="18741"/>
                    <a:pt x="20177" y="16667"/>
                    <a:pt x="21579" y="14422"/>
                  </a:cubicBezTo>
                  <a:cubicBezTo>
                    <a:pt x="20200" y="14101"/>
                    <a:pt x="18745" y="13697"/>
                    <a:pt x="17389" y="13376"/>
                  </a:cubicBezTo>
                  <a:cubicBezTo>
                    <a:pt x="15209" y="9240"/>
                    <a:pt x="13899" y="4957"/>
                    <a:pt x="14265" y="670"/>
                  </a:cubicBezTo>
                  <a:cubicBezTo>
                    <a:pt x="14409" y="456"/>
                    <a:pt x="14105" y="242"/>
                    <a:pt x="13693" y="242"/>
                  </a:cubicBezTo>
                  <a:cubicBezTo>
                    <a:pt x="12314" y="99"/>
                    <a:pt x="10889" y="0"/>
                    <a:pt x="9480" y="0"/>
                  </a:cubicBezTo>
                  <a:close/>
                </a:path>
              </a:pathLst>
            </a:custGeom>
            <a:solidFill>
              <a:srgbClr val="FFE4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95" name="Google Shape;1206;p39"/>
            <p:cNvSpPr/>
            <p:nvPr/>
          </p:nvSpPr>
          <p:spPr>
            <a:xfrm>
              <a:off x="5348767" y="675761"/>
              <a:ext cx="134395" cy="2455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0" h="21600" fill="norm" stroke="1" extrusionOk="0">
                  <a:moveTo>
                    <a:pt x="10701" y="0"/>
                  </a:moveTo>
                  <a:cubicBezTo>
                    <a:pt x="7496" y="0"/>
                    <a:pt x="4345" y="298"/>
                    <a:pt x="1490" y="1080"/>
                  </a:cubicBezTo>
                  <a:cubicBezTo>
                    <a:pt x="373" y="1400"/>
                    <a:pt x="-220" y="2122"/>
                    <a:pt x="76" y="2807"/>
                  </a:cubicBezTo>
                  <a:cubicBezTo>
                    <a:pt x="1746" y="6753"/>
                    <a:pt x="2217" y="10789"/>
                    <a:pt x="2150" y="14839"/>
                  </a:cubicBezTo>
                  <a:cubicBezTo>
                    <a:pt x="3416" y="15807"/>
                    <a:pt x="4722" y="16731"/>
                    <a:pt x="6069" y="17654"/>
                  </a:cubicBezTo>
                  <a:cubicBezTo>
                    <a:pt x="8641" y="19374"/>
                    <a:pt x="11684" y="21123"/>
                    <a:pt x="15643" y="21540"/>
                  </a:cubicBezTo>
                  <a:cubicBezTo>
                    <a:pt x="15913" y="21585"/>
                    <a:pt x="16195" y="21600"/>
                    <a:pt x="16478" y="21600"/>
                  </a:cubicBezTo>
                  <a:cubicBezTo>
                    <a:pt x="16801" y="21600"/>
                    <a:pt x="17111" y="21578"/>
                    <a:pt x="17421" y="21526"/>
                  </a:cubicBezTo>
                  <a:cubicBezTo>
                    <a:pt x="18215" y="21325"/>
                    <a:pt x="18660" y="20863"/>
                    <a:pt x="19050" y="20424"/>
                  </a:cubicBezTo>
                  <a:cubicBezTo>
                    <a:pt x="19926" y="19374"/>
                    <a:pt x="20693" y="18316"/>
                    <a:pt x="21380" y="17229"/>
                  </a:cubicBezTo>
                  <a:cubicBezTo>
                    <a:pt x="19562" y="11973"/>
                    <a:pt x="18794" y="6619"/>
                    <a:pt x="19158" y="1258"/>
                  </a:cubicBezTo>
                  <a:cubicBezTo>
                    <a:pt x="19414" y="856"/>
                    <a:pt x="18875" y="454"/>
                    <a:pt x="18148" y="454"/>
                  </a:cubicBezTo>
                  <a:cubicBezTo>
                    <a:pt x="15711" y="186"/>
                    <a:pt x="13192" y="0"/>
                    <a:pt x="10701" y="0"/>
                  </a:cubicBezTo>
                  <a:close/>
                </a:path>
              </a:pathLst>
            </a:custGeom>
            <a:solidFill>
              <a:schemeClr val="accent4">
                <a:alpha val="2737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96" name="Google Shape;1207;p39"/>
            <p:cNvSpPr/>
            <p:nvPr/>
          </p:nvSpPr>
          <p:spPr>
            <a:xfrm>
              <a:off x="5256158" y="439249"/>
              <a:ext cx="284766" cy="3923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7" h="21600" fill="norm" stroke="1" extrusionOk="0">
                  <a:moveTo>
                    <a:pt x="8704" y="0"/>
                  </a:moveTo>
                  <a:cubicBezTo>
                    <a:pt x="6882" y="0"/>
                    <a:pt x="5054" y="214"/>
                    <a:pt x="3758" y="1086"/>
                  </a:cubicBezTo>
                  <a:cubicBezTo>
                    <a:pt x="2914" y="1654"/>
                    <a:pt x="2437" y="2433"/>
                    <a:pt x="2077" y="3211"/>
                  </a:cubicBezTo>
                  <a:cubicBezTo>
                    <a:pt x="1086" y="5355"/>
                    <a:pt x="1007" y="7783"/>
                    <a:pt x="1483" y="10127"/>
                  </a:cubicBezTo>
                  <a:cubicBezTo>
                    <a:pt x="1214" y="10015"/>
                    <a:pt x="933" y="9940"/>
                    <a:pt x="689" y="9940"/>
                  </a:cubicBezTo>
                  <a:cubicBezTo>
                    <a:pt x="359" y="9940"/>
                    <a:pt x="96" y="10075"/>
                    <a:pt x="16" y="10443"/>
                  </a:cubicBezTo>
                  <a:cubicBezTo>
                    <a:pt x="-100" y="10970"/>
                    <a:pt x="432" y="11571"/>
                    <a:pt x="793" y="11986"/>
                  </a:cubicBezTo>
                  <a:cubicBezTo>
                    <a:pt x="1025" y="12275"/>
                    <a:pt x="1300" y="12527"/>
                    <a:pt x="1630" y="12755"/>
                  </a:cubicBezTo>
                  <a:cubicBezTo>
                    <a:pt x="1881" y="12979"/>
                    <a:pt x="2162" y="13179"/>
                    <a:pt x="2486" y="13333"/>
                  </a:cubicBezTo>
                  <a:cubicBezTo>
                    <a:pt x="2767" y="13971"/>
                    <a:pt x="3067" y="14600"/>
                    <a:pt x="3397" y="15202"/>
                  </a:cubicBezTo>
                  <a:cubicBezTo>
                    <a:pt x="4583" y="17350"/>
                    <a:pt x="6460" y="19344"/>
                    <a:pt x="9113" y="20677"/>
                  </a:cubicBezTo>
                  <a:cubicBezTo>
                    <a:pt x="10141" y="21190"/>
                    <a:pt x="11400" y="21600"/>
                    <a:pt x="12635" y="21600"/>
                  </a:cubicBezTo>
                  <a:cubicBezTo>
                    <a:pt x="13100" y="21600"/>
                    <a:pt x="13564" y="21539"/>
                    <a:pt x="14005" y="21404"/>
                  </a:cubicBezTo>
                  <a:cubicBezTo>
                    <a:pt x="15172" y="21055"/>
                    <a:pt x="15930" y="20249"/>
                    <a:pt x="16523" y="19461"/>
                  </a:cubicBezTo>
                  <a:cubicBezTo>
                    <a:pt x="18089" y="17313"/>
                    <a:pt x="18749" y="14950"/>
                    <a:pt x="18963" y="12541"/>
                  </a:cubicBezTo>
                  <a:cubicBezTo>
                    <a:pt x="19293" y="12489"/>
                    <a:pt x="19592" y="12275"/>
                    <a:pt x="19458" y="12000"/>
                  </a:cubicBezTo>
                  <a:cubicBezTo>
                    <a:pt x="19489" y="11963"/>
                    <a:pt x="19525" y="11925"/>
                    <a:pt x="19537" y="11888"/>
                  </a:cubicBezTo>
                  <a:cubicBezTo>
                    <a:pt x="19886" y="11045"/>
                    <a:pt x="21500" y="8258"/>
                    <a:pt x="19806" y="7731"/>
                  </a:cubicBezTo>
                  <a:cubicBezTo>
                    <a:pt x="19703" y="7703"/>
                    <a:pt x="19605" y="7694"/>
                    <a:pt x="19489" y="7680"/>
                  </a:cubicBezTo>
                  <a:cubicBezTo>
                    <a:pt x="19403" y="7657"/>
                    <a:pt x="19299" y="7643"/>
                    <a:pt x="19201" y="7643"/>
                  </a:cubicBezTo>
                  <a:cubicBezTo>
                    <a:pt x="19103" y="7643"/>
                    <a:pt x="19006" y="7657"/>
                    <a:pt x="18914" y="7680"/>
                  </a:cubicBezTo>
                  <a:cubicBezTo>
                    <a:pt x="18865" y="7191"/>
                    <a:pt x="18834" y="6687"/>
                    <a:pt x="18785" y="6198"/>
                  </a:cubicBezTo>
                  <a:cubicBezTo>
                    <a:pt x="18620" y="4590"/>
                    <a:pt x="18370" y="2847"/>
                    <a:pt x="16841" y="1664"/>
                  </a:cubicBezTo>
                  <a:cubicBezTo>
                    <a:pt x="15239" y="433"/>
                    <a:pt x="12672" y="172"/>
                    <a:pt x="10300" y="47"/>
                  </a:cubicBezTo>
                  <a:cubicBezTo>
                    <a:pt x="9774" y="19"/>
                    <a:pt x="9242" y="0"/>
                    <a:pt x="8704" y="0"/>
                  </a:cubicBezTo>
                  <a:close/>
                </a:path>
              </a:pathLst>
            </a:custGeom>
            <a:solidFill>
              <a:srgbClr val="FFE4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97" name="Google Shape;1208;p39"/>
            <p:cNvSpPr/>
            <p:nvPr/>
          </p:nvSpPr>
          <p:spPr>
            <a:xfrm>
              <a:off x="5301585" y="621118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4850" y="21600"/>
                  </a:lnTo>
                  <a:lnTo>
                    <a:pt x="21600" y="21600"/>
                  </a:lnTo>
                  <a:cubicBezTo>
                    <a:pt x="14850" y="14779"/>
                    <a:pt x="8100" y="9095"/>
                    <a:pt x="0" y="0"/>
                  </a:cubicBezTo>
                  <a:close/>
                </a:path>
              </a:pathLst>
            </a:custGeom>
            <a:solidFill>
              <a:srgbClr val="9749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98" name="Google Shape;1209;p39"/>
            <p:cNvSpPr/>
            <p:nvPr/>
          </p:nvSpPr>
          <p:spPr>
            <a:xfrm>
              <a:off x="5489889" y="600463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600" y="2057"/>
                  </a:lnTo>
                  <a:cubicBezTo>
                    <a:pt x="21600" y="1029"/>
                    <a:pt x="21600" y="0"/>
                    <a:pt x="21600" y="0"/>
                  </a:cubicBezTo>
                  <a:close/>
                  <a:moveTo>
                    <a:pt x="21600" y="2057"/>
                  </a:moveTo>
                  <a:cubicBezTo>
                    <a:pt x="16615" y="9257"/>
                    <a:pt x="8308" y="14400"/>
                    <a:pt x="0" y="21600"/>
                  </a:cubicBezTo>
                  <a:lnTo>
                    <a:pt x="8308" y="21600"/>
                  </a:lnTo>
                  <a:lnTo>
                    <a:pt x="21600" y="2057"/>
                  </a:lnTo>
                  <a:close/>
                </a:path>
              </a:pathLst>
            </a:custGeom>
            <a:solidFill>
              <a:srgbClr val="9749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99" name="Google Shape;1210;p39"/>
            <p:cNvSpPr/>
            <p:nvPr/>
          </p:nvSpPr>
          <p:spPr>
            <a:xfrm>
              <a:off x="5226422" y="396670"/>
              <a:ext cx="214311" cy="471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9" h="21600" fill="norm" stroke="1" extrusionOk="0">
                  <a:moveTo>
                    <a:pt x="4381" y="17971"/>
                  </a:moveTo>
                  <a:cubicBezTo>
                    <a:pt x="4356" y="17975"/>
                    <a:pt x="4331" y="17983"/>
                    <a:pt x="4306" y="17986"/>
                  </a:cubicBezTo>
                  <a:cubicBezTo>
                    <a:pt x="4331" y="17983"/>
                    <a:pt x="4356" y="17975"/>
                    <a:pt x="4381" y="17971"/>
                  </a:cubicBezTo>
                  <a:close/>
                  <a:moveTo>
                    <a:pt x="12886" y="0"/>
                  </a:moveTo>
                  <a:cubicBezTo>
                    <a:pt x="11348" y="0"/>
                    <a:pt x="9868" y="144"/>
                    <a:pt x="8746" y="431"/>
                  </a:cubicBezTo>
                  <a:cubicBezTo>
                    <a:pt x="5428" y="1277"/>
                    <a:pt x="3682" y="3016"/>
                    <a:pt x="2477" y="4689"/>
                  </a:cubicBezTo>
                  <a:cubicBezTo>
                    <a:pt x="1712" y="5733"/>
                    <a:pt x="1088" y="6812"/>
                    <a:pt x="590" y="7899"/>
                  </a:cubicBezTo>
                  <a:cubicBezTo>
                    <a:pt x="33" y="9145"/>
                    <a:pt x="-325" y="10453"/>
                    <a:pt x="432" y="11675"/>
                  </a:cubicBezTo>
                  <a:cubicBezTo>
                    <a:pt x="1778" y="13798"/>
                    <a:pt x="6368" y="15366"/>
                    <a:pt x="6642" y="17583"/>
                  </a:cubicBezTo>
                  <a:cubicBezTo>
                    <a:pt x="6667" y="17909"/>
                    <a:pt x="6592" y="18254"/>
                    <a:pt x="6193" y="18514"/>
                  </a:cubicBezTo>
                  <a:cubicBezTo>
                    <a:pt x="5894" y="18701"/>
                    <a:pt x="5403" y="18829"/>
                    <a:pt x="4930" y="18829"/>
                  </a:cubicBezTo>
                  <a:cubicBezTo>
                    <a:pt x="4730" y="18829"/>
                    <a:pt x="4530" y="18805"/>
                    <a:pt x="4356" y="18755"/>
                  </a:cubicBezTo>
                  <a:cubicBezTo>
                    <a:pt x="3774" y="18604"/>
                    <a:pt x="3707" y="18134"/>
                    <a:pt x="4306" y="17986"/>
                  </a:cubicBezTo>
                  <a:cubicBezTo>
                    <a:pt x="2992" y="18278"/>
                    <a:pt x="2394" y="18988"/>
                    <a:pt x="2917" y="19613"/>
                  </a:cubicBezTo>
                  <a:cubicBezTo>
                    <a:pt x="3342" y="20113"/>
                    <a:pt x="4364" y="20420"/>
                    <a:pt x="5453" y="20420"/>
                  </a:cubicBezTo>
                  <a:cubicBezTo>
                    <a:pt x="5761" y="20420"/>
                    <a:pt x="6069" y="20397"/>
                    <a:pt x="6368" y="20346"/>
                  </a:cubicBezTo>
                  <a:cubicBezTo>
                    <a:pt x="6102" y="20556"/>
                    <a:pt x="5969" y="20785"/>
                    <a:pt x="5969" y="21037"/>
                  </a:cubicBezTo>
                  <a:cubicBezTo>
                    <a:pt x="6010" y="21258"/>
                    <a:pt x="6393" y="21480"/>
                    <a:pt x="6858" y="21480"/>
                  </a:cubicBezTo>
                  <a:cubicBezTo>
                    <a:pt x="6900" y="21480"/>
                    <a:pt x="6933" y="21480"/>
                    <a:pt x="6975" y="21476"/>
                  </a:cubicBezTo>
                  <a:cubicBezTo>
                    <a:pt x="7939" y="21414"/>
                    <a:pt x="7673" y="20649"/>
                    <a:pt x="8388" y="20346"/>
                  </a:cubicBezTo>
                  <a:cubicBezTo>
                    <a:pt x="8230" y="20878"/>
                    <a:pt x="8904" y="21402"/>
                    <a:pt x="9976" y="21600"/>
                  </a:cubicBezTo>
                  <a:cubicBezTo>
                    <a:pt x="12778" y="19686"/>
                    <a:pt x="13343" y="17241"/>
                    <a:pt x="13069" y="14928"/>
                  </a:cubicBezTo>
                  <a:cubicBezTo>
                    <a:pt x="12778" y="12626"/>
                    <a:pt x="11705" y="10336"/>
                    <a:pt x="11614" y="8015"/>
                  </a:cubicBezTo>
                  <a:cubicBezTo>
                    <a:pt x="11548" y="6676"/>
                    <a:pt x="11863" y="5275"/>
                    <a:pt x="13360" y="4134"/>
                  </a:cubicBezTo>
                  <a:cubicBezTo>
                    <a:pt x="14482" y="3264"/>
                    <a:pt x="16478" y="2566"/>
                    <a:pt x="18673" y="2430"/>
                  </a:cubicBezTo>
                  <a:cubicBezTo>
                    <a:pt x="18872" y="2418"/>
                    <a:pt x="19072" y="2414"/>
                    <a:pt x="19263" y="2414"/>
                  </a:cubicBezTo>
                  <a:cubicBezTo>
                    <a:pt x="19754" y="2414"/>
                    <a:pt x="20186" y="2441"/>
                    <a:pt x="20502" y="2441"/>
                  </a:cubicBezTo>
                  <a:cubicBezTo>
                    <a:pt x="21084" y="2441"/>
                    <a:pt x="21275" y="2348"/>
                    <a:pt x="20710" y="1820"/>
                  </a:cubicBezTo>
                  <a:cubicBezTo>
                    <a:pt x="19404" y="598"/>
                    <a:pt x="16012" y="0"/>
                    <a:pt x="12886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00" name="Google Shape;1211;p39"/>
            <p:cNvSpPr/>
            <p:nvPr/>
          </p:nvSpPr>
          <p:spPr>
            <a:xfrm>
              <a:off x="5226293" y="581292"/>
              <a:ext cx="133723" cy="2864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5" h="21600" fill="norm" stroke="1" extrusionOk="0">
                  <a:moveTo>
                    <a:pt x="6950" y="15632"/>
                  </a:moveTo>
                  <a:cubicBezTo>
                    <a:pt x="6924" y="15638"/>
                    <a:pt x="6897" y="15645"/>
                    <a:pt x="6858" y="15651"/>
                  </a:cubicBezTo>
                  <a:cubicBezTo>
                    <a:pt x="6897" y="15645"/>
                    <a:pt x="6924" y="15638"/>
                    <a:pt x="6950" y="15632"/>
                  </a:cubicBezTo>
                  <a:close/>
                  <a:moveTo>
                    <a:pt x="575" y="0"/>
                  </a:moveTo>
                  <a:cubicBezTo>
                    <a:pt x="-73" y="1755"/>
                    <a:pt x="-351" y="3574"/>
                    <a:pt x="707" y="5279"/>
                  </a:cubicBezTo>
                  <a:cubicBezTo>
                    <a:pt x="2810" y="8770"/>
                    <a:pt x="10151" y="11349"/>
                    <a:pt x="10548" y="14994"/>
                  </a:cubicBezTo>
                  <a:cubicBezTo>
                    <a:pt x="10628" y="15530"/>
                    <a:pt x="10509" y="16098"/>
                    <a:pt x="9834" y="16526"/>
                  </a:cubicBezTo>
                  <a:cubicBezTo>
                    <a:pt x="9384" y="16832"/>
                    <a:pt x="8591" y="17043"/>
                    <a:pt x="7823" y="17043"/>
                  </a:cubicBezTo>
                  <a:cubicBezTo>
                    <a:pt x="7506" y="17043"/>
                    <a:pt x="7202" y="17004"/>
                    <a:pt x="6911" y="16921"/>
                  </a:cubicBezTo>
                  <a:cubicBezTo>
                    <a:pt x="6011" y="16672"/>
                    <a:pt x="5919" y="15887"/>
                    <a:pt x="6858" y="15651"/>
                  </a:cubicBezTo>
                  <a:cubicBezTo>
                    <a:pt x="4781" y="16130"/>
                    <a:pt x="3829" y="17298"/>
                    <a:pt x="4662" y="18332"/>
                  </a:cubicBezTo>
                  <a:cubicBezTo>
                    <a:pt x="5337" y="19155"/>
                    <a:pt x="6964" y="19660"/>
                    <a:pt x="8696" y="19660"/>
                  </a:cubicBezTo>
                  <a:cubicBezTo>
                    <a:pt x="9186" y="19660"/>
                    <a:pt x="9675" y="19621"/>
                    <a:pt x="10151" y="19538"/>
                  </a:cubicBezTo>
                  <a:cubicBezTo>
                    <a:pt x="9728" y="19883"/>
                    <a:pt x="9516" y="20260"/>
                    <a:pt x="9516" y="20674"/>
                  </a:cubicBezTo>
                  <a:cubicBezTo>
                    <a:pt x="9583" y="21038"/>
                    <a:pt x="10165" y="21402"/>
                    <a:pt x="10892" y="21402"/>
                  </a:cubicBezTo>
                  <a:cubicBezTo>
                    <a:pt x="10958" y="21402"/>
                    <a:pt x="11024" y="21402"/>
                    <a:pt x="11091" y="21396"/>
                  </a:cubicBezTo>
                  <a:cubicBezTo>
                    <a:pt x="12651" y="21294"/>
                    <a:pt x="12188" y="20036"/>
                    <a:pt x="13366" y="19519"/>
                  </a:cubicBezTo>
                  <a:cubicBezTo>
                    <a:pt x="13114" y="20413"/>
                    <a:pt x="14146" y="21274"/>
                    <a:pt x="15892" y="21600"/>
                  </a:cubicBezTo>
                  <a:cubicBezTo>
                    <a:pt x="20350" y="18453"/>
                    <a:pt x="21249" y="14432"/>
                    <a:pt x="20786" y="10628"/>
                  </a:cubicBezTo>
                  <a:cubicBezTo>
                    <a:pt x="20429" y="7564"/>
                    <a:pt x="19252" y="4557"/>
                    <a:pt x="18749" y="1494"/>
                  </a:cubicBezTo>
                  <a:cubicBezTo>
                    <a:pt x="17281" y="1289"/>
                    <a:pt x="15866" y="1028"/>
                    <a:pt x="14503" y="721"/>
                  </a:cubicBezTo>
                  <a:cubicBezTo>
                    <a:pt x="15680" y="3715"/>
                    <a:pt x="16037" y="6772"/>
                    <a:pt x="15575" y="9836"/>
                  </a:cubicBezTo>
                  <a:cubicBezTo>
                    <a:pt x="13538" y="7034"/>
                    <a:pt x="12479" y="4091"/>
                    <a:pt x="12479" y="1136"/>
                  </a:cubicBezTo>
                  <a:lnTo>
                    <a:pt x="9265" y="926"/>
                  </a:lnTo>
                  <a:cubicBezTo>
                    <a:pt x="9093" y="3766"/>
                    <a:pt x="9662" y="6600"/>
                    <a:pt x="10945" y="9389"/>
                  </a:cubicBezTo>
                  <a:cubicBezTo>
                    <a:pt x="8088" y="6862"/>
                    <a:pt x="6593" y="4040"/>
                    <a:pt x="6633" y="1149"/>
                  </a:cubicBezTo>
                  <a:cubicBezTo>
                    <a:pt x="4450" y="964"/>
                    <a:pt x="2427" y="568"/>
                    <a:pt x="575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01" name="Google Shape;1212;p39"/>
            <p:cNvSpPr/>
            <p:nvPr/>
          </p:nvSpPr>
          <p:spPr>
            <a:xfrm>
              <a:off x="5180750" y="3747540"/>
              <a:ext cx="167306" cy="2295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6" h="21600" fill="norm" stroke="1" extrusionOk="0">
                  <a:moveTo>
                    <a:pt x="8368" y="0"/>
                  </a:moveTo>
                  <a:cubicBezTo>
                    <a:pt x="8011" y="0"/>
                    <a:pt x="7655" y="48"/>
                    <a:pt x="7331" y="183"/>
                  </a:cubicBezTo>
                  <a:cubicBezTo>
                    <a:pt x="6391" y="550"/>
                    <a:pt x="5840" y="1473"/>
                    <a:pt x="5375" y="2334"/>
                  </a:cubicBezTo>
                  <a:cubicBezTo>
                    <a:pt x="3311" y="6069"/>
                    <a:pt x="1615" y="9908"/>
                    <a:pt x="307" y="13835"/>
                  </a:cubicBezTo>
                  <a:cubicBezTo>
                    <a:pt x="102" y="14480"/>
                    <a:pt x="-125" y="15141"/>
                    <a:pt x="80" y="15786"/>
                  </a:cubicBezTo>
                  <a:cubicBezTo>
                    <a:pt x="253" y="16264"/>
                    <a:pt x="545" y="16710"/>
                    <a:pt x="1010" y="17076"/>
                  </a:cubicBezTo>
                  <a:cubicBezTo>
                    <a:pt x="2933" y="18812"/>
                    <a:pt x="5407" y="19800"/>
                    <a:pt x="7903" y="20620"/>
                  </a:cubicBezTo>
                  <a:cubicBezTo>
                    <a:pt x="9470" y="21146"/>
                    <a:pt x="11134" y="21600"/>
                    <a:pt x="12733" y="21600"/>
                  </a:cubicBezTo>
                  <a:cubicBezTo>
                    <a:pt x="13673" y="21600"/>
                    <a:pt x="14581" y="21449"/>
                    <a:pt x="15446" y="21066"/>
                  </a:cubicBezTo>
                  <a:cubicBezTo>
                    <a:pt x="17812" y="20039"/>
                    <a:pt x="19119" y="17658"/>
                    <a:pt x="20286" y="15404"/>
                  </a:cubicBezTo>
                  <a:cubicBezTo>
                    <a:pt x="20892" y="14265"/>
                    <a:pt x="21475" y="13062"/>
                    <a:pt x="21335" y="11772"/>
                  </a:cubicBezTo>
                  <a:cubicBezTo>
                    <a:pt x="21216" y="10999"/>
                    <a:pt x="20892" y="10227"/>
                    <a:pt x="20459" y="9518"/>
                  </a:cubicBezTo>
                  <a:cubicBezTo>
                    <a:pt x="19703" y="8124"/>
                    <a:pt x="18979" y="6730"/>
                    <a:pt x="18212" y="5360"/>
                  </a:cubicBezTo>
                  <a:cubicBezTo>
                    <a:pt x="18147" y="5559"/>
                    <a:pt x="17909" y="5671"/>
                    <a:pt x="17671" y="5671"/>
                  </a:cubicBezTo>
                  <a:cubicBezTo>
                    <a:pt x="17509" y="5671"/>
                    <a:pt x="17347" y="5623"/>
                    <a:pt x="17228" y="5504"/>
                  </a:cubicBezTo>
                  <a:cubicBezTo>
                    <a:pt x="16937" y="5209"/>
                    <a:pt x="16764" y="4866"/>
                    <a:pt x="16677" y="4500"/>
                  </a:cubicBezTo>
                  <a:cubicBezTo>
                    <a:pt x="15629" y="1856"/>
                    <a:pt x="12507" y="677"/>
                    <a:pt x="9654" y="143"/>
                  </a:cubicBezTo>
                  <a:cubicBezTo>
                    <a:pt x="9243" y="72"/>
                    <a:pt x="8800" y="0"/>
                    <a:pt x="8368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02" name="Google Shape;1213;p39"/>
            <p:cNvSpPr/>
            <p:nvPr/>
          </p:nvSpPr>
          <p:spPr>
            <a:xfrm>
              <a:off x="5158366" y="2999742"/>
              <a:ext cx="208952" cy="902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997" h="21600" fill="norm" stroke="1" extrusionOk="0">
                  <a:moveTo>
                    <a:pt x="9312" y="0"/>
                  </a:moveTo>
                  <a:cubicBezTo>
                    <a:pt x="7258" y="0"/>
                    <a:pt x="5119" y="628"/>
                    <a:pt x="3370" y="1534"/>
                  </a:cubicBezTo>
                  <a:cubicBezTo>
                    <a:pt x="-752" y="3665"/>
                    <a:pt x="-493" y="6156"/>
                    <a:pt x="991" y="8668"/>
                  </a:cubicBezTo>
                  <a:cubicBezTo>
                    <a:pt x="2806" y="11775"/>
                    <a:pt x="6629" y="14978"/>
                    <a:pt x="4556" y="18227"/>
                  </a:cubicBezTo>
                  <a:cubicBezTo>
                    <a:pt x="3979" y="19145"/>
                    <a:pt x="3000" y="20232"/>
                    <a:pt x="4484" y="20953"/>
                  </a:cubicBezTo>
                  <a:cubicBezTo>
                    <a:pt x="5029" y="21205"/>
                    <a:pt x="5813" y="21395"/>
                    <a:pt x="6720" y="21489"/>
                  </a:cubicBezTo>
                  <a:cubicBezTo>
                    <a:pt x="7316" y="21559"/>
                    <a:pt x="7958" y="21600"/>
                    <a:pt x="8600" y="21600"/>
                  </a:cubicBezTo>
                  <a:cubicBezTo>
                    <a:pt x="10090" y="21600"/>
                    <a:pt x="11555" y="21385"/>
                    <a:pt x="12326" y="20876"/>
                  </a:cubicBezTo>
                  <a:cubicBezTo>
                    <a:pt x="13376" y="20167"/>
                    <a:pt x="12656" y="19255"/>
                    <a:pt x="12183" y="18440"/>
                  </a:cubicBezTo>
                  <a:cubicBezTo>
                    <a:pt x="9040" y="12999"/>
                    <a:pt x="20848" y="6298"/>
                    <a:pt x="13603" y="1222"/>
                  </a:cubicBezTo>
                  <a:cubicBezTo>
                    <a:pt x="12358" y="359"/>
                    <a:pt x="10861" y="0"/>
                    <a:pt x="9312" y="0"/>
                  </a:cubicBezTo>
                  <a:close/>
                </a:path>
              </a:pathLst>
            </a:custGeom>
            <a:solidFill>
              <a:srgbClr val="FFE4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03" name="Google Shape;1214;p39"/>
            <p:cNvSpPr/>
            <p:nvPr/>
          </p:nvSpPr>
          <p:spPr>
            <a:xfrm>
              <a:off x="5162845" y="2999742"/>
              <a:ext cx="204246" cy="3031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6" h="21600" fill="norm" stroke="1" extrusionOk="0">
                  <a:moveTo>
                    <a:pt x="12187" y="0"/>
                  </a:moveTo>
                  <a:cubicBezTo>
                    <a:pt x="9396" y="0"/>
                    <a:pt x="6490" y="1870"/>
                    <a:pt x="4112" y="4566"/>
                  </a:cubicBezTo>
                  <a:cubicBezTo>
                    <a:pt x="1972" y="7021"/>
                    <a:pt x="572" y="9747"/>
                    <a:pt x="0" y="12576"/>
                  </a:cubicBezTo>
                  <a:cubicBezTo>
                    <a:pt x="1858" y="13928"/>
                    <a:pt x="3469" y="15635"/>
                    <a:pt x="5125" y="17179"/>
                  </a:cubicBezTo>
                  <a:cubicBezTo>
                    <a:pt x="7573" y="19435"/>
                    <a:pt x="10558" y="21552"/>
                    <a:pt x="14027" y="21600"/>
                  </a:cubicBezTo>
                  <a:cubicBezTo>
                    <a:pt x="14062" y="21600"/>
                    <a:pt x="14098" y="21600"/>
                    <a:pt x="14133" y="21600"/>
                  </a:cubicBezTo>
                  <a:cubicBezTo>
                    <a:pt x="16748" y="21600"/>
                    <a:pt x="19205" y="20406"/>
                    <a:pt x="21072" y="18741"/>
                  </a:cubicBezTo>
                  <a:cubicBezTo>
                    <a:pt x="21600" y="13409"/>
                    <a:pt x="21028" y="8288"/>
                    <a:pt x="17990" y="3637"/>
                  </a:cubicBezTo>
                  <a:cubicBezTo>
                    <a:pt x="16317" y="1068"/>
                    <a:pt x="14283" y="0"/>
                    <a:pt x="12187" y="0"/>
                  </a:cubicBezTo>
                  <a:close/>
                </a:path>
              </a:pathLst>
            </a:custGeom>
            <a:solidFill>
              <a:schemeClr val="accent4">
                <a:alpha val="2737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04" name="Google Shape;1215;p39"/>
            <p:cNvSpPr/>
            <p:nvPr/>
          </p:nvSpPr>
          <p:spPr>
            <a:xfrm>
              <a:off x="5208471" y="3636818"/>
              <a:ext cx="115718" cy="172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907" y="0"/>
                  </a:moveTo>
                  <a:cubicBezTo>
                    <a:pt x="3587" y="5181"/>
                    <a:pt x="3192" y="10404"/>
                    <a:pt x="1754" y="15531"/>
                  </a:cubicBezTo>
                  <a:cubicBezTo>
                    <a:pt x="1201" y="17466"/>
                    <a:pt x="474" y="19549"/>
                    <a:pt x="0" y="21600"/>
                  </a:cubicBezTo>
                  <a:cubicBezTo>
                    <a:pt x="853" y="20025"/>
                    <a:pt x="1707" y="18460"/>
                    <a:pt x="2686" y="16927"/>
                  </a:cubicBezTo>
                  <a:cubicBezTo>
                    <a:pt x="3413" y="15785"/>
                    <a:pt x="4171" y="14559"/>
                    <a:pt x="5546" y="14072"/>
                  </a:cubicBezTo>
                  <a:cubicBezTo>
                    <a:pt x="6020" y="13903"/>
                    <a:pt x="6542" y="13840"/>
                    <a:pt x="7063" y="13840"/>
                  </a:cubicBezTo>
                  <a:cubicBezTo>
                    <a:pt x="7695" y="13840"/>
                    <a:pt x="8359" y="13935"/>
                    <a:pt x="8991" y="14051"/>
                  </a:cubicBezTo>
                  <a:cubicBezTo>
                    <a:pt x="13115" y="14759"/>
                    <a:pt x="17681" y="16293"/>
                    <a:pt x="19214" y="19803"/>
                  </a:cubicBezTo>
                  <a:cubicBezTo>
                    <a:pt x="19340" y="20289"/>
                    <a:pt x="19641" y="20744"/>
                    <a:pt x="20020" y="21135"/>
                  </a:cubicBezTo>
                  <a:cubicBezTo>
                    <a:pt x="20194" y="21293"/>
                    <a:pt x="20447" y="21357"/>
                    <a:pt x="20684" y="21357"/>
                  </a:cubicBezTo>
                  <a:cubicBezTo>
                    <a:pt x="21047" y="21357"/>
                    <a:pt x="21395" y="21209"/>
                    <a:pt x="21458" y="20944"/>
                  </a:cubicBezTo>
                  <a:cubicBezTo>
                    <a:pt x="21505" y="20997"/>
                    <a:pt x="21553" y="21050"/>
                    <a:pt x="21600" y="21114"/>
                  </a:cubicBezTo>
                  <a:cubicBezTo>
                    <a:pt x="21252" y="19602"/>
                    <a:pt x="20778" y="18090"/>
                    <a:pt x="20399" y="16641"/>
                  </a:cubicBezTo>
                  <a:cubicBezTo>
                    <a:pt x="19546" y="13448"/>
                    <a:pt x="19119" y="10256"/>
                    <a:pt x="19088" y="7041"/>
                  </a:cubicBezTo>
                  <a:cubicBezTo>
                    <a:pt x="16954" y="6523"/>
                    <a:pt x="14900" y="5868"/>
                    <a:pt x="13036" y="5043"/>
                  </a:cubicBezTo>
                  <a:cubicBezTo>
                    <a:pt x="9496" y="3531"/>
                    <a:pt x="6099" y="1850"/>
                    <a:pt x="2907" y="0"/>
                  </a:cubicBezTo>
                  <a:close/>
                </a:path>
              </a:pathLst>
            </a:custGeom>
            <a:solidFill>
              <a:schemeClr val="accent4">
                <a:alpha val="2737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05" name="Google Shape;1216;p39"/>
            <p:cNvSpPr/>
            <p:nvPr/>
          </p:nvSpPr>
          <p:spPr>
            <a:xfrm>
              <a:off x="5803187" y="3723500"/>
              <a:ext cx="169735" cy="2363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6" h="21600" fill="norm" stroke="1" extrusionOk="0">
                  <a:moveTo>
                    <a:pt x="10777" y="0"/>
                  </a:moveTo>
                  <a:cubicBezTo>
                    <a:pt x="10155" y="0"/>
                    <a:pt x="9522" y="224"/>
                    <a:pt x="8932" y="456"/>
                  </a:cubicBezTo>
                  <a:cubicBezTo>
                    <a:pt x="6303" y="1501"/>
                    <a:pt x="3524" y="3249"/>
                    <a:pt x="3030" y="5965"/>
                  </a:cubicBezTo>
                  <a:cubicBezTo>
                    <a:pt x="3030" y="6321"/>
                    <a:pt x="2923" y="6692"/>
                    <a:pt x="2719" y="7025"/>
                  </a:cubicBezTo>
                  <a:cubicBezTo>
                    <a:pt x="2579" y="7187"/>
                    <a:pt x="2343" y="7280"/>
                    <a:pt x="2129" y="7280"/>
                  </a:cubicBezTo>
                  <a:cubicBezTo>
                    <a:pt x="1957" y="7280"/>
                    <a:pt x="1796" y="7218"/>
                    <a:pt x="1710" y="7071"/>
                  </a:cubicBezTo>
                  <a:cubicBezTo>
                    <a:pt x="1270" y="8526"/>
                    <a:pt x="841" y="10003"/>
                    <a:pt x="380" y="11465"/>
                  </a:cubicBezTo>
                  <a:cubicBezTo>
                    <a:pt x="111" y="12216"/>
                    <a:pt x="-28" y="13013"/>
                    <a:pt x="4" y="13802"/>
                  </a:cubicBezTo>
                  <a:cubicBezTo>
                    <a:pt x="111" y="15032"/>
                    <a:pt x="981" y="16076"/>
                    <a:pt x="1796" y="17036"/>
                  </a:cubicBezTo>
                  <a:cubicBezTo>
                    <a:pt x="3384" y="18954"/>
                    <a:pt x="5144" y="20950"/>
                    <a:pt x="7666" y="21476"/>
                  </a:cubicBezTo>
                  <a:cubicBezTo>
                    <a:pt x="8084" y="21561"/>
                    <a:pt x="8503" y="21600"/>
                    <a:pt x="8921" y="21600"/>
                  </a:cubicBezTo>
                  <a:cubicBezTo>
                    <a:pt x="11003" y="21600"/>
                    <a:pt x="13095" y="20617"/>
                    <a:pt x="14919" y="19596"/>
                  </a:cubicBezTo>
                  <a:cubicBezTo>
                    <a:pt x="17119" y="18343"/>
                    <a:pt x="19372" y="16889"/>
                    <a:pt x="20875" y="14862"/>
                  </a:cubicBezTo>
                  <a:cubicBezTo>
                    <a:pt x="21218" y="14444"/>
                    <a:pt x="21454" y="13964"/>
                    <a:pt x="21508" y="13492"/>
                  </a:cubicBezTo>
                  <a:cubicBezTo>
                    <a:pt x="21572" y="12842"/>
                    <a:pt x="21218" y="12239"/>
                    <a:pt x="20875" y="11674"/>
                  </a:cubicBezTo>
                  <a:cubicBezTo>
                    <a:pt x="18793" y="8216"/>
                    <a:pt x="16368" y="4882"/>
                    <a:pt x="13589" y="1710"/>
                  </a:cubicBezTo>
                  <a:cubicBezTo>
                    <a:pt x="12923" y="983"/>
                    <a:pt x="12204" y="209"/>
                    <a:pt x="11217" y="39"/>
                  </a:cubicBezTo>
                  <a:cubicBezTo>
                    <a:pt x="11078" y="15"/>
                    <a:pt x="10928" y="0"/>
                    <a:pt x="10777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06" name="Google Shape;1217;p39"/>
            <p:cNvSpPr/>
            <p:nvPr/>
          </p:nvSpPr>
          <p:spPr>
            <a:xfrm>
              <a:off x="5676860" y="2999827"/>
              <a:ext cx="259885" cy="884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670" h="21600" fill="norm" stroke="1" extrusionOk="0">
                  <a:moveTo>
                    <a:pt x="4793" y="0"/>
                  </a:moveTo>
                  <a:cubicBezTo>
                    <a:pt x="3095" y="0"/>
                    <a:pt x="1616" y="469"/>
                    <a:pt x="787" y="1629"/>
                  </a:cubicBezTo>
                  <a:cubicBezTo>
                    <a:pt x="-3305" y="7322"/>
                    <a:pt x="9909" y="12992"/>
                    <a:pt x="9535" y="18704"/>
                  </a:cubicBezTo>
                  <a:cubicBezTo>
                    <a:pt x="9472" y="19556"/>
                    <a:pt x="9253" y="20525"/>
                    <a:pt x="10479" y="21143"/>
                  </a:cubicBezTo>
                  <a:cubicBezTo>
                    <a:pt x="11130" y="21466"/>
                    <a:pt x="12027" y="21600"/>
                    <a:pt x="12966" y="21600"/>
                  </a:cubicBezTo>
                  <a:cubicBezTo>
                    <a:pt x="13869" y="21600"/>
                    <a:pt x="14813" y="21476"/>
                    <a:pt x="15613" y="21278"/>
                  </a:cubicBezTo>
                  <a:cubicBezTo>
                    <a:pt x="16373" y="21098"/>
                    <a:pt x="16966" y="20841"/>
                    <a:pt x="17334" y="20546"/>
                  </a:cubicBezTo>
                  <a:cubicBezTo>
                    <a:pt x="18295" y="19694"/>
                    <a:pt x="16977" y="18698"/>
                    <a:pt x="16079" y="17827"/>
                  </a:cubicBezTo>
                  <a:cubicBezTo>
                    <a:pt x="12856" y="14760"/>
                    <a:pt x="14778" y="11233"/>
                    <a:pt x="15009" y="7979"/>
                  </a:cubicBezTo>
                  <a:cubicBezTo>
                    <a:pt x="15193" y="5340"/>
                    <a:pt x="14330" y="2832"/>
                    <a:pt x="9812" y="1060"/>
                  </a:cubicBezTo>
                  <a:cubicBezTo>
                    <a:pt x="8189" y="418"/>
                    <a:pt x="6393" y="0"/>
                    <a:pt x="4793" y="0"/>
                  </a:cubicBezTo>
                  <a:close/>
                </a:path>
              </a:pathLst>
            </a:custGeom>
            <a:solidFill>
              <a:srgbClr val="FFE4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07" name="Google Shape;1218;p39"/>
            <p:cNvSpPr/>
            <p:nvPr/>
          </p:nvSpPr>
          <p:spPr>
            <a:xfrm>
              <a:off x="5676844" y="2999827"/>
              <a:ext cx="210267" cy="343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5" h="21600" fill="norm" stroke="1" extrusionOk="0">
                  <a:moveTo>
                    <a:pt x="6882" y="0"/>
                  </a:moveTo>
                  <a:cubicBezTo>
                    <a:pt x="4445" y="0"/>
                    <a:pt x="2321" y="1197"/>
                    <a:pt x="1131" y="4175"/>
                  </a:cubicBezTo>
                  <a:cubicBezTo>
                    <a:pt x="-1075" y="9654"/>
                    <a:pt x="222" y="15127"/>
                    <a:pt x="2643" y="20589"/>
                  </a:cubicBezTo>
                  <a:cubicBezTo>
                    <a:pt x="4544" y="21222"/>
                    <a:pt x="6469" y="21600"/>
                    <a:pt x="8312" y="21600"/>
                  </a:cubicBezTo>
                  <a:cubicBezTo>
                    <a:pt x="10981" y="21600"/>
                    <a:pt x="13485" y="20813"/>
                    <a:pt x="15542" y="18871"/>
                  </a:cubicBezTo>
                  <a:cubicBezTo>
                    <a:pt x="17410" y="17106"/>
                    <a:pt x="18633" y="14941"/>
                    <a:pt x="19773" y="12776"/>
                  </a:cubicBezTo>
                  <a:cubicBezTo>
                    <a:pt x="20037" y="12303"/>
                    <a:pt x="20285" y="11803"/>
                    <a:pt x="20525" y="11313"/>
                  </a:cubicBezTo>
                  <a:cubicBezTo>
                    <a:pt x="19484" y="8074"/>
                    <a:pt x="17517" y="5122"/>
                    <a:pt x="14088" y="2718"/>
                  </a:cubicBezTo>
                  <a:cubicBezTo>
                    <a:pt x="11758" y="1064"/>
                    <a:pt x="9180" y="0"/>
                    <a:pt x="6882" y="0"/>
                  </a:cubicBezTo>
                  <a:close/>
                </a:path>
              </a:pathLst>
            </a:custGeom>
            <a:solidFill>
              <a:schemeClr val="accent4">
                <a:alpha val="2737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08" name="Google Shape;1219;p39"/>
            <p:cNvSpPr/>
            <p:nvPr/>
          </p:nvSpPr>
          <p:spPr>
            <a:xfrm>
              <a:off x="5151481" y="1797204"/>
              <a:ext cx="743376" cy="14755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600" fill="norm" stroke="1" extrusionOk="0">
                  <a:moveTo>
                    <a:pt x="8944" y="0"/>
                  </a:moveTo>
                  <a:cubicBezTo>
                    <a:pt x="6390" y="0"/>
                    <a:pt x="3217" y="783"/>
                    <a:pt x="2224" y="2426"/>
                  </a:cubicBezTo>
                  <a:cubicBezTo>
                    <a:pt x="923" y="4563"/>
                    <a:pt x="-111" y="7234"/>
                    <a:pt x="260" y="9559"/>
                  </a:cubicBezTo>
                  <a:cubicBezTo>
                    <a:pt x="406" y="10460"/>
                    <a:pt x="773" y="11342"/>
                    <a:pt x="862" y="12247"/>
                  </a:cubicBezTo>
                  <a:cubicBezTo>
                    <a:pt x="1001" y="13569"/>
                    <a:pt x="557" y="14895"/>
                    <a:pt x="642" y="16221"/>
                  </a:cubicBezTo>
                  <a:cubicBezTo>
                    <a:pt x="666" y="16562"/>
                    <a:pt x="726" y="16915"/>
                    <a:pt x="569" y="17242"/>
                  </a:cubicBezTo>
                  <a:cubicBezTo>
                    <a:pt x="457" y="17493"/>
                    <a:pt x="229" y="17713"/>
                    <a:pt x="144" y="17967"/>
                  </a:cubicBezTo>
                  <a:cubicBezTo>
                    <a:pt x="66" y="18221"/>
                    <a:pt x="202" y="18544"/>
                    <a:pt x="569" y="18611"/>
                  </a:cubicBezTo>
                  <a:cubicBezTo>
                    <a:pt x="124" y="18619"/>
                    <a:pt x="-111" y="19015"/>
                    <a:pt x="52" y="19293"/>
                  </a:cubicBezTo>
                  <a:cubicBezTo>
                    <a:pt x="222" y="19573"/>
                    <a:pt x="634" y="19740"/>
                    <a:pt x="1028" y="19874"/>
                  </a:cubicBezTo>
                  <a:cubicBezTo>
                    <a:pt x="1916" y="20177"/>
                    <a:pt x="2904" y="20404"/>
                    <a:pt x="3938" y="20545"/>
                  </a:cubicBezTo>
                  <a:cubicBezTo>
                    <a:pt x="4227" y="20584"/>
                    <a:pt x="4538" y="20607"/>
                    <a:pt x="4846" y="20607"/>
                  </a:cubicBezTo>
                  <a:cubicBezTo>
                    <a:pt x="5674" y="20607"/>
                    <a:pt x="6482" y="20440"/>
                    <a:pt x="6795" y="19954"/>
                  </a:cubicBezTo>
                  <a:cubicBezTo>
                    <a:pt x="7123" y="19446"/>
                    <a:pt x="6752" y="18796"/>
                    <a:pt x="7208" y="18337"/>
                  </a:cubicBezTo>
                  <a:cubicBezTo>
                    <a:pt x="7482" y="18061"/>
                    <a:pt x="8053" y="17864"/>
                    <a:pt x="8007" y="17529"/>
                  </a:cubicBezTo>
                  <a:cubicBezTo>
                    <a:pt x="7980" y="17293"/>
                    <a:pt x="7640" y="17129"/>
                    <a:pt x="7528" y="16902"/>
                  </a:cubicBezTo>
                  <a:cubicBezTo>
                    <a:pt x="7424" y="16708"/>
                    <a:pt x="7509" y="16495"/>
                    <a:pt x="7594" y="16298"/>
                  </a:cubicBezTo>
                  <a:cubicBezTo>
                    <a:pt x="8497" y="14207"/>
                    <a:pt x="9538" y="12146"/>
                    <a:pt x="10721" y="10117"/>
                  </a:cubicBezTo>
                  <a:cubicBezTo>
                    <a:pt x="11002" y="12210"/>
                    <a:pt x="11592" y="14290"/>
                    <a:pt x="12468" y="16341"/>
                  </a:cubicBezTo>
                  <a:cubicBezTo>
                    <a:pt x="12801" y="17112"/>
                    <a:pt x="13155" y="18000"/>
                    <a:pt x="12500" y="18672"/>
                  </a:cubicBezTo>
                  <a:cubicBezTo>
                    <a:pt x="13005" y="18798"/>
                    <a:pt x="13279" y="19186"/>
                    <a:pt x="13291" y="19547"/>
                  </a:cubicBezTo>
                  <a:cubicBezTo>
                    <a:pt x="13299" y="19911"/>
                    <a:pt x="13095" y="20262"/>
                    <a:pt x="12900" y="20599"/>
                  </a:cubicBezTo>
                  <a:cubicBezTo>
                    <a:pt x="14102" y="21248"/>
                    <a:pt x="15639" y="21600"/>
                    <a:pt x="17178" y="21600"/>
                  </a:cubicBezTo>
                  <a:cubicBezTo>
                    <a:pt x="17501" y="21600"/>
                    <a:pt x="17821" y="21585"/>
                    <a:pt x="18139" y="21553"/>
                  </a:cubicBezTo>
                  <a:cubicBezTo>
                    <a:pt x="18474" y="21517"/>
                    <a:pt x="18826" y="21464"/>
                    <a:pt x="19088" y="21316"/>
                  </a:cubicBezTo>
                  <a:cubicBezTo>
                    <a:pt x="19219" y="21236"/>
                    <a:pt x="19331" y="21153"/>
                    <a:pt x="19428" y="21060"/>
                  </a:cubicBezTo>
                  <a:cubicBezTo>
                    <a:pt x="20232" y="20351"/>
                    <a:pt x="21064" y="19600"/>
                    <a:pt x="21266" y="18715"/>
                  </a:cubicBezTo>
                  <a:cubicBezTo>
                    <a:pt x="21423" y="18024"/>
                    <a:pt x="21188" y="17326"/>
                    <a:pt x="21030" y="16635"/>
                  </a:cubicBezTo>
                  <a:cubicBezTo>
                    <a:pt x="20253" y="13246"/>
                    <a:pt x="21489" y="9683"/>
                    <a:pt x="20057" y="6390"/>
                  </a:cubicBezTo>
                  <a:cubicBezTo>
                    <a:pt x="19460" y="5021"/>
                    <a:pt x="18408" y="3745"/>
                    <a:pt x="17008" y="2683"/>
                  </a:cubicBezTo>
                  <a:cubicBezTo>
                    <a:pt x="15085" y="1227"/>
                    <a:pt x="12415" y="165"/>
                    <a:pt x="9538" y="15"/>
                  </a:cubicBezTo>
                  <a:cubicBezTo>
                    <a:pt x="9344" y="5"/>
                    <a:pt x="9145" y="0"/>
                    <a:pt x="8944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09" name="Google Shape;1220;p39"/>
            <p:cNvSpPr/>
            <p:nvPr/>
          </p:nvSpPr>
          <p:spPr>
            <a:xfrm>
              <a:off x="5217925" y="2789387"/>
              <a:ext cx="212859" cy="2118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0" h="21600" fill="norm" stroke="1" extrusionOk="0">
                  <a:moveTo>
                    <a:pt x="1879" y="0"/>
                  </a:moveTo>
                  <a:cubicBezTo>
                    <a:pt x="1309" y="0"/>
                    <a:pt x="773" y="190"/>
                    <a:pt x="396" y="742"/>
                  </a:cubicBezTo>
                  <a:cubicBezTo>
                    <a:pt x="-525" y="2140"/>
                    <a:pt x="329" y="4323"/>
                    <a:pt x="1234" y="5721"/>
                  </a:cubicBezTo>
                  <a:cubicBezTo>
                    <a:pt x="6427" y="13652"/>
                    <a:pt x="13445" y="19253"/>
                    <a:pt x="21025" y="21600"/>
                  </a:cubicBezTo>
                  <a:cubicBezTo>
                    <a:pt x="21050" y="21367"/>
                    <a:pt x="21075" y="21160"/>
                    <a:pt x="21050" y="20927"/>
                  </a:cubicBezTo>
                  <a:cubicBezTo>
                    <a:pt x="20958" y="19279"/>
                    <a:pt x="19785" y="18140"/>
                    <a:pt x="19400" y="16560"/>
                  </a:cubicBezTo>
                  <a:cubicBezTo>
                    <a:pt x="19132" y="15533"/>
                    <a:pt x="19241" y="14420"/>
                    <a:pt x="19450" y="13350"/>
                  </a:cubicBezTo>
                  <a:cubicBezTo>
                    <a:pt x="17189" y="12582"/>
                    <a:pt x="14978" y="10839"/>
                    <a:pt x="13102" y="8880"/>
                  </a:cubicBezTo>
                  <a:cubicBezTo>
                    <a:pt x="9902" y="5601"/>
                    <a:pt x="6896" y="1579"/>
                    <a:pt x="3018" y="207"/>
                  </a:cubicBezTo>
                  <a:cubicBezTo>
                    <a:pt x="2649" y="86"/>
                    <a:pt x="2256" y="0"/>
                    <a:pt x="1879" y="0"/>
                  </a:cubicBezTo>
                  <a:close/>
                </a:path>
              </a:pathLst>
            </a:custGeom>
            <a:solidFill>
              <a:srgbClr val="1D29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10" name="Google Shape;1221;p39"/>
            <p:cNvSpPr/>
            <p:nvPr/>
          </p:nvSpPr>
          <p:spPr>
            <a:xfrm>
              <a:off x="5163522" y="2930160"/>
              <a:ext cx="262839" cy="1658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18" y="0"/>
                  </a:moveTo>
                  <a:cubicBezTo>
                    <a:pt x="981" y="1952"/>
                    <a:pt x="883" y="3914"/>
                    <a:pt x="640" y="5844"/>
                  </a:cubicBezTo>
                  <a:cubicBezTo>
                    <a:pt x="473" y="6913"/>
                    <a:pt x="243" y="8016"/>
                    <a:pt x="0" y="9063"/>
                  </a:cubicBezTo>
                  <a:cubicBezTo>
                    <a:pt x="5663" y="16517"/>
                    <a:pt x="12264" y="20883"/>
                    <a:pt x="18957" y="21600"/>
                  </a:cubicBezTo>
                  <a:cubicBezTo>
                    <a:pt x="18977" y="19428"/>
                    <a:pt x="19089" y="17344"/>
                    <a:pt x="19666" y="15569"/>
                  </a:cubicBezTo>
                  <a:cubicBezTo>
                    <a:pt x="20195" y="13904"/>
                    <a:pt x="21092" y="12559"/>
                    <a:pt x="21600" y="10960"/>
                  </a:cubicBezTo>
                  <a:cubicBezTo>
                    <a:pt x="21210" y="11015"/>
                    <a:pt x="20821" y="11048"/>
                    <a:pt x="20431" y="11048"/>
                  </a:cubicBezTo>
                  <a:cubicBezTo>
                    <a:pt x="13948" y="11048"/>
                    <a:pt x="7534" y="3054"/>
                    <a:pt x="918" y="0"/>
                  </a:cubicBezTo>
                  <a:close/>
                </a:path>
              </a:pathLst>
            </a:custGeom>
            <a:solidFill>
              <a:srgbClr val="1D29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11" name="Google Shape;1222;p39"/>
            <p:cNvSpPr/>
            <p:nvPr/>
          </p:nvSpPr>
          <p:spPr>
            <a:xfrm>
              <a:off x="5159205" y="1797374"/>
              <a:ext cx="716055" cy="6470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162" y="0"/>
                  </a:moveTo>
                  <a:cubicBezTo>
                    <a:pt x="6478" y="0"/>
                    <a:pt x="3151" y="1792"/>
                    <a:pt x="2107" y="5527"/>
                  </a:cubicBezTo>
                  <a:cubicBezTo>
                    <a:pt x="1075" y="9203"/>
                    <a:pt x="199" y="13575"/>
                    <a:pt x="0" y="17780"/>
                  </a:cubicBezTo>
                  <a:cubicBezTo>
                    <a:pt x="3406" y="18480"/>
                    <a:pt x="6889" y="18480"/>
                    <a:pt x="10337" y="18706"/>
                  </a:cubicBezTo>
                  <a:cubicBezTo>
                    <a:pt x="14154" y="18958"/>
                    <a:pt x="18071" y="19554"/>
                    <a:pt x="21600" y="21600"/>
                  </a:cubicBezTo>
                  <a:cubicBezTo>
                    <a:pt x="21518" y="19226"/>
                    <a:pt x="21324" y="16864"/>
                    <a:pt x="20865" y="14572"/>
                  </a:cubicBezTo>
                  <a:cubicBezTo>
                    <a:pt x="20236" y="11450"/>
                    <a:pt x="19131" y="8534"/>
                    <a:pt x="17657" y="6121"/>
                  </a:cubicBezTo>
                  <a:cubicBezTo>
                    <a:pt x="15635" y="2800"/>
                    <a:pt x="12826" y="370"/>
                    <a:pt x="9800" y="37"/>
                  </a:cubicBezTo>
                  <a:cubicBezTo>
                    <a:pt x="9591" y="14"/>
                    <a:pt x="9379" y="0"/>
                    <a:pt x="9162" y="0"/>
                  </a:cubicBezTo>
                  <a:close/>
                </a:path>
              </a:pathLst>
            </a:custGeom>
            <a:solidFill>
              <a:srgbClr val="1D29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12" name="Google Shape;1223;p39"/>
            <p:cNvSpPr/>
            <p:nvPr/>
          </p:nvSpPr>
          <p:spPr>
            <a:xfrm>
              <a:off x="5681044" y="2945651"/>
              <a:ext cx="211993" cy="1389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0" h="21600" fill="norm" stroke="1" extrusionOk="0">
                  <a:moveTo>
                    <a:pt x="20359" y="0"/>
                  </a:moveTo>
                  <a:cubicBezTo>
                    <a:pt x="14571" y="4959"/>
                    <a:pt x="7186" y="4038"/>
                    <a:pt x="1641" y="10984"/>
                  </a:cubicBezTo>
                  <a:cubicBezTo>
                    <a:pt x="1028" y="11655"/>
                    <a:pt x="532" y="12576"/>
                    <a:pt x="238" y="13641"/>
                  </a:cubicBezTo>
                  <a:cubicBezTo>
                    <a:pt x="-560" y="16654"/>
                    <a:pt x="776" y="20521"/>
                    <a:pt x="2364" y="21337"/>
                  </a:cubicBezTo>
                  <a:cubicBezTo>
                    <a:pt x="2733" y="21521"/>
                    <a:pt x="3095" y="21600"/>
                    <a:pt x="3464" y="21600"/>
                  </a:cubicBezTo>
                  <a:cubicBezTo>
                    <a:pt x="4716" y="21600"/>
                    <a:pt x="5976" y="20679"/>
                    <a:pt x="7186" y="19745"/>
                  </a:cubicBezTo>
                  <a:lnTo>
                    <a:pt x="21040" y="8893"/>
                  </a:lnTo>
                  <a:cubicBezTo>
                    <a:pt x="20864" y="5920"/>
                    <a:pt x="20612" y="2973"/>
                    <a:pt x="20359" y="0"/>
                  </a:cubicBezTo>
                  <a:close/>
                </a:path>
              </a:pathLst>
            </a:custGeom>
            <a:solidFill>
              <a:srgbClr val="1D29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13" name="Google Shape;1224;p39"/>
            <p:cNvSpPr/>
            <p:nvPr/>
          </p:nvSpPr>
          <p:spPr>
            <a:xfrm>
              <a:off x="3496124" y="1632051"/>
              <a:ext cx="477118" cy="2345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723" h="21600" fill="norm" stroke="1" extrusionOk="0">
                  <a:moveTo>
                    <a:pt x="8801" y="0"/>
                  </a:moveTo>
                  <a:cubicBezTo>
                    <a:pt x="-4212" y="0"/>
                    <a:pt x="3867" y="7248"/>
                    <a:pt x="5986" y="9441"/>
                  </a:cubicBezTo>
                  <a:cubicBezTo>
                    <a:pt x="7410" y="10912"/>
                    <a:pt x="8849" y="12391"/>
                    <a:pt x="9368" y="13917"/>
                  </a:cubicBezTo>
                  <a:cubicBezTo>
                    <a:pt x="9831" y="15257"/>
                    <a:pt x="9585" y="16611"/>
                    <a:pt x="9335" y="17957"/>
                  </a:cubicBezTo>
                  <a:lnTo>
                    <a:pt x="9146" y="18999"/>
                  </a:lnTo>
                  <a:cubicBezTo>
                    <a:pt x="9080" y="19348"/>
                    <a:pt x="8962" y="19735"/>
                    <a:pt x="8128" y="19966"/>
                  </a:cubicBezTo>
                  <a:cubicBezTo>
                    <a:pt x="7434" y="20157"/>
                    <a:pt x="4698" y="20625"/>
                    <a:pt x="3796" y="20692"/>
                  </a:cubicBezTo>
                  <a:cubicBezTo>
                    <a:pt x="1372" y="20869"/>
                    <a:pt x="-515" y="21002"/>
                    <a:pt x="126" y="21436"/>
                  </a:cubicBezTo>
                  <a:cubicBezTo>
                    <a:pt x="633" y="21553"/>
                    <a:pt x="1399" y="21600"/>
                    <a:pt x="2351" y="21600"/>
                  </a:cubicBezTo>
                  <a:cubicBezTo>
                    <a:pt x="5642" y="21600"/>
                    <a:pt x="11172" y="21045"/>
                    <a:pt x="16053" y="20924"/>
                  </a:cubicBezTo>
                  <a:cubicBezTo>
                    <a:pt x="17388" y="20279"/>
                    <a:pt x="14893" y="19697"/>
                    <a:pt x="15373" y="19363"/>
                  </a:cubicBezTo>
                  <a:cubicBezTo>
                    <a:pt x="15851" y="19031"/>
                    <a:pt x="16637" y="18724"/>
                    <a:pt x="16714" y="18359"/>
                  </a:cubicBezTo>
                  <a:cubicBezTo>
                    <a:pt x="16836" y="17852"/>
                    <a:pt x="15590" y="17428"/>
                    <a:pt x="14973" y="16957"/>
                  </a:cubicBezTo>
                  <a:cubicBezTo>
                    <a:pt x="13261" y="15665"/>
                    <a:pt x="16355" y="14263"/>
                    <a:pt x="16667" y="12870"/>
                  </a:cubicBezTo>
                  <a:cubicBezTo>
                    <a:pt x="16836" y="12122"/>
                    <a:pt x="16180" y="11383"/>
                    <a:pt x="15798" y="10643"/>
                  </a:cubicBezTo>
                  <a:cubicBezTo>
                    <a:pt x="14308" y="7767"/>
                    <a:pt x="16875" y="4826"/>
                    <a:pt x="16157" y="1920"/>
                  </a:cubicBezTo>
                  <a:cubicBezTo>
                    <a:pt x="16029" y="1415"/>
                    <a:pt x="15741" y="871"/>
                    <a:pt x="14581" y="518"/>
                  </a:cubicBezTo>
                  <a:cubicBezTo>
                    <a:pt x="13869" y="299"/>
                    <a:pt x="12893" y="182"/>
                    <a:pt x="11911" y="115"/>
                  </a:cubicBezTo>
                  <a:cubicBezTo>
                    <a:pt x="10760" y="37"/>
                    <a:pt x="9727" y="0"/>
                    <a:pt x="8801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14" name="Google Shape;1225;p39"/>
            <p:cNvSpPr/>
            <p:nvPr/>
          </p:nvSpPr>
          <p:spPr>
            <a:xfrm>
              <a:off x="3946144" y="1648558"/>
              <a:ext cx="824749" cy="2285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8" h="21600" fill="norm" stroke="1" extrusionOk="0">
                  <a:moveTo>
                    <a:pt x="5515" y="0"/>
                  </a:moveTo>
                  <a:cubicBezTo>
                    <a:pt x="4580" y="0"/>
                    <a:pt x="3513" y="92"/>
                    <a:pt x="2293" y="296"/>
                  </a:cubicBezTo>
                  <a:cubicBezTo>
                    <a:pt x="1618" y="410"/>
                    <a:pt x="970" y="574"/>
                    <a:pt x="557" y="828"/>
                  </a:cubicBezTo>
                  <a:cubicBezTo>
                    <a:pt x="-113" y="1242"/>
                    <a:pt x="-54" y="1802"/>
                    <a:pt x="99" y="2320"/>
                  </a:cubicBezTo>
                  <a:cubicBezTo>
                    <a:pt x="994" y="5289"/>
                    <a:pt x="4294" y="8141"/>
                    <a:pt x="4617" y="11116"/>
                  </a:cubicBezTo>
                  <a:cubicBezTo>
                    <a:pt x="4700" y="11881"/>
                    <a:pt x="4587" y="12659"/>
                    <a:pt x="5069" y="13405"/>
                  </a:cubicBezTo>
                  <a:cubicBezTo>
                    <a:pt x="5975" y="14800"/>
                    <a:pt x="8905" y="16072"/>
                    <a:pt x="8300" y="17456"/>
                  </a:cubicBezTo>
                  <a:cubicBezTo>
                    <a:pt x="8075" y="17961"/>
                    <a:pt x="7381" y="18448"/>
                    <a:pt x="7717" y="18954"/>
                  </a:cubicBezTo>
                  <a:cubicBezTo>
                    <a:pt x="7953" y="19318"/>
                    <a:pt x="8671" y="19592"/>
                    <a:pt x="9182" y="19907"/>
                  </a:cubicBezTo>
                  <a:cubicBezTo>
                    <a:pt x="9688" y="20222"/>
                    <a:pt x="8165" y="20926"/>
                    <a:pt x="9446" y="21515"/>
                  </a:cubicBezTo>
                  <a:cubicBezTo>
                    <a:pt x="10011" y="21498"/>
                    <a:pt x="10594" y="21492"/>
                    <a:pt x="11181" y="21492"/>
                  </a:cubicBezTo>
                  <a:cubicBezTo>
                    <a:pt x="13543" y="21492"/>
                    <a:pt x="16014" y="21600"/>
                    <a:pt x="17953" y="21600"/>
                  </a:cubicBezTo>
                  <a:cubicBezTo>
                    <a:pt x="19496" y="21600"/>
                    <a:pt x="20701" y="21531"/>
                    <a:pt x="21240" y="21285"/>
                  </a:cubicBezTo>
                  <a:cubicBezTo>
                    <a:pt x="21487" y="20817"/>
                    <a:pt x="20059" y="20770"/>
                    <a:pt x="18217" y="20705"/>
                  </a:cubicBezTo>
                  <a:cubicBezTo>
                    <a:pt x="17529" y="20681"/>
                    <a:pt x="15318" y="20336"/>
                    <a:pt x="14722" y="20174"/>
                  </a:cubicBezTo>
                  <a:cubicBezTo>
                    <a:pt x="14006" y="19980"/>
                    <a:pt x="13729" y="19594"/>
                    <a:pt x="13511" y="19246"/>
                  </a:cubicBezTo>
                  <a:cubicBezTo>
                    <a:pt x="13294" y="18898"/>
                    <a:pt x="13083" y="18551"/>
                    <a:pt x="12864" y="18202"/>
                  </a:cubicBezTo>
                  <a:cubicBezTo>
                    <a:pt x="12028" y="16854"/>
                    <a:pt x="11188" y="15498"/>
                    <a:pt x="10869" y="14121"/>
                  </a:cubicBezTo>
                  <a:cubicBezTo>
                    <a:pt x="10505" y="12556"/>
                    <a:pt x="10823" y="10993"/>
                    <a:pt x="11136" y="9441"/>
                  </a:cubicBezTo>
                  <a:cubicBezTo>
                    <a:pt x="11583" y="7214"/>
                    <a:pt x="13751" y="0"/>
                    <a:pt x="5515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15" name="Google Shape;1226;p39"/>
            <p:cNvSpPr/>
            <p:nvPr/>
          </p:nvSpPr>
          <p:spPr>
            <a:xfrm>
              <a:off x="3288245" y="509508"/>
              <a:ext cx="1376182" cy="1794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9" h="21600" fill="norm" stroke="1" extrusionOk="0">
                  <a:moveTo>
                    <a:pt x="3262" y="20647"/>
                  </a:moveTo>
                  <a:cubicBezTo>
                    <a:pt x="3262" y="20647"/>
                    <a:pt x="3262" y="20647"/>
                    <a:pt x="3262" y="20647"/>
                  </a:cubicBezTo>
                  <a:cubicBezTo>
                    <a:pt x="3262" y="20647"/>
                    <a:pt x="3262" y="20647"/>
                    <a:pt x="3262" y="20647"/>
                  </a:cubicBezTo>
                  <a:close/>
                  <a:moveTo>
                    <a:pt x="9905" y="0"/>
                  </a:moveTo>
                  <a:cubicBezTo>
                    <a:pt x="7380" y="0"/>
                    <a:pt x="4841" y="1497"/>
                    <a:pt x="2729" y="2355"/>
                  </a:cubicBezTo>
                  <a:cubicBezTo>
                    <a:pt x="2375" y="2498"/>
                    <a:pt x="2010" y="2649"/>
                    <a:pt x="1752" y="2888"/>
                  </a:cubicBezTo>
                  <a:cubicBezTo>
                    <a:pt x="1338" y="3280"/>
                    <a:pt x="1302" y="3825"/>
                    <a:pt x="1263" y="4327"/>
                  </a:cubicBezTo>
                  <a:cubicBezTo>
                    <a:pt x="1123" y="6169"/>
                    <a:pt x="733" y="7992"/>
                    <a:pt x="100" y="9772"/>
                  </a:cubicBezTo>
                  <a:cubicBezTo>
                    <a:pt x="39" y="9940"/>
                    <a:pt x="-21" y="10113"/>
                    <a:pt x="7" y="10285"/>
                  </a:cubicBezTo>
                  <a:cubicBezTo>
                    <a:pt x="32" y="10456"/>
                    <a:pt x="146" y="10609"/>
                    <a:pt x="258" y="10761"/>
                  </a:cubicBezTo>
                  <a:cubicBezTo>
                    <a:pt x="1091" y="11892"/>
                    <a:pt x="1925" y="13024"/>
                    <a:pt x="2757" y="14153"/>
                  </a:cubicBezTo>
                  <a:cubicBezTo>
                    <a:pt x="2883" y="14333"/>
                    <a:pt x="3029" y="14506"/>
                    <a:pt x="3191" y="14671"/>
                  </a:cubicBezTo>
                  <a:cubicBezTo>
                    <a:pt x="3048" y="15007"/>
                    <a:pt x="2958" y="15352"/>
                    <a:pt x="2922" y="15704"/>
                  </a:cubicBezTo>
                  <a:cubicBezTo>
                    <a:pt x="2869" y="16265"/>
                    <a:pt x="3392" y="20647"/>
                    <a:pt x="3263" y="20647"/>
                  </a:cubicBezTo>
                  <a:cubicBezTo>
                    <a:pt x="3263" y="20647"/>
                    <a:pt x="3263" y="20647"/>
                    <a:pt x="3262" y="20647"/>
                  </a:cubicBezTo>
                  <a:cubicBezTo>
                    <a:pt x="5956" y="21089"/>
                    <a:pt x="8671" y="21537"/>
                    <a:pt x="11429" y="21594"/>
                  </a:cubicBezTo>
                  <a:cubicBezTo>
                    <a:pt x="11609" y="21598"/>
                    <a:pt x="11792" y="21600"/>
                    <a:pt x="11974" y="21600"/>
                  </a:cubicBezTo>
                  <a:cubicBezTo>
                    <a:pt x="14555" y="21600"/>
                    <a:pt x="17172" y="21228"/>
                    <a:pt x="19401" y="20241"/>
                  </a:cubicBezTo>
                  <a:lnTo>
                    <a:pt x="18417" y="15613"/>
                  </a:lnTo>
                  <a:cubicBezTo>
                    <a:pt x="18396" y="15506"/>
                    <a:pt x="18371" y="15399"/>
                    <a:pt x="18346" y="15289"/>
                  </a:cubicBezTo>
                  <a:cubicBezTo>
                    <a:pt x="18614" y="15248"/>
                    <a:pt x="18871" y="15179"/>
                    <a:pt x="19090" y="15056"/>
                  </a:cubicBezTo>
                  <a:cubicBezTo>
                    <a:pt x="19358" y="14902"/>
                    <a:pt x="19544" y="14674"/>
                    <a:pt x="19690" y="14443"/>
                  </a:cubicBezTo>
                  <a:cubicBezTo>
                    <a:pt x="20635" y="12944"/>
                    <a:pt x="20349" y="11066"/>
                    <a:pt x="21579" y="9692"/>
                  </a:cubicBezTo>
                  <a:cubicBezTo>
                    <a:pt x="19580" y="8143"/>
                    <a:pt x="18700" y="5947"/>
                    <a:pt x="18139" y="3807"/>
                  </a:cubicBezTo>
                  <a:cubicBezTo>
                    <a:pt x="17955" y="3118"/>
                    <a:pt x="17756" y="2366"/>
                    <a:pt x="17043" y="1921"/>
                  </a:cubicBezTo>
                  <a:cubicBezTo>
                    <a:pt x="16421" y="1537"/>
                    <a:pt x="15570" y="1487"/>
                    <a:pt x="14798" y="1323"/>
                  </a:cubicBezTo>
                  <a:cubicBezTo>
                    <a:pt x="13645" y="1078"/>
                    <a:pt x="12630" y="553"/>
                    <a:pt x="11511" y="224"/>
                  </a:cubicBezTo>
                  <a:cubicBezTo>
                    <a:pt x="10979" y="68"/>
                    <a:pt x="10443" y="0"/>
                    <a:pt x="990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16" name="Google Shape;1227;p39"/>
            <p:cNvSpPr/>
            <p:nvPr/>
          </p:nvSpPr>
          <p:spPr>
            <a:xfrm>
              <a:off x="3623552" y="586540"/>
              <a:ext cx="992963" cy="11805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600" fill="norm" stroke="1" extrusionOk="0">
                  <a:moveTo>
                    <a:pt x="11380" y="0"/>
                  </a:moveTo>
                  <a:cubicBezTo>
                    <a:pt x="10463" y="1281"/>
                    <a:pt x="9293" y="2325"/>
                    <a:pt x="7367" y="2650"/>
                  </a:cubicBezTo>
                  <a:cubicBezTo>
                    <a:pt x="6615" y="2779"/>
                    <a:pt x="5736" y="2859"/>
                    <a:pt x="4839" y="2859"/>
                  </a:cubicBezTo>
                  <a:cubicBezTo>
                    <a:pt x="3355" y="2859"/>
                    <a:pt x="1818" y="2638"/>
                    <a:pt x="719" y="2044"/>
                  </a:cubicBezTo>
                  <a:cubicBezTo>
                    <a:pt x="678" y="2021"/>
                    <a:pt x="636" y="2012"/>
                    <a:pt x="597" y="2012"/>
                  </a:cubicBezTo>
                  <a:cubicBezTo>
                    <a:pt x="423" y="2012"/>
                    <a:pt x="294" y="2209"/>
                    <a:pt x="461" y="2328"/>
                  </a:cubicBezTo>
                  <a:cubicBezTo>
                    <a:pt x="2076" y="3514"/>
                    <a:pt x="4131" y="4148"/>
                    <a:pt x="6232" y="4148"/>
                  </a:cubicBezTo>
                  <a:cubicBezTo>
                    <a:pt x="6909" y="4148"/>
                    <a:pt x="7591" y="4083"/>
                    <a:pt x="8264" y="3948"/>
                  </a:cubicBezTo>
                  <a:cubicBezTo>
                    <a:pt x="7714" y="4746"/>
                    <a:pt x="6624" y="4758"/>
                    <a:pt x="5583" y="4795"/>
                  </a:cubicBezTo>
                  <a:cubicBezTo>
                    <a:pt x="5142" y="4812"/>
                    <a:pt x="4811" y="4866"/>
                    <a:pt x="4627" y="5229"/>
                  </a:cubicBezTo>
                  <a:cubicBezTo>
                    <a:pt x="4572" y="5337"/>
                    <a:pt x="4657" y="5458"/>
                    <a:pt x="4796" y="5475"/>
                  </a:cubicBezTo>
                  <a:cubicBezTo>
                    <a:pt x="5593" y="5596"/>
                    <a:pt x="6396" y="5680"/>
                    <a:pt x="7209" y="5726"/>
                  </a:cubicBezTo>
                  <a:cubicBezTo>
                    <a:pt x="7242" y="5728"/>
                    <a:pt x="7277" y="5728"/>
                    <a:pt x="7313" y="5728"/>
                  </a:cubicBezTo>
                  <a:cubicBezTo>
                    <a:pt x="7582" y="5728"/>
                    <a:pt x="7981" y="5692"/>
                    <a:pt x="8330" y="5692"/>
                  </a:cubicBezTo>
                  <a:cubicBezTo>
                    <a:pt x="8545" y="5692"/>
                    <a:pt x="8742" y="5706"/>
                    <a:pt x="8878" y="5751"/>
                  </a:cubicBezTo>
                  <a:cubicBezTo>
                    <a:pt x="9775" y="6051"/>
                    <a:pt x="9036" y="7349"/>
                    <a:pt x="8734" y="7780"/>
                  </a:cubicBezTo>
                  <a:cubicBezTo>
                    <a:pt x="8299" y="8401"/>
                    <a:pt x="7670" y="8873"/>
                    <a:pt x="7065" y="9378"/>
                  </a:cubicBezTo>
                  <a:cubicBezTo>
                    <a:pt x="6738" y="9641"/>
                    <a:pt x="6431" y="9916"/>
                    <a:pt x="6144" y="10213"/>
                  </a:cubicBezTo>
                  <a:cubicBezTo>
                    <a:pt x="5762" y="10622"/>
                    <a:pt x="5648" y="11060"/>
                    <a:pt x="4960" y="11097"/>
                  </a:cubicBezTo>
                  <a:cubicBezTo>
                    <a:pt x="4877" y="11102"/>
                    <a:pt x="4795" y="11105"/>
                    <a:pt x="4714" y="11105"/>
                  </a:cubicBezTo>
                  <a:cubicBezTo>
                    <a:pt x="3686" y="11105"/>
                    <a:pt x="2642" y="10747"/>
                    <a:pt x="1603" y="10747"/>
                  </a:cubicBezTo>
                  <a:cubicBezTo>
                    <a:pt x="1456" y="10747"/>
                    <a:pt x="1307" y="10755"/>
                    <a:pt x="1160" y="10772"/>
                  </a:cubicBezTo>
                  <a:cubicBezTo>
                    <a:pt x="570" y="10839"/>
                    <a:pt x="70" y="11105"/>
                    <a:pt x="5" y="11639"/>
                  </a:cubicBezTo>
                  <a:cubicBezTo>
                    <a:pt x="-35" y="11966"/>
                    <a:pt x="140" y="12262"/>
                    <a:pt x="327" y="12533"/>
                  </a:cubicBezTo>
                  <a:cubicBezTo>
                    <a:pt x="496" y="12784"/>
                    <a:pt x="789" y="12979"/>
                    <a:pt x="947" y="13238"/>
                  </a:cubicBezTo>
                  <a:cubicBezTo>
                    <a:pt x="1575" y="14269"/>
                    <a:pt x="882" y="13907"/>
                    <a:pt x="1189" y="14437"/>
                  </a:cubicBezTo>
                  <a:cubicBezTo>
                    <a:pt x="1555" y="15062"/>
                    <a:pt x="2447" y="15316"/>
                    <a:pt x="3175" y="15592"/>
                  </a:cubicBezTo>
                  <a:cubicBezTo>
                    <a:pt x="4519" y="16102"/>
                    <a:pt x="5934" y="16456"/>
                    <a:pt x="7352" y="16769"/>
                  </a:cubicBezTo>
                  <a:cubicBezTo>
                    <a:pt x="8644" y="17057"/>
                    <a:pt x="10056" y="17217"/>
                    <a:pt x="11301" y="17616"/>
                  </a:cubicBezTo>
                  <a:cubicBezTo>
                    <a:pt x="11777" y="17776"/>
                    <a:pt x="12213" y="17650"/>
                    <a:pt x="12395" y="18364"/>
                  </a:cubicBezTo>
                  <a:cubicBezTo>
                    <a:pt x="12459" y="18623"/>
                    <a:pt x="12351" y="18990"/>
                    <a:pt x="12362" y="19266"/>
                  </a:cubicBezTo>
                  <a:cubicBezTo>
                    <a:pt x="12365" y="19645"/>
                    <a:pt x="12465" y="20020"/>
                    <a:pt x="12643" y="20372"/>
                  </a:cubicBezTo>
                  <a:cubicBezTo>
                    <a:pt x="13093" y="21217"/>
                    <a:pt x="13899" y="21600"/>
                    <a:pt x="14746" y="21600"/>
                  </a:cubicBezTo>
                  <a:cubicBezTo>
                    <a:pt x="15513" y="21600"/>
                    <a:pt x="16314" y="21287"/>
                    <a:pt x="16919" y="20722"/>
                  </a:cubicBezTo>
                  <a:cubicBezTo>
                    <a:pt x="17513" y="20167"/>
                    <a:pt x="17998" y="19458"/>
                    <a:pt x="18162" y="18715"/>
                  </a:cubicBezTo>
                  <a:cubicBezTo>
                    <a:pt x="18311" y="18035"/>
                    <a:pt x="18127" y="17350"/>
                    <a:pt x="18434" y="16686"/>
                  </a:cubicBezTo>
                  <a:cubicBezTo>
                    <a:pt x="18723" y="16052"/>
                    <a:pt x="19232" y="15476"/>
                    <a:pt x="19653" y="14900"/>
                  </a:cubicBezTo>
                  <a:cubicBezTo>
                    <a:pt x="20282" y="14040"/>
                    <a:pt x="20951" y="13188"/>
                    <a:pt x="21565" y="12316"/>
                  </a:cubicBezTo>
                  <a:cubicBezTo>
                    <a:pt x="20609" y="11265"/>
                    <a:pt x="19881" y="10071"/>
                    <a:pt x="19307" y="8814"/>
                  </a:cubicBezTo>
                  <a:cubicBezTo>
                    <a:pt x="19059" y="8681"/>
                    <a:pt x="18811" y="8548"/>
                    <a:pt x="18568" y="8406"/>
                  </a:cubicBezTo>
                  <a:cubicBezTo>
                    <a:pt x="17142" y="7549"/>
                    <a:pt x="16721" y="6448"/>
                    <a:pt x="16419" y="5034"/>
                  </a:cubicBezTo>
                  <a:cubicBezTo>
                    <a:pt x="16145" y="3785"/>
                    <a:pt x="15735" y="2278"/>
                    <a:pt x="15007" y="968"/>
                  </a:cubicBezTo>
                  <a:cubicBezTo>
                    <a:pt x="14423" y="822"/>
                    <a:pt x="13803" y="739"/>
                    <a:pt x="13213" y="601"/>
                  </a:cubicBezTo>
                  <a:cubicBezTo>
                    <a:pt x="12584" y="441"/>
                    <a:pt x="11970" y="242"/>
                    <a:pt x="1138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17" name="Google Shape;1228;p39"/>
            <p:cNvSpPr/>
            <p:nvPr/>
          </p:nvSpPr>
          <p:spPr>
            <a:xfrm>
              <a:off x="3755455" y="194442"/>
              <a:ext cx="295175" cy="4935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697" y="0"/>
                  </a:moveTo>
                  <a:cubicBezTo>
                    <a:pt x="8325" y="0"/>
                    <a:pt x="7954" y="26"/>
                    <a:pt x="7576" y="78"/>
                  </a:cubicBezTo>
                  <a:cubicBezTo>
                    <a:pt x="5358" y="385"/>
                    <a:pt x="3772" y="1604"/>
                    <a:pt x="3103" y="2912"/>
                  </a:cubicBezTo>
                  <a:cubicBezTo>
                    <a:pt x="2304" y="4502"/>
                    <a:pt x="2719" y="6187"/>
                    <a:pt x="2651" y="7814"/>
                  </a:cubicBezTo>
                  <a:cubicBezTo>
                    <a:pt x="2571" y="9892"/>
                    <a:pt x="2385" y="11967"/>
                    <a:pt x="2249" y="14046"/>
                  </a:cubicBezTo>
                  <a:cubicBezTo>
                    <a:pt x="2149" y="15531"/>
                    <a:pt x="1920" y="17210"/>
                    <a:pt x="0" y="18158"/>
                  </a:cubicBezTo>
                  <a:cubicBezTo>
                    <a:pt x="2688" y="19696"/>
                    <a:pt x="5971" y="20796"/>
                    <a:pt x="9564" y="21374"/>
                  </a:cubicBezTo>
                  <a:cubicBezTo>
                    <a:pt x="10357" y="21496"/>
                    <a:pt x="11181" y="21600"/>
                    <a:pt x="12017" y="21600"/>
                  </a:cubicBezTo>
                  <a:cubicBezTo>
                    <a:pt x="12246" y="21600"/>
                    <a:pt x="12482" y="21589"/>
                    <a:pt x="12717" y="21574"/>
                  </a:cubicBezTo>
                  <a:cubicBezTo>
                    <a:pt x="13838" y="21481"/>
                    <a:pt x="14885" y="21174"/>
                    <a:pt x="15839" y="20815"/>
                  </a:cubicBezTo>
                  <a:cubicBezTo>
                    <a:pt x="18243" y="19907"/>
                    <a:pt x="20212" y="18658"/>
                    <a:pt x="21600" y="17180"/>
                  </a:cubicBezTo>
                  <a:cubicBezTo>
                    <a:pt x="21563" y="17184"/>
                    <a:pt x="21532" y="17184"/>
                    <a:pt x="21495" y="17184"/>
                  </a:cubicBezTo>
                  <a:cubicBezTo>
                    <a:pt x="20702" y="17184"/>
                    <a:pt x="20200" y="16621"/>
                    <a:pt x="19965" y="16150"/>
                  </a:cubicBezTo>
                  <a:cubicBezTo>
                    <a:pt x="18428" y="13316"/>
                    <a:pt x="17326" y="10392"/>
                    <a:pt x="16675" y="7436"/>
                  </a:cubicBezTo>
                  <a:cubicBezTo>
                    <a:pt x="16304" y="5717"/>
                    <a:pt x="16056" y="3931"/>
                    <a:pt x="14668" y="2405"/>
                  </a:cubicBezTo>
                  <a:cubicBezTo>
                    <a:pt x="13485" y="1078"/>
                    <a:pt x="11150" y="0"/>
                    <a:pt x="869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18" name="Google Shape;1229;p39"/>
            <p:cNvSpPr/>
            <p:nvPr/>
          </p:nvSpPr>
          <p:spPr>
            <a:xfrm>
              <a:off x="3790330" y="249210"/>
              <a:ext cx="204599" cy="323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8" h="21600" fill="norm" stroke="1" extrusionOk="0">
                  <a:moveTo>
                    <a:pt x="7332" y="0"/>
                  </a:moveTo>
                  <a:cubicBezTo>
                    <a:pt x="5028" y="0"/>
                    <a:pt x="2786" y="181"/>
                    <a:pt x="852" y="668"/>
                  </a:cubicBezTo>
                  <a:cubicBezTo>
                    <a:pt x="826" y="696"/>
                    <a:pt x="808" y="741"/>
                    <a:pt x="782" y="786"/>
                  </a:cubicBezTo>
                  <a:cubicBezTo>
                    <a:pt x="-352" y="3213"/>
                    <a:pt x="237" y="5771"/>
                    <a:pt x="140" y="8271"/>
                  </a:cubicBezTo>
                  <a:cubicBezTo>
                    <a:pt x="96" y="9142"/>
                    <a:pt x="44" y="9997"/>
                    <a:pt x="0" y="10851"/>
                  </a:cubicBezTo>
                  <a:cubicBezTo>
                    <a:pt x="1353" y="12101"/>
                    <a:pt x="2672" y="13244"/>
                    <a:pt x="3384" y="14110"/>
                  </a:cubicBezTo>
                  <a:cubicBezTo>
                    <a:pt x="5397" y="16520"/>
                    <a:pt x="7534" y="20304"/>
                    <a:pt x="11824" y="21385"/>
                  </a:cubicBezTo>
                  <a:cubicBezTo>
                    <a:pt x="12299" y="21532"/>
                    <a:pt x="12826" y="21600"/>
                    <a:pt x="13353" y="21600"/>
                  </a:cubicBezTo>
                  <a:cubicBezTo>
                    <a:pt x="13705" y="21600"/>
                    <a:pt x="14057" y="21566"/>
                    <a:pt x="14400" y="21504"/>
                  </a:cubicBezTo>
                  <a:cubicBezTo>
                    <a:pt x="15780" y="21187"/>
                    <a:pt x="16466" y="20242"/>
                    <a:pt x="17011" y="19371"/>
                  </a:cubicBezTo>
                  <a:cubicBezTo>
                    <a:pt x="18479" y="17085"/>
                    <a:pt x="19903" y="14783"/>
                    <a:pt x="21248" y="12463"/>
                  </a:cubicBezTo>
                  <a:cubicBezTo>
                    <a:pt x="20773" y="10879"/>
                    <a:pt x="20351" y="9295"/>
                    <a:pt x="20044" y="7694"/>
                  </a:cubicBezTo>
                  <a:cubicBezTo>
                    <a:pt x="19569" y="5408"/>
                    <a:pt x="19235" y="3044"/>
                    <a:pt x="17863" y="922"/>
                  </a:cubicBezTo>
                  <a:cubicBezTo>
                    <a:pt x="14910" y="475"/>
                    <a:pt x="11041" y="0"/>
                    <a:pt x="7332" y="0"/>
                  </a:cubicBezTo>
                  <a:close/>
                </a:path>
              </a:pathLst>
            </a:custGeom>
            <a:solidFill>
              <a:srgbClr val="0F1C4D">
                <a:alpha val="4469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19" name="Google Shape;1230;p39"/>
            <p:cNvSpPr/>
            <p:nvPr/>
          </p:nvSpPr>
          <p:spPr>
            <a:xfrm>
              <a:off x="3727619" y="0"/>
              <a:ext cx="298546" cy="4508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9" h="21600" fill="norm" stroke="1" extrusionOk="0">
                  <a:moveTo>
                    <a:pt x="10848" y="0"/>
                  </a:moveTo>
                  <a:cubicBezTo>
                    <a:pt x="7835" y="0"/>
                    <a:pt x="4745" y="1180"/>
                    <a:pt x="3293" y="2965"/>
                  </a:cubicBezTo>
                  <a:cubicBezTo>
                    <a:pt x="1731" y="4867"/>
                    <a:pt x="1842" y="7150"/>
                    <a:pt x="1983" y="9344"/>
                  </a:cubicBezTo>
                  <a:cubicBezTo>
                    <a:pt x="1743" y="9247"/>
                    <a:pt x="1491" y="9186"/>
                    <a:pt x="1239" y="9186"/>
                  </a:cubicBezTo>
                  <a:cubicBezTo>
                    <a:pt x="988" y="9186"/>
                    <a:pt x="742" y="9247"/>
                    <a:pt x="502" y="9389"/>
                  </a:cubicBezTo>
                  <a:cubicBezTo>
                    <a:pt x="-961" y="10252"/>
                    <a:pt x="1134" y="11794"/>
                    <a:pt x="2187" y="12483"/>
                  </a:cubicBezTo>
                  <a:cubicBezTo>
                    <a:pt x="2252" y="13619"/>
                    <a:pt x="2474" y="14754"/>
                    <a:pt x="2837" y="15882"/>
                  </a:cubicBezTo>
                  <a:cubicBezTo>
                    <a:pt x="3481" y="17792"/>
                    <a:pt x="4885" y="19653"/>
                    <a:pt x="7238" y="20744"/>
                  </a:cubicBezTo>
                  <a:cubicBezTo>
                    <a:pt x="8426" y="21296"/>
                    <a:pt x="9877" y="21600"/>
                    <a:pt x="11305" y="21600"/>
                  </a:cubicBezTo>
                  <a:cubicBezTo>
                    <a:pt x="12698" y="21600"/>
                    <a:pt x="14061" y="21312"/>
                    <a:pt x="15120" y="20679"/>
                  </a:cubicBezTo>
                  <a:cubicBezTo>
                    <a:pt x="15940" y="20189"/>
                    <a:pt x="16525" y="19532"/>
                    <a:pt x="17093" y="18887"/>
                  </a:cubicBezTo>
                  <a:cubicBezTo>
                    <a:pt x="17771" y="18112"/>
                    <a:pt x="18433" y="17313"/>
                    <a:pt x="18813" y="16437"/>
                  </a:cubicBezTo>
                  <a:cubicBezTo>
                    <a:pt x="19316" y="15237"/>
                    <a:pt x="19240" y="13947"/>
                    <a:pt x="19112" y="12690"/>
                  </a:cubicBezTo>
                  <a:cubicBezTo>
                    <a:pt x="19112" y="12601"/>
                    <a:pt x="19094" y="12503"/>
                    <a:pt x="19094" y="12418"/>
                  </a:cubicBezTo>
                  <a:cubicBezTo>
                    <a:pt x="20481" y="11883"/>
                    <a:pt x="20627" y="10273"/>
                    <a:pt x="20639" y="9344"/>
                  </a:cubicBezTo>
                  <a:cubicBezTo>
                    <a:pt x="20627" y="9052"/>
                    <a:pt x="20311" y="8821"/>
                    <a:pt x="19884" y="8809"/>
                  </a:cubicBezTo>
                  <a:cubicBezTo>
                    <a:pt x="19831" y="8805"/>
                    <a:pt x="19779" y="8805"/>
                    <a:pt x="19732" y="8805"/>
                  </a:cubicBezTo>
                  <a:cubicBezTo>
                    <a:pt x="19340" y="8805"/>
                    <a:pt x="18965" y="8914"/>
                    <a:pt x="18684" y="9105"/>
                  </a:cubicBezTo>
                  <a:cubicBezTo>
                    <a:pt x="18526" y="8188"/>
                    <a:pt x="18368" y="7268"/>
                    <a:pt x="18199" y="6351"/>
                  </a:cubicBezTo>
                  <a:cubicBezTo>
                    <a:pt x="17725" y="4043"/>
                    <a:pt x="16701" y="1018"/>
                    <a:pt x="13072" y="231"/>
                  </a:cubicBezTo>
                  <a:cubicBezTo>
                    <a:pt x="12352" y="73"/>
                    <a:pt x="11603" y="0"/>
                    <a:pt x="1084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20" name="Google Shape;1231;p39"/>
            <p:cNvSpPr/>
            <p:nvPr/>
          </p:nvSpPr>
          <p:spPr>
            <a:xfrm>
              <a:off x="3755231" y="0"/>
              <a:ext cx="250206" cy="4508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7" h="21600" fill="norm" stroke="1" extrusionOk="0">
                  <a:moveTo>
                    <a:pt x="14266" y="986"/>
                  </a:moveTo>
                  <a:cubicBezTo>
                    <a:pt x="14651" y="986"/>
                    <a:pt x="15029" y="1026"/>
                    <a:pt x="15356" y="1140"/>
                  </a:cubicBezTo>
                  <a:cubicBezTo>
                    <a:pt x="15777" y="1290"/>
                    <a:pt x="16126" y="1509"/>
                    <a:pt x="16354" y="1760"/>
                  </a:cubicBezTo>
                  <a:cubicBezTo>
                    <a:pt x="16696" y="2076"/>
                    <a:pt x="16874" y="2450"/>
                    <a:pt x="16831" y="2831"/>
                  </a:cubicBezTo>
                  <a:cubicBezTo>
                    <a:pt x="16760" y="3204"/>
                    <a:pt x="16660" y="3674"/>
                    <a:pt x="16026" y="3784"/>
                  </a:cubicBezTo>
                  <a:cubicBezTo>
                    <a:pt x="19004" y="5544"/>
                    <a:pt x="19709" y="8156"/>
                    <a:pt x="20037" y="10581"/>
                  </a:cubicBezTo>
                  <a:cubicBezTo>
                    <a:pt x="20137" y="11051"/>
                    <a:pt x="20115" y="11530"/>
                    <a:pt x="19966" y="12000"/>
                  </a:cubicBezTo>
                  <a:cubicBezTo>
                    <a:pt x="19773" y="12459"/>
                    <a:pt x="19560" y="12929"/>
                    <a:pt x="18833" y="13160"/>
                  </a:cubicBezTo>
                  <a:cubicBezTo>
                    <a:pt x="19211" y="14799"/>
                    <a:pt x="18926" y="16462"/>
                    <a:pt x="17985" y="18023"/>
                  </a:cubicBezTo>
                  <a:cubicBezTo>
                    <a:pt x="17622" y="18635"/>
                    <a:pt x="16988" y="19300"/>
                    <a:pt x="15891" y="19390"/>
                  </a:cubicBezTo>
                  <a:cubicBezTo>
                    <a:pt x="15784" y="19402"/>
                    <a:pt x="15677" y="19406"/>
                    <a:pt x="15563" y="19406"/>
                  </a:cubicBezTo>
                  <a:cubicBezTo>
                    <a:pt x="15029" y="19406"/>
                    <a:pt x="14502" y="19284"/>
                    <a:pt x="13974" y="19203"/>
                  </a:cubicBezTo>
                  <a:cubicBezTo>
                    <a:pt x="13383" y="19114"/>
                    <a:pt x="12778" y="19065"/>
                    <a:pt x="12179" y="19065"/>
                  </a:cubicBezTo>
                  <a:cubicBezTo>
                    <a:pt x="11559" y="19065"/>
                    <a:pt x="10940" y="19114"/>
                    <a:pt x="10341" y="19215"/>
                  </a:cubicBezTo>
                  <a:cubicBezTo>
                    <a:pt x="9408" y="19373"/>
                    <a:pt x="8489" y="19645"/>
                    <a:pt x="7556" y="19645"/>
                  </a:cubicBezTo>
                  <a:cubicBezTo>
                    <a:pt x="7399" y="19645"/>
                    <a:pt x="7242" y="19637"/>
                    <a:pt x="7078" y="19621"/>
                  </a:cubicBezTo>
                  <a:cubicBezTo>
                    <a:pt x="6409" y="19519"/>
                    <a:pt x="5810" y="19300"/>
                    <a:pt x="5354" y="19017"/>
                  </a:cubicBezTo>
                  <a:cubicBezTo>
                    <a:pt x="2918" y="17617"/>
                    <a:pt x="2669" y="15541"/>
                    <a:pt x="2398" y="13574"/>
                  </a:cubicBezTo>
                  <a:cubicBezTo>
                    <a:pt x="959" y="13116"/>
                    <a:pt x="724" y="12013"/>
                    <a:pt x="667" y="11064"/>
                  </a:cubicBezTo>
                  <a:cubicBezTo>
                    <a:pt x="531" y="9170"/>
                    <a:pt x="417" y="7235"/>
                    <a:pt x="1344" y="5410"/>
                  </a:cubicBezTo>
                  <a:cubicBezTo>
                    <a:pt x="1550" y="4964"/>
                    <a:pt x="1899" y="4481"/>
                    <a:pt x="2626" y="4287"/>
                  </a:cubicBezTo>
                  <a:cubicBezTo>
                    <a:pt x="1913" y="4011"/>
                    <a:pt x="1728" y="3423"/>
                    <a:pt x="2013" y="2965"/>
                  </a:cubicBezTo>
                  <a:cubicBezTo>
                    <a:pt x="2319" y="2506"/>
                    <a:pt x="3011" y="2154"/>
                    <a:pt x="3759" y="1914"/>
                  </a:cubicBezTo>
                  <a:cubicBezTo>
                    <a:pt x="4742" y="1610"/>
                    <a:pt x="5832" y="1456"/>
                    <a:pt x="6922" y="1456"/>
                  </a:cubicBezTo>
                  <a:cubicBezTo>
                    <a:pt x="7883" y="1456"/>
                    <a:pt x="8845" y="1578"/>
                    <a:pt x="9728" y="1817"/>
                  </a:cubicBezTo>
                  <a:cubicBezTo>
                    <a:pt x="10747" y="1501"/>
                    <a:pt x="11823" y="1269"/>
                    <a:pt x="12920" y="1107"/>
                  </a:cubicBezTo>
                  <a:cubicBezTo>
                    <a:pt x="13347" y="1042"/>
                    <a:pt x="13818" y="986"/>
                    <a:pt x="14266" y="986"/>
                  </a:cubicBezTo>
                  <a:close/>
                  <a:moveTo>
                    <a:pt x="10883" y="0"/>
                  </a:moveTo>
                  <a:cubicBezTo>
                    <a:pt x="7214" y="0"/>
                    <a:pt x="3452" y="1180"/>
                    <a:pt x="1685" y="2965"/>
                  </a:cubicBezTo>
                  <a:cubicBezTo>
                    <a:pt x="-409" y="5061"/>
                    <a:pt x="-39" y="7629"/>
                    <a:pt x="154" y="10033"/>
                  </a:cubicBezTo>
                  <a:cubicBezTo>
                    <a:pt x="325" y="11992"/>
                    <a:pt x="325" y="13967"/>
                    <a:pt x="1108" y="15882"/>
                  </a:cubicBezTo>
                  <a:cubicBezTo>
                    <a:pt x="1913" y="17784"/>
                    <a:pt x="3623" y="19653"/>
                    <a:pt x="6466" y="20744"/>
                  </a:cubicBezTo>
                  <a:cubicBezTo>
                    <a:pt x="7912" y="21296"/>
                    <a:pt x="9686" y="21600"/>
                    <a:pt x="11424" y="21600"/>
                  </a:cubicBezTo>
                  <a:cubicBezTo>
                    <a:pt x="13127" y="21600"/>
                    <a:pt x="14787" y="21312"/>
                    <a:pt x="16062" y="20679"/>
                  </a:cubicBezTo>
                  <a:cubicBezTo>
                    <a:pt x="17080" y="20189"/>
                    <a:pt x="17793" y="19532"/>
                    <a:pt x="18463" y="18887"/>
                  </a:cubicBezTo>
                  <a:cubicBezTo>
                    <a:pt x="19289" y="18112"/>
                    <a:pt x="20115" y="17313"/>
                    <a:pt x="20557" y="16437"/>
                  </a:cubicBezTo>
                  <a:cubicBezTo>
                    <a:pt x="21191" y="15237"/>
                    <a:pt x="21098" y="13947"/>
                    <a:pt x="20942" y="12702"/>
                  </a:cubicBezTo>
                  <a:cubicBezTo>
                    <a:pt x="20714" y="10581"/>
                    <a:pt x="20343" y="8460"/>
                    <a:pt x="19830" y="6351"/>
                  </a:cubicBezTo>
                  <a:cubicBezTo>
                    <a:pt x="19253" y="4043"/>
                    <a:pt x="18007" y="1018"/>
                    <a:pt x="13590" y="231"/>
                  </a:cubicBezTo>
                  <a:cubicBezTo>
                    <a:pt x="12713" y="73"/>
                    <a:pt x="11802" y="0"/>
                    <a:pt x="10883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21" name="Google Shape;1232;p39"/>
            <p:cNvSpPr/>
            <p:nvPr/>
          </p:nvSpPr>
          <p:spPr>
            <a:xfrm>
              <a:off x="3755877" y="0"/>
              <a:ext cx="238121" cy="1624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672" y="0"/>
                  </a:moveTo>
                  <a:cubicBezTo>
                    <a:pt x="7717" y="0"/>
                    <a:pt x="3663" y="3275"/>
                    <a:pt x="1758" y="8228"/>
                  </a:cubicBezTo>
                  <a:cubicBezTo>
                    <a:pt x="561" y="11323"/>
                    <a:pt x="123" y="14745"/>
                    <a:pt x="0" y="18325"/>
                  </a:cubicBezTo>
                  <a:cubicBezTo>
                    <a:pt x="246" y="18538"/>
                    <a:pt x="538" y="18752"/>
                    <a:pt x="829" y="18966"/>
                  </a:cubicBezTo>
                  <a:cubicBezTo>
                    <a:pt x="952" y="17627"/>
                    <a:pt x="1136" y="16321"/>
                    <a:pt x="1390" y="15015"/>
                  </a:cubicBezTo>
                  <a:cubicBezTo>
                    <a:pt x="1613" y="13777"/>
                    <a:pt x="1989" y="12471"/>
                    <a:pt x="2772" y="11897"/>
                  </a:cubicBezTo>
                  <a:cubicBezTo>
                    <a:pt x="1989" y="11132"/>
                    <a:pt x="1804" y="9500"/>
                    <a:pt x="2112" y="8228"/>
                  </a:cubicBezTo>
                  <a:cubicBezTo>
                    <a:pt x="2442" y="6956"/>
                    <a:pt x="3187" y="5977"/>
                    <a:pt x="3993" y="5347"/>
                  </a:cubicBezTo>
                  <a:cubicBezTo>
                    <a:pt x="5060" y="4480"/>
                    <a:pt x="6235" y="4052"/>
                    <a:pt x="7418" y="4052"/>
                  </a:cubicBezTo>
                  <a:cubicBezTo>
                    <a:pt x="8446" y="4052"/>
                    <a:pt x="9475" y="4379"/>
                    <a:pt x="10428" y="5043"/>
                  </a:cubicBezTo>
                  <a:cubicBezTo>
                    <a:pt x="11526" y="4165"/>
                    <a:pt x="12685" y="3523"/>
                    <a:pt x="13868" y="3073"/>
                  </a:cubicBezTo>
                  <a:cubicBezTo>
                    <a:pt x="14328" y="2893"/>
                    <a:pt x="14820" y="2746"/>
                    <a:pt x="15304" y="2746"/>
                  </a:cubicBezTo>
                  <a:cubicBezTo>
                    <a:pt x="15726" y="2746"/>
                    <a:pt x="16133" y="2859"/>
                    <a:pt x="16494" y="3163"/>
                  </a:cubicBezTo>
                  <a:cubicBezTo>
                    <a:pt x="16947" y="3579"/>
                    <a:pt x="17323" y="4187"/>
                    <a:pt x="17569" y="4885"/>
                  </a:cubicBezTo>
                  <a:cubicBezTo>
                    <a:pt x="17937" y="5797"/>
                    <a:pt x="18129" y="6832"/>
                    <a:pt x="18083" y="7857"/>
                  </a:cubicBezTo>
                  <a:cubicBezTo>
                    <a:pt x="18006" y="8892"/>
                    <a:pt x="17899" y="10198"/>
                    <a:pt x="17215" y="10502"/>
                  </a:cubicBezTo>
                  <a:cubicBezTo>
                    <a:pt x="19204" y="13530"/>
                    <a:pt x="20241" y="17447"/>
                    <a:pt x="20840" y="21600"/>
                  </a:cubicBezTo>
                  <a:cubicBezTo>
                    <a:pt x="21086" y="21420"/>
                    <a:pt x="21354" y="21240"/>
                    <a:pt x="21600" y="21060"/>
                  </a:cubicBezTo>
                  <a:cubicBezTo>
                    <a:pt x="21523" y="19934"/>
                    <a:pt x="21416" y="18775"/>
                    <a:pt x="21316" y="17660"/>
                  </a:cubicBezTo>
                  <a:cubicBezTo>
                    <a:pt x="20694" y="11222"/>
                    <a:pt x="19350" y="2825"/>
                    <a:pt x="14589" y="642"/>
                  </a:cubicBezTo>
                  <a:cubicBezTo>
                    <a:pt x="13645" y="203"/>
                    <a:pt x="12662" y="0"/>
                    <a:pt x="11672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22" name="Google Shape;1233;p39"/>
            <p:cNvSpPr/>
            <p:nvPr/>
          </p:nvSpPr>
          <p:spPr>
            <a:xfrm>
              <a:off x="58959" y="1134237"/>
              <a:ext cx="6099206" cy="2084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600" fill="norm" stroke="1" extrusionOk="0">
                  <a:moveTo>
                    <a:pt x="21457" y="0"/>
                  </a:moveTo>
                  <a:cubicBezTo>
                    <a:pt x="20039" y="352"/>
                    <a:pt x="18599" y="352"/>
                    <a:pt x="17133" y="352"/>
                  </a:cubicBezTo>
                  <a:cubicBezTo>
                    <a:pt x="15347" y="352"/>
                    <a:pt x="13563" y="403"/>
                    <a:pt x="11779" y="406"/>
                  </a:cubicBezTo>
                  <a:cubicBezTo>
                    <a:pt x="9545" y="408"/>
                    <a:pt x="7329" y="932"/>
                    <a:pt x="5104" y="932"/>
                  </a:cubicBezTo>
                  <a:cubicBezTo>
                    <a:pt x="4405" y="932"/>
                    <a:pt x="3705" y="880"/>
                    <a:pt x="3003" y="744"/>
                  </a:cubicBezTo>
                  <a:cubicBezTo>
                    <a:pt x="2813" y="707"/>
                    <a:pt x="2626" y="693"/>
                    <a:pt x="2439" y="693"/>
                  </a:cubicBezTo>
                  <a:cubicBezTo>
                    <a:pt x="1921" y="693"/>
                    <a:pt x="1411" y="798"/>
                    <a:pt x="881" y="798"/>
                  </a:cubicBezTo>
                  <a:cubicBezTo>
                    <a:pt x="862" y="798"/>
                    <a:pt x="843" y="798"/>
                    <a:pt x="824" y="798"/>
                  </a:cubicBezTo>
                  <a:cubicBezTo>
                    <a:pt x="801" y="797"/>
                    <a:pt x="778" y="797"/>
                    <a:pt x="754" y="797"/>
                  </a:cubicBezTo>
                  <a:cubicBezTo>
                    <a:pt x="588" y="797"/>
                    <a:pt x="418" y="807"/>
                    <a:pt x="251" y="807"/>
                  </a:cubicBezTo>
                  <a:cubicBezTo>
                    <a:pt x="170" y="807"/>
                    <a:pt x="89" y="805"/>
                    <a:pt x="11" y="798"/>
                  </a:cubicBezTo>
                  <a:cubicBezTo>
                    <a:pt x="-44" y="5385"/>
                    <a:pt x="122" y="9294"/>
                    <a:pt x="120" y="13868"/>
                  </a:cubicBezTo>
                  <a:cubicBezTo>
                    <a:pt x="120" y="16950"/>
                    <a:pt x="83" y="18544"/>
                    <a:pt x="132" y="21600"/>
                  </a:cubicBezTo>
                  <a:cubicBezTo>
                    <a:pt x="769" y="21600"/>
                    <a:pt x="1277" y="21351"/>
                    <a:pt x="1892" y="21294"/>
                  </a:cubicBezTo>
                  <a:cubicBezTo>
                    <a:pt x="2045" y="21280"/>
                    <a:pt x="2196" y="21275"/>
                    <a:pt x="2346" y="21275"/>
                  </a:cubicBezTo>
                  <a:cubicBezTo>
                    <a:pt x="2838" y="21275"/>
                    <a:pt x="3321" y="21332"/>
                    <a:pt x="3798" y="21332"/>
                  </a:cubicBezTo>
                  <a:cubicBezTo>
                    <a:pt x="3997" y="21332"/>
                    <a:pt x="4194" y="21322"/>
                    <a:pt x="4392" y="21294"/>
                  </a:cubicBezTo>
                  <a:cubicBezTo>
                    <a:pt x="4507" y="21278"/>
                    <a:pt x="4622" y="21271"/>
                    <a:pt x="4737" y="21271"/>
                  </a:cubicBezTo>
                  <a:cubicBezTo>
                    <a:pt x="5247" y="21271"/>
                    <a:pt x="5756" y="21402"/>
                    <a:pt x="6265" y="21402"/>
                  </a:cubicBezTo>
                  <a:cubicBezTo>
                    <a:pt x="6457" y="21402"/>
                    <a:pt x="6649" y="21383"/>
                    <a:pt x="6842" y="21332"/>
                  </a:cubicBezTo>
                  <a:cubicBezTo>
                    <a:pt x="7134" y="21254"/>
                    <a:pt x="7427" y="21234"/>
                    <a:pt x="7720" y="21234"/>
                  </a:cubicBezTo>
                  <a:cubicBezTo>
                    <a:pt x="7995" y="21234"/>
                    <a:pt x="8270" y="21251"/>
                    <a:pt x="8544" y="21251"/>
                  </a:cubicBezTo>
                  <a:cubicBezTo>
                    <a:pt x="8750" y="21251"/>
                    <a:pt x="8955" y="21242"/>
                    <a:pt x="9160" y="21210"/>
                  </a:cubicBezTo>
                  <a:cubicBezTo>
                    <a:pt x="9964" y="21083"/>
                    <a:pt x="10753" y="21021"/>
                    <a:pt x="11545" y="21021"/>
                  </a:cubicBezTo>
                  <a:cubicBezTo>
                    <a:pt x="12214" y="21021"/>
                    <a:pt x="12886" y="21065"/>
                    <a:pt x="13570" y="21150"/>
                  </a:cubicBezTo>
                  <a:cubicBezTo>
                    <a:pt x="13854" y="21186"/>
                    <a:pt x="14131" y="21201"/>
                    <a:pt x="14404" y="21201"/>
                  </a:cubicBezTo>
                  <a:cubicBezTo>
                    <a:pt x="15530" y="21201"/>
                    <a:pt x="16594" y="20945"/>
                    <a:pt x="17813" y="20802"/>
                  </a:cubicBezTo>
                  <a:cubicBezTo>
                    <a:pt x="18254" y="20749"/>
                    <a:pt x="18729" y="20733"/>
                    <a:pt x="19212" y="20733"/>
                  </a:cubicBezTo>
                  <a:cubicBezTo>
                    <a:pt x="20007" y="20733"/>
                    <a:pt x="20825" y="20776"/>
                    <a:pt x="21556" y="20776"/>
                  </a:cubicBezTo>
                  <a:cubicBezTo>
                    <a:pt x="21430" y="18666"/>
                    <a:pt x="21546" y="16864"/>
                    <a:pt x="21546" y="14758"/>
                  </a:cubicBezTo>
                  <a:cubicBezTo>
                    <a:pt x="21546" y="12300"/>
                    <a:pt x="21457" y="10089"/>
                    <a:pt x="21457" y="7667"/>
                  </a:cubicBezTo>
                  <a:cubicBezTo>
                    <a:pt x="21457" y="5153"/>
                    <a:pt x="21492" y="2619"/>
                    <a:pt x="2145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23" name="Google Shape;1234;p39"/>
            <p:cNvSpPr/>
            <p:nvPr/>
          </p:nvSpPr>
          <p:spPr>
            <a:xfrm>
              <a:off x="0" y="1350253"/>
              <a:ext cx="152711" cy="192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12" h="21600" fill="norm" stroke="1" extrusionOk="0">
                  <a:moveTo>
                    <a:pt x="5502" y="0"/>
                  </a:moveTo>
                  <a:cubicBezTo>
                    <a:pt x="4465" y="0"/>
                    <a:pt x="3273" y="608"/>
                    <a:pt x="3217" y="1407"/>
                  </a:cubicBezTo>
                  <a:cubicBezTo>
                    <a:pt x="3129" y="2253"/>
                    <a:pt x="3273" y="3118"/>
                    <a:pt x="3659" y="3917"/>
                  </a:cubicBezTo>
                  <a:cubicBezTo>
                    <a:pt x="3041" y="3945"/>
                    <a:pt x="2412" y="4021"/>
                    <a:pt x="1816" y="4126"/>
                  </a:cubicBezTo>
                  <a:cubicBezTo>
                    <a:pt x="513" y="4326"/>
                    <a:pt x="-447" y="5581"/>
                    <a:pt x="215" y="6531"/>
                  </a:cubicBezTo>
                  <a:cubicBezTo>
                    <a:pt x="690" y="7273"/>
                    <a:pt x="1253" y="7967"/>
                    <a:pt x="1937" y="8575"/>
                  </a:cubicBezTo>
                  <a:cubicBezTo>
                    <a:pt x="2147" y="8756"/>
                    <a:pt x="2379" y="8908"/>
                    <a:pt x="2654" y="9041"/>
                  </a:cubicBezTo>
                  <a:cubicBezTo>
                    <a:pt x="1584" y="9117"/>
                    <a:pt x="513" y="9631"/>
                    <a:pt x="447" y="10420"/>
                  </a:cubicBezTo>
                  <a:cubicBezTo>
                    <a:pt x="392" y="11836"/>
                    <a:pt x="922" y="13215"/>
                    <a:pt x="1992" y="14318"/>
                  </a:cubicBezTo>
                  <a:cubicBezTo>
                    <a:pt x="1694" y="14422"/>
                    <a:pt x="1429" y="14546"/>
                    <a:pt x="1131" y="14679"/>
                  </a:cubicBezTo>
                  <a:cubicBezTo>
                    <a:pt x="-259" y="15373"/>
                    <a:pt x="-237" y="16647"/>
                    <a:pt x="988" y="17569"/>
                  </a:cubicBezTo>
                  <a:cubicBezTo>
                    <a:pt x="4233" y="20107"/>
                    <a:pt x="9420" y="21600"/>
                    <a:pt x="14177" y="21600"/>
                  </a:cubicBezTo>
                  <a:cubicBezTo>
                    <a:pt x="15568" y="21600"/>
                    <a:pt x="16915" y="21476"/>
                    <a:pt x="18173" y="21210"/>
                  </a:cubicBezTo>
                  <a:cubicBezTo>
                    <a:pt x="21153" y="20592"/>
                    <a:pt x="20016" y="17388"/>
                    <a:pt x="16926" y="17369"/>
                  </a:cubicBezTo>
                  <a:cubicBezTo>
                    <a:pt x="15204" y="17369"/>
                    <a:pt x="13482" y="17217"/>
                    <a:pt x="11782" y="16932"/>
                  </a:cubicBezTo>
                  <a:cubicBezTo>
                    <a:pt x="11926" y="16751"/>
                    <a:pt x="12047" y="16571"/>
                    <a:pt x="12113" y="16371"/>
                  </a:cubicBezTo>
                  <a:cubicBezTo>
                    <a:pt x="12257" y="16371"/>
                    <a:pt x="12400" y="16381"/>
                    <a:pt x="12544" y="16381"/>
                  </a:cubicBezTo>
                  <a:cubicBezTo>
                    <a:pt x="13383" y="16381"/>
                    <a:pt x="14211" y="16257"/>
                    <a:pt x="15027" y="16057"/>
                  </a:cubicBezTo>
                  <a:cubicBezTo>
                    <a:pt x="15292" y="15981"/>
                    <a:pt x="15535" y="15877"/>
                    <a:pt x="15734" y="15725"/>
                  </a:cubicBezTo>
                  <a:cubicBezTo>
                    <a:pt x="17290" y="15287"/>
                    <a:pt x="17875" y="13700"/>
                    <a:pt x="16330" y="12777"/>
                  </a:cubicBezTo>
                  <a:cubicBezTo>
                    <a:pt x="14365" y="11627"/>
                    <a:pt x="12025" y="11095"/>
                    <a:pt x="9906" y="10115"/>
                  </a:cubicBezTo>
                  <a:cubicBezTo>
                    <a:pt x="8780" y="9612"/>
                    <a:pt x="7290" y="8975"/>
                    <a:pt x="7985" y="8975"/>
                  </a:cubicBezTo>
                  <a:cubicBezTo>
                    <a:pt x="8162" y="8975"/>
                    <a:pt x="8493" y="9013"/>
                    <a:pt x="9012" y="9117"/>
                  </a:cubicBezTo>
                  <a:cubicBezTo>
                    <a:pt x="9763" y="9269"/>
                    <a:pt x="10502" y="9479"/>
                    <a:pt x="11219" y="9707"/>
                  </a:cubicBezTo>
                  <a:lnTo>
                    <a:pt x="11363" y="9754"/>
                  </a:lnTo>
                  <a:cubicBezTo>
                    <a:pt x="11573" y="9830"/>
                    <a:pt x="11815" y="9887"/>
                    <a:pt x="12025" y="9935"/>
                  </a:cubicBezTo>
                  <a:cubicBezTo>
                    <a:pt x="12334" y="10020"/>
                    <a:pt x="12621" y="10058"/>
                    <a:pt x="12886" y="10058"/>
                  </a:cubicBezTo>
                  <a:cubicBezTo>
                    <a:pt x="14928" y="10058"/>
                    <a:pt x="15756" y="7872"/>
                    <a:pt x="14133" y="6817"/>
                  </a:cubicBezTo>
                  <a:cubicBezTo>
                    <a:pt x="14310" y="5913"/>
                    <a:pt x="13659" y="4944"/>
                    <a:pt x="11992" y="4630"/>
                  </a:cubicBezTo>
                  <a:lnTo>
                    <a:pt x="11131" y="4478"/>
                  </a:lnTo>
                  <a:cubicBezTo>
                    <a:pt x="10623" y="4383"/>
                    <a:pt x="10116" y="4202"/>
                    <a:pt x="9674" y="3964"/>
                  </a:cubicBezTo>
                  <a:cubicBezTo>
                    <a:pt x="10888" y="4174"/>
                    <a:pt x="12080" y="4478"/>
                    <a:pt x="13239" y="4868"/>
                  </a:cubicBezTo>
                  <a:cubicBezTo>
                    <a:pt x="13637" y="4991"/>
                    <a:pt x="14012" y="5048"/>
                    <a:pt x="14376" y="5048"/>
                  </a:cubicBezTo>
                  <a:cubicBezTo>
                    <a:pt x="16716" y="5048"/>
                    <a:pt x="17963" y="2633"/>
                    <a:pt x="15347" y="1787"/>
                  </a:cubicBezTo>
                  <a:cubicBezTo>
                    <a:pt x="12080" y="742"/>
                    <a:pt x="9045" y="0"/>
                    <a:pt x="550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24" name="Google Shape;1235;p39"/>
            <p:cNvSpPr/>
            <p:nvPr/>
          </p:nvSpPr>
          <p:spPr>
            <a:xfrm>
              <a:off x="1437129" y="1148447"/>
              <a:ext cx="168868" cy="155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51" h="21600" fill="norm" stroke="1" extrusionOk="0">
                  <a:moveTo>
                    <a:pt x="3515" y="0"/>
                  </a:moveTo>
                  <a:cubicBezTo>
                    <a:pt x="2795" y="0"/>
                    <a:pt x="2047" y="400"/>
                    <a:pt x="1711" y="1059"/>
                  </a:cubicBezTo>
                  <a:cubicBezTo>
                    <a:pt x="1634" y="1165"/>
                    <a:pt x="1605" y="1224"/>
                    <a:pt x="1557" y="1282"/>
                  </a:cubicBezTo>
                  <a:cubicBezTo>
                    <a:pt x="722" y="1541"/>
                    <a:pt x="2" y="2235"/>
                    <a:pt x="2" y="3412"/>
                  </a:cubicBezTo>
                  <a:cubicBezTo>
                    <a:pt x="-27" y="5506"/>
                    <a:pt x="309" y="7494"/>
                    <a:pt x="463" y="9565"/>
                  </a:cubicBezTo>
                  <a:cubicBezTo>
                    <a:pt x="520" y="10353"/>
                    <a:pt x="539" y="11118"/>
                    <a:pt x="568" y="11871"/>
                  </a:cubicBezTo>
                  <a:cubicBezTo>
                    <a:pt x="597" y="13294"/>
                    <a:pt x="1576" y="13988"/>
                    <a:pt x="2575" y="13988"/>
                  </a:cubicBezTo>
                  <a:cubicBezTo>
                    <a:pt x="3227" y="13988"/>
                    <a:pt x="3890" y="13682"/>
                    <a:pt x="4293" y="13082"/>
                  </a:cubicBezTo>
                  <a:cubicBezTo>
                    <a:pt x="4370" y="14059"/>
                    <a:pt x="4427" y="15047"/>
                    <a:pt x="4475" y="16059"/>
                  </a:cubicBezTo>
                  <a:cubicBezTo>
                    <a:pt x="4504" y="17424"/>
                    <a:pt x="5503" y="18106"/>
                    <a:pt x="6511" y="18106"/>
                  </a:cubicBezTo>
                  <a:cubicBezTo>
                    <a:pt x="7528" y="18106"/>
                    <a:pt x="8536" y="17400"/>
                    <a:pt x="8507" y="16000"/>
                  </a:cubicBezTo>
                  <a:cubicBezTo>
                    <a:pt x="8507" y="15776"/>
                    <a:pt x="8507" y="15518"/>
                    <a:pt x="8488" y="15294"/>
                  </a:cubicBezTo>
                  <a:cubicBezTo>
                    <a:pt x="8431" y="13400"/>
                    <a:pt x="8306" y="11494"/>
                    <a:pt x="8075" y="9588"/>
                  </a:cubicBezTo>
                  <a:cubicBezTo>
                    <a:pt x="8047" y="8988"/>
                    <a:pt x="8075" y="8424"/>
                    <a:pt x="8123" y="7847"/>
                  </a:cubicBezTo>
                  <a:cubicBezTo>
                    <a:pt x="8594" y="8929"/>
                    <a:pt x="8949" y="10129"/>
                    <a:pt x="9103" y="11365"/>
                  </a:cubicBezTo>
                  <a:cubicBezTo>
                    <a:pt x="9237" y="14188"/>
                    <a:pt x="9362" y="16976"/>
                    <a:pt x="9439" y="19800"/>
                  </a:cubicBezTo>
                  <a:cubicBezTo>
                    <a:pt x="9439" y="21000"/>
                    <a:pt x="10303" y="21600"/>
                    <a:pt x="11167" y="21600"/>
                  </a:cubicBezTo>
                  <a:cubicBezTo>
                    <a:pt x="12069" y="21600"/>
                    <a:pt x="12971" y="20976"/>
                    <a:pt x="12991" y="19741"/>
                  </a:cubicBezTo>
                  <a:cubicBezTo>
                    <a:pt x="12991" y="17259"/>
                    <a:pt x="12885" y="14729"/>
                    <a:pt x="13087" y="12259"/>
                  </a:cubicBezTo>
                  <a:cubicBezTo>
                    <a:pt x="13163" y="11306"/>
                    <a:pt x="13221" y="10165"/>
                    <a:pt x="13346" y="9024"/>
                  </a:cubicBezTo>
                  <a:cubicBezTo>
                    <a:pt x="13634" y="9624"/>
                    <a:pt x="13893" y="10259"/>
                    <a:pt x="14075" y="10929"/>
                  </a:cubicBezTo>
                  <a:cubicBezTo>
                    <a:pt x="14536" y="12412"/>
                    <a:pt x="13999" y="13812"/>
                    <a:pt x="14411" y="15176"/>
                  </a:cubicBezTo>
                  <a:cubicBezTo>
                    <a:pt x="14613" y="15871"/>
                    <a:pt x="15112" y="16118"/>
                    <a:pt x="15707" y="16341"/>
                  </a:cubicBezTo>
                  <a:cubicBezTo>
                    <a:pt x="15851" y="16400"/>
                    <a:pt x="16005" y="16435"/>
                    <a:pt x="16168" y="16435"/>
                  </a:cubicBezTo>
                  <a:cubicBezTo>
                    <a:pt x="16677" y="16435"/>
                    <a:pt x="17186" y="16141"/>
                    <a:pt x="17541" y="15812"/>
                  </a:cubicBezTo>
                  <a:cubicBezTo>
                    <a:pt x="21573" y="11906"/>
                    <a:pt x="17205" y="3659"/>
                    <a:pt x="13480" y="1471"/>
                  </a:cubicBezTo>
                  <a:cubicBezTo>
                    <a:pt x="13096" y="1247"/>
                    <a:pt x="12674" y="1141"/>
                    <a:pt x="12271" y="1141"/>
                  </a:cubicBezTo>
                  <a:cubicBezTo>
                    <a:pt x="11416" y="1141"/>
                    <a:pt x="10581" y="1612"/>
                    <a:pt x="10034" y="2494"/>
                  </a:cubicBezTo>
                  <a:cubicBezTo>
                    <a:pt x="9938" y="2718"/>
                    <a:pt x="9832" y="2929"/>
                    <a:pt x="9727" y="3188"/>
                  </a:cubicBezTo>
                  <a:cubicBezTo>
                    <a:pt x="9362" y="2776"/>
                    <a:pt x="9007" y="2365"/>
                    <a:pt x="8594" y="2047"/>
                  </a:cubicBezTo>
                  <a:cubicBezTo>
                    <a:pt x="8162" y="1706"/>
                    <a:pt x="7634" y="1506"/>
                    <a:pt x="7115" y="1506"/>
                  </a:cubicBezTo>
                  <a:cubicBezTo>
                    <a:pt x="6635" y="1506"/>
                    <a:pt x="6175" y="1682"/>
                    <a:pt x="5819" y="2082"/>
                  </a:cubicBezTo>
                  <a:cubicBezTo>
                    <a:pt x="5512" y="1576"/>
                    <a:pt x="5176" y="1059"/>
                    <a:pt x="4811" y="588"/>
                  </a:cubicBezTo>
                  <a:cubicBezTo>
                    <a:pt x="4475" y="176"/>
                    <a:pt x="4005" y="0"/>
                    <a:pt x="351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25" name="Google Shape;1236;p39"/>
            <p:cNvSpPr/>
            <p:nvPr/>
          </p:nvSpPr>
          <p:spPr>
            <a:xfrm>
              <a:off x="1927300" y="1154288"/>
              <a:ext cx="113593" cy="143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161" h="21600" fill="norm" stroke="1" extrusionOk="0">
                  <a:moveTo>
                    <a:pt x="8684" y="0"/>
                  </a:moveTo>
                  <a:cubicBezTo>
                    <a:pt x="8670" y="0"/>
                    <a:pt x="8643" y="0"/>
                    <a:pt x="8630" y="0"/>
                  </a:cubicBezTo>
                  <a:cubicBezTo>
                    <a:pt x="7168" y="64"/>
                    <a:pt x="5855" y="1538"/>
                    <a:pt x="6329" y="2848"/>
                  </a:cubicBezTo>
                  <a:cubicBezTo>
                    <a:pt x="5883" y="1627"/>
                    <a:pt x="5449" y="1170"/>
                    <a:pt x="5030" y="1170"/>
                  </a:cubicBezTo>
                  <a:cubicBezTo>
                    <a:pt x="4204" y="1170"/>
                    <a:pt x="3473" y="2937"/>
                    <a:pt x="2973" y="4246"/>
                  </a:cubicBezTo>
                  <a:cubicBezTo>
                    <a:pt x="2824" y="4234"/>
                    <a:pt x="2689" y="4221"/>
                    <a:pt x="2553" y="4221"/>
                  </a:cubicBezTo>
                  <a:cubicBezTo>
                    <a:pt x="-2725" y="4221"/>
                    <a:pt x="1430" y="14519"/>
                    <a:pt x="3880" y="17201"/>
                  </a:cubicBezTo>
                  <a:cubicBezTo>
                    <a:pt x="4326" y="17646"/>
                    <a:pt x="4827" y="18117"/>
                    <a:pt x="5490" y="18155"/>
                  </a:cubicBezTo>
                  <a:cubicBezTo>
                    <a:pt x="6045" y="18155"/>
                    <a:pt x="6600" y="17646"/>
                    <a:pt x="6519" y="17176"/>
                  </a:cubicBezTo>
                  <a:cubicBezTo>
                    <a:pt x="7236" y="18714"/>
                    <a:pt x="8292" y="20062"/>
                    <a:pt x="9686" y="21142"/>
                  </a:cubicBezTo>
                  <a:cubicBezTo>
                    <a:pt x="9983" y="21371"/>
                    <a:pt x="10362" y="21600"/>
                    <a:pt x="10741" y="21600"/>
                  </a:cubicBezTo>
                  <a:cubicBezTo>
                    <a:pt x="10863" y="21600"/>
                    <a:pt x="10985" y="21575"/>
                    <a:pt x="11107" y="21511"/>
                  </a:cubicBezTo>
                  <a:cubicBezTo>
                    <a:pt x="11580" y="21308"/>
                    <a:pt x="11648" y="20761"/>
                    <a:pt x="11689" y="20278"/>
                  </a:cubicBezTo>
                  <a:cubicBezTo>
                    <a:pt x="11729" y="18943"/>
                    <a:pt x="11580" y="17646"/>
                    <a:pt x="11283" y="16375"/>
                  </a:cubicBezTo>
                  <a:cubicBezTo>
                    <a:pt x="11689" y="17672"/>
                    <a:pt x="12568" y="18841"/>
                    <a:pt x="13773" y="19629"/>
                  </a:cubicBezTo>
                  <a:cubicBezTo>
                    <a:pt x="13976" y="19820"/>
                    <a:pt x="14246" y="19922"/>
                    <a:pt x="14517" y="19922"/>
                  </a:cubicBezTo>
                  <a:cubicBezTo>
                    <a:pt x="14585" y="19922"/>
                    <a:pt x="14652" y="19922"/>
                    <a:pt x="14720" y="19909"/>
                  </a:cubicBezTo>
                  <a:cubicBezTo>
                    <a:pt x="15194" y="19731"/>
                    <a:pt x="15261" y="19146"/>
                    <a:pt x="15221" y="18676"/>
                  </a:cubicBezTo>
                  <a:cubicBezTo>
                    <a:pt x="15086" y="16337"/>
                    <a:pt x="14977" y="14010"/>
                    <a:pt x="14855" y="11645"/>
                  </a:cubicBezTo>
                  <a:cubicBezTo>
                    <a:pt x="15086" y="12980"/>
                    <a:pt x="15627" y="14214"/>
                    <a:pt x="16507" y="15307"/>
                  </a:cubicBezTo>
                  <a:cubicBezTo>
                    <a:pt x="16723" y="15548"/>
                    <a:pt x="17048" y="15815"/>
                    <a:pt x="17346" y="15815"/>
                  </a:cubicBezTo>
                  <a:cubicBezTo>
                    <a:pt x="17454" y="15815"/>
                    <a:pt x="17549" y="15790"/>
                    <a:pt x="17630" y="15726"/>
                  </a:cubicBezTo>
                  <a:cubicBezTo>
                    <a:pt x="17779" y="15587"/>
                    <a:pt x="17846" y="15421"/>
                    <a:pt x="17887" y="15243"/>
                  </a:cubicBezTo>
                  <a:cubicBezTo>
                    <a:pt x="18875" y="11264"/>
                    <a:pt x="17007" y="7221"/>
                    <a:pt x="15221" y="3522"/>
                  </a:cubicBezTo>
                  <a:cubicBezTo>
                    <a:pt x="14855" y="2848"/>
                    <a:pt x="14504" y="2123"/>
                    <a:pt x="13800" y="1742"/>
                  </a:cubicBezTo>
                  <a:cubicBezTo>
                    <a:pt x="13597" y="1640"/>
                    <a:pt x="13353" y="1589"/>
                    <a:pt x="13110" y="1589"/>
                  </a:cubicBezTo>
                  <a:cubicBezTo>
                    <a:pt x="12541" y="1589"/>
                    <a:pt x="11973" y="1856"/>
                    <a:pt x="11864" y="2365"/>
                  </a:cubicBezTo>
                  <a:cubicBezTo>
                    <a:pt x="11404" y="1119"/>
                    <a:pt x="10119" y="0"/>
                    <a:pt x="8684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26" name="Google Shape;1237;p39"/>
            <p:cNvSpPr/>
            <p:nvPr/>
          </p:nvSpPr>
          <p:spPr>
            <a:xfrm>
              <a:off x="4493869" y="1102228"/>
              <a:ext cx="157259" cy="159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72" h="21600" fill="norm" stroke="1" extrusionOk="0">
                  <a:moveTo>
                    <a:pt x="4218" y="0"/>
                  </a:moveTo>
                  <a:cubicBezTo>
                    <a:pt x="3602" y="0"/>
                    <a:pt x="2986" y="241"/>
                    <a:pt x="2626" y="687"/>
                  </a:cubicBezTo>
                  <a:cubicBezTo>
                    <a:pt x="2596" y="779"/>
                    <a:pt x="2544" y="813"/>
                    <a:pt x="2513" y="870"/>
                  </a:cubicBezTo>
                  <a:cubicBezTo>
                    <a:pt x="1631" y="928"/>
                    <a:pt x="799" y="1455"/>
                    <a:pt x="604" y="2565"/>
                  </a:cubicBezTo>
                  <a:cubicBezTo>
                    <a:pt x="296" y="4478"/>
                    <a:pt x="358" y="6425"/>
                    <a:pt x="245" y="8338"/>
                  </a:cubicBezTo>
                  <a:cubicBezTo>
                    <a:pt x="183" y="9082"/>
                    <a:pt x="101" y="9792"/>
                    <a:pt x="19" y="10525"/>
                  </a:cubicBezTo>
                  <a:cubicBezTo>
                    <a:pt x="-166" y="12037"/>
                    <a:pt x="1035" y="12907"/>
                    <a:pt x="2216" y="12907"/>
                  </a:cubicBezTo>
                  <a:cubicBezTo>
                    <a:pt x="2750" y="12907"/>
                    <a:pt x="3273" y="12724"/>
                    <a:pt x="3674" y="12346"/>
                  </a:cubicBezTo>
                  <a:cubicBezTo>
                    <a:pt x="3591" y="13308"/>
                    <a:pt x="3509" y="14236"/>
                    <a:pt x="3427" y="15164"/>
                  </a:cubicBezTo>
                  <a:cubicBezTo>
                    <a:pt x="3232" y="16629"/>
                    <a:pt x="4485" y="17500"/>
                    <a:pt x="5655" y="17500"/>
                  </a:cubicBezTo>
                  <a:cubicBezTo>
                    <a:pt x="6558" y="17500"/>
                    <a:pt x="7421" y="16996"/>
                    <a:pt x="7575" y="15874"/>
                  </a:cubicBezTo>
                  <a:cubicBezTo>
                    <a:pt x="7605" y="15656"/>
                    <a:pt x="7605" y="15438"/>
                    <a:pt x="7626" y="15221"/>
                  </a:cubicBezTo>
                  <a:cubicBezTo>
                    <a:pt x="7852" y="13434"/>
                    <a:pt x="7965" y="11636"/>
                    <a:pt x="8016" y="9815"/>
                  </a:cubicBezTo>
                  <a:cubicBezTo>
                    <a:pt x="8067" y="9265"/>
                    <a:pt x="8160" y="8738"/>
                    <a:pt x="8293" y="8189"/>
                  </a:cubicBezTo>
                  <a:cubicBezTo>
                    <a:pt x="8622" y="9323"/>
                    <a:pt x="8817" y="10502"/>
                    <a:pt x="8817" y="11670"/>
                  </a:cubicBezTo>
                  <a:cubicBezTo>
                    <a:pt x="8571" y="14293"/>
                    <a:pt x="8293" y="16916"/>
                    <a:pt x="7965" y="19538"/>
                  </a:cubicBezTo>
                  <a:cubicBezTo>
                    <a:pt x="7770" y="20844"/>
                    <a:pt x="8858" y="21600"/>
                    <a:pt x="9885" y="21600"/>
                  </a:cubicBezTo>
                  <a:cubicBezTo>
                    <a:pt x="10675" y="21600"/>
                    <a:pt x="11435" y="21165"/>
                    <a:pt x="11589" y="20191"/>
                  </a:cubicBezTo>
                  <a:cubicBezTo>
                    <a:pt x="11948" y="17878"/>
                    <a:pt x="12194" y="15496"/>
                    <a:pt x="12749" y="13251"/>
                  </a:cubicBezTo>
                  <a:cubicBezTo>
                    <a:pt x="12944" y="12346"/>
                    <a:pt x="13159" y="11304"/>
                    <a:pt x="13437" y="10285"/>
                  </a:cubicBezTo>
                  <a:cubicBezTo>
                    <a:pt x="13663" y="10903"/>
                    <a:pt x="13827" y="11544"/>
                    <a:pt x="13940" y="12197"/>
                  </a:cubicBezTo>
                  <a:cubicBezTo>
                    <a:pt x="14186" y="13675"/>
                    <a:pt x="13437" y="14854"/>
                    <a:pt x="13663" y="16183"/>
                  </a:cubicBezTo>
                  <a:cubicBezTo>
                    <a:pt x="13775" y="16893"/>
                    <a:pt x="14237" y="17191"/>
                    <a:pt x="14823" y="17534"/>
                  </a:cubicBezTo>
                  <a:cubicBezTo>
                    <a:pt x="15090" y="17672"/>
                    <a:pt x="15377" y="17729"/>
                    <a:pt x="15664" y="17729"/>
                  </a:cubicBezTo>
                  <a:cubicBezTo>
                    <a:pt x="16044" y="17729"/>
                    <a:pt x="16434" y="17614"/>
                    <a:pt x="16783" y="17385"/>
                  </a:cubicBezTo>
                  <a:cubicBezTo>
                    <a:pt x="21434" y="14545"/>
                    <a:pt x="18118" y="6059"/>
                    <a:pt x="14597" y="3310"/>
                  </a:cubicBezTo>
                  <a:cubicBezTo>
                    <a:pt x="14114" y="2920"/>
                    <a:pt x="13539" y="2737"/>
                    <a:pt x="12964" y="2737"/>
                  </a:cubicBezTo>
                  <a:cubicBezTo>
                    <a:pt x="12246" y="2737"/>
                    <a:pt x="11527" y="3035"/>
                    <a:pt x="10973" y="3619"/>
                  </a:cubicBezTo>
                  <a:cubicBezTo>
                    <a:pt x="10809" y="3768"/>
                    <a:pt x="10675" y="3986"/>
                    <a:pt x="10531" y="4169"/>
                  </a:cubicBezTo>
                  <a:cubicBezTo>
                    <a:pt x="10234" y="3711"/>
                    <a:pt x="9895" y="3276"/>
                    <a:pt x="9536" y="2909"/>
                  </a:cubicBezTo>
                  <a:cubicBezTo>
                    <a:pt x="9053" y="2405"/>
                    <a:pt x="8365" y="2062"/>
                    <a:pt x="7708" y="2062"/>
                  </a:cubicBezTo>
                  <a:cubicBezTo>
                    <a:pt x="7349" y="2062"/>
                    <a:pt x="6990" y="2176"/>
                    <a:pt x="6692" y="2417"/>
                  </a:cubicBezTo>
                  <a:cubicBezTo>
                    <a:pt x="6466" y="1855"/>
                    <a:pt x="6189" y="1329"/>
                    <a:pt x="5891" y="836"/>
                  </a:cubicBezTo>
                  <a:cubicBezTo>
                    <a:pt x="5532" y="263"/>
                    <a:pt x="4875" y="0"/>
                    <a:pt x="4218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27" name="Google Shape;1238;p39"/>
            <p:cNvSpPr/>
            <p:nvPr/>
          </p:nvSpPr>
          <p:spPr>
            <a:xfrm>
              <a:off x="3194352" y="1116718"/>
              <a:ext cx="154927" cy="1172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54" h="21600" fill="norm" stroke="1" extrusionOk="0">
                  <a:moveTo>
                    <a:pt x="15905" y="0"/>
                  </a:moveTo>
                  <a:cubicBezTo>
                    <a:pt x="15375" y="0"/>
                    <a:pt x="14856" y="394"/>
                    <a:pt x="14472" y="1200"/>
                  </a:cubicBezTo>
                  <a:cubicBezTo>
                    <a:pt x="14314" y="1522"/>
                    <a:pt x="14201" y="1827"/>
                    <a:pt x="14077" y="2167"/>
                  </a:cubicBezTo>
                  <a:cubicBezTo>
                    <a:pt x="13118" y="1146"/>
                    <a:pt x="12001" y="573"/>
                    <a:pt x="10861" y="573"/>
                  </a:cubicBezTo>
                  <a:cubicBezTo>
                    <a:pt x="10703" y="573"/>
                    <a:pt x="10534" y="591"/>
                    <a:pt x="10364" y="609"/>
                  </a:cubicBezTo>
                  <a:cubicBezTo>
                    <a:pt x="9608" y="663"/>
                    <a:pt x="9055" y="1863"/>
                    <a:pt x="8931" y="3027"/>
                  </a:cubicBezTo>
                  <a:cubicBezTo>
                    <a:pt x="8818" y="2740"/>
                    <a:pt x="8694" y="2490"/>
                    <a:pt x="8514" y="2310"/>
                  </a:cubicBezTo>
                  <a:cubicBezTo>
                    <a:pt x="7927" y="1522"/>
                    <a:pt x="7295" y="896"/>
                    <a:pt x="6595" y="430"/>
                  </a:cubicBezTo>
                  <a:cubicBezTo>
                    <a:pt x="6414" y="287"/>
                    <a:pt x="6211" y="215"/>
                    <a:pt x="6008" y="215"/>
                  </a:cubicBezTo>
                  <a:cubicBezTo>
                    <a:pt x="5241" y="215"/>
                    <a:pt x="4406" y="1146"/>
                    <a:pt x="4191" y="2257"/>
                  </a:cubicBezTo>
                  <a:cubicBezTo>
                    <a:pt x="4067" y="2937"/>
                    <a:pt x="3943" y="3600"/>
                    <a:pt x="3887" y="4281"/>
                  </a:cubicBezTo>
                  <a:cubicBezTo>
                    <a:pt x="3277" y="3976"/>
                    <a:pt x="2634" y="3815"/>
                    <a:pt x="1979" y="3815"/>
                  </a:cubicBezTo>
                  <a:cubicBezTo>
                    <a:pt x="1810" y="3815"/>
                    <a:pt x="1652" y="3833"/>
                    <a:pt x="1483" y="3851"/>
                  </a:cubicBezTo>
                  <a:cubicBezTo>
                    <a:pt x="727" y="3940"/>
                    <a:pt x="61" y="5301"/>
                    <a:pt x="27" y="6448"/>
                  </a:cubicBezTo>
                  <a:cubicBezTo>
                    <a:pt x="-131" y="10263"/>
                    <a:pt x="422" y="13594"/>
                    <a:pt x="1336" y="17176"/>
                  </a:cubicBezTo>
                  <a:cubicBezTo>
                    <a:pt x="1596" y="18269"/>
                    <a:pt x="2115" y="18716"/>
                    <a:pt x="2656" y="18716"/>
                  </a:cubicBezTo>
                  <a:cubicBezTo>
                    <a:pt x="3740" y="18716"/>
                    <a:pt x="4936" y="16907"/>
                    <a:pt x="4406" y="14758"/>
                  </a:cubicBezTo>
                  <a:cubicBezTo>
                    <a:pt x="4067" y="13504"/>
                    <a:pt x="3830" y="12197"/>
                    <a:pt x="3706" y="10890"/>
                  </a:cubicBezTo>
                  <a:cubicBezTo>
                    <a:pt x="3887" y="11337"/>
                    <a:pt x="4045" y="11857"/>
                    <a:pt x="4135" y="12448"/>
                  </a:cubicBezTo>
                  <a:cubicBezTo>
                    <a:pt x="4157" y="12770"/>
                    <a:pt x="4191" y="13075"/>
                    <a:pt x="4225" y="13397"/>
                  </a:cubicBezTo>
                  <a:cubicBezTo>
                    <a:pt x="4327" y="14776"/>
                    <a:pt x="5083" y="15725"/>
                    <a:pt x="5929" y="15725"/>
                  </a:cubicBezTo>
                  <a:cubicBezTo>
                    <a:pt x="6031" y="15725"/>
                    <a:pt x="6144" y="15707"/>
                    <a:pt x="6256" y="15672"/>
                  </a:cubicBezTo>
                  <a:cubicBezTo>
                    <a:pt x="6595" y="16299"/>
                    <a:pt x="7080" y="16567"/>
                    <a:pt x="7577" y="16567"/>
                  </a:cubicBezTo>
                  <a:cubicBezTo>
                    <a:pt x="8672" y="16567"/>
                    <a:pt x="9789" y="15242"/>
                    <a:pt x="9394" y="13254"/>
                  </a:cubicBezTo>
                  <a:cubicBezTo>
                    <a:pt x="9326" y="13021"/>
                    <a:pt x="9303" y="12770"/>
                    <a:pt x="9236" y="12537"/>
                  </a:cubicBezTo>
                  <a:lnTo>
                    <a:pt x="9213" y="12394"/>
                  </a:lnTo>
                  <a:cubicBezTo>
                    <a:pt x="8999" y="11570"/>
                    <a:pt x="8841" y="10800"/>
                    <a:pt x="8728" y="9976"/>
                  </a:cubicBezTo>
                  <a:cubicBezTo>
                    <a:pt x="8593" y="9027"/>
                    <a:pt x="8604" y="8669"/>
                    <a:pt x="8694" y="8669"/>
                  </a:cubicBezTo>
                  <a:cubicBezTo>
                    <a:pt x="8863" y="8669"/>
                    <a:pt x="9303" y="9940"/>
                    <a:pt x="9665" y="10943"/>
                  </a:cubicBezTo>
                  <a:cubicBezTo>
                    <a:pt x="10488" y="13218"/>
                    <a:pt x="10917" y="15761"/>
                    <a:pt x="11944" y="17893"/>
                  </a:cubicBezTo>
                  <a:cubicBezTo>
                    <a:pt x="12272" y="18555"/>
                    <a:pt x="12723" y="18842"/>
                    <a:pt x="13174" y="18842"/>
                  </a:cubicBezTo>
                  <a:cubicBezTo>
                    <a:pt x="13851" y="18842"/>
                    <a:pt x="14540" y="18179"/>
                    <a:pt x="14833" y="17176"/>
                  </a:cubicBezTo>
                  <a:cubicBezTo>
                    <a:pt x="14991" y="16925"/>
                    <a:pt x="15104" y="16639"/>
                    <a:pt x="15206" y="16352"/>
                  </a:cubicBezTo>
                  <a:cubicBezTo>
                    <a:pt x="15477" y="15331"/>
                    <a:pt x="15623" y="14275"/>
                    <a:pt x="15623" y="13164"/>
                  </a:cubicBezTo>
                  <a:cubicBezTo>
                    <a:pt x="15838" y="13075"/>
                    <a:pt x="16018" y="12913"/>
                    <a:pt x="16176" y="12770"/>
                  </a:cubicBezTo>
                  <a:cubicBezTo>
                    <a:pt x="16391" y="14615"/>
                    <a:pt x="16447" y="16496"/>
                    <a:pt x="16391" y="18376"/>
                  </a:cubicBezTo>
                  <a:cubicBezTo>
                    <a:pt x="16312" y="20382"/>
                    <a:pt x="17339" y="21600"/>
                    <a:pt x="18343" y="21600"/>
                  </a:cubicBezTo>
                  <a:cubicBezTo>
                    <a:pt x="19065" y="21600"/>
                    <a:pt x="19765" y="20991"/>
                    <a:pt x="20070" y="19630"/>
                  </a:cubicBezTo>
                  <a:cubicBezTo>
                    <a:pt x="21469" y="13504"/>
                    <a:pt x="20284" y="5391"/>
                    <a:pt x="17293" y="949"/>
                  </a:cubicBezTo>
                  <a:cubicBezTo>
                    <a:pt x="16887" y="322"/>
                    <a:pt x="16391" y="0"/>
                    <a:pt x="1590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28" name="Google Shape;1239;p39"/>
            <p:cNvSpPr/>
            <p:nvPr/>
          </p:nvSpPr>
          <p:spPr>
            <a:xfrm>
              <a:off x="6050865" y="1270173"/>
              <a:ext cx="145458" cy="1364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20" h="21600" fill="norm" stroke="1" extrusionOk="0">
                  <a:moveTo>
                    <a:pt x="9354" y="0"/>
                  </a:moveTo>
                  <a:cubicBezTo>
                    <a:pt x="7842" y="0"/>
                    <a:pt x="6450" y="549"/>
                    <a:pt x="5406" y="1876"/>
                  </a:cubicBezTo>
                  <a:cubicBezTo>
                    <a:pt x="4986" y="2412"/>
                    <a:pt x="4662" y="3243"/>
                    <a:pt x="4926" y="3966"/>
                  </a:cubicBezTo>
                  <a:cubicBezTo>
                    <a:pt x="5142" y="4730"/>
                    <a:pt x="5406" y="5199"/>
                    <a:pt x="6054" y="5413"/>
                  </a:cubicBezTo>
                  <a:cubicBezTo>
                    <a:pt x="6450" y="5561"/>
                    <a:pt x="6834" y="5601"/>
                    <a:pt x="7242" y="5601"/>
                  </a:cubicBezTo>
                  <a:cubicBezTo>
                    <a:pt x="7734" y="5601"/>
                    <a:pt x="8238" y="5534"/>
                    <a:pt x="8754" y="5534"/>
                  </a:cubicBezTo>
                  <a:cubicBezTo>
                    <a:pt x="9186" y="5534"/>
                    <a:pt x="9618" y="5574"/>
                    <a:pt x="10062" y="5735"/>
                  </a:cubicBezTo>
                  <a:cubicBezTo>
                    <a:pt x="10710" y="5949"/>
                    <a:pt x="11322" y="6204"/>
                    <a:pt x="11910" y="6539"/>
                  </a:cubicBezTo>
                  <a:cubicBezTo>
                    <a:pt x="10842" y="6713"/>
                    <a:pt x="9738" y="6780"/>
                    <a:pt x="8838" y="6861"/>
                  </a:cubicBezTo>
                  <a:cubicBezTo>
                    <a:pt x="6474" y="7115"/>
                    <a:pt x="4110" y="7035"/>
                    <a:pt x="1722" y="7075"/>
                  </a:cubicBezTo>
                  <a:cubicBezTo>
                    <a:pt x="-558" y="7142"/>
                    <a:pt x="-570" y="11081"/>
                    <a:pt x="1662" y="11081"/>
                  </a:cubicBezTo>
                  <a:cubicBezTo>
                    <a:pt x="1674" y="11081"/>
                    <a:pt x="1698" y="11081"/>
                    <a:pt x="1722" y="11081"/>
                  </a:cubicBezTo>
                  <a:cubicBezTo>
                    <a:pt x="4410" y="11122"/>
                    <a:pt x="7050" y="11229"/>
                    <a:pt x="9738" y="11336"/>
                  </a:cubicBezTo>
                  <a:cubicBezTo>
                    <a:pt x="10902" y="11510"/>
                    <a:pt x="12030" y="11872"/>
                    <a:pt x="13098" y="12421"/>
                  </a:cubicBezTo>
                  <a:cubicBezTo>
                    <a:pt x="12702" y="12475"/>
                    <a:pt x="12294" y="12502"/>
                    <a:pt x="11898" y="12502"/>
                  </a:cubicBezTo>
                  <a:cubicBezTo>
                    <a:pt x="11754" y="12502"/>
                    <a:pt x="11598" y="12502"/>
                    <a:pt x="11454" y="12488"/>
                  </a:cubicBezTo>
                  <a:cubicBezTo>
                    <a:pt x="9606" y="12234"/>
                    <a:pt x="7794" y="12167"/>
                    <a:pt x="6018" y="12100"/>
                  </a:cubicBezTo>
                  <a:lnTo>
                    <a:pt x="5370" y="12100"/>
                  </a:lnTo>
                  <a:cubicBezTo>
                    <a:pt x="5358" y="12100"/>
                    <a:pt x="5358" y="12100"/>
                    <a:pt x="5346" y="12100"/>
                  </a:cubicBezTo>
                  <a:cubicBezTo>
                    <a:pt x="2718" y="12100"/>
                    <a:pt x="2730" y="16642"/>
                    <a:pt x="5370" y="16682"/>
                  </a:cubicBezTo>
                  <a:cubicBezTo>
                    <a:pt x="6282" y="16723"/>
                    <a:pt x="7254" y="16790"/>
                    <a:pt x="8190" y="16830"/>
                  </a:cubicBezTo>
                  <a:cubicBezTo>
                    <a:pt x="6798" y="18022"/>
                    <a:pt x="7158" y="21010"/>
                    <a:pt x="9414" y="21051"/>
                  </a:cubicBezTo>
                  <a:cubicBezTo>
                    <a:pt x="10122" y="21051"/>
                    <a:pt x="10866" y="21091"/>
                    <a:pt x="11610" y="21118"/>
                  </a:cubicBezTo>
                  <a:cubicBezTo>
                    <a:pt x="13458" y="21292"/>
                    <a:pt x="15294" y="21600"/>
                    <a:pt x="17130" y="21600"/>
                  </a:cubicBezTo>
                  <a:cubicBezTo>
                    <a:pt x="17238" y="21600"/>
                    <a:pt x="17334" y="21587"/>
                    <a:pt x="17430" y="21587"/>
                  </a:cubicBezTo>
                  <a:cubicBezTo>
                    <a:pt x="18402" y="21587"/>
                    <a:pt x="19242" y="20836"/>
                    <a:pt x="19446" y="19791"/>
                  </a:cubicBezTo>
                  <a:lnTo>
                    <a:pt x="19638" y="19670"/>
                  </a:lnTo>
                  <a:cubicBezTo>
                    <a:pt x="20670" y="18987"/>
                    <a:pt x="21030" y="17071"/>
                    <a:pt x="20022" y="16133"/>
                  </a:cubicBezTo>
                  <a:cubicBezTo>
                    <a:pt x="19566" y="15744"/>
                    <a:pt x="19086" y="15383"/>
                    <a:pt x="18606" y="15061"/>
                  </a:cubicBezTo>
                  <a:cubicBezTo>
                    <a:pt x="19410" y="14230"/>
                    <a:pt x="19242" y="12810"/>
                    <a:pt x="18606" y="11872"/>
                  </a:cubicBezTo>
                  <a:cubicBezTo>
                    <a:pt x="18246" y="11403"/>
                    <a:pt x="17886" y="11014"/>
                    <a:pt x="17502" y="10612"/>
                  </a:cubicBezTo>
                  <a:cubicBezTo>
                    <a:pt x="17694" y="10505"/>
                    <a:pt x="17922" y="10358"/>
                    <a:pt x="18114" y="10210"/>
                  </a:cubicBezTo>
                  <a:cubicBezTo>
                    <a:pt x="19314" y="9420"/>
                    <a:pt x="19734" y="7691"/>
                    <a:pt x="19050" y="6311"/>
                  </a:cubicBezTo>
                  <a:cubicBezTo>
                    <a:pt x="17538" y="3336"/>
                    <a:pt x="13098" y="0"/>
                    <a:pt x="9354" y="0"/>
                  </a:cubicBezTo>
                  <a:close/>
                </a:path>
              </a:pathLst>
            </a:custGeom>
            <a:solidFill>
              <a:srgbClr val="FFE4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229" name="Google Shape;1240;p39"/>
            <p:cNvSpPr/>
            <p:nvPr/>
          </p:nvSpPr>
          <p:spPr>
            <a:xfrm flipH="1">
              <a:off x="2627046" y="1125138"/>
              <a:ext cx="113593" cy="143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161" h="21600" fill="norm" stroke="1" extrusionOk="0">
                  <a:moveTo>
                    <a:pt x="8684" y="0"/>
                  </a:moveTo>
                  <a:cubicBezTo>
                    <a:pt x="8670" y="0"/>
                    <a:pt x="8643" y="0"/>
                    <a:pt x="8630" y="0"/>
                  </a:cubicBezTo>
                  <a:cubicBezTo>
                    <a:pt x="7168" y="64"/>
                    <a:pt x="5855" y="1538"/>
                    <a:pt x="6329" y="2848"/>
                  </a:cubicBezTo>
                  <a:cubicBezTo>
                    <a:pt x="5883" y="1627"/>
                    <a:pt x="5449" y="1170"/>
                    <a:pt x="5030" y="1170"/>
                  </a:cubicBezTo>
                  <a:cubicBezTo>
                    <a:pt x="4204" y="1170"/>
                    <a:pt x="3473" y="2937"/>
                    <a:pt x="2973" y="4246"/>
                  </a:cubicBezTo>
                  <a:cubicBezTo>
                    <a:pt x="2824" y="4234"/>
                    <a:pt x="2689" y="4221"/>
                    <a:pt x="2553" y="4221"/>
                  </a:cubicBezTo>
                  <a:cubicBezTo>
                    <a:pt x="-2725" y="4221"/>
                    <a:pt x="1430" y="14519"/>
                    <a:pt x="3880" y="17201"/>
                  </a:cubicBezTo>
                  <a:cubicBezTo>
                    <a:pt x="4326" y="17646"/>
                    <a:pt x="4827" y="18117"/>
                    <a:pt x="5490" y="18155"/>
                  </a:cubicBezTo>
                  <a:cubicBezTo>
                    <a:pt x="6045" y="18155"/>
                    <a:pt x="6600" y="17646"/>
                    <a:pt x="6519" y="17176"/>
                  </a:cubicBezTo>
                  <a:cubicBezTo>
                    <a:pt x="7236" y="18714"/>
                    <a:pt x="8292" y="20062"/>
                    <a:pt x="9686" y="21142"/>
                  </a:cubicBezTo>
                  <a:cubicBezTo>
                    <a:pt x="9983" y="21371"/>
                    <a:pt x="10362" y="21600"/>
                    <a:pt x="10741" y="21600"/>
                  </a:cubicBezTo>
                  <a:cubicBezTo>
                    <a:pt x="10863" y="21600"/>
                    <a:pt x="10985" y="21575"/>
                    <a:pt x="11107" y="21511"/>
                  </a:cubicBezTo>
                  <a:cubicBezTo>
                    <a:pt x="11580" y="21308"/>
                    <a:pt x="11648" y="20761"/>
                    <a:pt x="11689" y="20278"/>
                  </a:cubicBezTo>
                  <a:cubicBezTo>
                    <a:pt x="11729" y="18943"/>
                    <a:pt x="11580" y="17646"/>
                    <a:pt x="11283" y="16375"/>
                  </a:cubicBezTo>
                  <a:cubicBezTo>
                    <a:pt x="11689" y="17672"/>
                    <a:pt x="12568" y="18841"/>
                    <a:pt x="13773" y="19629"/>
                  </a:cubicBezTo>
                  <a:cubicBezTo>
                    <a:pt x="13976" y="19820"/>
                    <a:pt x="14246" y="19922"/>
                    <a:pt x="14517" y="19922"/>
                  </a:cubicBezTo>
                  <a:cubicBezTo>
                    <a:pt x="14585" y="19922"/>
                    <a:pt x="14652" y="19922"/>
                    <a:pt x="14720" y="19909"/>
                  </a:cubicBezTo>
                  <a:cubicBezTo>
                    <a:pt x="15194" y="19731"/>
                    <a:pt x="15261" y="19146"/>
                    <a:pt x="15221" y="18676"/>
                  </a:cubicBezTo>
                  <a:cubicBezTo>
                    <a:pt x="15086" y="16337"/>
                    <a:pt x="14977" y="14010"/>
                    <a:pt x="14855" y="11645"/>
                  </a:cubicBezTo>
                  <a:cubicBezTo>
                    <a:pt x="15086" y="12980"/>
                    <a:pt x="15627" y="14214"/>
                    <a:pt x="16507" y="15307"/>
                  </a:cubicBezTo>
                  <a:cubicBezTo>
                    <a:pt x="16723" y="15548"/>
                    <a:pt x="17048" y="15815"/>
                    <a:pt x="17346" y="15815"/>
                  </a:cubicBezTo>
                  <a:cubicBezTo>
                    <a:pt x="17454" y="15815"/>
                    <a:pt x="17549" y="15790"/>
                    <a:pt x="17630" y="15726"/>
                  </a:cubicBezTo>
                  <a:cubicBezTo>
                    <a:pt x="17779" y="15587"/>
                    <a:pt x="17846" y="15421"/>
                    <a:pt x="17887" y="15243"/>
                  </a:cubicBezTo>
                  <a:cubicBezTo>
                    <a:pt x="18875" y="11264"/>
                    <a:pt x="17007" y="7221"/>
                    <a:pt x="15221" y="3522"/>
                  </a:cubicBezTo>
                  <a:cubicBezTo>
                    <a:pt x="14855" y="2848"/>
                    <a:pt x="14504" y="2123"/>
                    <a:pt x="13800" y="1742"/>
                  </a:cubicBezTo>
                  <a:cubicBezTo>
                    <a:pt x="13597" y="1640"/>
                    <a:pt x="13353" y="1589"/>
                    <a:pt x="13110" y="1589"/>
                  </a:cubicBezTo>
                  <a:cubicBezTo>
                    <a:pt x="12541" y="1589"/>
                    <a:pt x="11973" y="1856"/>
                    <a:pt x="11864" y="2365"/>
                  </a:cubicBezTo>
                  <a:cubicBezTo>
                    <a:pt x="11404" y="1119"/>
                    <a:pt x="10119" y="0"/>
                    <a:pt x="8684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1231" name="Google Shape;1241;p39"/>
          <p:cNvSpPr/>
          <p:nvPr/>
        </p:nvSpPr>
        <p:spPr>
          <a:xfrm>
            <a:off x="5334130" y="706140"/>
            <a:ext cx="12701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979" h="21600" fill="norm" stroke="1" extrusionOk="0">
                <a:moveTo>
                  <a:pt x="6814" y="0"/>
                </a:moveTo>
                <a:cubicBezTo>
                  <a:pt x="-4621" y="5214"/>
                  <a:pt x="-809" y="21600"/>
                  <a:pt x="11897" y="21600"/>
                </a:cubicBezTo>
                <a:cubicBezTo>
                  <a:pt x="13167" y="21600"/>
                  <a:pt x="15708" y="20855"/>
                  <a:pt x="16979" y="20110"/>
                </a:cubicBezTo>
                <a:lnTo>
                  <a:pt x="6814" y="0"/>
                </a:lnTo>
                <a:close/>
              </a:path>
            </a:pathLst>
          </a:custGeom>
          <a:solidFill>
            <a:srgbClr val="9F652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232" name="Google Shape;1242;p39"/>
          <p:cNvSpPr/>
          <p:nvPr/>
        </p:nvSpPr>
        <p:spPr>
          <a:xfrm>
            <a:off x="5333890" y="638717"/>
            <a:ext cx="62281" cy="802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4" h="21600" fill="norm" stroke="1" extrusionOk="0">
                <a:moveTo>
                  <a:pt x="13518" y="0"/>
                </a:moveTo>
                <a:cubicBezTo>
                  <a:pt x="12535" y="0"/>
                  <a:pt x="11523" y="114"/>
                  <a:pt x="10569" y="251"/>
                </a:cubicBezTo>
                <a:cubicBezTo>
                  <a:pt x="6203" y="866"/>
                  <a:pt x="1605" y="2711"/>
                  <a:pt x="362" y="6015"/>
                </a:cubicBezTo>
                <a:cubicBezTo>
                  <a:pt x="-130" y="7747"/>
                  <a:pt x="-130" y="9456"/>
                  <a:pt x="419" y="11187"/>
                </a:cubicBezTo>
                <a:cubicBezTo>
                  <a:pt x="824" y="13443"/>
                  <a:pt x="1287" y="15790"/>
                  <a:pt x="1750" y="18046"/>
                </a:cubicBezTo>
                <a:lnTo>
                  <a:pt x="2212" y="19595"/>
                </a:lnTo>
                <a:lnTo>
                  <a:pt x="2299" y="19527"/>
                </a:lnTo>
                <a:cubicBezTo>
                  <a:pt x="2386" y="19504"/>
                  <a:pt x="2443" y="19504"/>
                  <a:pt x="2530" y="19504"/>
                </a:cubicBezTo>
                <a:cubicBezTo>
                  <a:pt x="2906" y="19504"/>
                  <a:pt x="3282" y="19754"/>
                  <a:pt x="3542" y="20028"/>
                </a:cubicBezTo>
                <a:cubicBezTo>
                  <a:pt x="5075" y="21122"/>
                  <a:pt x="7041" y="21600"/>
                  <a:pt x="9065" y="21600"/>
                </a:cubicBezTo>
                <a:cubicBezTo>
                  <a:pt x="12072" y="21600"/>
                  <a:pt x="15195" y="20552"/>
                  <a:pt x="17190" y="18797"/>
                </a:cubicBezTo>
                <a:cubicBezTo>
                  <a:pt x="20603" y="15790"/>
                  <a:pt x="21470" y="11484"/>
                  <a:pt x="21239" y="7428"/>
                </a:cubicBezTo>
                <a:cubicBezTo>
                  <a:pt x="21065" y="4967"/>
                  <a:pt x="20371" y="2347"/>
                  <a:pt x="17798" y="934"/>
                </a:cubicBezTo>
                <a:cubicBezTo>
                  <a:pt x="16554" y="251"/>
                  <a:pt x="15080" y="0"/>
                  <a:pt x="13518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233" name="Google Shape;1243;p39"/>
          <p:cNvSpPr txBox="1"/>
          <p:nvPr>
            <p:ph type="body" sz="quarter" idx="1"/>
          </p:nvPr>
        </p:nvSpPr>
        <p:spPr>
          <a:xfrm>
            <a:off x="2026949" y="2387650"/>
            <a:ext cx="5090102" cy="933301"/>
          </a:xfrm>
          <a:prstGeom prst="rect">
            <a:avLst/>
          </a:prstGeom>
        </p:spPr>
        <p:txBody>
          <a:bodyPr/>
          <a:lstStyle/>
          <a:p>
            <a:pPr marL="0" indent="0" defTabSz="713231">
              <a:spcBef>
                <a:spcPts val="1200"/>
              </a:spcBef>
              <a:defRPr sz="1403"/>
            </a:pPr>
            <a:r>
              <a:t>1)Why are consumers considered as important stakeholders?</a:t>
            </a:r>
          </a:p>
          <a:p>
            <a:pPr marL="0" indent="0" defTabSz="713231">
              <a:spcBef>
                <a:spcPts val="1200"/>
              </a:spcBef>
              <a:defRPr sz="1403"/>
            </a:pPr>
            <a:r>
              <a:t>2) Do you think CRM is an effective strategy?</a:t>
            </a:r>
          </a:p>
        </p:txBody>
      </p:sp>
      <p:sp>
        <p:nvSpPr>
          <p:cNvPr id="1234" name="Slide Numb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35" name="Google Shape;1244;p39"/>
          <p:cNvSpPr txBox="1"/>
          <p:nvPr>
            <p:ph type="title"/>
          </p:nvPr>
        </p:nvSpPr>
        <p:spPr>
          <a:xfrm>
            <a:off x="311699" y="132461"/>
            <a:ext cx="8520602" cy="606609"/>
          </a:xfrm>
          <a:prstGeom prst="rect">
            <a:avLst/>
          </a:prstGeom>
        </p:spPr>
        <p:txBody>
          <a:bodyPr/>
          <a:lstStyle>
            <a:lvl1pPr>
              <a:defRPr sz="2300"/>
            </a:lvl1pPr>
          </a:lstStyle>
          <a:p>
            <a:pPr/>
            <a:r>
              <a:t>Questions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Google Shape;838;p30"/>
          <p:cNvSpPr/>
          <p:nvPr/>
        </p:nvSpPr>
        <p:spPr>
          <a:xfrm rot="17971100">
            <a:off x="1193562" y="3630730"/>
            <a:ext cx="751095" cy="9026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94" h="21600" fill="norm" stroke="1" extrusionOk="0">
                <a:moveTo>
                  <a:pt x="7694" y="0"/>
                </a:moveTo>
                <a:cubicBezTo>
                  <a:pt x="5111" y="0"/>
                  <a:pt x="2462" y="1456"/>
                  <a:pt x="170" y="5189"/>
                </a:cubicBezTo>
                <a:cubicBezTo>
                  <a:pt x="170" y="5189"/>
                  <a:pt x="-1516" y="19105"/>
                  <a:pt x="5726" y="21142"/>
                </a:cubicBezTo>
                <a:cubicBezTo>
                  <a:pt x="6824" y="21459"/>
                  <a:pt x="7888" y="21600"/>
                  <a:pt x="8906" y="21600"/>
                </a:cubicBezTo>
                <a:cubicBezTo>
                  <a:pt x="14564" y="21600"/>
                  <a:pt x="18782" y="17230"/>
                  <a:pt x="19208" y="14355"/>
                </a:cubicBezTo>
                <a:cubicBezTo>
                  <a:pt x="20084" y="8943"/>
                  <a:pt x="14093" y="0"/>
                  <a:pt x="7694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821" name="Google Shape;839;p30"/>
          <p:cNvSpPr/>
          <p:nvPr/>
        </p:nvSpPr>
        <p:spPr>
          <a:xfrm rot="7192333">
            <a:off x="1179629" y="2468420"/>
            <a:ext cx="751094" cy="9026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94" h="21600" fill="norm" stroke="1" extrusionOk="0">
                <a:moveTo>
                  <a:pt x="7694" y="0"/>
                </a:moveTo>
                <a:cubicBezTo>
                  <a:pt x="5111" y="0"/>
                  <a:pt x="2462" y="1456"/>
                  <a:pt x="170" y="5189"/>
                </a:cubicBezTo>
                <a:cubicBezTo>
                  <a:pt x="170" y="5189"/>
                  <a:pt x="-1516" y="19105"/>
                  <a:pt x="5726" y="21142"/>
                </a:cubicBezTo>
                <a:cubicBezTo>
                  <a:pt x="6824" y="21459"/>
                  <a:pt x="7888" y="21600"/>
                  <a:pt x="8906" y="21600"/>
                </a:cubicBezTo>
                <a:cubicBezTo>
                  <a:pt x="14564" y="21600"/>
                  <a:pt x="18782" y="17230"/>
                  <a:pt x="19208" y="14355"/>
                </a:cubicBezTo>
                <a:cubicBezTo>
                  <a:pt x="20084" y="8943"/>
                  <a:pt x="14093" y="0"/>
                  <a:pt x="7694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822" name="Google Shape;840;p30"/>
          <p:cNvSpPr/>
          <p:nvPr/>
        </p:nvSpPr>
        <p:spPr>
          <a:xfrm rot="4750642">
            <a:off x="1141688" y="1342419"/>
            <a:ext cx="751088" cy="9026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94" h="21600" fill="norm" stroke="1" extrusionOk="0">
                <a:moveTo>
                  <a:pt x="7694" y="0"/>
                </a:moveTo>
                <a:cubicBezTo>
                  <a:pt x="5111" y="0"/>
                  <a:pt x="2462" y="1456"/>
                  <a:pt x="170" y="5189"/>
                </a:cubicBezTo>
                <a:cubicBezTo>
                  <a:pt x="170" y="5189"/>
                  <a:pt x="-1516" y="19105"/>
                  <a:pt x="5726" y="21142"/>
                </a:cubicBezTo>
                <a:cubicBezTo>
                  <a:pt x="6824" y="21459"/>
                  <a:pt x="7888" y="21600"/>
                  <a:pt x="8906" y="21600"/>
                </a:cubicBezTo>
                <a:cubicBezTo>
                  <a:pt x="14564" y="21600"/>
                  <a:pt x="18782" y="17230"/>
                  <a:pt x="19208" y="14355"/>
                </a:cubicBezTo>
                <a:cubicBezTo>
                  <a:pt x="20084" y="8943"/>
                  <a:pt x="14093" y="0"/>
                  <a:pt x="7694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823" name="Google Shape;841;p30"/>
          <p:cNvSpPr txBox="1"/>
          <p:nvPr>
            <p:ph type="title"/>
          </p:nvPr>
        </p:nvSpPr>
        <p:spPr>
          <a:xfrm>
            <a:off x="311699" y="292624"/>
            <a:ext cx="8520602" cy="772833"/>
          </a:xfrm>
          <a:prstGeom prst="rect">
            <a:avLst/>
          </a:prstGeom>
        </p:spPr>
        <p:txBody>
          <a:bodyPr anchor="t"/>
          <a:lstStyle>
            <a:lvl1pPr>
              <a:defRPr sz="3000">
                <a:latin typeface="Lemonada Regular"/>
                <a:ea typeface="Lemonada Regular"/>
                <a:cs typeface="Lemonada Regular"/>
                <a:sym typeface="Lemonada Regular"/>
              </a:defRPr>
            </a:lvl1pPr>
          </a:lstStyle>
          <a:p>
            <a:pPr/>
            <a:r>
              <a:t>Contents</a:t>
            </a:r>
          </a:p>
        </p:txBody>
      </p:sp>
      <p:sp>
        <p:nvSpPr>
          <p:cNvPr id="824" name="Google Shape;842;p30"/>
          <p:cNvSpPr txBox="1"/>
          <p:nvPr>
            <p:ph type="body" sz="quarter" idx="1"/>
          </p:nvPr>
        </p:nvSpPr>
        <p:spPr>
          <a:xfrm>
            <a:off x="2126733" y="1404985"/>
            <a:ext cx="1414985" cy="655023"/>
          </a:xfrm>
          <a:prstGeom prst="rect">
            <a:avLst/>
          </a:prstGeom>
        </p:spPr>
        <p:txBody>
          <a:bodyPr anchor="ctr"/>
          <a:lstStyle>
            <a:lvl1pPr marL="0" indent="0" defTabSz="841247">
              <a:defRPr sz="1840">
                <a:solidFill>
                  <a:schemeClr val="accent2"/>
                </a:solidFill>
                <a:latin typeface="Lemonada Regular"/>
                <a:ea typeface="Lemonada Regular"/>
                <a:cs typeface="Lemonada Regular"/>
                <a:sym typeface="Lemonada Regular"/>
              </a:defRPr>
            </a:lvl1pPr>
          </a:lstStyle>
          <a:p>
            <a:pPr/>
            <a:r>
              <a:t>Introduction</a:t>
            </a:r>
          </a:p>
        </p:txBody>
      </p:sp>
      <p:sp>
        <p:nvSpPr>
          <p:cNvPr id="825" name="Google Shape;845;p30"/>
          <p:cNvSpPr txBox="1"/>
          <p:nvPr/>
        </p:nvSpPr>
        <p:spPr>
          <a:xfrm>
            <a:off x="1164443" y="1490983"/>
            <a:ext cx="700201" cy="5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algn="ctr">
              <a:defRPr sz="2400">
                <a:solidFill>
                  <a:schemeClr val="accent1"/>
                </a:solidFill>
                <a:latin typeface="Lemonada"/>
                <a:ea typeface="Lemonada"/>
                <a:cs typeface="Lemonada"/>
                <a:sym typeface="Lemonada"/>
              </a:defRPr>
            </a:lvl1pPr>
          </a:lstStyle>
          <a:p>
            <a:pPr/>
            <a:r>
              <a:t>01</a:t>
            </a:r>
          </a:p>
        </p:txBody>
      </p:sp>
      <p:sp>
        <p:nvSpPr>
          <p:cNvPr id="826" name="Google Shape;847;p30"/>
          <p:cNvSpPr txBox="1"/>
          <p:nvPr/>
        </p:nvSpPr>
        <p:spPr>
          <a:xfrm>
            <a:off x="2045576" y="3832217"/>
            <a:ext cx="2817456" cy="56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algn="r" defTabSz="749808">
              <a:defRPr sz="1640">
                <a:solidFill>
                  <a:schemeClr val="accent2"/>
                </a:solidFill>
                <a:latin typeface="Lemonada Regular"/>
                <a:ea typeface="Lemonada Regular"/>
                <a:cs typeface="Lemonada Regular"/>
                <a:sym typeface="Lemonada Regular"/>
              </a:defRPr>
            </a:lvl1pPr>
          </a:lstStyle>
          <a:p>
            <a:pPr/>
            <a:r>
              <a:t>Consumers as Stakeholders</a:t>
            </a:r>
          </a:p>
        </p:txBody>
      </p:sp>
      <p:sp>
        <p:nvSpPr>
          <p:cNvPr id="827" name="Google Shape;848;p30"/>
          <p:cNvSpPr txBox="1"/>
          <p:nvPr/>
        </p:nvSpPr>
        <p:spPr>
          <a:xfrm>
            <a:off x="2073690" y="2623309"/>
            <a:ext cx="2579840" cy="57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algn="r" defTabSz="868680">
              <a:defRPr sz="1900">
                <a:solidFill>
                  <a:schemeClr val="accent2"/>
                </a:solidFill>
                <a:latin typeface="Lemonada Regular"/>
                <a:ea typeface="Lemonada Regular"/>
                <a:cs typeface="Lemonada Regular"/>
                <a:sym typeface="Lemonada Regular"/>
              </a:defRPr>
            </a:lvl1pPr>
          </a:lstStyle>
          <a:p>
            <a:pPr/>
            <a:r>
              <a:t>Types of Stakeholders </a:t>
            </a:r>
          </a:p>
        </p:txBody>
      </p:sp>
      <p:sp>
        <p:nvSpPr>
          <p:cNvPr id="828" name="Google Shape;849;p30"/>
          <p:cNvSpPr txBox="1"/>
          <p:nvPr/>
        </p:nvSpPr>
        <p:spPr>
          <a:xfrm>
            <a:off x="992239" y="2652859"/>
            <a:ext cx="1044601" cy="5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algn="ctr">
              <a:defRPr sz="2400">
                <a:solidFill>
                  <a:schemeClr val="accent1"/>
                </a:solidFill>
                <a:latin typeface="Lemonada"/>
                <a:ea typeface="Lemonada"/>
                <a:cs typeface="Lemonada"/>
                <a:sym typeface="Lemonada"/>
              </a:defRPr>
            </a:lvl1pPr>
          </a:lstStyle>
          <a:p>
            <a:pPr/>
            <a:r>
              <a:t>02</a:t>
            </a:r>
          </a:p>
        </p:txBody>
      </p:sp>
      <p:sp>
        <p:nvSpPr>
          <p:cNvPr id="829" name="Google Shape;850;p30"/>
          <p:cNvSpPr txBox="1"/>
          <p:nvPr/>
        </p:nvSpPr>
        <p:spPr>
          <a:xfrm>
            <a:off x="992238" y="3805459"/>
            <a:ext cx="1044601" cy="5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algn="ctr">
              <a:defRPr sz="2400">
                <a:solidFill>
                  <a:schemeClr val="accent1"/>
                </a:solidFill>
                <a:latin typeface="Lemonada"/>
                <a:ea typeface="Lemonada"/>
                <a:cs typeface="Lemonada"/>
                <a:sym typeface="Lemonada"/>
              </a:defRPr>
            </a:lvl1pPr>
          </a:lstStyle>
          <a:p>
            <a:pPr/>
            <a:r>
              <a:t>03</a:t>
            </a:r>
          </a:p>
        </p:txBody>
      </p:sp>
      <p:sp>
        <p:nvSpPr>
          <p:cNvPr id="830" name="Google Shape;838;p30"/>
          <p:cNvSpPr/>
          <p:nvPr/>
        </p:nvSpPr>
        <p:spPr>
          <a:xfrm rot="17971100">
            <a:off x="5110095" y="3575798"/>
            <a:ext cx="751095" cy="9026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94" h="21600" fill="norm" stroke="1" extrusionOk="0">
                <a:moveTo>
                  <a:pt x="7694" y="0"/>
                </a:moveTo>
                <a:cubicBezTo>
                  <a:pt x="5111" y="0"/>
                  <a:pt x="2462" y="1456"/>
                  <a:pt x="170" y="5189"/>
                </a:cubicBezTo>
                <a:cubicBezTo>
                  <a:pt x="170" y="5189"/>
                  <a:pt x="-1516" y="19105"/>
                  <a:pt x="5726" y="21142"/>
                </a:cubicBezTo>
                <a:cubicBezTo>
                  <a:pt x="6824" y="21459"/>
                  <a:pt x="7888" y="21600"/>
                  <a:pt x="8906" y="21600"/>
                </a:cubicBezTo>
                <a:cubicBezTo>
                  <a:pt x="14564" y="21600"/>
                  <a:pt x="18782" y="17230"/>
                  <a:pt x="19208" y="14355"/>
                </a:cubicBezTo>
                <a:cubicBezTo>
                  <a:pt x="20084" y="8943"/>
                  <a:pt x="14093" y="0"/>
                  <a:pt x="7694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831" name="Google Shape;839;p30"/>
          <p:cNvSpPr/>
          <p:nvPr/>
        </p:nvSpPr>
        <p:spPr>
          <a:xfrm rot="7192333">
            <a:off x="5096162" y="2413488"/>
            <a:ext cx="751094" cy="9026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94" h="21600" fill="norm" stroke="1" extrusionOk="0">
                <a:moveTo>
                  <a:pt x="7694" y="0"/>
                </a:moveTo>
                <a:cubicBezTo>
                  <a:pt x="5111" y="0"/>
                  <a:pt x="2462" y="1456"/>
                  <a:pt x="170" y="5189"/>
                </a:cubicBezTo>
                <a:cubicBezTo>
                  <a:pt x="170" y="5189"/>
                  <a:pt x="-1516" y="19105"/>
                  <a:pt x="5726" y="21142"/>
                </a:cubicBezTo>
                <a:cubicBezTo>
                  <a:pt x="6824" y="21459"/>
                  <a:pt x="7888" y="21600"/>
                  <a:pt x="8906" y="21600"/>
                </a:cubicBezTo>
                <a:cubicBezTo>
                  <a:pt x="14564" y="21600"/>
                  <a:pt x="18782" y="17230"/>
                  <a:pt x="19208" y="14355"/>
                </a:cubicBezTo>
                <a:cubicBezTo>
                  <a:pt x="20084" y="8943"/>
                  <a:pt x="14093" y="0"/>
                  <a:pt x="7694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832" name="Google Shape;840;p30"/>
          <p:cNvSpPr/>
          <p:nvPr/>
        </p:nvSpPr>
        <p:spPr>
          <a:xfrm rot="4750642">
            <a:off x="5058221" y="1287487"/>
            <a:ext cx="751089" cy="9026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94" h="21600" fill="norm" stroke="1" extrusionOk="0">
                <a:moveTo>
                  <a:pt x="7694" y="0"/>
                </a:moveTo>
                <a:cubicBezTo>
                  <a:pt x="5111" y="0"/>
                  <a:pt x="2462" y="1456"/>
                  <a:pt x="170" y="5189"/>
                </a:cubicBezTo>
                <a:cubicBezTo>
                  <a:pt x="170" y="5189"/>
                  <a:pt x="-1516" y="19105"/>
                  <a:pt x="5726" y="21142"/>
                </a:cubicBezTo>
                <a:cubicBezTo>
                  <a:pt x="6824" y="21459"/>
                  <a:pt x="7888" y="21600"/>
                  <a:pt x="8906" y="21600"/>
                </a:cubicBezTo>
                <a:cubicBezTo>
                  <a:pt x="14564" y="21600"/>
                  <a:pt x="18782" y="17230"/>
                  <a:pt x="19208" y="14355"/>
                </a:cubicBezTo>
                <a:cubicBezTo>
                  <a:pt x="20084" y="8943"/>
                  <a:pt x="14093" y="0"/>
                  <a:pt x="7694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833" name="Google Shape;845;p30"/>
          <p:cNvSpPr txBox="1"/>
          <p:nvPr/>
        </p:nvSpPr>
        <p:spPr>
          <a:xfrm>
            <a:off x="5080976" y="1436051"/>
            <a:ext cx="700201" cy="5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algn="ctr">
              <a:defRPr sz="2400">
                <a:solidFill>
                  <a:schemeClr val="accent1"/>
                </a:solidFill>
                <a:latin typeface="Lemonada"/>
                <a:ea typeface="Lemonada"/>
                <a:cs typeface="Lemonada"/>
                <a:sym typeface="Lemonada"/>
              </a:defRPr>
            </a:lvl1pPr>
          </a:lstStyle>
          <a:p>
            <a:pPr/>
            <a:r>
              <a:t>04</a:t>
            </a:r>
          </a:p>
        </p:txBody>
      </p:sp>
      <p:sp>
        <p:nvSpPr>
          <p:cNvPr id="834" name="Google Shape;849;p30"/>
          <p:cNvSpPr txBox="1"/>
          <p:nvPr/>
        </p:nvSpPr>
        <p:spPr>
          <a:xfrm>
            <a:off x="4908772" y="2597927"/>
            <a:ext cx="1044601" cy="5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algn="ctr">
              <a:defRPr sz="2400">
                <a:solidFill>
                  <a:schemeClr val="accent1"/>
                </a:solidFill>
                <a:latin typeface="Lemonada"/>
                <a:ea typeface="Lemonada"/>
                <a:cs typeface="Lemonada"/>
                <a:sym typeface="Lemonada"/>
              </a:defRPr>
            </a:lvl1pPr>
          </a:lstStyle>
          <a:p>
            <a:pPr/>
            <a:r>
              <a:t>05</a:t>
            </a:r>
          </a:p>
        </p:txBody>
      </p:sp>
      <p:sp>
        <p:nvSpPr>
          <p:cNvPr id="835" name="Google Shape;850;p30"/>
          <p:cNvSpPr txBox="1"/>
          <p:nvPr/>
        </p:nvSpPr>
        <p:spPr>
          <a:xfrm>
            <a:off x="4908771" y="3750527"/>
            <a:ext cx="1044601" cy="5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algn="ctr">
              <a:defRPr sz="2400">
                <a:solidFill>
                  <a:schemeClr val="accent1"/>
                </a:solidFill>
                <a:latin typeface="Lemonada"/>
                <a:ea typeface="Lemonada"/>
                <a:cs typeface="Lemonada"/>
                <a:sym typeface="Lemonada"/>
              </a:defRPr>
            </a:lvl1pPr>
          </a:lstStyle>
          <a:p>
            <a:pPr/>
            <a:r>
              <a:t>06</a:t>
            </a:r>
          </a:p>
        </p:txBody>
      </p:sp>
      <p:sp>
        <p:nvSpPr>
          <p:cNvPr id="836" name="Google Shape;847;p30"/>
          <p:cNvSpPr txBox="1"/>
          <p:nvPr/>
        </p:nvSpPr>
        <p:spPr>
          <a:xfrm>
            <a:off x="5942485" y="3832217"/>
            <a:ext cx="2817456" cy="56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>
              <a:defRPr sz="2000">
                <a:solidFill>
                  <a:schemeClr val="accent2"/>
                </a:solidFill>
                <a:latin typeface="Lemonada Regular"/>
                <a:ea typeface="Lemonada Regular"/>
                <a:cs typeface="Lemonada Regular"/>
                <a:sym typeface="Lemonada Regular"/>
              </a:defRPr>
            </a:lvl1pPr>
          </a:lstStyle>
          <a:p>
            <a:pPr/>
            <a:r>
              <a:t>Questions</a:t>
            </a:r>
          </a:p>
        </p:txBody>
      </p:sp>
      <p:sp>
        <p:nvSpPr>
          <p:cNvPr id="837" name="Google Shape;848;p30"/>
          <p:cNvSpPr txBox="1"/>
          <p:nvPr/>
        </p:nvSpPr>
        <p:spPr>
          <a:xfrm>
            <a:off x="5923953" y="2618264"/>
            <a:ext cx="2209214" cy="5574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>
              <a:defRPr sz="2000">
                <a:solidFill>
                  <a:schemeClr val="accent2"/>
                </a:solidFill>
                <a:latin typeface="Lemonada Regular"/>
                <a:ea typeface="Lemonada Regular"/>
                <a:cs typeface="Lemonada Regular"/>
                <a:sym typeface="Lemonada Regular"/>
              </a:defRPr>
            </a:lvl1pPr>
          </a:lstStyle>
          <a:p>
            <a:pPr/>
            <a:r>
              <a:t>Conclusion</a:t>
            </a:r>
          </a:p>
        </p:txBody>
      </p:sp>
      <p:sp>
        <p:nvSpPr>
          <p:cNvPr id="838" name="Google Shape;842;p30"/>
          <p:cNvSpPr txBox="1"/>
          <p:nvPr/>
        </p:nvSpPr>
        <p:spPr>
          <a:xfrm>
            <a:off x="5840563" y="1293598"/>
            <a:ext cx="2579839" cy="1056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>
              <a:defRPr sz="2000">
                <a:solidFill>
                  <a:schemeClr val="accent2"/>
                </a:solidFill>
                <a:latin typeface="Lemonada Regular"/>
                <a:ea typeface="Lemonada Regular"/>
                <a:cs typeface="Lemonada Regular"/>
                <a:sym typeface="Lemonada Regular"/>
              </a:defRPr>
            </a:lvl1pPr>
          </a:lstStyle>
          <a:p>
            <a:pPr/>
            <a:r>
              <a:t>Consumer-Corporate Relation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1357;p42"/>
          <p:cNvSpPr/>
          <p:nvPr/>
        </p:nvSpPr>
        <p:spPr>
          <a:xfrm>
            <a:off x="3466839" y="856616"/>
            <a:ext cx="2066676" cy="1829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57" h="21600" fill="norm" stroke="1" extrusionOk="0">
                <a:moveTo>
                  <a:pt x="9631" y="0"/>
                </a:moveTo>
                <a:cubicBezTo>
                  <a:pt x="5135" y="0"/>
                  <a:pt x="-3101" y="3783"/>
                  <a:pt x="1213" y="14678"/>
                </a:cubicBezTo>
                <a:cubicBezTo>
                  <a:pt x="1213" y="14678"/>
                  <a:pt x="7371" y="21600"/>
                  <a:pt x="11789" y="21600"/>
                </a:cubicBezTo>
                <a:cubicBezTo>
                  <a:pt x="13033" y="21600"/>
                  <a:pt x="14140" y="21050"/>
                  <a:pt x="14931" y="19645"/>
                </a:cubicBezTo>
                <a:cubicBezTo>
                  <a:pt x="18499" y="13244"/>
                  <a:pt x="13938" y="2867"/>
                  <a:pt x="12100" y="715"/>
                </a:cubicBezTo>
                <a:cubicBezTo>
                  <a:pt x="11726" y="258"/>
                  <a:pt x="10806" y="0"/>
                  <a:pt x="9631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841" name="Google Shape;1358;p42"/>
          <p:cNvSpPr txBox="1"/>
          <p:nvPr>
            <p:ph type="title"/>
          </p:nvPr>
        </p:nvSpPr>
        <p:spPr>
          <a:xfrm>
            <a:off x="2860799" y="2919500"/>
            <a:ext cx="3422401" cy="577801"/>
          </a:xfrm>
          <a:prstGeom prst="rect">
            <a:avLst/>
          </a:prstGeom>
        </p:spPr>
        <p:txBody>
          <a:bodyPr/>
          <a:lstStyle>
            <a:lvl1pPr defTabSz="640079">
              <a:defRPr sz="2520"/>
            </a:lvl1pPr>
          </a:lstStyle>
          <a:p>
            <a:pPr/>
            <a:r>
              <a:t>INTRODUCTION</a:t>
            </a:r>
          </a:p>
        </p:txBody>
      </p:sp>
      <p:sp>
        <p:nvSpPr>
          <p:cNvPr id="842" name="Google Shape;1360;p42"/>
          <p:cNvSpPr txBox="1"/>
          <p:nvPr/>
        </p:nvSpPr>
        <p:spPr>
          <a:xfrm>
            <a:off x="3695162" y="1377378"/>
            <a:ext cx="1753800" cy="7883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algn="ctr" defTabSz="374904">
              <a:defRPr sz="3936">
                <a:solidFill>
                  <a:schemeClr val="accent1"/>
                </a:solidFill>
                <a:latin typeface="Lemonada"/>
                <a:ea typeface="Lemonada"/>
                <a:cs typeface="Lemonada"/>
                <a:sym typeface="Lemonada"/>
              </a:defRPr>
            </a:lvl1pPr>
          </a:lstStyle>
          <a:p>
            <a:pPr/>
            <a:r>
              <a:t>01</a:t>
            </a:r>
          </a:p>
        </p:txBody>
      </p:sp>
      <p:sp>
        <p:nvSpPr>
          <p:cNvPr id="843" name="Slide Numb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Google Shape;855;p31"/>
          <p:cNvSpPr/>
          <p:nvPr/>
        </p:nvSpPr>
        <p:spPr>
          <a:xfrm>
            <a:off x="1520275" y="2905687"/>
            <a:ext cx="398776" cy="332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60" y="6721"/>
                </a:moveTo>
                <a:cubicBezTo>
                  <a:pt x="2665" y="6721"/>
                  <a:pt x="2670" y="6726"/>
                  <a:pt x="2674" y="6739"/>
                </a:cubicBezTo>
                <a:lnTo>
                  <a:pt x="2508" y="6963"/>
                </a:lnTo>
                <a:cubicBezTo>
                  <a:pt x="2600" y="6823"/>
                  <a:pt x="2635" y="6721"/>
                  <a:pt x="2660" y="6721"/>
                </a:cubicBezTo>
                <a:close/>
                <a:moveTo>
                  <a:pt x="5520" y="11730"/>
                </a:moveTo>
                <a:cubicBezTo>
                  <a:pt x="5518" y="11730"/>
                  <a:pt x="5517" y="11730"/>
                  <a:pt x="5515" y="11732"/>
                </a:cubicBezTo>
                <a:cubicBezTo>
                  <a:pt x="5518" y="11732"/>
                  <a:pt x="5520" y="11730"/>
                  <a:pt x="5520" y="11730"/>
                </a:cubicBezTo>
                <a:close/>
                <a:moveTo>
                  <a:pt x="13991" y="16218"/>
                </a:moveTo>
                <a:lnTo>
                  <a:pt x="13937" y="16249"/>
                </a:lnTo>
                <a:cubicBezTo>
                  <a:pt x="13953" y="16249"/>
                  <a:pt x="13971" y="16238"/>
                  <a:pt x="13991" y="16218"/>
                </a:cubicBezTo>
                <a:close/>
                <a:moveTo>
                  <a:pt x="5318" y="0"/>
                </a:moveTo>
                <a:lnTo>
                  <a:pt x="4987" y="317"/>
                </a:lnTo>
                <a:lnTo>
                  <a:pt x="5020" y="198"/>
                </a:lnTo>
                <a:cubicBezTo>
                  <a:pt x="4689" y="476"/>
                  <a:pt x="4293" y="873"/>
                  <a:pt x="3897" y="1228"/>
                </a:cubicBezTo>
                <a:cubicBezTo>
                  <a:pt x="3698" y="1388"/>
                  <a:pt x="3500" y="1586"/>
                  <a:pt x="3335" y="1784"/>
                </a:cubicBezTo>
                <a:lnTo>
                  <a:pt x="2906" y="2220"/>
                </a:lnTo>
                <a:cubicBezTo>
                  <a:pt x="2807" y="2379"/>
                  <a:pt x="2674" y="2497"/>
                  <a:pt x="2543" y="2616"/>
                </a:cubicBezTo>
                <a:cubicBezTo>
                  <a:pt x="2378" y="2775"/>
                  <a:pt x="2444" y="2735"/>
                  <a:pt x="2378" y="2814"/>
                </a:cubicBezTo>
                <a:lnTo>
                  <a:pt x="2245" y="2974"/>
                </a:lnTo>
                <a:cubicBezTo>
                  <a:pt x="2047" y="3170"/>
                  <a:pt x="1850" y="3409"/>
                  <a:pt x="1651" y="3646"/>
                </a:cubicBezTo>
                <a:cubicBezTo>
                  <a:pt x="1453" y="3884"/>
                  <a:pt x="1288" y="4161"/>
                  <a:pt x="1090" y="4439"/>
                </a:cubicBezTo>
                <a:cubicBezTo>
                  <a:pt x="925" y="4717"/>
                  <a:pt x="760" y="4993"/>
                  <a:pt x="594" y="5312"/>
                </a:cubicBezTo>
                <a:lnTo>
                  <a:pt x="528" y="5390"/>
                </a:lnTo>
                <a:cubicBezTo>
                  <a:pt x="462" y="5469"/>
                  <a:pt x="395" y="5549"/>
                  <a:pt x="330" y="5629"/>
                </a:cubicBezTo>
                <a:lnTo>
                  <a:pt x="66" y="5946"/>
                </a:lnTo>
                <a:lnTo>
                  <a:pt x="0" y="6064"/>
                </a:lnTo>
                <a:cubicBezTo>
                  <a:pt x="66" y="6222"/>
                  <a:pt x="131" y="6342"/>
                  <a:pt x="198" y="6461"/>
                </a:cubicBezTo>
                <a:cubicBezTo>
                  <a:pt x="363" y="6698"/>
                  <a:pt x="528" y="6935"/>
                  <a:pt x="726" y="7133"/>
                </a:cubicBezTo>
                <a:cubicBezTo>
                  <a:pt x="989" y="7375"/>
                  <a:pt x="1312" y="7574"/>
                  <a:pt x="1637" y="7574"/>
                </a:cubicBezTo>
                <a:cubicBezTo>
                  <a:pt x="1844" y="7574"/>
                  <a:pt x="2053" y="7492"/>
                  <a:pt x="2245" y="7293"/>
                </a:cubicBezTo>
                <a:lnTo>
                  <a:pt x="2279" y="7372"/>
                </a:lnTo>
                <a:cubicBezTo>
                  <a:pt x="2279" y="7372"/>
                  <a:pt x="2410" y="7094"/>
                  <a:pt x="2410" y="7094"/>
                </a:cubicBezTo>
                <a:cubicBezTo>
                  <a:pt x="2428" y="7070"/>
                  <a:pt x="2444" y="7049"/>
                  <a:pt x="2458" y="7031"/>
                </a:cubicBezTo>
                <a:lnTo>
                  <a:pt x="2410" y="7094"/>
                </a:lnTo>
                <a:cubicBezTo>
                  <a:pt x="2437" y="7062"/>
                  <a:pt x="2462" y="7031"/>
                  <a:pt x="2484" y="7000"/>
                </a:cubicBezTo>
                <a:cubicBezTo>
                  <a:pt x="2504" y="6976"/>
                  <a:pt x="2517" y="6966"/>
                  <a:pt x="2524" y="6966"/>
                </a:cubicBezTo>
                <a:cubicBezTo>
                  <a:pt x="2549" y="6966"/>
                  <a:pt x="2498" y="7096"/>
                  <a:pt x="2477" y="7174"/>
                </a:cubicBezTo>
                <a:cubicBezTo>
                  <a:pt x="2543" y="7094"/>
                  <a:pt x="2609" y="6976"/>
                  <a:pt x="2708" y="6896"/>
                </a:cubicBezTo>
                <a:cubicBezTo>
                  <a:pt x="2708" y="6872"/>
                  <a:pt x="2702" y="6862"/>
                  <a:pt x="2692" y="6862"/>
                </a:cubicBezTo>
                <a:cubicBezTo>
                  <a:pt x="2670" y="6862"/>
                  <a:pt x="2631" y="6909"/>
                  <a:pt x="2609" y="6935"/>
                </a:cubicBezTo>
                <a:cubicBezTo>
                  <a:pt x="2708" y="6739"/>
                  <a:pt x="2807" y="6540"/>
                  <a:pt x="2906" y="6342"/>
                </a:cubicBezTo>
                <a:cubicBezTo>
                  <a:pt x="2985" y="6233"/>
                  <a:pt x="3016" y="6215"/>
                  <a:pt x="3040" y="6215"/>
                </a:cubicBezTo>
                <a:cubicBezTo>
                  <a:pt x="3051" y="6215"/>
                  <a:pt x="3060" y="6219"/>
                  <a:pt x="3073" y="6219"/>
                </a:cubicBezTo>
                <a:cubicBezTo>
                  <a:pt x="3100" y="6219"/>
                  <a:pt x="3138" y="6199"/>
                  <a:pt x="3236" y="6064"/>
                </a:cubicBezTo>
                <a:cubicBezTo>
                  <a:pt x="3468" y="5747"/>
                  <a:pt x="3633" y="5508"/>
                  <a:pt x="3831" y="5271"/>
                </a:cubicBezTo>
                <a:lnTo>
                  <a:pt x="4228" y="4795"/>
                </a:lnTo>
                <a:lnTo>
                  <a:pt x="4260" y="4795"/>
                </a:lnTo>
                <a:cubicBezTo>
                  <a:pt x="4293" y="4756"/>
                  <a:pt x="4327" y="4717"/>
                  <a:pt x="4393" y="4717"/>
                </a:cubicBezTo>
                <a:lnTo>
                  <a:pt x="4458" y="4717"/>
                </a:lnTo>
                <a:cubicBezTo>
                  <a:pt x="4458" y="4717"/>
                  <a:pt x="4458" y="4756"/>
                  <a:pt x="4458" y="4756"/>
                </a:cubicBezTo>
                <a:cubicBezTo>
                  <a:pt x="4425" y="4795"/>
                  <a:pt x="4425" y="4795"/>
                  <a:pt x="4425" y="4836"/>
                </a:cubicBezTo>
                <a:cubicBezTo>
                  <a:pt x="4393" y="4875"/>
                  <a:pt x="4359" y="4915"/>
                  <a:pt x="4327" y="4915"/>
                </a:cubicBezTo>
                <a:lnTo>
                  <a:pt x="4359" y="4915"/>
                </a:lnTo>
                <a:lnTo>
                  <a:pt x="4359" y="5073"/>
                </a:lnTo>
                <a:cubicBezTo>
                  <a:pt x="4359" y="5312"/>
                  <a:pt x="4327" y="5588"/>
                  <a:pt x="4327" y="5827"/>
                </a:cubicBezTo>
                <a:lnTo>
                  <a:pt x="4327" y="7967"/>
                </a:lnTo>
                <a:cubicBezTo>
                  <a:pt x="4293" y="8560"/>
                  <a:pt x="4359" y="9036"/>
                  <a:pt x="4327" y="9077"/>
                </a:cubicBezTo>
                <a:lnTo>
                  <a:pt x="4458" y="9077"/>
                </a:lnTo>
                <a:cubicBezTo>
                  <a:pt x="4492" y="9353"/>
                  <a:pt x="4492" y="9670"/>
                  <a:pt x="4458" y="9948"/>
                </a:cubicBezTo>
                <a:cubicBezTo>
                  <a:pt x="4425" y="10027"/>
                  <a:pt x="4425" y="10107"/>
                  <a:pt x="4458" y="10185"/>
                </a:cubicBezTo>
                <a:lnTo>
                  <a:pt x="4458" y="10424"/>
                </a:lnTo>
                <a:cubicBezTo>
                  <a:pt x="4458" y="10503"/>
                  <a:pt x="4492" y="10622"/>
                  <a:pt x="4492" y="10741"/>
                </a:cubicBezTo>
                <a:cubicBezTo>
                  <a:pt x="4623" y="10978"/>
                  <a:pt x="4689" y="11256"/>
                  <a:pt x="4723" y="11573"/>
                </a:cubicBezTo>
                <a:lnTo>
                  <a:pt x="5119" y="11652"/>
                </a:lnTo>
                <a:lnTo>
                  <a:pt x="5350" y="11652"/>
                </a:lnTo>
                <a:cubicBezTo>
                  <a:pt x="5350" y="11652"/>
                  <a:pt x="5518" y="11719"/>
                  <a:pt x="5520" y="11730"/>
                </a:cubicBezTo>
                <a:cubicBezTo>
                  <a:pt x="5547" y="11719"/>
                  <a:pt x="5578" y="11716"/>
                  <a:pt x="5610" y="11716"/>
                </a:cubicBezTo>
                <a:cubicBezTo>
                  <a:pt x="5691" y="11716"/>
                  <a:pt x="5785" y="11743"/>
                  <a:pt x="5878" y="11771"/>
                </a:cubicBezTo>
                <a:cubicBezTo>
                  <a:pt x="5945" y="11771"/>
                  <a:pt x="5846" y="11771"/>
                  <a:pt x="5812" y="11732"/>
                </a:cubicBezTo>
                <a:lnTo>
                  <a:pt x="5977" y="11771"/>
                </a:lnTo>
                <a:lnTo>
                  <a:pt x="6044" y="11771"/>
                </a:lnTo>
                <a:cubicBezTo>
                  <a:pt x="6077" y="11771"/>
                  <a:pt x="6077" y="11810"/>
                  <a:pt x="6044" y="11810"/>
                </a:cubicBezTo>
                <a:lnTo>
                  <a:pt x="6110" y="11810"/>
                </a:lnTo>
                <a:cubicBezTo>
                  <a:pt x="6275" y="11810"/>
                  <a:pt x="6539" y="11810"/>
                  <a:pt x="7595" y="11930"/>
                </a:cubicBezTo>
                <a:lnTo>
                  <a:pt x="7861" y="11415"/>
                </a:lnTo>
                <a:lnTo>
                  <a:pt x="7992" y="11176"/>
                </a:lnTo>
                <a:cubicBezTo>
                  <a:pt x="8026" y="11097"/>
                  <a:pt x="8059" y="11019"/>
                  <a:pt x="8125" y="10939"/>
                </a:cubicBezTo>
                <a:lnTo>
                  <a:pt x="8653" y="10265"/>
                </a:lnTo>
                <a:cubicBezTo>
                  <a:pt x="8752" y="10146"/>
                  <a:pt x="8851" y="10027"/>
                  <a:pt x="8917" y="9909"/>
                </a:cubicBezTo>
                <a:lnTo>
                  <a:pt x="9215" y="9631"/>
                </a:lnTo>
                <a:lnTo>
                  <a:pt x="9379" y="9472"/>
                </a:lnTo>
                <a:lnTo>
                  <a:pt x="9445" y="9433"/>
                </a:lnTo>
                <a:lnTo>
                  <a:pt x="9578" y="9314"/>
                </a:lnTo>
                <a:cubicBezTo>
                  <a:pt x="9941" y="8997"/>
                  <a:pt x="10304" y="8680"/>
                  <a:pt x="10700" y="8441"/>
                </a:cubicBezTo>
                <a:cubicBezTo>
                  <a:pt x="10866" y="8284"/>
                  <a:pt x="11063" y="8165"/>
                  <a:pt x="11229" y="8045"/>
                </a:cubicBezTo>
                <a:lnTo>
                  <a:pt x="11295" y="8045"/>
                </a:lnTo>
                <a:lnTo>
                  <a:pt x="11295" y="7887"/>
                </a:lnTo>
                <a:cubicBezTo>
                  <a:pt x="11295" y="7840"/>
                  <a:pt x="11300" y="7830"/>
                  <a:pt x="11308" y="7830"/>
                </a:cubicBezTo>
                <a:cubicBezTo>
                  <a:pt x="11314" y="7830"/>
                  <a:pt x="11323" y="7837"/>
                  <a:pt x="11333" y="7837"/>
                </a:cubicBezTo>
                <a:cubicBezTo>
                  <a:pt x="11341" y="7837"/>
                  <a:pt x="11352" y="7832"/>
                  <a:pt x="11361" y="7808"/>
                </a:cubicBezTo>
                <a:lnTo>
                  <a:pt x="11361" y="7926"/>
                </a:lnTo>
                <a:cubicBezTo>
                  <a:pt x="11361" y="7926"/>
                  <a:pt x="11361" y="7926"/>
                  <a:pt x="11327" y="8006"/>
                </a:cubicBezTo>
                <a:lnTo>
                  <a:pt x="11361" y="7967"/>
                </a:lnTo>
                <a:cubicBezTo>
                  <a:pt x="11380" y="7954"/>
                  <a:pt x="11391" y="7951"/>
                  <a:pt x="11397" y="7951"/>
                </a:cubicBezTo>
                <a:cubicBezTo>
                  <a:pt x="11407" y="7951"/>
                  <a:pt x="11384" y="7978"/>
                  <a:pt x="11361" y="8006"/>
                </a:cubicBezTo>
                <a:lnTo>
                  <a:pt x="11428" y="8006"/>
                </a:lnTo>
                <a:cubicBezTo>
                  <a:pt x="11460" y="8006"/>
                  <a:pt x="11460" y="8045"/>
                  <a:pt x="11428" y="8086"/>
                </a:cubicBezTo>
                <a:lnTo>
                  <a:pt x="11460" y="8086"/>
                </a:lnTo>
                <a:cubicBezTo>
                  <a:pt x="11460" y="8125"/>
                  <a:pt x="11460" y="8204"/>
                  <a:pt x="11460" y="8284"/>
                </a:cubicBezTo>
                <a:cubicBezTo>
                  <a:pt x="11460" y="8402"/>
                  <a:pt x="11460" y="8521"/>
                  <a:pt x="11394" y="8601"/>
                </a:cubicBezTo>
                <a:cubicBezTo>
                  <a:pt x="11394" y="8773"/>
                  <a:pt x="11295" y="9272"/>
                  <a:pt x="11355" y="9272"/>
                </a:cubicBezTo>
                <a:cubicBezTo>
                  <a:pt x="11364" y="9272"/>
                  <a:pt x="11376" y="9260"/>
                  <a:pt x="11394" y="9234"/>
                </a:cubicBezTo>
                <a:cubicBezTo>
                  <a:pt x="11344" y="9325"/>
                  <a:pt x="11275" y="9670"/>
                  <a:pt x="11243" y="9670"/>
                </a:cubicBezTo>
                <a:cubicBezTo>
                  <a:pt x="11234" y="9670"/>
                  <a:pt x="11229" y="9636"/>
                  <a:pt x="11229" y="9551"/>
                </a:cubicBezTo>
                <a:cubicBezTo>
                  <a:pt x="11196" y="9710"/>
                  <a:pt x="11164" y="9909"/>
                  <a:pt x="11164" y="10066"/>
                </a:cubicBezTo>
                <a:lnTo>
                  <a:pt x="11229" y="9829"/>
                </a:lnTo>
                <a:cubicBezTo>
                  <a:pt x="11097" y="10305"/>
                  <a:pt x="11031" y="10820"/>
                  <a:pt x="10965" y="11295"/>
                </a:cubicBezTo>
                <a:lnTo>
                  <a:pt x="11063" y="11058"/>
                </a:lnTo>
                <a:cubicBezTo>
                  <a:pt x="11031" y="11374"/>
                  <a:pt x="10932" y="11691"/>
                  <a:pt x="10799" y="11969"/>
                </a:cubicBezTo>
                <a:lnTo>
                  <a:pt x="10866" y="11534"/>
                </a:lnTo>
                <a:cubicBezTo>
                  <a:pt x="10833" y="11691"/>
                  <a:pt x="10799" y="11851"/>
                  <a:pt x="10767" y="12008"/>
                </a:cubicBezTo>
                <a:cubicBezTo>
                  <a:pt x="10733" y="12286"/>
                  <a:pt x="10700" y="12523"/>
                  <a:pt x="10668" y="12762"/>
                </a:cubicBezTo>
                <a:cubicBezTo>
                  <a:pt x="10569" y="13237"/>
                  <a:pt x="10535" y="13713"/>
                  <a:pt x="10503" y="14189"/>
                </a:cubicBezTo>
                <a:lnTo>
                  <a:pt x="10535" y="13831"/>
                </a:lnTo>
                <a:cubicBezTo>
                  <a:pt x="10535" y="14109"/>
                  <a:pt x="10469" y="14585"/>
                  <a:pt x="10404" y="15219"/>
                </a:cubicBezTo>
                <a:cubicBezTo>
                  <a:pt x="10602" y="15456"/>
                  <a:pt x="10700" y="15575"/>
                  <a:pt x="10833" y="15773"/>
                </a:cubicBezTo>
                <a:cubicBezTo>
                  <a:pt x="10965" y="15932"/>
                  <a:pt x="11097" y="16131"/>
                  <a:pt x="11196" y="16329"/>
                </a:cubicBezTo>
                <a:cubicBezTo>
                  <a:pt x="11361" y="16447"/>
                  <a:pt x="11559" y="16527"/>
                  <a:pt x="11724" y="16646"/>
                </a:cubicBezTo>
                <a:lnTo>
                  <a:pt x="11988" y="16805"/>
                </a:lnTo>
                <a:lnTo>
                  <a:pt x="12252" y="16923"/>
                </a:lnTo>
                <a:cubicBezTo>
                  <a:pt x="12847" y="16685"/>
                  <a:pt x="13441" y="16408"/>
                  <a:pt x="14036" y="16090"/>
                </a:cubicBezTo>
                <a:lnTo>
                  <a:pt x="13838" y="16131"/>
                </a:lnTo>
                <a:lnTo>
                  <a:pt x="13640" y="16170"/>
                </a:lnTo>
                <a:lnTo>
                  <a:pt x="13739" y="16090"/>
                </a:lnTo>
                <a:cubicBezTo>
                  <a:pt x="13838" y="16051"/>
                  <a:pt x="13904" y="16012"/>
                  <a:pt x="14003" y="15971"/>
                </a:cubicBezTo>
                <a:lnTo>
                  <a:pt x="14328" y="15737"/>
                </a:lnTo>
                <a:cubicBezTo>
                  <a:pt x="14267" y="15788"/>
                  <a:pt x="14101" y="16116"/>
                  <a:pt x="13991" y="16218"/>
                </a:cubicBezTo>
                <a:lnTo>
                  <a:pt x="14499" y="15932"/>
                </a:lnTo>
                <a:lnTo>
                  <a:pt x="14862" y="15773"/>
                </a:lnTo>
                <a:lnTo>
                  <a:pt x="15093" y="15615"/>
                </a:lnTo>
                <a:cubicBezTo>
                  <a:pt x="15456" y="15417"/>
                  <a:pt x="15885" y="15139"/>
                  <a:pt x="16349" y="14902"/>
                </a:cubicBezTo>
                <a:lnTo>
                  <a:pt x="17306" y="14307"/>
                </a:lnTo>
                <a:cubicBezTo>
                  <a:pt x="17439" y="14228"/>
                  <a:pt x="17604" y="14148"/>
                  <a:pt x="17703" y="14070"/>
                </a:cubicBezTo>
                <a:cubicBezTo>
                  <a:pt x="17834" y="13991"/>
                  <a:pt x="17933" y="13950"/>
                  <a:pt x="18066" y="13911"/>
                </a:cubicBezTo>
                <a:lnTo>
                  <a:pt x="18165" y="13872"/>
                </a:lnTo>
                <a:cubicBezTo>
                  <a:pt x="18165" y="13911"/>
                  <a:pt x="18132" y="13950"/>
                  <a:pt x="18132" y="13991"/>
                </a:cubicBezTo>
                <a:cubicBezTo>
                  <a:pt x="18066" y="14109"/>
                  <a:pt x="17967" y="14189"/>
                  <a:pt x="17900" y="14268"/>
                </a:cubicBezTo>
                <a:cubicBezTo>
                  <a:pt x="17900" y="14285"/>
                  <a:pt x="17905" y="14291"/>
                  <a:pt x="17911" y="14291"/>
                </a:cubicBezTo>
                <a:cubicBezTo>
                  <a:pt x="17930" y="14291"/>
                  <a:pt x="17964" y="14244"/>
                  <a:pt x="17972" y="14244"/>
                </a:cubicBezTo>
                <a:cubicBezTo>
                  <a:pt x="17975" y="14244"/>
                  <a:pt x="17974" y="14251"/>
                  <a:pt x="17967" y="14268"/>
                </a:cubicBezTo>
                <a:cubicBezTo>
                  <a:pt x="17933" y="14307"/>
                  <a:pt x="17900" y="14346"/>
                  <a:pt x="17868" y="14346"/>
                </a:cubicBezTo>
                <a:cubicBezTo>
                  <a:pt x="17868" y="14346"/>
                  <a:pt x="17819" y="14434"/>
                  <a:pt x="17846" y="14434"/>
                </a:cubicBezTo>
                <a:cubicBezTo>
                  <a:pt x="17852" y="14434"/>
                  <a:pt x="17858" y="14432"/>
                  <a:pt x="17868" y="14426"/>
                </a:cubicBezTo>
                <a:cubicBezTo>
                  <a:pt x="17900" y="14387"/>
                  <a:pt x="18066" y="14228"/>
                  <a:pt x="18165" y="14109"/>
                </a:cubicBezTo>
                <a:lnTo>
                  <a:pt x="18098" y="14268"/>
                </a:lnTo>
                <a:lnTo>
                  <a:pt x="17999" y="14346"/>
                </a:lnTo>
                <a:cubicBezTo>
                  <a:pt x="17999" y="14346"/>
                  <a:pt x="18024" y="14337"/>
                  <a:pt x="18053" y="14337"/>
                </a:cubicBezTo>
                <a:cubicBezTo>
                  <a:pt x="18082" y="14337"/>
                  <a:pt x="18116" y="14346"/>
                  <a:pt x="18132" y="14387"/>
                </a:cubicBezTo>
                <a:cubicBezTo>
                  <a:pt x="18132" y="14426"/>
                  <a:pt x="18098" y="14467"/>
                  <a:pt x="18066" y="14506"/>
                </a:cubicBezTo>
                <a:cubicBezTo>
                  <a:pt x="17999" y="14704"/>
                  <a:pt x="17933" y="14861"/>
                  <a:pt x="17900" y="15021"/>
                </a:cubicBezTo>
                <a:lnTo>
                  <a:pt x="17439" y="16288"/>
                </a:lnTo>
                <a:cubicBezTo>
                  <a:pt x="17439" y="16131"/>
                  <a:pt x="17471" y="15971"/>
                  <a:pt x="17504" y="15853"/>
                </a:cubicBezTo>
                <a:cubicBezTo>
                  <a:pt x="17471" y="15971"/>
                  <a:pt x="17405" y="16131"/>
                  <a:pt x="17338" y="16249"/>
                </a:cubicBezTo>
                <a:cubicBezTo>
                  <a:pt x="17357" y="16222"/>
                  <a:pt x="17368" y="16210"/>
                  <a:pt x="17375" y="16210"/>
                </a:cubicBezTo>
                <a:cubicBezTo>
                  <a:pt x="17409" y="16210"/>
                  <a:pt x="17292" y="16553"/>
                  <a:pt x="17317" y="16553"/>
                </a:cubicBezTo>
                <a:cubicBezTo>
                  <a:pt x="17321" y="16553"/>
                  <a:pt x="17328" y="16545"/>
                  <a:pt x="17338" y="16527"/>
                </a:cubicBezTo>
                <a:cubicBezTo>
                  <a:pt x="17240" y="17279"/>
                  <a:pt x="16810" y="18072"/>
                  <a:pt x="16679" y="18747"/>
                </a:cubicBezTo>
                <a:cubicBezTo>
                  <a:pt x="16778" y="18865"/>
                  <a:pt x="18263" y="21085"/>
                  <a:pt x="18396" y="21163"/>
                </a:cubicBezTo>
                <a:cubicBezTo>
                  <a:pt x="18374" y="21267"/>
                  <a:pt x="18338" y="21371"/>
                  <a:pt x="18297" y="21464"/>
                </a:cubicBezTo>
                <a:cubicBezTo>
                  <a:pt x="18372" y="21311"/>
                  <a:pt x="18437" y="21158"/>
                  <a:pt x="18462" y="21005"/>
                </a:cubicBezTo>
                <a:lnTo>
                  <a:pt x="18396" y="20926"/>
                </a:lnTo>
                <a:cubicBezTo>
                  <a:pt x="18527" y="20450"/>
                  <a:pt x="18495" y="20846"/>
                  <a:pt x="18628" y="20411"/>
                </a:cubicBezTo>
                <a:cubicBezTo>
                  <a:pt x="18693" y="20411"/>
                  <a:pt x="18594" y="20807"/>
                  <a:pt x="18462" y="21163"/>
                </a:cubicBezTo>
                <a:cubicBezTo>
                  <a:pt x="18594" y="20926"/>
                  <a:pt x="18660" y="20688"/>
                  <a:pt x="18726" y="20411"/>
                </a:cubicBezTo>
                <a:cubicBezTo>
                  <a:pt x="18779" y="20284"/>
                  <a:pt x="18800" y="20264"/>
                  <a:pt x="18815" y="20264"/>
                </a:cubicBezTo>
                <a:cubicBezTo>
                  <a:pt x="18821" y="20264"/>
                  <a:pt x="18827" y="20268"/>
                  <a:pt x="18832" y="20268"/>
                </a:cubicBezTo>
                <a:cubicBezTo>
                  <a:pt x="18847" y="20268"/>
                  <a:pt x="18867" y="20246"/>
                  <a:pt x="18924" y="20094"/>
                </a:cubicBezTo>
                <a:cubicBezTo>
                  <a:pt x="18991" y="19777"/>
                  <a:pt x="19089" y="19499"/>
                  <a:pt x="19222" y="19182"/>
                </a:cubicBezTo>
                <a:cubicBezTo>
                  <a:pt x="19519" y="18469"/>
                  <a:pt x="19519" y="18033"/>
                  <a:pt x="19817" y="17398"/>
                </a:cubicBezTo>
                <a:lnTo>
                  <a:pt x="19817" y="17478"/>
                </a:lnTo>
                <a:cubicBezTo>
                  <a:pt x="19915" y="17240"/>
                  <a:pt x="20047" y="16764"/>
                  <a:pt x="20212" y="16368"/>
                </a:cubicBezTo>
                <a:cubicBezTo>
                  <a:pt x="20179" y="16428"/>
                  <a:pt x="20147" y="16477"/>
                  <a:pt x="20129" y="16477"/>
                </a:cubicBezTo>
                <a:cubicBezTo>
                  <a:pt x="20113" y="16477"/>
                  <a:pt x="20113" y="16428"/>
                  <a:pt x="20147" y="16288"/>
                </a:cubicBezTo>
                <a:cubicBezTo>
                  <a:pt x="20542" y="15338"/>
                  <a:pt x="20708" y="14704"/>
                  <a:pt x="21038" y="13991"/>
                </a:cubicBezTo>
                <a:lnTo>
                  <a:pt x="21171" y="13357"/>
                </a:lnTo>
                <a:lnTo>
                  <a:pt x="21600" y="12167"/>
                </a:lnTo>
                <a:lnTo>
                  <a:pt x="20905" y="11097"/>
                </a:lnTo>
                <a:cubicBezTo>
                  <a:pt x="20840" y="10978"/>
                  <a:pt x="20774" y="10859"/>
                  <a:pt x="20675" y="10780"/>
                </a:cubicBezTo>
                <a:lnTo>
                  <a:pt x="20411" y="10463"/>
                </a:lnTo>
                <a:lnTo>
                  <a:pt x="20147" y="10185"/>
                </a:lnTo>
                <a:lnTo>
                  <a:pt x="19716" y="9749"/>
                </a:lnTo>
                <a:lnTo>
                  <a:pt x="19122" y="9987"/>
                </a:lnTo>
                <a:cubicBezTo>
                  <a:pt x="18924" y="10066"/>
                  <a:pt x="18726" y="10146"/>
                  <a:pt x="18527" y="10265"/>
                </a:cubicBezTo>
                <a:lnTo>
                  <a:pt x="17273" y="10898"/>
                </a:lnTo>
                <a:cubicBezTo>
                  <a:pt x="17074" y="11019"/>
                  <a:pt x="16877" y="11137"/>
                  <a:pt x="16679" y="11256"/>
                </a:cubicBezTo>
                <a:lnTo>
                  <a:pt x="16051" y="11612"/>
                </a:lnTo>
                <a:lnTo>
                  <a:pt x="15390" y="12008"/>
                </a:lnTo>
                <a:lnTo>
                  <a:pt x="14366" y="12643"/>
                </a:lnTo>
                <a:cubicBezTo>
                  <a:pt x="14201" y="12721"/>
                  <a:pt x="14070" y="12801"/>
                  <a:pt x="13937" y="12881"/>
                </a:cubicBezTo>
                <a:lnTo>
                  <a:pt x="13806" y="12960"/>
                </a:lnTo>
                <a:cubicBezTo>
                  <a:pt x="13739" y="12999"/>
                  <a:pt x="13673" y="13038"/>
                  <a:pt x="13606" y="13079"/>
                </a:cubicBezTo>
                <a:cubicBezTo>
                  <a:pt x="13574" y="13079"/>
                  <a:pt x="13508" y="13118"/>
                  <a:pt x="13475" y="13118"/>
                </a:cubicBezTo>
                <a:lnTo>
                  <a:pt x="13475" y="12920"/>
                </a:lnTo>
                <a:cubicBezTo>
                  <a:pt x="13475" y="12881"/>
                  <a:pt x="13475" y="12762"/>
                  <a:pt x="13508" y="12682"/>
                </a:cubicBezTo>
                <a:cubicBezTo>
                  <a:pt x="13606" y="12088"/>
                  <a:pt x="13707" y="11534"/>
                  <a:pt x="13806" y="10939"/>
                </a:cubicBezTo>
                <a:cubicBezTo>
                  <a:pt x="13904" y="10383"/>
                  <a:pt x="14003" y="9829"/>
                  <a:pt x="14070" y="9314"/>
                </a:cubicBezTo>
                <a:cubicBezTo>
                  <a:pt x="14102" y="8997"/>
                  <a:pt x="14136" y="8719"/>
                  <a:pt x="14201" y="8441"/>
                </a:cubicBezTo>
                <a:cubicBezTo>
                  <a:pt x="14235" y="8045"/>
                  <a:pt x="14301" y="7650"/>
                  <a:pt x="14301" y="7293"/>
                </a:cubicBezTo>
                <a:cubicBezTo>
                  <a:pt x="14400" y="6739"/>
                  <a:pt x="14466" y="6064"/>
                  <a:pt x="14499" y="5390"/>
                </a:cubicBezTo>
                <a:lnTo>
                  <a:pt x="14366" y="5192"/>
                </a:lnTo>
                <a:lnTo>
                  <a:pt x="14235" y="5034"/>
                </a:lnTo>
                <a:cubicBezTo>
                  <a:pt x="14304" y="5138"/>
                  <a:pt x="14309" y="5188"/>
                  <a:pt x="14279" y="5188"/>
                </a:cubicBezTo>
                <a:cubicBezTo>
                  <a:pt x="14252" y="5188"/>
                  <a:pt x="14198" y="5148"/>
                  <a:pt x="14136" y="5073"/>
                </a:cubicBezTo>
                <a:cubicBezTo>
                  <a:pt x="13606" y="4321"/>
                  <a:pt x="13772" y="4599"/>
                  <a:pt x="13673" y="4478"/>
                </a:cubicBezTo>
                <a:cubicBezTo>
                  <a:pt x="13673" y="4478"/>
                  <a:pt x="13606" y="4439"/>
                  <a:pt x="13541" y="4360"/>
                </a:cubicBezTo>
                <a:cubicBezTo>
                  <a:pt x="13475" y="4321"/>
                  <a:pt x="13376" y="4280"/>
                  <a:pt x="13211" y="4202"/>
                </a:cubicBezTo>
                <a:cubicBezTo>
                  <a:pt x="13046" y="4082"/>
                  <a:pt x="12913" y="4004"/>
                  <a:pt x="12682" y="3845"/>
                </a:cubicBezTo>
                <a:cubicBezTo>
                  <a:pt x="12418" y="3963"/>
                  <a:pt x="12153" y="4043"/>
                  <a:pt x="11857" y="4161"/>
                </a:cubicBezTo>
                <a:lnTo>
                  <a:pt x="11361" y="4360"/>
                </a:lnTo>
                <a:cubicBezTo>
                  <a:pt x="11196" y="4439"/>
                  <a:pt x="11031" y="4519"/>
                  <a:pt x="10866" y="4599"/>
                </a:cubicBezTo>
                <a:lnTo>
                  <a:pt x="10338" y="4915"/>
                </a:lnTo>
                <a:cubicBezTo>
                  <a:pt x="10239" y="4954"/>
                  <a:pt x="10172" y="4993"/>
                  <a:pt x="10074" y="5034"/>
                </a:cubicBezTo>
                <a:lnTo>
                  <a:pt x="9908" y="5192"/>
                </a:lnTo>
                <a:cubicBezTo>
                  <a:pt x="9677" y="5312"/>
                  <a:pt x="9445" y="5469"/>
                  <a:pt x="9215" y="5629"/>
                </a:cubicBezTo>
                <a:cubicBezTo>
                  <a:pt x="8719" y="5985"/>
                  <a:pt x="8290" y="6342"/>
                  <a:pt x="7861" y="6739"/>
                </a:cubicBezTo>
                <a:lnTo>
                  <a:pt x="7696" y="6857"/>
                </a:lnTo>
                <a:lnTo>
                  <a:pt x="7629" y="6896"/>
                </a:lnTo>
                <a:lnTo>
                  <a:pt x="7563" y="6976"/>
                </a:lnTo>
                <a:cubicBezTo>
                  <a:pt x="7530" y="7015"/>
                  <a:pt x="7497" y="7055"/>
                  <a:pt x="7464" y="7094"/>
                </a:cubicBezTo>
                <a:cubicBezTo>
                  <a:pt x="7365" y="7174"/>
                  <a:pt x="7299" y="7254"/>
                  <a:pt x="7232" y="7332"/>
                </a:cubicBezTo>
                <a:lnTo>
                  <a:pt x="7200" y="7491"/>
                </a:lnTo>
                <a:lnTo>
                  <a:pt x="7200" y="7530"/>
                </a:lnTo>
                <a:cubicBezTo>
                  <a:pt x="7166" y="7491"/>
                  <a:pt x="7166" y="7452"/>
                  <a:pt x="7166" y="7411"/>
                </a:cubicBezTo>
                <a:cubicBezTo>
                  <a:pt x="7134" y="7332"/>
                  <a:pt x="7134" y="7254"/>
                  <a:pt x="7101" y="7174"/>
                </a:cubicBezTo>
                <a:lnTo>
                  <a:pt x="7134" y="7174"/>
                </a:lnTo>
                <a:cubicBezTo>
                  <a:pt x="7101" y="7094"/>
                  <a:pt x="7101" y="7015"/>
                  <a:pt x="7101" y="6896"/>
                </a:cubicBezTo>
                <a:lnTo>
                  <a:pt x="7101" y="6698"/>
                </a:lnTo>
                <a:cubicBezTo>
                  <a:pt x="7101" y="6659"/>
                  <a:pt x="7101" y="6579"/>
                  <a:pt x="7101" y="6579"/>
                </a:cubicBezTo>
                <a:lnTo>
                  <a:pt x="7101" y="6183"/>
                </a:lnTo>
                <a:cubicBezTo>
                  <a:pt x="7101" y="5827"/>
                  <a:pt x="7166" y="5508"/>
                  <a:pt x="7166" y="5192"/>
                </a:cubicBezTo>
                <a:cubicBezTo>
                  <a:pt x="7232" y="4599"/>
                  <a:pt x="7266" y="4043"/>
                  <a:pt x="7299" y="3528"/>
                </a:cubicBezTo>
                <a:cubicBezTo>
                  <a:pt x="7365" y="3013"/>
                  <a:pt x="7398" y="2536"/>
                  <a:pt x="7430" y="2140"/>
                </a:cubicBezTo>
                <a:cubicBezTo>
                  <a:pt x="7464" y="1744"/>
                  <a:pt x="7464" y="1467"/>
                  <a:pt x="7464" y="1228"/>
                </a:cubicBezTo>
                <a:lnTo>
                  <a:pt x="7430" y="1467"/>
                </a:lnTo>
                <a:lnTo>
                  <a:pt x="7430" y="1269"/>
                </a:lnTo>
                <a:cubicBezTo>
                  <a:pt x="7035" y="873"/>
                  <a:pt x="7067" y="754"/>
                  <a:pt x="6870" y="437"/>
                </a:cubicBezTo>
                <a:cubicBezTo>
                  <a:pt x="6863" y="452"/>
                  <a:pt x="6853" y="458"/>
                  <a:pt x="6838" y="458"/>
                </a:cubicBezTo>
                <a:cubicBezTo>
                  <a:pt x="6778" y="458"/>
                  <a:pt x="6653" y="328"/>
                  <a:pt x="6572" y="198"/>
                </a:cubicBezTo>
                <a:lnTo>
                  <a:pt x="6539" y="119"/>
                </a:lnTo>
                <a:lnTo>
                  <a:pt x="6473" y="119"/>
                </a:lnTo>
                <a:cubicBezTo>
                  <a:pt x="6308" y="80"/>
                  <a:pt x="6176" y="80"/>
                  <a:pt x="6011" y="80"/>
                </a:cubicBezTo>
                <a:lnTo>
                  <a:pt x="5681" y="80"/>
                </a:lnTo>
                <a:lnTo>
                  <a:pt x="5318" y="0"/>
                </a:lnTo>
                <a:close/>
                <a:moveTo>
                  <a:pt x="18297" y="21464"/>
                </a:moveTo>
                <a:cubicBezTo>
                  <a:pt x="18276" y="21509"/>
                  <a:pt x="18254" y="21555"/>
                  <a:pt x="18231" y="21600"/>
                </a:cubicBezTo>
                <a:cubicBezTo>
                  <a:pt x="18254" y="21558"/>
                  <a:pt x="18277" y="21512"/>
                  <a:pt x="18297" y="2146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grpSp>
        <p:nvGrpSpPr>
          <p:cNvPr id="853" name="Google Shape;856;p31"/>
          <p:cNvGrpSpPr/>
          <p:nvPr/>
        </p:nvGrpSpPr>
        <p:grpSpPr>
          <a:xfrm>
            <a:off x="3919064" y="373018"/>
            <a:ext cx="1305872" cy="694839"/>
            <a:chOff x="0" y="0"/>
            <a:chExt cx="1305870" cy="694838"/>
          </a:xfrm>
        </p:grpSpPr>
        <p:sp>
          <p:nvSpPr>
            <p:cNvPr id="846" name="Google Shape;857;p31"/>
            <p:cNvSpPr/>
            <p:nvPr/>
          </p:nvSpPr>
          <p:spPr>
            <a:xfrm>
              <a:off x="86282" y="641789"/>
              <a:ext cx="12701" cy="22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7297" y="7200"/>
                    <a:pt x="0" y="14400"/>
                    <a:pt x="0" y="21600"/>
                  </a:cubicBezTo>
                  <a:cubicBezTo>
                    <a:pt x="14303" y="14400"/>
                    <a:pt x="21600" y="7200"/>
                    <a:pt x="21600" y="0"/>
                  </a:cubicBezTo>
                  <a:close/>
                </a:path>
              </a:pathLst>
            </a:custGeom>
            <a:solidFill>
              <a:srgbClr val="344A9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grpSp>
          <p:nvGrpSpPr>
            <p:cNvPr id="850" name="Google Shape;859;p31"/>
            <p:cNvGrpSpPr/>
            <p:nvPr/>
          </p:nvGrpSpPr>
          <p:grpSpPr>
            <a:xfrm>
              <a:off x="-1" y="-1"/>
              <a:ext cx="1305872" cy="689972"/>
              <a:chOff x="0" y="0"/>
              <a:chExt cx="1305870" cy="689970"/>
            </a:xfrm>
          </p:grpSpPr>
          <p:sp>
            <p:nvSpPr>
              <p:cNvPr id="847" name="Google Shape;860;p31"/>
              <p:cNvSpPr/>
              <p:nvPr/>
            </p:nvSpPr>
            <p:spPr>
              <a:xfrm>
                <a:off x="0" y="-1"/>
                <a:ext cx="1305871" cy="6870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872" y="3453"/>
                    </a:moveTo>
                    <a:cubicBezTo>
                      <a:pt x="11877" y="3457"/>
                      <a:pt x="11881" y="3459"/>
                      <a:pt x="11884" y="3459"/>
                    </a:cubicBezTo>
                    <a:cubicBezTo>
                      <a:pt x="11880" y="3457"/>
                      <a:pt x="11876" y="3455"/>
                      <a:pt x="11872" y="3453"/>
                    </a:cubicBezTo>
                    <a:close/>
                    <a:moveTo>
                      <a:pt x="16318" y="6821"/>
                    </a:moveTo>
                    <a:cubicBezTo>
                      <a:pt x="16318" y="6826"/>
                      <a:pt x="16321" y="6830"/>
                      <a:pt x="16326" y="6832"/>
                    </a:cubicBezTo>
                    <a:cubicBezTo>
                      <a:pt x="16323" y="6828"/>
                      <a:pt x="16321" y="6825"/>
                      <a:pt x="16318" y="6821"/>
                    </a:cubicBezTo>
                    <a:close/>
                    <a:moveTo>
                      <a:pt x="1557" y="19650"/>
                    </a:moveTo>
                    <a:cubicBezTo>
                      <a:pt x="1561" y="19650"/>
                      <a:pt x="1565" y="19652"/>
                      <a:pt x="1570" y="19658"/>
                    </a:cubicBezTo>
                    <a:lnTo>
                      <a:pt x="1540" y="19938"/>
                    </a:lnTo>
                    <a:cubicBezTo>
                      <a:pt x="1552" y="19757"/>
                      <a:pt x="1535" y="19650"/>
                      <a:pt x="1557" y="19650"/>
                    </a:cubicBezTo>
                    <a:close/>
                    <a:moveTo>
                      <a:pt x="10987" y="0"/>
                    </a:moveTo>
                    <a:cubicBezTo>
                      <a:pt x="11136" y="47"/>
                      <a:pt x="11086" y="95"/>
                      <a:pt x="10961" y="95"/>
                    </a:cubicBezTo>
                    <a:cubicBezTo>
                      <a:pt x="10775" y="47"/>
                      <a:pt x="10675" y="35"/>
                      <a:pt x="10622" y="35"/>
                    </a:cubicBezTo>
                    <a:cubicBezTo>
                      <a:pt x="10569" y="35"/>
                      <a:pt x="10563" y="47"/>
                      <a:pt x="10563" y="47"/>
                    </a:cubicBezTo>
                    <a:lnTo>
                      <a:pt x="10140" y="47"/>
                    </a:lnTo>
                    <a:cubicBezTo>
                      <a:pt x="9218" y="47"/>
                      <a:pt x="8321" y="332"/>
                      <a:pt x="7474" y="899"/>
                    </a:cubicBezTo>
                    <a:cubicBezTo>
                      <a:pt x="6652" y="1468"/>
                      <a:pt x="5880" y="2226"/>
                      <a:pt x="5182" y="3173"/>
                    </a:cubicBezTo>
                    <a:cubicBezTo>
                      <a:pt x="4859" y="3740"/>
                      <a:pt x="4412" y="4356"/>
                      <a:pt x="4137" y="4923"/>
                    </a:cubicBezTo>
                    <a:cubicBezTo>
                      <a:pt x="3960" y="5255"/>
                      <a:pt x="3441" y="6211"/>
                      <a:pt x="2990" y="7295"/>
                    </a:cubicBezTo>
                    <a:cubicBezTo>
                      <a:pt x="2591" y="8147"/>
                      <a:pt x="2242" y="9046"/>
                      <a:pt x="1943" y="10043"/>
                    </a:cubicBezTo>
                    <a:lnTo>
                      <a:pt x="1993" y="9899"/>
                    </a:lnTo>
                    <a:cubicBezTo>
                      <a:pt x="1868" y="10326"/>
                      <a:pt x="1719" y="10751"/>
                      <a:pt x="1544" y="11084"/>
                    </a:cubicBezTo>
                    <a:cubicBezTo>
                      <a:pt x="1645" y="11084"/>
                      <a:pt x="1494" y="11748"/>
                      <a:pt x="1420" y="11985"/>
                    </a:cubicBezTo>
                    <a:cubicBezTo>
                      <a:pt x="1370" y="12173"/>
                      <a:pt x="1295" y="12505"/>
                      <a:pt x="1245" y="12884"/>
                    </a:cubicBezTo>
                    <a:cubicBezTo>
                      <a:pt x="1171" y="13216"/>
                      <a:pt x="1096" y="13641"/>
                      <a:pt x="1021" y="13927"/>
                    </a:cubicBezTo>
                    <a:lnTo>
                      <a:pt x="997" y="13878"/>
                    </a:lnTo>
                    <a:cubicBezTo>
                      <a:pt x="921" y="14447"/>
                      <a:pt x="698" y="15488"/>
                      <a:pt x="648" y="15869"/>
                    </a:cubicBezTo>
                    <a:cubicBezTo>
                      <a:pt x="398" y="17052"/>
                      <a:pt x="225" y="18236"/>
                      <a:pt x="149" y="19516"/>
                    </a:cubicBezTo>
                    <a:cubicBezTo>
                      <a:pt x="149" y="19516"/>
                      <a:pt x="100" y="19705"/>
                      <a:pt x="75" y="19895"/>
                    </a:cubicBezTo>
                    <a:lnTo>
                      <a:pt x="25" y="20178"/>
                    </a:lnTo>
                    <a:lnTo>
                      <a:pt x="0" y="20320"/>
                    </a:lnTo>
                    <a:lnTo>
                      <a:pt x="0" y="20462"/>
                    </a:lnTo>
                    <a:cubicBezTo>
                      <a:pt x="199" y="20699"/>
                      <a:pt x="398" y="20889"/>
                      <a:pt x="623" y="20984"/>
                    </a:cubicBezTo>
                    <a:cubicBezTo>
                      <a:pt x="706" y="21045"/>
                      <a:pt x="793" y="21074"/>
                      <a:pt x="877" y="21074"/>
                    </a:cubicBezTo>
                    <a:cubicBezTo>
                      <a:pt x="1126" y="21074"/>
                      <a:pt x="1365" y="20825"/>
                      <a:pt x="1494" y="20369"/>
                    </a:cubicBezTo>
                    <a:lnTo>
                      <a:pt x="1520" y="20415"/>
                    </a:lnTo>
                    <a:cubicBezTo>
                      <a:pt x="1520" y="20369"/>
                      <a:pt x="1520" y="20320"/>
                      <a:pt x="1520" y="20274"/>
                    </a:cubicBezTo>
                    <a:lnTo>
                      <a:pt x="1520" y="20132"/>
                    </a:lnTo>
                    <a:cubicBezTo>
                      <a:pt x="1523" y="20112"/>
                      <a:pt x="1525" y="20093"/>
                      <a:pt x="1527" y="20075"/>
                    </a:cubicBezTo>
                    <a:cubicBezTo>
                      <a:pt x="1541" y="19978"/>
                      <a:pt x="1551" y="19941"/>
                      <a:pt x="1557" y="19941"/>
                    </a:cubicBezTo>
                    <a:cubicBezTo>
                      <a:pt x="1570" y="19941"/>
                      <a:pt x="1570" y="20089"/>
                      <a:pt x="1570" y="20178"/>
                    </a:cubicBezTo>
                    <a:cubicBezTo>
                      <a:pt x="1595" y="20037"/>
                      <a:pt x="1595" y="19895"/>
                      <a:pt x="1619" y="19753"/>
                    </a:cubicBezTo>
                    <a:cubicBezTo>
                      <a:pt x="1619" y="19743"/>
                      <a:pt x="1618" y="19739"/>
                      <a:pt x="1617" y="19739"/>
                    </a:cubicBezTo>
                    <a:cubicBezTo>
                      <a:pt x="1611" y="19739"/>
                      <a:pt x="1595" y="19809"/>
                      <a:pt x="1595" y="19846"/>
                    </a:cubicBezTo>
                    <a:cubicBezTo>
                      <a:pt x="1570" y="19609"/>
                      <a:pt x="1595" y="19421"/>
                      <a:pt x="1619" y="19184"/>
                    </a:cubicBezTo>
                    <a:cubicBezTo>
                      <a:pt x="1669" y="18805"/>
                      <a:pt x="1669" y="19184"/>
                      <a:pt x="1719" y="18757"/>
                    </a:cubicBezTo>
                    <a:cubicBezTo>
                      <a:pt x="2018" y="16578"/>
                      <a:pt x="2467" y="14494"/>
                      <a:pt x="3064" y="12600"/>
                    </a:cubicBezTo>
                    <a:cubicBezTo>
                      <a:pt x="3089" y="12600"/>
                      <a:pt x="3064" y="12600"/>
                      <a:pt x="3064" y="12647"/>
                    </a:cubicBezTo>
                    <a:cubicBezTo>
                      <a:pt x="3139" y="12363"/>
                      <a:pt x="3214" y="12078"/>
                      <a:pt x="3314" y="11794"/>
                    </a:cubicBezTo>
                    <a:cubicBezTo>
                      <a:pt x="3388" y="11511"/>
                      <a:pt x="3488" y="11274"/>
                      <a:pt x="3563" y="10988"/>
                    </a:cubicBezTo>
                    <a:cubicBezTo>
                      <a:pt x="3587" y="10895"/>
                      <a:pt x="3637" y="10847"/>
                      <a:pt x="3688" y="10800"/>
                    </a:cubicBezTo>
                    <a:cubicBezTo>
                      <a:pt x="3662" y="10800"/>
                      <a:pt x="3737" y="10658"/>
                      <a:pt x="3812" y="10373"/>
                    </a:cubicBezTo>
                    <a:cubicBezTo>
                      <a:pt x="3911" y="10136"/>
                      <a:pt x="4036" y="9757"/>
                      <a:pt x="4185" y="9427"/>
                    </a:cubicBezTo>
                    <a:cubicBezTo>
                      <a:pt x="4335" y="9095"/>
                      <a:pt x="4484" y="8763"/>
                      <a:pt x="4609" y="8479"/>
                    </a:cubicBezTo>
                    <a:cubicBezTo>
                      <a:pt x="4709" y="8242"/>
                      <a:pt x="4808" y="8100"/>
                      <a:pt x="4808" y="8052"/>
                    </a:cubicBezTo>
                    <a:lnTo>
                      <a:pt x="4784" y="7959"/>
                    </a:lnTo>
                    <a:cubicBezTo>
                      <a:pt x="5033" y="7485"/>
                      <a:pt x="4908" y="7910"/>
                      <a:pt x="5107" y="7436"/>
                    </a:cubicBezTo>
                    <a:cubicBezTo>
                      <a:pt x="5157" y="7248"/>
                      <a:pt x="5232" y="7104"/>
                      <a:pt x="5331" y="6962"/>
                    </a:cubicBezTo>
                    <a:cubicBezTo>
                      <a:pt x="5431" y="6869"/>
                      <a:pt x="5506" y="6725"/>
                      <a:pt x="5580" y="6537"/>
                    </a:cubicBezTo>
                    <a:cubicBezTo>
                      <a:pt x="5580" y="6537"/>
                      <a:pt x="5672" y="6432"/>
                      <a:pt x="5698" y="6432"/>
                    </a:cubicBezTo>
                    <a:cubicBezTo>
                      <a:pt x="5703" y="6432"/>
                      <a:pt x="5705" y="6436"/>
                      <a:pt x="5705" y="6442"/>
                    </a:cubicBezTo>
                    <a:cubicBezTo>
                      <a:pt x="5705" y="6300"/>
                      <a:pt x="5830" y="6205"/>
                      <a:pt x="5904" y="6063"/>
                    </a:cubicBezTo>
                    <a:cubicBezTo>
                      <a:pt x="5904" y="6048"/>
                      <a:pt x="5899" y="6042"/>
                      <a:pt x="5891" y="6042"/>
                    </a:cubicBezTo>
                    <a:cubicBezTo>
                      <a:pt x="5874" y="6042"/>
                      <a:pt x="5846" y="6063"/>
                      <a:pt x="5830" y="6063"/>
                    </a:cubicBezTo>
                    <a:lnTo>
                      <a:pt x="5904" y="5921"/>
                    </a:lnTo>
                    <a:lnTo>
                      <a:pt x="6004" y="5780"/>
                    </a:lnTo>
                    <a:cubicBezTo>
                      <a:pt x="6032" y="5762"/>
                      <a:pt x="6052" y="5751"/>
                      <a:pt x="6064" y="5751"/>
                    </a:cubicBezTo>
                    <a:cubicBezTo>
                      <a:pt x="6087" y="5751"/>
                      <a:pt x="6086" y="5784"/>
                      <a:pt x="6054" y="5873"/>
                    </a:cubicBezTo>
                    <a:lnTo>
                      <a:pt x="6303" y="5494"/>
                    </a:lnTo>
                    <a:lnTo>
                      <a:pt x="6702" y="5020"/>
                    </a:lnTo>
                    <a:cubicBezTo>
                      <a:pt x="7050" y="4642"/>
                      <a:pt x="7424" y="4311"/>
                      <a:pt x="7798" y="4026"/>
                    </a:cubicBezTo>
                    <a:cubicBezTo>
                      <a:pt x="8146" y="3742"/>
                      <a:pt x="8520" y="3552"/>
                      <a:pt x="8919" y="3410"/>
                    </a:cubicBezTo>
                    <a:cubicBezTo>
                      <a:pt x="9069" y="3315"/>
                      <a:pt x="9218" y="3315"/>
                      <a:pt x="9368" y="3269"/>
                    </a:cubicBezTo>
                    <a:lnTo>
                      <a:pt x="9666" y="3222"/>
                    </a:lnTo>
                    <a:cubicBezTo>
                      <a:pt x="9592" y="3173"/>
                      <a:pt x="9417" y="3222"/>
                      <a:pt x="9342" y="3127"/>
                    </a:cubicBezTo>
                    <a:cubicBezTo>
                      <a:pt x="9417" y="3078"/>
                      <a:pt x="9473" y="3078"/>
                      <a:pt x="9520" y="3078"/>
                    </a:cubicBezTo>
                    <a:cubicBezTo>
                      <a:pt x="9567" y="3078"/>
                      <a:pt x="9604" y="3078"/>
                      <a:pt x="9642" y="3032"/>
                    </a:cubicBezTo>
                    <a:cubicBezTo>
                      <a:pt x="9692" y="3127"/>
                      <a:pt x="9766" y="3127"/>
                      <a:pt x="9865" y="3127"/>
                    </a:cubicBezTo>
                    <a:cubicBezTo>
                      <a:pt x="9941" y="3127"/>
                      <a:pt x="10040" y="3173"/>
                      <a:pt x="10115" y="3222"/>
                    </a:cubicBezTo>
                    <a:lnTo>
                      <a:pt x="10165" y="3127"/>
                    </a:lnTo>
                    <a:lnTo>
                      <a:pt x="10239" y="3222"/>
                    </a:lnTo>
                    <a:lnTo>
                      <a:pt x="10713" y="3222"/>
                    </a:lnTo>
                    <a:lnTo>
                      <a:pt x="11086" y="3315"/>
                    </a:lnTo>
                    <a:cubicBezTo>
                      <a:pt x="11356" y="3315"/>
                      <a:pt x="11625" y="3362"/>
                      <a:pt x="11872" y="3453"/>
                    </a:cubicBezTo>
                    <a:cubicBezTo>
                      <a:pt x="11842" y="3436"/>
                      <a:pt x="11797" y="3364"/>
                      <a:pt x="11884" y="3364"/>
                    </a:cubicBezTo>
                    <a:cubicBezTo>
                      <a:pt x="11884" y="3459"/>
                      <a:pt x="12158" y="3364"/>
                      <a:pt x="12208" y="3505"/>
                    </a:cubicBezTo>
                    <a:cubicBezTo>
                      <a:pt x="12274" y="3505"/>
                      <a:pt x="12429" y="3589"/>
                      <a:pt x="12496" y="3589"/>
                    </a:cubicBezTo>
                    <a:cubicBezTo>
                      <a:pt x="12528" y="3589"/>
                      <a:pt x="12540" y="3568"/>
                      <a:pt x="12507" y="3505"/>
                    </a:cubicBezTo>
                    <a:cubicBezTo>
                      <a:pt x="12556" y="3552"/>
                      <a:pt x="12631" y="3601"/>
                      <a:pt x="12681" y="3647"/>
                    </a:cubicBezTo>
                    <a:cubicBezTo>
                      <a:pt x="12731" y="3694"/>
                      <a:pt x="12756" y="3694"/>
                      <a:pt x="12681" y="3694"/>
                    </a:cubicBezTo>
                    <a:cubicBezTo>
                      <a:pt x="12756" y="3742"/>
                      <a:pt x="12831" y="3789"/>
                      <a:pt x="12930" y="3838"/>
                    </a:cubicBezTo>
                    <a:lnTo>
                      <a:pt x="12805" y="3742"/>
                    </a:lnTo>
                    <a:cubicBezTo>
                      <a:pt x="12955" y="3789"/>
                      <a:pt x="13080" y="3884"/>
                      <a:pt x="13179" y="3931"/>
                    </a:cubicBezTo>
                    <a:cubicBezTo>
                      <a:pt x="13304" y="4026"/>
                      <a:pt x="13404" y="4075"/>
                      <a:pt x="13503" y="4075"/>
                    </a:cubicBezTo>
                    <a:lnTo>
                      <a:pt x="13404" y="3979"/>
                    </a:lnTo>
                    <a:cubicBezTo>
                      <a:pt x="13577" y="4075"/>
                      <a:pt x="13728" y="4168"/>
                      <a:pt x="13778" y="4311"/>
                    </a:cubicBezTo>
                    <a:lnTo>
                      <a:pt x="13702" y="4263"/>
                    </a:lnTo>
                    <a:lnTo>
                      <a:pt x="13603" y="4263"/>
                    </a:lnTo>
                    <a:cubicBezTo>
                      <a:pt x="13752" y="4311"/>
                      <a:pt x="13852" y="4405"/>
                      <a:pt x="13977" y="4500"/>
                    </a:cubicBezTo>
                    <a:cubicBezTo>
                      <a:pt x="14101" y="4595"/>
                      <a:pt x="14200" y="4642"/>
                      <a:pt x="14325" y="4737"/>
                    </a:cubicBezTo>
                    <a:lnTo>
                      <a:pt x="14200" y="4690"/>
                    </a:lnTo>
                    <a:cubicBezTo>
                      <a:pt x="14275" y="4737"/>
                      <a:pt x="14450" y="4832"/>
                      <a:pt x="14649" y="5020"/>
                    </a:cubicBezTo>
                    <a:cubicBezTo>
                      <a:pt x="14749" y="5069"/>
                      <a:pt x="14874" y="5211"/>
                      <a:pt x="14973" y="5306"/>
                    </a:cubicBezTo>
                    <a:cubicBezTo>
                      <a:pt x="15097" y="5399"/>
                      <a:pt x="15197" y="5494"/>
                      <a:pt x="15322" y="5636"/>
                    </a:cubicBezTo>
                    <a:cubicBezTo>
                      <a:pt x="15546" y="5873"/>
                      <a:pt x="15770" y="6110"/>
                      <a:pt x="15970" y="6347"/>
                    </a:cubicBezTo>
                    <a:cubicBezTo>
                      <a:pt x="16144" y="6537"/>
                      <a:pt x="16268" y="6725"/>
                      <a:pt x="16368" y="6821"/>
                    </a:cubicBezTo>
                    <a:lnTo>
                      <a:pt x="16268" y="6584"/>
                    </a:lnTo>
                    <a:lnTo>
                      <a:pt x="16393" y="6679"/>
                    </a:lnTo>
                    <a:cubicBezTo>
                      <a:pt x="16440" y="6724"/>
                      <a:pt x="16464" y="6768"/>
                      <a:pt x="16508" y="6811"/>
                    </a:cubicBezTo>
                    <a:cubicBezTo>
                      <a:pt x="16502" y="6809"/>
                      <a:pt x="16494" y="6807"/>
                      <a:pt x="16484" y="6807"/>
                    </a:cubicBezTo>
                    <a:cubicBezTo>
                      <a:pt x="16443" y="6807"/>
                      <a:pt x="16373" y="6834"/>
                      <a:pt x="16338" y="6834"/>
                    </a:cubicBezTo>
                    <a:cubicBezTo>
                      <a:pt x="16333" y="6834"/>
                      <a:pt x="16329" y="6834"/>
                      <a:pt x="16326" y="6832"/>
                    </a:cubicBezTo>
                    <a:cubicBezTo>
                      <a:pt x="16871" y="7683"/>
                      <a:pt x="17341" y="8625"/>
                      <a:pt x="17763" y="9664"/>
                    </a:cubicBezTo>
                    <a:cubicBezTo>
                      <a:pt x="18186" y="10658"/>
                      <a:pt x="18560" y="11794"/>
                      <a:pt x="18835" y="12979"/>
                    </a:cubicBezTo>
                    <a:cubicBezTo>
                      <a:pt x="18868" y="13148"/>
                      <a:pt x="18867" y="13195"/>
                      <a:pt x="18852" y="13195"/>
                    </a:cubicBezTo>
                    <a:cubicBezTo>
                      <a:pt x="18836" y="13195"/>
                      <a:pt x="18798" y="13121"/>
                      <a:pt x="18785" y="13121"/>
                    </a:cubicBezTo>
                    <a:cubicBezTo>
                      <a:pt x="18909" y="13546"/>
                      <a:pt x="18884" y="13263"/>
                      <a:pt x="18960" y="13641"/>
                    </a:cubicBezTo>
                    <a:cubicBezTo>
                      <a:pt x="18967" y="13686"/>
                      <a:pt x="18968" y="13703"/>
                      <a:pt x="18964" y="13703"/>
                    </a:cubicBezTo>
                    <a:cubicBezTo>
                      <a:pt x="18954" y="13703"/>
                      <a:pt x="18926" y="13628"/>
                      <a:pt x="18909" y="13595"/>
                    </a:cubicBezTo>
                    <a:cubicBezTo>
                      <a:pt x="18960" y="13783"/>
                      <a:pt x="18984" y="13927"/>
                      <a:pt x="19009" y="13927"/>
                    </a:cubicBezTo>
                    <a:cubicBezTo>
                      <a:pt x="18960" y="13690"/>
                      <a:pt x="19034" y="13783"/>
                      <a:pt x="19059" y="13641"/>
                    </a:cubicBezTo>
                    <a:lnTo>
                      <a:pt x="19109" y="13927"/>
                    </a:lnTo>
                    <a:cubicBezTo>
                      <a:pt x="19133" y="14020"/>
                      <a:pt x="19159" y="14164"/>
                      <a:pt x="19159" y="14164"/>
                    </a:cubicBezTo>
                    <a:lnTo>
                      <a:pt x="19133" y="14164"/>
                    </a:lnTo>
                    <a:cubicBezTo>
                      <a:pt x="19233" y="14399"/>
                      <a:pt x="19308" y="14636"/>
                      <a:pt x="19358" y="14921"/>
                    </a:cubicBezTo>
                    <a:cubicBezTo>
                      <a:pt x="19533" y="15820"/>
                      <a:pt x="19656" y="16768"/>
                      <a:pt x="19781" y="17716"/>
                    </a:cubicBezTo>
                    <a:cubicBezTo>
                      <a:pt x="19756" y="17716"/>
                      <a:pt x="19732" y="17525"/>
                      <a:pt x="19682" y="17337"/>
                    </a:cubicBezTo>
                    <a:cubicBezTo>
                      <a:pt x="19706" y="17479"/>
                      <a:pt x="19732" y="17621"/>
                      <a:pt x="19732" y="17762"/>
                    </a:cubicBezTo>
                    <a:cubicBezTo>
                      <a:pt x="19732" y="17724"/>
                      <a:pt x="19734" y="17708"/>
                      <a:pt x="19737" y="17708"/>
                    </a:cubicBezTo>
                    <a:cubicBezTo>
                      <a:pt x="19751" y="17708"/>
                      <a:pt x="19790" y="17990"/>
                      <a:pt x="19802" y="17990"/>
                    </a:cubicBezTo>
                    <a:cubicBezTo>
                      <a:pt x="19804" y="17990"/>
                      <a:pt x="19806" y="17978"/>
                      <a:pt x="19806" y="17953"/>
                    </a:cubicBezTo>
                    <a:cubicBezTo>
                      <a:pt x="19955" y="18615"/>
                      <a:pt x="19955" y="19516"/>
                      <a:pt x="20080" y="20083"/>
                    </a:cubicBezTo>
                    <a:cubicBezTo>
                      <a:pt x="20106" y="20083"/>
                      <a:pt x="20454" y="20369"/>
                      <a:pt x="20828" y="20606"/>
                    </a:cubicBezTo>
                    <a:cubicBezTo>
                      <a:pt x="21160" y="20876"/>
                      <a:pt x="21491" y="21103"/>
                      <a:pt x="21565" y="21124"/>
                    </a:cubicBezTo>
                    <a:cubicBezTo>
                      <a:pt x="21562" y="21064"/>
                      <a:pt x="21557" y="21002"/>
                      <a:pt x="21550" y="20936"/>
                    </a:cubicBezTo>
                    <a:lnTo>
                      <a:pt x="21500" y="20936"/>
                    </a:lnTo>
                    <a:cubicBezTo>
                      <a:pt x="21451" y="20462"/>
                      <a:pt x="21525" y="20794"/>
                      <a:pt x="21500" y="20320"/>
                    </a:cubicBezTo>
                    <a:cubicBezTo>
                      <a:pt x="21550" y="20320"/>
                      <a:pt x="21575" y="20747"/>
                      <a:pt x="21600" y="21126"/>
                    </a:cubicBezTo>
                    <a:cubicBezTo>
                      <a:pt x="21600" y="20841"/>
                      <a:pt x="21600" y="20557"/>
                      <a:pt x="21550" y="20274"/>
                    </a:cubicBezTo>
                    <a:cubicBezTo>
                      <a:pt x="21550" y="19941"/>
                      <a:pt x="21600" y="20274"/>
                      <a:pt x="21575" y="19895"/>
                    </a:cubicBezTo>
                    <a:cubicBezTo>
                      <a:pt x="21525" y="19563"/>
                      <a:pt x="21500" y="19231"/>
                      <a:pt x="21500" y="18900"/>
                    </a:cubicBezTo>
                    <a:cubicBezTo>
                      <a:pt x="21451" y="18095"/>
                      <a:pt x="21301" y="17716"/>
                      <a:pt x="21251" y="16958"/>
                    </a:cubicBezTo>
                    <a:lnTo>
                      <a:pt x="21276" y="17052"/>
                    </a:lnTo>
                    <a:cubicBezTo>
                      <a:pt x="21276" y="16768"/>
                      <a:pt x="21176" y="16294"/>
                      <a:pt x="21126" y="15820"/>
                    </a:cubicBezTo>
                    <a:cubicBezTo>
                      <a:pt x="21126" y="15902"/>
                      <a:pt x="21126" y="15985"/>
                      <a:pt x="21117" y="15985"/>
                    </a:cubicBezTo>
                    <a:cubicBezTo>
                      <a:pt x="21110" y="15985"/>
                      <a:pt x="21097" y="15941"/>
                      <a:pt x="21077" y="15820"/>
                    </a:cubicBezTo>
                    <a:cubicBezTo>
                      <a:pt x="21027" y="15300"/>
                      <a:pt x="20952" y="14968"/>
                      <a:pt x="20902" y="14542"/>
                    </a:cubicBezTo>
                    <a:lnTo>
                      <a:pt x="20852" y="14399"/>
                    </a:lnTo>
                    <a:cubicBezTo>
                      <a:pt x="20828" y="14305"/>
                      <a:pt x="20802" y="14210"/>
                      <a:pt x="20802" y="14210"/>
                    </a:cubicBezTo>
                    <a:cubicBezTo>
                      <a:pt x="20478" y="12410"/>
                      <a:pt x="20030" y="10705"/>
                      <a:pt x="19482" y="9141"/>
                    </a:cubicBezTo>
                    <a:cubicBezTo>
                      <a:pt x="19159" y="8194"/>
                      <a:pt x="18785" y="7295"/>
                      <a:pt x="18386" y="6489"/>
                    </a:cubicBezTo>
                    <a:cubicBezTo>
                      <a:pt x="18087" y="5873"/>
                      <a:pt x="17788" y="5352"/>
                      <a:pt x="17490" y="4879"/>
                    </a:cubicBezTo>
                    <a:lnTo>
                      <a:pt x="17514" y="4879"/>
                    </a:lnTo>
                    <a:cubicBezTo>
                      <a:pt x="17140" y="4311"/>
                      <a:pt x="16766" y="3789"/>
                      <a:pt x="16368" y="3315"/>
                    </a:cubicBezTo>
                    <a:cubicBezTo>
                      <a:pt x="15870" y="2700"/>
                      <a:pt x="15371" y="2226"/>
                      <a:pt x="14824" y="1800"/>
                    </a:cubicBezTo>
                    <a:cubicBezTo>
                      <a:pt x="13852" y="994"/>
                      <a:pt x="12831" y="520"/>
                      <a:pt x="11809" y="284"/>
                    </a:cubicBezTo>
                    <a:cubicBezTo>
                      <a:pt x="11534" y="142"/>
                      <a:pt x="11261" y="47"/>
                      <a:pt x="10987" y="0"/>
                    </a:cubicBezTo>
                    <a:close/>
                    <a:moveTo>
                      <a:pt x="21565" y="21124"/>
                    </a:moveTo>
                    <a:cubicBezTo>
                      <a:pt x="21575" y="21281"/>
                      <a:pt x="21575" y="21429"/>
                      <a:pt x="21575" y="21600"/>
                    </a:cubicBezTo>
                    <a:cubicBezTo>
                      <a:pt x="21575" y="21458"/>
                      <a:pt x="21575" y="21268"/>
                      <a:pt x="21575" y="21126"/>
                    </a:cubicBezTo>
                    <a:cubicBezTo>
                      <a:pt x="21572" y="21126"/>
                      <a:pt x="21569" y="21126"/>
                      <a:pt x="21565" y="2112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48" name="Google Shape;861;p31"/>
              <p:cNvSpPr/>
              <p:nvPr/>
            </p:nvSpPr>
            <p:spPr>
              <a:xfrm>
                <a:off x="243665" y="662853"/>
                <a:ext cx="12701" cy="16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0911" y="5942"/>
                      <a:pt x="0" y="13731"/>
                      <a:pt x="0" y="21600"/>
                    </a:cubicBezTo>
                    <a:cubicBezTo>
                      <a:pt x="10911" y="15738"/>
                      <a:pt x="16256" y="7869"/>
                      <a:pt x="2160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849" name="Google Shape;863;p31"/>
              <p:cNvSpPr/>
              <p:nvPr/>
            </p:nvSpPr>
            <p:spPr>
              <a:xfrm>
                <a:off x="159636" y="177773"/>
                <a:ext cx="983981" cy="5121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fill="norm" stroke="1" extrusionOk="0">
                    <a:moveTo>
                      <a:pt x="11638" y="4434"/>
                    </a:moveTo>
                    <a:cubicBezTo>
                      <a:pt x="11644" y="4441"/>
                      <a:pt x="11652" y="4447"/>
                      <a:pt x="11659" y="4447"/>
                    </a:cubicBezTo>
                    <a:cubicBezTo>
                      <a:pt x="11651" y="4441"/>
                      <a:pt x="11644" y="4439"/>
                      <a:pt x="11638" y="4434"/>
                    </a:cubicBezTo>
                    <a:close/>
                    <a:moveTo>
                      <a:pt x="6262" y="6773"/>
                    </a:moveTo>
                    <a:cubicBezTo>
                      <a:pt x="6255" y="6783"/>
                      <a:pt x="6248" y="6791"/>
                      <a:pt x="6243" y="6799"/>
                    </a:cubicBezTo>
                    <a:cubicBezTo>
                      <a:pt x="6251" y="6791"/>
                      <a:pt x="6258" y="6781"/>
                      <a:pt x="6262" y="6773"/>
                    </a:cubicBezTo>
                    <a:close/>
                    <a:moveTo>
                      <a:pt x="15821" y="7687"/>
                    </a:moveTo>
                    <a:cubicBezTo>
                      <a:pt x="15821" y="7695"/>
                      <a:pt x="15823" y="7700"/>
                      <a:pt x="15830" y="7700"/>
                    </a:cubicBezTo>
                    <a:cubicBezTo>
                      <a:pt x="15826" y="7695"/>
                      <a:pt x="15823" y="7692"/>
                      <a:pt x="15821" y="7687"/>
                    </a:cubicBezTo>
                    <a:close/>
                    <a:moveTo>
                      <a:pt x="1916" y="9974"/>
                    </a:moveTo>
                    <a:lnTo>
                      <a:pt x="1884" y="10102"/>
                    </a:lnTo>
                    <a:cubicBezTo>
                      <a:pt x="1893" y="10060"/>
                      <a:pt x="1904" y="10021"/>
                      <a:pt x="1915" y="9979"/>
                    </a:cubicBezTo>
                    <a:cubicBezTo>
                      <a:pt x="1915" y="9977"/>
                      <a:pt x="1916" y="9977"/>
                      <a:pt x="1916" y="9974"/>
                    </a:cubicBezTo>
                    <a:close/>
                    <a:moveTo>
                      <a:pt x="3515" y="13090"/>
                    </a:moveTo>
                    <a:cubicBezTo>
                      <a:pt x="3514" y="13092"/>
                      <a:pt x="3514" y="13095"/>
                      <a:pt x="3513" y="13098"/>
                    </a:cubicBezTo>
                    <a:cubicBezTo>
                      <a:pt x="3515" y="13092"/>
                      <a:pt x="3517" y="13090"/>
                      <a:pt x="3515" y="13090"/>
                    </a:cubicBezTo>
                    <a:close/>
                    <a:moveTo>
                      <a:pt x="3513" y="13098"/>
                    </a:moveTo>
                    <a:cubicBezTo>
                      <a:pt x="3509" y="13105"/>
                      <a:pt x="3502" y="13121"/>
                      <a:pt x="3502" y="13152"/>
                    </a:cubicBezTo>
                    <a:cubicBezTo>
                      <a:pt x="3505" y="13134"/>
                      <a:pt x="3509" y="13116"/>
                      <a:pt x="3513" y="13098"/>
                    </a:cubicBezTo>
                    <a:close/>
                    <a:moveTo>
                      <a:pt x="2038" y="19873"/>
                    </a:moveTo>
                    <a:cubicBezTo>
                      <a:pt x="2041" y="19873"/>
                      <a:pt x="2043" y="19878"/>
                      <a:pt x="2047" y="19886"/>
                    </a:cubicBezTo>
                    <a:lnTo>
                      <a:pt x="2030" y="20131"/>
                    </a:lnTo>
                    <a:cubicBezTo>
                      <a:pt x="2034" y="19964"/>
                      <a:pt x="2027" y="19873"/>
                      <a:pt x="2038" y="19873"/>
                    </a:cubicBezTo>
                    <a:close/>
                    <a:moveTo>
                      <a:pt x="10833" y="0"/>
                    </a:moveTo>
                    <a:cubicBezTo>
                      <a:pt x="10966" y="0"/>
                      <a:pt x="10900" y="63"/>
                      <a:pt x="10801" y="63"/>
                    </a:cubicBezTo>
                    <a:cubicBezTo>
                      <a:pt x="10668" y="42"/>
                      <a:pt x="10580" y="36"/>
                      <a:pt x="10522" y="36"/>
                    </a:cubicBezTo>
                    <a:cubicBezTo>
                      <a:pt x="10404" y="36"/>
                      <a:pt x="10404" y="63"/>
                      <a:pt x="10404" y="63"/>
                    </a:cubicBezTo>
                    <a:cubicBezTo>
                      <a:pt x="10404" y="63"/>
                      <a:pt x="10371" y="128"/>
                      <a:pt x="9975" y="190"/>
                    </a:cubicBezTo>
                    <a:cubicBezTo>
                      <a:pt x="9743" y="190"/>
                      <a:pt x="9380" y="255"/>
                      <a:pt x="8918" y="380"/>
                    </a:cubicBezTo>
                    <a:cubicBezTo>
                      <a:pt x="8687" y="445"/>
                      <a:pt x="8423" y="573"/>
                      <a:pt x="8159" y="636"/>
                    </a:cubicBezTo>
                    <a:lnTo>
                      <a:pt x="7365" y="1081"/>
                    </a:lnTo>
                    <a:lnTo>
                      <a:pt x="6639" y="1652"/>
                    </a:lnTo>
                    <a:cubicBezTo>
                      <a:pt x="6375" y="1842"/>
                      <a:pt x="6176" y="2032"/>
                      <a:pt x="5979" y="2225"/>
                    </a:cubicBezTo>
                    <a:cubicBezTo>
                      <a:pt x="5781" y="2415"/>
                      <a:pt x="5616" y="2605"/>
                      <a:pt x="5450" y="2795"/>
                    </a:cubicBezTo>
                    <a:lnTo>
                      <a:pt x="5086" y="3241"/>
                    </a:lnTo>
                    <a:cubicBezTo>
                      <a:pt x="4760" y="3868"/>
                      <a:pt x="4303" y="4374"/>
                      <a:pt x="4038" y="5001"/>
                    </a:cubicBezTo>
                    <a:cubicBezTo>
                      <a:pt x="3618" y="5749"/>
                      <a:pt x="3230" y="6497"/>
                      <a:pt x="2874" y="7307"/>
                    </a:cubicBezTo>
                    <a:cubicBezTo>
                      <a:pt x="2775" y="7625"/>
                      <a:pt x="2642" y="7877"/>
                      <a:pt x="2543" y="8133"/>
                    </a:cubicBezTo>
                    <a:cubicBezTo>
                      <a:pt x="2412" y="8450"/>
                      <a:pt x="2313" y="8703"/>
                      <a:pt x="2247" y="8958"/>
                    </a:cubicBezTo>
                    <a:cubicBezTo>
                      <a:pt x="2099" y="9300"/>
                      <a:pt x="2004" y="9638"/>
                      <a:pt x="1915" y="9979"/>
                    </a:cubicBezTo>
                    <a:cubicBezTo>
                      <a:pt x="1717" y="10800"/>
                      <a:pt x="1685" y="10610"/>
                      <a:pt x="1487" y="11183"/>
                    </a:cubicBezTo>
                    <a:cubicBezTo>
                      <a:pt x="1586" y="11183"/>
                      <a:pt x="1453" y="11881"/>
                      <a:pt x="1421" y="12134"/>
                    </a:cubicBezTo>
                    <a:cubicBezTo>
                      <a:pt x="1322" y="12517"/>
                      <a:pt x="1189" y="13405"/>
                      <a:pt x="1058" y="14041"/>
                    </a:cubicBezTo>
                    <a:lnTo>
                      <a:pt x="1024" y="14041"/>
                    </a:lnTo>
                    <a:cubicBezTo>
                      <a:pt x="959" y="14548"/>
                      <a:pt x="760" y="15630"/>
                      <a:pt x="693" y="15947"/>
                    </a:cubicBezTo>
                    <a:cubicBezTo>
                      <a:pt x="628" y="16328"/>
                      <a:pt x="496" y="16963"/>
                      <a:pt x="397" y="17536"/>
                    </a:cubicBezTo>
                    <a:cubicBezTo>
                      <a:pt x="298" y="18169"/>
                      <a:pt x="232" y="18805"/>
                      <a:pt x="199" y="19441"/>
                    </a:cubicBezTo>
                    <a:lnTo>
                      <a:pt x="0" y="20266"/>
                    </a:lnTo>
                    <a:lnTo>
                      <a:pt x="0" y="20394"/>
                    </a:lnTo>
                    <a:cubicBezTo>
                      <a:pt x="232" y="20712"/>
                      <a:pt x="496" y="20902"/>
                      <a:pt x="794" y="21030"/>
                    </a:cubicBezTo>
                    <a:cubicBezTo>
                      <a:pt x="956" y="21134"/>
                      <a:pt x="1142" y="21207"/>
                      <a:pt x="1320" y="21207"/>
                    </a:cubicBezTo>
                    <a:cubicBezTo>
                      <a:pt x="1575" y="21207"/>
                      <a:pt x="1813" y="21058"/>
                      <a:pt x="1949" y="20649"/>
                    </a:cubicBezTo>
                    <a:lnTo>
                      <a:pt x="1982" y="20649"/>
                    </a:lnTo>
                    <a:lnTo>
                      <a:pt x="2015" y="20394"/>
                    </a:lnTo>
                    <a:cubicBezTo>
                      <a:pt x="2020" y="20339"/>
                      <a:pt x="2023" y="20287"/>
                      <a:pt x="2026" y="20240"/>
                    </a:cubicBezTo>
                    <a:cubicBezTo>
                      <a:pt x="2031" y="20196"/>
                      <a:pt x="2037" y="20178"/>
                      <a:pt x="2041" y="20178"/>
                    </a:cubicBezTo>
                    <a:cubicBezTo>
                      <a:pt x="2053" y="20178"/>
                      <a:pt x="2060" y="20313"/>
                      <a:pt x="2081" y="20394"/>
                    </a:cubicBezTo>
                    <a:cubicBezTo>
                      <a:pt x="2081" y="20266"/>
                      <a:pt x="2114" y="20141"/>
                      <a:pt x="2148" y="20014"/>
                    </a:cubicBezTo>
                    <a:cubicBezTo>
                      <a:pt x="2148" y="20001"/>
                      <a:pt x="2146" y="19995"/>
                      <a:pt x="2144" y="19995"/>
                    </a:cubicBezTo>
                    <a:cubicBezTo>
                      <a:pt x="2134" y="19995"/>
                      <a:pt x="2108" y="20089"/>
                      <a:pt x="2081" y="20141"/>
                    </a:cubicBezTo>
                    <a:cubicBezTo>
                      <a:pt x="2081" y="19886"/>
                      <a:pt x="2081" y="19631"/>
                      <a:pt x="2114" y="19441"/>
                    </a:cubicBezTo>
                    <a:cubicBezTo>
                      <a:pt x="2180" y="19123"/>
                      <a:pt x="2213" y="19441"/>
                      <a:pt x="2247" y="19060"/>
                    </a:cubicBezTo>
                    <a:cubicBezTo>
                      <a:pt x="2543" y="16963"/>
                      <a:pt x="2972" y="14994"/>
                      <a:pt x="3502" y="13087"/>
                    </a:cubicBezTo>
                    <a:cubicBezTo>
                      <a:pt x="3509" y="13087"/>
                      <a:pt x="3513" y="13087"/>
                      <a:pt x="3515" y="13090"/>
                    </a:cubicBezTo>
                    <a:cubicBezTo>
                      <a:pt x="3580" y="12801"/>
                      <a:pt x="3671" y="12566"/>
                      <a:pt x="3732" y="12389"/>
                    </a:cubicBezTo>
                    <a:cubicBezTo>
                      <a:pt x="3798" y="12134"/>
                      <a:pt x="3865" y="11816"/>
                      <a:pt x="3964" y="11563"/>
                    </a:cubicBezTo>
                    <a:cubicBezTo>
                      <a:pt x="3996" y="11501"/>
                      <a:pt x="4030" y="11436"/>
                      <a:pt x="4096" y="11436"/>
                    </a:cubicBezTo>
                    <a:cubicBezTo>
                      <a:pt x="4096" y="11308"/>
                      <a:pt x="4161" y="11118"/>
                      <a:pt x="4195" y="10990"/>
                    </a:cubicBezTo>
                    <a:lnTo>
                      <a:pt x="4360" y="10610"/>
                    </a:lnTo>
                    <a:cubicBezTo>
                      <a:pt x="4393" y="10420"/>
                      <a:pt x="4459" y="10292"/>
                      <a:pt x="4526" y="10102"/>
                    </a:cubicBezTo>
                    <a:cubicBezTo>
                      <a:pt x="4657" y="9784"/>
                      <a:pt x="4790" y="9529"/>
                      <a:pt x="4921" y="9214"/>
                    </a:cubicBezTo>
                    <a:cubicBezTo>
                      <a:pt x="4987" y="9021"/>
                      <a:pt x="5086" y="8896"/>
                      <a:pt x="5086" y="8831"/>
                    </a:cubicBezTo>
                    <a:lnTo>
                      <a:pt x="5054" y="8703"/>
                    </a:lnTo>
                    <a:cubicBezTo>
                      <a:pt x="5153" y="8482"/>
                      <a:pt x="5177" y="8482"/>
                      <a:pt x="5207" y="8482"/>
                    </a:cubicBezTo>
                    <a:cubicBezTo>
                      <a:pt x="5235" y="8482"/>
                      <a:pt x="5268" y="8482"/>
                      <a:pt x="5384" y="8260"/>
                    </a:cubicBezTo>
                    <a:cubicBezTo>
                      <a:pt x="5384" y="7942"/>
                      <a:pt x="5747" y="7625"/>
                      <a:pt x="5781" y="7434"/>
                    </a:cubicBezTo>
                    <a:cubicBezTo>
                      <a:pt x="5781" y="7434"/>
                      <a:pt x="5865" y="7351"/>
                      <a:pt x="5899" y="7351"/>
                    </a:cubicBezTo>
                    <a:cubicBezTo>
                      <a:pt x="5907" y="7351"/>
                      <a:pt x="5912" y="7356"/>
                      <a:pt x="5912" y="7369"/>
                    </a:cubicBezTo>
                    <a:cubicBezTo>
                      <a:pt x="5912" y="7179"/>
                      <a:pt x="6045" y="7117"/>
                      <a:pt x="6077" y="6989"/>
                    </a:cubicBezTo>
                    <a:cubicBezTo>
                      <a:pt x="6099" y="6947"/>
                      <a:pt x="6103" y="6932"/>
                      <a:pt x="6098" y="6932"/>
                    </a:cubicBezTo>
                    <a:cubicBezTo>
                      <a:pt x="6088" y="6932"/>
                      <a:pt x="6045" y="6989"/>
                      <a:pt x="6045" y="6989"/>
                    </a:cubicBezTo>
                    <a:lnTo>
                      <a:pt x="6176" y="6734"/>
                    </a:lnTo>
                    <a:cubicBezTo>
                      <a:pt x="6195" y="6715"/>
                      <a:pt x="6216" y="6708"/>
                      <a:pt x="6232" y="6708"/>
                    </a:cubicBezTo>
                    <a:cubicBezTo>
                      <a:pt x="6263" y="6708"/>
                      <a:pt x="6282" y="6739"/>
                      <a:pt x="6262" y="6773"/>
                    </a:cubicBezTo>
                    <a:cubicBezTo>
                      <a:pt x="6370" y="6640"/>
                      <a:pt x="6589" y="6398"/>
                      <a:pt x="6837" y="6098"/>
                    </a:cubicBezTo>
                    <a:cubicBezTo>
                      <a:pt x="7168" y="5780"/>
                      <a:pt x="7498" y="5465"/>
                      <a:pt x="7861" y="5210"/>
                    </a:cubicBezTo>
                    <a:cubicBezTo>
                      <a:pt x="7960" y="5147"/>
                      <a:pt x="8026" y="5082"/>
                      <a:pt x="8125" y="5020"/>
                    </a:cubicBezTo>
                    <a:lnTo>
                      <a:pt x="8389" y="4892"/>
                    </a:lnTo>
                    <a:cubicBezTo>
                      <a:pt x="8554" y="4764"/>
                      <a:pt x="8753" y="4702"/>
                      <a:pt x="8918" y="4637"/>
                    </a:cubicBezTo>
                    <a:lnTo>
                      <a:pt x="9149" y="4574"/>
                    </a:lnTo>
                    <a:lnTo>
                      <a:pt x="9348" y="4512"/>
                    </a:lnTo>
                    <a:cubicBezTo>
                      <a:pt x="9479" y="4512"/>
                      <a:pt x="9578" y="4447"/>
                      <a:pt x="9644" y="4447"/>
                    </a:cubicBezTo>
                    <a:cubicBezTo>
                      <a:pt x="9612" y="4384"/>
                      <a:pt x="9545" y="4384"/>
                      <a:pt x="9479" y="4384"/>
                    </a:cubicBezTo>
                    <a:cubicBezTo>
                      <a:pt x="9413" y="4384"/>
                      <a:pt x="9348" y="4384"/>
                      <a:pt x="9314" y="4322"/>
                    </a:cubicBezTo>
                    <a:cubicBezTo>
                      <a:pt x="9396" y="4256"/>
                      <a:pt x="9455" y="4256"/>
                      <a:pt x="9499" y="4256"/>
                    </a:cubicBezTo>
                    <a:cubicBezTo>
                      <a:pt x="9545" y="4256"/>
                      <a:pt x="9578" y="4256"/>
                      <a:pt x="9612" y="4194"/>
                    </a:cubicBezTo>
                    <a:cubicBezTo>
                      <a:pt x="9644" y="4288"/>
                      <a:pt x="9727" y="4288"/>
                      <a:pt x="9818" y="4288"/>
                    </a:cubicBezTo>
                    <a:cubicBezTo>
                      <a:pt x="9908" y="4288"/>
                      <a:pt x="10007" y="4288"/>
                      <a:pt x="10074" y="4384"/>
                    </a:cubicBezTo>
                    <a:lnTo>
                      <a:pt x="10107" y="4322"/>
                    </a:lnTo>
                    <a:lnTo>
                      <a:pt x="10206" y="4384"/>
                    </a:lnTo>
                    <a:cubicBezTo>
                      <a:pt x="10338" y="4322"/>
                      <a:pt x="10470" y="4322"/>
                      <a:pt x="10602" y="4322"/>
                    </a:cubicBezTo>
                    <a:cubicBezTo>
                      <a:pt x="10702" y="4322"/>
                      <a:pt x="10833" y="4384"/>
                      <a:pt x="10966" y="4384"/>
                    </a:cubicBezTo>
                    <a:lnTo>
                      <a:pt x="11361" y="4384"/>
                    </a:lnTo>
                    <a:cubicBezTo>
                      <a:pt x="11453" y="4384"/>
                      <a:pt x="11545" y="4384"/>
                      <a:pt x="11638" y="4434"/>
                    </a:cubicBezTo>
                    <a:cubicBezTo>
                      <a:pt x="11606" y="4402"/>
                      <a:pt x="11579" y="4322"/>
                      <a:pt x="11659" y="4322"/>
                    </a:cubicBezTo>
                    <a:cubicBezTo>
                      <a:pt x="11659" y="4384"/>
                      <a:pt x="11726" y="4384"/>
                      <a:pt x="11791" y="4384"/>
                    </a:cubicBezTo>
                    <a:cubicBezTo>
                      <a:pt x="11857" y="4384"/>
                      <a:pt x="11923" y="4384"/>
                      <a:pt x="11956" y="4447"/>
                    </a:cubicBezTo>
                    <a:cubicBezTo>
                      <a:pt x="12022" y="4447"/>
                      <a:pt x="12162" y="4533"/>
                      <a:pt x="12228" y="4533"/>
                    </a:cubicBezTo>
                    <a:cubicBezTo>
                      <a:pt x="12259" y="4533"/>
                      <a:pt x="12274" y="4514"/>
                      <a:pt x="12258" y="4460"/>
                    </a:cubicBezTo>
                    <a:cubicBezTo>
                      <a:pt x="12304" y="4582"/>
                      <a:pt x="12545" y="4702"/>
                      <a:pt x="12385" y="4702"/>
                    </a:cubicBezTo>
                    <a:cubicBezTo>
                      <a:pt x="12451" y="4764"/>
                      <a:pt x="12518" y="4830"/>
                      <a:pt x="12617" y="4830"/>
                    </a:cubicBezTo>
                    <a:lnTo>
                      <a:pt x="12518" y="4702"/>
                    </a:lnTo>
                    <a:cubicBezTo>
                      <a:pt x="12782" y="4830"/>
                      <a:pt x="12915" y="5082"/>
                      <a:pt x="13145" y="5082"/>
                    </a:cubicBezTo>
                    <a:lnTo>
                      <a:pt x="13046" y="4955"/>
                    </a:lnTo>
                    <a:cubicBezTo>
                      <a:pt x="13211" y="5020"/>
                      <a:pt x="13344" y="5147"/>
                      <a:pt x="13410" y="5337"/>
                    </a:cubicBezTo>
                    <a:lnTo>
                      <a:pt x="13211" y="5272"/>
                    </a:lnTo>
                    <a:lnTo>
                      <a:pt x="13574" y="5528"/>
                    </a:lnTo>
                    <a:cubicBezTo>
                      <a:pt x="13674" y="5590"/>
                      <a:pt x="13773" y="5655"/>
                      <a:pt x="13904" y="5718"/>
                    </a:cubicBezTo>
                    <a:lnTo>
                      <a:pt x="13806" y="5655"/>
                    </a:lnTo>
                    <a:cubicBezTo>
                      <a:pt x="14202" y="5845"/>
                      <a:pt x="14533" y="6163"/>
                      <a:pt x="14896" y="6481"/>
                    </a:cubicBezTo>
                    <a:cubicBezTo>
                      <a:pt x="15325" y="6989"/>
                      <a:pt x="15754" y="7497"/>
                      <a:pt x="15887" y="7625"/>
                    </a:cubicBezTo>
                    <a:lnTo>
                      <a:pt x="15821" y="7369"/>
                    </a:lnTo>
                    <a:lnTo>
                      <a:pt x="16052" y="7559"/>
                    </a:lnTo>
                    <a:cubicBezTo>
                      <a:pt x="16024" y="7559"/>
                      <a:pt x="15873" y="7700"/>
                      <a:pt x="15831" y="7700"/>
                    </a:cubicBezTo>
                    <a:cubicBezTo>
                      <a:pt x="15831" y="7700"/>
                      <a:pt x="15830" y="7700"/>
                      <a:pt x="15830" y="7700"/>
                    </a:cubicBezTo>
                    <a:cubicBezTo>
                      <a:pt x="16354" y="8461"/>
                      <a:pt x="16813" y="9344"/>
                      <a:pt x="17241" y="10292"/>
                    </a:cubicBezTo>
                    <a:cubicBezTo>
                      <a:pt x="17670" y="11308"/>
                      <a:pt x="18033" y="12389"/>
                      <a:pt x="18331" y="13470"/>
                    </a:cubicBezTo>
                    <a:cubicBezTo>
                      <a:pt x="18364" y="13660"/>
                      <a:pt x="18347" y="13707"/>
                      <a:pt x="18323" y="13707"/>
                    </a:cubicBezTo>
                    <a:cubicBezTo>
                      <a:pt x="18297" y="13707"/>
                      <a:pt x="18265" y="13660"/>
                      <a:pt x="18265" y="13660"/>
                    </a:cubicBezTo>
                    <a:cubicBezTo>
                      <a:pt x="18364" y="14041"/>
                      <a:pt x="18364" y="13788"/>
                      <a:pt x="18430" y="14168"/>
                    </a:cubicBezTo>
                    <a:cubicBezTo>
                      <a:pt x="18430" y="14189"/>
                      <a:pt x="18426" y="14197"/>
                      <a:pt x="18420" y="14197"/>
                    </a:cubicBezTo>
                    <a:cubicBezTo>
                      <a:pt x="18408" y="14197"/>
                      <a:pt x="18385" y="14168"/>
                      <a:pt x="18364" y="14168"/>
                    </a:cubicBezTo>
                    <a:cubicBezTo>
                      <a:pt x="18430" y="14296"/>
                      <a:pt x="18430" y="14486"/>
                      <a:pt x="18462" y="14486"/>
                    </a:cubicBezTo>
                    <a:cubicBezTo>
                      <a:pt x="18430" y="14231"/>
                      <a:pt x="18529" y="14296"/>
                      <a:pt x="18561" y="14168"/>
                    </a:cubicBezTo>
                    <a:lnTo>
                      <a:pt x="18595" y="14358"/>
                    </a:lnTo>
                    <a:cubicBezTo>
                      <a:pt x="18628" y="14486"/>
                      <a:pt x="18662" y="14614"/>
                      <a:pt x="18662" y="14614"/>
                    </a:cubicBezTo>
                    <a:lnTo>
                      <a:pt x="18595" y="14614"/>
                    </a:lnTo>
                    <a:cubicBezTo>
                      <a:pt x="18628" y="14739"/>
                      <a:pt x="18793" y="14804"/>
                      <a:pt x="18859" y="15312"/>
                    </a:cubicBezTo>
                    <a:cubicBezTo>
                      <a:pt x="19024" y="16137"/>
                      <a:pt x="19156" y="17026"/>
                      <a:pt x="19288" y="17917"/>
                    </a:cubicBezTo>
                    <a:cubicBezTo>
                      <a:pt x="19256" y="17917"/>
                      <a:pt x="19222" y="17726"/>
                      <a:pt x="19190" y="17599"/>
                    </a:cubicBezTo>
                    <a:cubicBezTo>
                      <a:pt x="19190" y="17726"/>
                      <a:pt x="19222" y="17854"/>
                      <a:pt x="19222" y="17979"/>
                    </a:cubicBezTo>
                    <a:cubicBezTo>
                      <a:pt x="19222" y="17937"/>
                      <a:pt x="19225" y="17919"/>
                      <a:pt x="19228" y="17919"/>
                    </a:cubicBezTo>
                    <a:cubicBezTo>
                      <a:pt x="19241" y="17919"/>
                      <a:pt x="19275" y="18206"/>
                      <a:pt x="19286" y="18206"/>
                    </a:cubicBezTo>
                    <a:cubicBezTo>
                      <a:pt x="19287" y="18206"/>
                      <a:pt x="19288" y="18195"/>
                      <a:pt x="19288" y="18169"/>
                    </a:cubicBezTo>
                    <a:cubicBezTo>
                      <a:pt x="19420" y="18805"/>
                      <a:pt x="19520" y="19506"/>
                      <a:pt x="19585" y="20204"/>
                    </a:cubicBezTo>
                    <a:cubicBezTo>
                      <a:pt x="19619" y="20204"/>
                      <a:pt x="20115" y="20394"/>
                      <a:pt x="20544" y="20584"/>
                    </a:cubicBezTo>
                    <a:cubicBezTo>
                      <a:pt x="21006" y="20839"/>
                      <a:pt x="21469" y="21092"/>
                      <a:pt x="21534" y="21092"/>
                    </a:cubicBezTo>
                    <a:cubicBezTo>
                      <a:pt x="21534" y="21285"/>
                      <a:pt x="21534" y="21410"/>
                      <a:pt x="21534" y="21600"/>
                    </a:cubicBezTo>
                    <a:cubicBezTo>
                      <a:pt x="21567" y="21347"/>
                      <a:pt x="21567" y="21157"/>
                      <a:pt x="21534" y="20902"/>
                    </a:cubicBezTo>
                    <a:lnTo>
                      <a:pt x="21469" y="20902"/>
                    </a:lnTo>
                    <a:cubicBezTo>
                      <a:pt x="21402" y="20394"/>
                      <a:pt x="21501" y="20774"/>
                      <a:pt x="21469" y="20266"/>
                    </a:cubicBezTo>
                    <a:cubicBezTo>
                      <a:pt x="21501" y="20266"/>
                      <a:pt x="21534" y="20712"/>
                      <a:pt x="21567" y="21092"/>
                    </a:cubicBezTo>
                    <a:cubicBezTo>
                      <a:pt x="21567" y="20712"/>
                      <a:pt x="21567" y="20331"/>
                      <a:pt x="21534" y="20204"/>
                    </a:cubicBezTo>
                    <a:cubicBezTo>
                      <a:pt x="21534" y="19886"/>
                      <a:pt x="21600" y="20204"/>
                      <a:pt x="21567" y="19823"/>
                    </a:cubicBezTo>
                    <a:cubicBezTo>
                      <a:pt x="21501" y="19506"/>
                      <a:pt x="21469" y="19188"/>
                      <a:pt x="21469" y="18805"/>
                    </a:cubicBezTo>
                    <a:cubicBezTo>
                      <a:pt x="21435" y="18044"/>
                      <a:pt x="21270" y="17661"/>
                      <a:pt x="21205" y="16901"/>
                    </a:cubicBezTo>
                    <a:lnTo>
                      <a:pt x="21237" y="16963"/>
                    </a:lnTo>
                    <a:cubicBezTo>
                      <a:pt x="21237" y="16708"/>
                      <a:pt x="21138" y="16137"/>
                      <a:pt x="21072" y="15757"/>
                    </a:cubicBezTo>
                    <a:cubicBezTo>
                      <a:pt x="21072" y="15830"/>
                      <a:pt x="21072" y="15903"/>
                      <a:pt x="21065" y="15903"/>
                    </a:cubicBezTo>
                    <a:cubicBezTo>
                      <a:pt x="21061" y="15903"/>
                      <a:pt x="21053" y="15864"/>
                      <a:pt x="21039" y="15757"/>
                    </a:cubicBezTo>
                    <a:cubicBezTo>
                      <a:pt x="21006" y="15502"/>
                      <a:pt x="20973" y="15249"/>
                      <a:pt x="20939" y="15056"/>
                    </a:cubicBezTo>
                    <a:cubicBezTo>
                      <a:pt x="20907" y="14866"/>
                      <a:pt x="20874" y="14676"/>
                      <a:pt x="20840" y="14421"/>
                    </a:cubicBezTo>
                    <a:lnTo>
                      <a:pt x="20741" y="14106"/>
                    </a:lnTo>
                    <a:cubicBezTo>
                      <a:pt x="20345" y="12326"/>
                      <a:pt x="19883" y="10672"/>
                      <a:pt x="19288" y="9148"/>
                    </a:cubicBezTo>
                    <a:cubicBezTo>
                      <a:pt x="18694" y="7625"/>
                      <a:pt x="18033" y="6226"/>
                      <a:pt x="17273" y="5020"/>
                    </a:cubicBezTo>
                    <a:lnTo>
                      <a:pt x="17307" y="5020"/>
                    </a:lnTo>
                    <a:cubicBezTo>
                      <a:pt x="16514" y="3686"/>
                      <a:pt x="15623" y="2667"/>
                      <a:pt x="14664" y="1842"/>
                    </a:cubicBezTo>
                    <a:cubicBezTo>
                      <a:pt x="13707" y="953"/>
                      <a:pt x="12683" y="445"/>
                      <a:pt x="11659" y="255"/>
                    </a:cubicBezTo>
                    <a:cubicBezTo>
                      <a:pt x="11395" y="63"/>
                      <a:pt x="11097" y="0"/>
                      <a:pt x="108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851" name="Google Shape;864;p31"/>
            <p:cNvSpPr/>
            <p:nvPr/>
          </p:nvSpPr>
          <p:spPr>
            <a:xfrm>
              <a:off x="398824" y="682138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0800" y="3551"/>
                    <a:pt x="0" y="10800"/>
                    <a:pt x="0" y="21600"/>
                  </a:cubicBezTo>
                  <a:cubicBezTo>
                    <a:pt x="10800" y="14351"/>
                    <a:pt x="16090" y="7249"/>
                    <a:pt x="2160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52" name="Google Shape;866;p31"/>
            <p:cNvSpPr/>
            <p:nvPr/>
          </p:nvSpPr>
          <p:spPr>
            <a:xfrm>
              <a:off x="314765" y="381182"/>
              <a:ext cx="661273" cy="308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450" y="14782"/>
                  </a:moveTo>
                  <a:cubicBezTo>
                    <a:pt x="4448" y="14782"/>
                    <a:pt x="4448" y="14787"/>
                    <a:pt x="4448" y="14791"/>
                  </a:cubicBezTo>
                  <a:cubicBezTo>
                    <a:pt x="4450" y="14787"/>
                    <a:pt x="4452" y="14782"/>
                    <a:pt x="4450" y="14782"/>
                  </a:cubicBezTo>
                  <a:close/>
                  <a:moveTo>
                    <a:pt x="4448" y="14791"/>
                  </a:moveTo>
                  <a:cubicBezTo>
                    <a:pt x="4442" y="14804"/>
                    <a:pt x="4430" y="14830"/>
                    <a:pt x="4430" y="14886"/>
                  </a:cubicBezTo>
                  <a:cubicBezTo>
                    <a:pt x="4434" y="14852"/>
                    <a:pt x="4440" y="14821"/>
                    <a:pt x="4448" y="14791"/>
                  </a:cubicBezTo>
                  <a:close/>
                  <a:moveTo>
                    <a:pt x="2953" y="20587"/>
                  </a:moveTo>
                  <a:lnTo>
                    <a:pt x="2927" y="20804"/>
                  </a:lnTo>
                  <a:cubicBezTo>
                    <a:pt x="2931" y="20678"/>
                    <a:pt x="2921" y="20587"/>
                    <a:pt x="2953" y="20587"/>
                  </a:cubicBezTo>
                  <a:close/>
                  <a:moveTo>
                    <a:pt x="10431" y="0"/>
                  </a:moveTo>
                  <a:cubicBezTo>
                    <a:pt x="10578" y="0"/>
                    <a:pt x="10530" y="104"/>
                    <a:pt x="10431" y="208"/>
                  </a:cubicBezTo>
                  <a:cubicBezTo>
                    <a:pt x="9743" y="316"/>
                    <a:pt x="10382" y="316"/>
                    <a:pt x="9693" y="528"/>
                  </a:cubicBezTo>
                  <a:lnTo>
                    <a:pt x="9299" y="632"/>
                  </a:lnTo>
                  <a:lnTo>
                    <a:pt x="8807" y="948"/>
                  </a:lnTo>
                  <a:cubicBezTo>
                    <a:pt x="8365" y="1056"/>
                    <a:pt x="7921" y="1372"/>
                    <a:pt x="7429" y="1688"/>
                  </a:cubicBezTo>
                  <a:cubicBezTo>
                    <a:pt x="7234" y="1792"/>
                    <a:pt x="6988" y="2004"/>
                    <a:pt x="6790" y="2108"/>
                  </a:cubicBezTo>
                  <a:cubicBezTo>
                    <a:pt x="6544" y="2320"/>
                    <a:pt x="6348" y="2428"/>
                    <a:pt x="6150" y="2636"/>
                  </a:cubicBezTo>
                  <a:cubicBezTo>
                    <a:pt x="5805" y="3060"/>
                    <a:pt x="5463" y="3376"/>
                    <a:pt x="5315" y="3480"/>
                  </a:cubicBezTo>
                  <a:cubicBezTo>
                    <a:pt x="5069" y="4117"/>
                    <a:pt x="4577" y="4536"/>
                    <a:pt x="4331" y="5173"/>
                  </a:cubicBezTo>
                  <a:lnTo>
                    <a:pt x="4331" y="5065"/>
                  </a:lnTo>
                  <a:cubicBezTo>
                    <a:pt x="4232" y="5277"/>
                    <a:pt x="4085" y="5593"/>
                    <a:pt x="3839" y="5909"/>
                  </a:cubicBezTo>
                  <a:lnTo>
                    <a:pt x="2461" y="8865"/>
                  </a:lnTo>
                  <a:cubicBezTo>
                    <a:pt x="2314" y="9289"/>
                    <a:pt x="2215" y="9605"/>
                    <a:pt x="2116" y="10029"/>
                  </a:cubicBezTo>
                  <a:lnTo>
                    <a:pt x="2166" y="9921"/>
                  </a:lnTo>
                  <a:cubicBezTo>
                    <a:pt x="1969" y="10765"/>
                    <a:pt x="1870" y="10449"/>
                    <a:pt x="1674" y="10977"/>
                  </a:cubicBezTo>
                  <a:cubicBezTo>
                    <a:pt x="1822" y="11086"/>
                    <a:pt x="1674" y="11822"/>
                    <a:pt x="1624" y="12034"/>
                  </a:cubicBezTo>
                  <a:cubicBezTo>
                    <a:pt x="1527" y="12458"/>
                    <a:pt x="1428" y="13302"/>
                    <a:pt x="1281" y="14038"/>
                  </a:cubicBezTo>
                  <a:lnTo>
                    <a:pt x="1230" y="13934"/>
                  </a:lnTo>
                  <a:cubicBezTo>
                    <a:pt x="1182" y="14462"/>
                    <a:pt x="936" y="15518"/>
                    <a:pt x="886" y="15834"/>
                  </a:cubicBezTo>
                  <a:cubicBezTo>
                    <a:pt x="789" y="16258"/>
                    <a:pt x="641" y="16787"/>
                    <a:pt x="543" y="17419"/>
                  </a:cubicBezTo>
                  <a:cubicBezTo>
                    <a:pt x="395" y="18051"/>
                    <a:pt x="297" y="18687"/>
                    <a:pt x="297" y="19319"/>
                  </a:cubicBezTo>
                  <a:lnTo>
                    <a:pt x="0" y="19951"/>
                  </a:lnTo>
                  <a:lnTo>
                    <a:pt x="0" y="20059"/>
                  </a:lnTo>
                  <a:cubicBezTo>
                    <a:pt x="345" y="20479"/>
                    <a:pt x="738" y="20903"/>
                    <a:pt x="1182" y="21115"/>
                  </a:cubicBezTo>
                  <a:cubicBezTo>
                    <a:pt x="1551" y="21379"/>
                    <a:pt x="1979" y="21600"/>
                    <a:pt x="2332" y="21600"/>
                  </a:cubicBezTo>
                  <a:cubicBezTo>
                    <a:pt x="2542" y="21600"/>
                    <a:pt x="2725" y="21522"/>
                    <a:pt x="2854" y="21323"/>
                  </a:cubicBezTo>
                  <a:lnTo>
                    <a:pt x="2903" y="21323"/>
                  </a:lnTo>
                  <a:lnTo>
                    <a:pt x="2903" y="21007"/>
                  </a:lnTo>
                  <a:cubicBezTo>
                    <a:pt x="2919" y="20942"/>
                    <a:pt x="2935" y="20916"/>
                    <a:pt x="2947" y="20916"/>
                  </a:cubicBezTo>
                  <a:cubicBezTo>
                    <a:pt x="2979" y="20916"/>
                    <a:pt x="3002" y="21042"/>
                    <a:pt x="3002" y="21115"/>
                  </a:cubicBezTo>
                  <a:cubicBezTo>
                    <a:pt x="3002" y="21007"/>
                    <a:pt x="3052" y="20903"/>
                    <a:pt x="3100" y="20795"/>
                  </a:cubicBezTo>
                  <a:cubicBezTo>
                    <a:pt x="3100" y="20765"/>
                    <a:pt x="3096" y="20752"/>
                    <a:pt x="3088" y="20752"/>
                  </a:cubicBezTo>
                  <a:cubicBezTo>
                    <a:pt x="3072" y="20752"/>
                    <a:pt x="3036" y="20829"/>
                    <a:pt x="3002" y="20903"/>
                  </a:cubicBezTo>
                  <a:cubicBezTo>
                    <a:pt x="3002" y="20691"/>
                    <a:pt x="3002" y="20375"/>
                    <a:pt x="3002" y="20163"/>
                  </a:cubicBezTo>
                  <a:cubicBezTo>
                    <a:pt x="3052" y="20059"/>
                    <a:pt x="3088" y="20059"/>
                    <a:pt x="3119" y="20059"/>
                  </a:cubicBezTo>
                  <a:cubicBezTo>
                    <a:pt x="3149" y="20059"/>
                    <a:pt x="3175" y="20059"/>
                    <a:pt x="3199" y="19951"/>
                  </a:cubicBezTo>
                  <a:cubicBezTo>
                    <a:pt x="3544" y="18159"/>
                    <a:pt x="3938" y="16362"/>
                    <a:pt x="4430" y="14778"/>
                  </a:cubicBezTo>
                  <a:cubicBezTo>
                    <a:pt x="4442" y="14778"/>
                    <a:pt x="4448" y="14778"/>
                    <a:pt x="4450" y="14782"/>
                  </a:cubicBezTo>
                  <a:cubicBezTo>
                    <a:pt x="4553" y="14302"/>
                    <a:pt x="4730" y="13908"/>
                    <a:pt x="4823" y="13510"/>
                  </a:cubicBezTo>
                  <a:lnTo>
                    <a:pt x="4970" y="13510"/>
                  </a:lnTo>
                  <a:cubicBezTo>
                    <a:pt x="4920" y="13510"/>
                    <a:pt x="5166" y="12986"/>
                    <a:pt x="5364" y="12458"/>
                  </a:cubicBezTo>
                  <a:cubicBezTo>
                    <a:pt x="5463" y="12138"/>
                    <a:pt x="5610" y="11930"/>
                    <a:pt x="5709" y="11718"/>
                  </a:cubicBezTo>
                  <a:lnTo>
                    <a:pt x="5955" y="11402"/>
                  </a:lnTo>
                  <a:lnTo>
                    <a:pt x="5904" y="11190"/>
                  </a:lnTo>
                  <a:cubicBezTo>
                    <a:pt x="5971" y="11047"/>
                    <a:pt x="6009" y="11012"/>
                    <a:pt x="6035" y="11012"/>
                  </a:cubicBezTo>
                  <a:cubicBezTo>
                    <a:pt x="6064" y="11012"/>
                    <a:pt x="6080" y="11047"/>
                    <a:pt x="6102" y="11047"/>
                  </a:cubicBezTo>
                  <a:cubicBezTo>
                    <a:pt x="6124" y="11047"/>
                    <a:pt x="6150" y="11012"/>
                    <a:pt x="6201" y="10874"/>
                  </a:cubicBezTo>
                  <a:cubicBezTo>
                    <a:pt x="6150" y="10449"/>
                    <a:pt x="6544" y="10345"/>
                    <a:pt x="6544" y="10133"/>
                  </a:cubicBezTo>
                  <a:cubicBezTo>
                    <a:pt x="6544" y="10133"/>
                    <a:pt x="6588" y="10086"/>
                    <a:pt x="6632" y="10086"/>
                  </a:cubicBezTo>
                  <a:cubicBezTo>
                    <a:pt x="6653" y="10086"/>
                    <a:pt x="6675" y="10099"/>
                    <a:pt x="6691" y="10133"/>
                  </a:cubicBezTo>
                  <a:cubicBezTo>
                    <a:pt x="6691" y="9921"/>
                    <a:pt x="6741" y="9921"/>
                    <a:pt x="6790" y="9817"/>
                  </a:cubicBezTo>
                  <a:cubicBezTo>
                    <a:pt x="6806" y="9783"/>
                    <a:pt x="6812" y="9770"/>
                    <a:pt x="6810" y="9770"/>
                  </a:cubicBezTo>
                  <a:cubicBezTo>
                    <a:pt x="6806" y="9770"/>
                    <a:pt x="6774" y="9817"/>
                    <a:pt x="6741" y="9817"/>
                  </a:cubicBezTo>
                  <a:lnTo>
                    <a:pt x="6889" y="9605"/>
                  </a:lnTo>
                  <a:cubicBezTo>
                    <a:pt x="6937" y="9605"/>
                    <a:pt x="6988" y="9605"/>
                    <a:pt x="6937" y="9709"/>
                  </a:cubicBezTo>
                  <a:cubicBezTo>
                    <a:pt x="7086" y="9501"/>
                    <a:pt x="7282" y="9393"/>
                    <a:pt x="7480" y="9185"/>
                  </a:cubicBezTo>
                  <a:cubicBezTo>
                    <a:pt x="7726" y="8865"/>
                    <a:pt x="8020" y="8657"/>
                    <a:pt x="8315" y="8445"/>
                  </a:cubicBezTo>
                  <a:cubicBezTo>
                    <a:pt x="8462" y="8337"/>
                    <a:pt x="8611" y="8337"/>
                    <a:pt x="8759" y="8233"/>
                  </a:cubicBezTo>
                  <a:cubicBezTo>
                    <a:pt x="8906" y="8129"/>
                    <a:pt x="9053" y="8021"/>
                    <a:pt x="9200" y="7917"/>
                  </a:cubicBezTo>
                  <a:cubicBezTo>
                    <a:pt x="9497" y="7809"/>
                    <a:pt x="9693" y="7705"/>
                    <a:pt x="9840" y="7705"/>
                  </a:cubicBezTo>
                  <a:cubicBezTo>
                    <a:pt x="9791" y="7601"/>
                    <a:pt x="9731" y="7601"/>
                    <a:pt x="9674" y="7601"/>
                  </a:cubicBezTo>
                  <a:cubicBezTo>
                    <a:pt x="9620" y="7601"/>
                    <a:pt x="9570" y="7601"/>
                    <a:pt x="9545" y="7493"/>
                  </a:cubicBezTo>
                  <a:cubicBezTo>
                    <a:pt x="9594" y="7389"/>
                    <a:pt x="9644" y="7389"/>
                    <a:pt x="9680" y="7389"/>
                  </a:cubicBezTo>
                  <a:cubicBezTo>
                    <a:pt x="9717" y="7389"/>
                    <a:pt x="9743" y="7389"/>
                    <a:pt x="9743" y="7285"/>
                  </a:cubicBezTo>
                  <a:cubicBezTo>
                    <a:pt x="9791" y="7441"/>
                    <a:pt x="9866" y="7441"/>
                    <a:pt x="9945" y="7441"/>
                  </a:cubicBezTo>
                  <a:cubicBezTo>
                    <a:pt x="10025" y="7441"/>
                    <a:pt x="10112" y="7441"/>
                    <a:pt x="10185" y="7601"/>
                  </a:cubicBezTo>
                  <a:lnTo>
                    <a:pt x="10185" y="7389"/>
                  </a:lnTo>
                  <a:lnTo>
                    <a:pt x="10235" y="7493"/>
                  </a:lnTo>
                  <a:cubicBezTo>
                    <a:pt x="10530" y="7285"/>
                    <a:pt x="10578" y="7285"/>
                    <a:pt x="10578" y="7285"/>
                  </a:cubicBezTo>
                  <a:lnTo>
                    <a:pt x="10923" y="7285"/>
                  </a:lnTo>
                  <a:cubicBezTo>
                    <a:pt x="11133" y="7285"/>
                    <a:pt x="11272" y="7051"/>
                    <a:pt x="11431" y="7051"/>
                  </a:cubicBezTo>
                  <a:cubicBezTo>
                    <a:pt x="11458" y="7051"/>
                    <a:pt x="11486" y="7056"/>
                    <a:pt x="11514" y="7073"/>
                  </a:cubicBezTo>
                  <a:cubicBezTo>
                    <a:pt x="11514" y="7073"/>
                    <a:pt x="11415" y="6861"/>
                    <a:pt x="11514" y="6861"/>
                  </a:cubicBezTo>
                  <a:cubicBezTo>
                    <a:pt x="11514" y="6883"/>
                    <a:pt x="11524" y="6891"/>
                    <a:pt x="11538" y="6891"/>
                  </a:cubicBezTo>
                  <a:cubicBezTo>
                    <a:pt x="11567" y="6891"/>
                    <a:pt x="11613" y="6870"/>
                    <a:pt x="11649" y="6870"/>
                  </a:cubicBezTo>
                  <a:cubicBezTo>
                    <a:pt x="11684" y="6870"/>
                    <a:pt x="11710" y="6887"/>
                    <a:pt x="11710" y="6965"/>
                  </a:cubicBezTo>
                  <a:cubicBezTo>
                    <a:pt x="11724" y="6995"/>
                    <a:pt x="11748" y="7008"/>
                    <a:pt x="11774" y="7008"/>
                  </a:cubicBezTo>
                  <a:cubicBezTo>
                    <a:pt x="11843" y="7008"/>
                    <a:pt x="11932" y="6922"/>
                    <a:pt x="11911" y="6783"/>
                  </a:cubicBezTo>
                  <a:cubicBezTo>
                    <a:pt x="11944" y="6861"/>
                    <a:pt x="12095" y="6870"/>
                    <a:pt x="12006" y="6965"/>
                  </a:cubicBezTo>
                  <a:cubicBezTo>
                    <a:pt x="12039" y="6965"/>
                    <a:pt x="12093" y="7012"/>
                    <a:pt x="12125" y="7012"/>
                  </a:cubicBezTo>
                  <a:cubicBezTo>
                    <a:pt x="12141" y="7012"/>
                    <a:pt x="12154" y="6999"/>
                    <a:pt x="12154" y="6965"/>
                  </a:cubicBezTo>
                  <a:lnTo>
                    <a:pt x="12103" y="6861"/>
                  </a:lnTo>
                  <a:cubicBezTo>
                    <a:pt x="12273" y="6861"/>
                    <a:pt x="12369" y="7095"/>
                    <a:pt x="12517" y="7095"/>
                  </a:cubicBezTo>
                  <a:cubicBezTo>
                    <a:pt x="12541" y="7095"/>
                    <a:pt x="12567" y="7086"/>
                    <a:pt x="12595" y="7073"/>
                  </a:cubicBezTo>
                  <a:lnTo>
                    <a:pt x="12496" y="6861"/>
                  </a:lnTo>
                  <a:cubicBezTo>
                    <a:pt x="12646" y="6861"/>
                    <a:pt x="12743" y="7073"/>
                    <a:pt x="12743" y="7285"/>
                  </a:cubicBezTo>
                  <a:lnTo>
                    <a:pt x="12646" y="7285"/>
                  </a:lnTo>
                  <a:cubicBezTo>
                    <a:pt x="12793" y="7389"/>
                    <a:pt x="12989" y="7493"/>
                    <a:pt x="13186" y="7493"/>
                  </a:cubicBezTo>
                  <a:lnTo>
                    <a:pt x="13087" y="7493"/>
                  </a:lnTo>
                  <a:cubicBezTo>
                    <a:pt x="13235" y="7493"/>
                    <a:pt x="13334" y="7601"/>
                    <a:pt x="13481" y="7601"/>
                  </a:cubicBezTo>
                  <a:cubicBezTo>
                    <a:pt x="13628" y="7705"/>
                    <a:pt x="13826" y="7809"/>
                    <a:pt x="14023" y="8021"/>
                  </a:cubicBezTo>
                  <a:cubicBezTo>
                    <a:pt x="14417" y="8233"/>
                    <a:pt x="14760" y="8657"/>
                    <a:pt x="14909" y="8761"/>
                  </a:cubicBezTo>
                  <a:lnTo>
                    <a:pt x="14859" y="8445"/>
                  </a:lnTo>
                  <a:lnTo>
                    <a:pt x="15105" y="8549"/>
                  </a:lnTo>
                  <a:cubicBezTo>
                    <a:pt x="15105" y="8549"/>
                    <a:pt x="14917" y="8874"/>
                    <a:pt x="14869" y="8882"/>
                  </a:cubicBezTo>
                  <a:lnTo>
                    <a:pt x="14859" y="8865"/>
                  </a:lnTo>
                  <a:cubicBezTo>
                    <a:pt x="14859" y="8878"/>
                    <a:pt x="14863" y="8882"/>
                    <a:pt x="14867" y="8882"/>
                  </a:cubicBezTo>
                  <a:cubicBezTo>
                    <a:pt x="14869" y="8882"/>
                    <a:pt x="14869" y="8882"/>
                    <a:pt x="14869" y="8882"/>
                  </a:cubicBezTo>
                  <a:lnTo>
                    <a:pt x="15056" y="9185"/>
                  </a:lnTo>
                  <a:lnTo>
                    <a:pt x="15351" y="9605"/>
                  </a:lnTo>
                  <a:cubicBezTo>
                    <a:pt x="15645" y="10029"/>
                    <a:pt x="15891" y="10449"/>
                    <a:pt x="16137" y="10977"/>
                  </a:cubicBezTo>
                  <a:cubicBezTo>
                    <a:pt x="16531" y="11718"/>
                    <a:pt x="16926" y="12666"/>
                    <a:pt x="17221" y="13618"/>
                  </a:cubicBezTo>
                  <a:cubicBezTo>
                    <a:pt x="17249" y="13808"/>
                    <a:pt x="17209" y="13847"/>
                    <a:pt x="17170" y="13847"/>
                  </a:cubicBezTo>
                  <a:cubicBezTo>
                    <a:pt x="17146" y="13847"/>
                    <a:pt x="17122" y="13830"/>
                    <a:pt x="17122" y="13830"/>
                  </a:cubicBezTo>
                  <a:cubicBezTo>
                    <a:pt x="17170" y="13986"/>
                    <a:pt x="17196" y="13986"/>
                    <a:pt x="17221" y="13986"/>
                  </a:cubicBezTo>
                  <a:cubicBezTo>
                    <a:pt x="17245" y="13986"/>
                    <a:pt x="17269" y="13986"/>
                    <a:pt x="17320" y="14146"/>
                  </a:cubicBezTo>
                  <a:cubicBezTo>
                    <a:pt x="17320" y="14181"/>
                    <a:pt x="17313" y="14194"/>
                    <a:pt x="17303" y="14194"/>
                  </a:cubicBezTo>
                  <a:cubicBezTo>
                    <a:pt x="17285" y="14194"/>
                    <a:pt x="17253" y="14146"/>
                    <a:pt x="17221" y="14146"/>
                  </a:cubicBezTo>
                  <a:cubicBezTo>
                    <a:pt x="17221" y="14146"/>
                    <a:pt x="17320" y="14462"/>
                    <a:pt x="17320" y="14462"/>
                  </a:cubicBezTo>
                  <a:cubicBezTo>
                    <a:pt x="17368" y="14358"/>
                    <a:pt x="17416" y="14146"/>
                    <a:pt x="17467" y="14038"/>
                  </a:cubicBezTo>
                  <a:lnTo>
                    <a:pt x="17566" y="14358"/>
                  </a:lnTo>
                  <a:lnTo>
                    <a:pt x="17515" y="14462"/>
                  </a:lnTo>
                  <a:cubicBezTo>
                    <a:pt x="17515" y="14566"/>
                    <a:pt x="17761" y="14462"/>
                    <a:pt x="17812" y="14886"/>
                  </a:cubicBezTo>
                  <a:cubicBezTo>
                    <a:pt x="17909" y="15414"/>
                    <a:pt x="18007" y="15622"/>
                    <a:pt x="18056" y="16046"/>
                  </a:cubicBezTo>
                  <a:cubicBezTo>
                    <a:pt x="18155" y="16362"/>
                    <a:pt x="18205" y="16678"/>
                    <a:pt x="18253" y="17103"/>
                  </a:cubicBezTo>
                  <a:cubicBezTo>
                    <a:pt x="18253" y="17103"/>
                    <a:pt x="18205" y="16994"/>
                    <a:pt x="18155" y="16890"/>
                  </a:cubicBezTo>
                  <a:cubicBezTo>
                    <a:pt x="18155" y="16994"/>
                    <a:pt x="18155" y="17103"/>
                    <a:pt x="18155" y="17206"/>
                  </a:cubicBezTo>
                  <a:cubicBezTo>
                    <a:pt x="18165" y="17163"/>
                    <a:pt x="18175" y="17146"/>
                    <a:pt x="18185" y="17146"/>
                  </a:cubicBezTo>
                  <a:cubicBezTo>
                    <a:pt x="18217" y="17146"/>
                    <a:pt x="18245" y="17328"/>
                    <a:pt x="18251" y="17328"/>
                  </a:cubicBezTo>
                  <a:cubicBezTo>
                    <a:pt x="18253" y="17328"/>
                    <a:pt x="18253" y="17323"/>
                    <a:pt x="18253" y="17315"/>
                  </a:cubicBezTo>
                  <a:cubicBezTo>
                    <a:pt x="18352" y="17522"/>
                    <a:pt x="18451" y="17735"/>
                    <a:pt x="18451" y="18051"/>
                  </a:cubicBezTo>
                  <a:cubicBezTo>
                    <a:pt x="18451" y="18366"/>
                    <a:pt x="18500" y="18687"/>
                    <a:pt x="18598" y="18895"/>
                  </a:cubicBezTo>
                  <a:cubicBezTo>
                    <a:pt x="19040" y="18895"/>
                    <a:pt x="19532" y="19003"/>
                    <a:pt x="19976" y="19215"/>
                  </a:cubicBezTo>
                  <a:cubicBezTo>
                    <a:pt x="20664" y="19423"/>
                    <a:pt x="21303" y="19847"/>
                    <a:pt x="21402" y="19847"/>
                  </a:cubicBezTo>
                  <a:cubicBezTo>
                    <a:pt x="21402" y="20059"/>
                    <a:pt x="21402" y="20267"/>
                    <a:pt x="21402" y="20479"/>
                  </a:cubicBezTo>
                  <a:cubicBezTo>
                    <a:pt x="21451" y="20267"/>
                    <a:pt x="21451" y="19951"/>
                    <a:pt x="21451" y="19635"/>
                  </a:cubicBezTo>
                  <a:lnTo>
                    <a:pt x="21354" y="19635"/>
                  </a:lnTo>
                  <a:cubicBezTo>
                    <a:pt x="21303" y="19003"/>
                    <a:pt x="21402" y="19531"/>
                    <a:pt x="21402" y="18895"/>
                  </a:cubicBezTo>
                  <a:cubicBezTo>
                    <a:pt x="21451" y="18895"/>
                    <a:pt x="21501" y="19423"/>
                    <a:pt x="21501" y="19951"/>
                  </a:cubicBezTo>
                  <a:cubicBezTo>
                    <a:pt x="21501" y="19423"/>
                    <a:pt x="21550" y="19003"/>
                    <a:pt x="21451" y="18791"/>
                  </a:cubicBezTo>
                  <a:cubicBezTo>
                    <a:pt x="21451" y="18579"/>
                    <a:pt x="21477" y="18579"/>
                    <a:pt x="21507" y="18579"/>
                  </a:cubicBezTo>
                  <a:cubicBezTo>
                    <a:pt x="21537" y="18579"/>
                    <a:pt x="21574" y="18579"/>
                    <a:pt x="21600" y="18366"/>
                  </a:cubicBezTo>
                  <a:cubicBezTo>
                    <a:pt x="21501" y="17947"/>
                    <a:pt x="21451" y="17522"/>
                    <a:pt x="21451" y="17103"/>
                  </a:cubicBezTo>
                  <a:cubicBezTo>
                    <a:pt x="21451" y="16890"/>
                    <a:pt x="21402" y="16678"/>
                    <a:pt x="21402" y="16466"/>
                  </a:cubicBezTo>
                  <a:cubicBezTo>
                    <a:pt x="21354" y="16258"/>
                    <a:pt x="21303" y="16150"/>
                    <a:pt x="21303" y="15938"/>
                  </a:cubicBezTo>
                  <a:cubicBezTo>
                    <a:pt x="21205" y="15622"/>
                    <a:pt x="21108" y="15306"/>
                    <a:pt x="21108" y="14886"/>
                  </a:cubicBezTo>
                  <a:lnTo>
                    <a:pt x="21156" y="14990"/>
                  </a:lnTo>
                  <a:cubicBezTo>
                    <a:pt x="21156" y="14674"/>
                    <a:pt x="20959" y="14146"/>
                    <a:pt x="20910" y="13618"/>
                  </a:cubicBezTo>
                  <a:cubicBezTo>
                    <a:pt x="20910" y="13735"/>
                    <a:pt x="20910" y="13817"/>
                    <a:pt x="20902" y="13817"/>
                  </a:cubicBezTo>
                  <a:cubicBezTo>
                    <a:pt x="20896" y="13817"/>
                    <a:pt x="20884" y="13761"/>
                    <a:pt x="20862" y="13618"/>
                  </a:cubicBezTo>
                  <a:cubicBezTo>
                    <a:pt x="20763" y="13090"/>
                    <a:pt x="20664" y="12774"/>
                    <a:pt x="20616" y="12350"/>
                  </a:cubicBezTo>
                  <a:lnTo>
                    <a:pt x="20418" y="12034"/>
                  </a:lnTo>
                  <a:cubicBezTo>
                    <a:pt x="19976" y="10345"/>
                    <a:pt x="19434" y="8761"/>
                    <a:pt x="18794" y="7389"/>
                  </a:cubicBezTo>
                  <a:cubicBezTo>
                    <a:pt x="18598" y="6965"/>
                    <a:pt x="18401" y="6545"/>
                    <a:pt x="18155" y="6121"/>
                  </a:cubicBezTo>
                  <a:lnTo>
                    <a:pt x="17566" y="5065"/>
                  </a:lnTo>
                  <a:cubicBezTo>
                    <a:pt x="17221" y="4536"/>
                    <a:pt x="16876" y="4008"/>
                    <a:pt x="16729" y="3692"/>
                  </a:cubicBezTo>
                  <a:cubicBezTo>
                    <a:pt x="15891" y="2532"/>
                    <a:pt x="15056" y="1688"/>
                    <a:pt x="14171" y="948"/>
                  </a:cubicBezTo>
                  <a:lnTo>
                    <a:pt x="13382" y="420"/>
                  </a:lnTo>
                  <a:lnTo>
                    <a:pt x="12547" y="104"/>
                  </a:lnTo>
                  <a:cubicBezTo>
                    <a:pt x="12325" y="52"/>
                    <a:pt x="12091" y="26"/>
                    <a:pt x="11857" y="26"/>
                  </a:cubicBezTo>
                  <a:cubicBezTo>
                    <a:pt x="11625" y="26"/>
                    <a:pt x="11391" y="52"/>
                    <a:pt x="11169" y="104"/>
                  </a:cubicBezTo>
                  <a:cubicBezTo>
                    <a:pt x="10923" y="0"/>
                    <a:pt x="10677" y="0"/>
                    <a:pt x="1043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854" name="Google Shape;867;p31"/>
          <p:cNvSpPr txBox="1"/>
          <p:nvPr>
            <p:ph type="title"/>
          </p:nvPr>
        </p:nvSpPr>
        <p:spPr>
          <a:xfrm>
            <a:off x="2286000" y="633062"/>
            <a:ext cx="4572000" cy="1053601"/>
          </a:xfrm>
          <a:prstGeom prst="rect">
            <a:avLst/>
          </a:prstGeom>
        </p:spPr>
        <p:txBody>
          <a:bodyPr/>
          <a:lstStyle/>
          <a:p>
            <a:pPr/>
            <a:r>
              <a:t>Introduction</a:t>
            </a:r>
          </a:p>
        </p:txBody>
      </p:sp>
      <p:sp>
        <p:nvSpPr>
          <p:cNvPr id="855" name="Google Shape;868;p31"/>
          <p:cNvSpPr txBox="1"/>
          <p:nvPr>
            <p:ph type="body" sz="half" idx="1"/>
          </p:nvPr>
        </p:nvSpPr>
        <p:spPr>
          <a:xfrm>
            <a:off x="1678502" y="2103037"/>
            <a:ext cx="5984186" cy="2718198"/>
          </a:xfrm>
          <a:prstGeom prst="rect">
            <a:avLst/>
          </a:prstGeom>
        </p:spPr>
        <p:txBody>
          <a:bodyPr/>
          <a:lstStyle/>
          <a:p>
            <a:pPr marL="180473" indent="-180473" algn="just">
              <a:buSzPct val="100000"/>
              <a:buChar char="•"/>
            </a:pPr>
            <a:r>
              <a:t>Organizations or corporations once established start to form relationships in their surrounding environment. </a:t>
            </a:r>
          </a:p>
          <a:p>
            <a:pPr marL="180473" indent="-180473" algn="just">
              <a:buSzPct val="100000"/>
              <a:buChar char="•"/>
            </a:pPr>
          </a:p>
          <a:p>
            <a:pPr marL="180473" indent="-180473" algn="just">
              <a:buSzPct val="100000"/>
              <a:buChar char="•"/>
            </a:pPr>
            <a:r>
              <a:t>The people that share a relationship with an organization are called </a:t>
            </a:r>
            <a:r>
              <a:rPr b="1"/>
              <a:t>Stakeholders</a:t>
            </a:r>
            <a:r>
              <a:t>.</a:t>
            </a:r>
          </a:p>
          <a:p>
            <a:pPr marL="0" indent="0" algn="just"/>
          </a:p>
          <a:p>
            <a:pPr marL="180473" indent="-180473" algn="just">
              <a:buSzPct val="100000"/>
              <a:buChar char="•"/>
            </a:pPr>
            <a:r>
              <a:t>A stakeholder is anyone who is </a:t>
            </a:r>
            <a:r>
              <a:rPr b="1"/>
              <a:t>affected</a:t>
            </a:r>
            <a:r>
              <a:t> by or can </a:t>
            </a:r>
            <a:r>
              <a:rPr b="1"/>
              <a:t>affect</a:t>
            </a:r>
            <a:r>
              <a:t> the organization.</a:t>
            </a:r>
          </a:p>
        </p:txBody>
      </p:sp>
      <p:grpSp>
        <p:nvGrpSpPr>
          <p:cNvPr id="883" name="Google Shape;869;p31"/>
          <p:cNvGrpSpPr/>
          <p:nvPr/>
        </p:nvGrpSpPr>
        <p:grpSpPr>
          <a:xfrm>
            <a:off x="-69248" y="1099486"/>
            <a:ext cx="1958131" cy="5526900"/>
            <a:chOff x="0" y="0"/>
            <a:chExt cx="1958129" cy="5526899"/>
          </a:xfrm>
        </p:grpSpPr>
        <p:sp>
          <p:nvSpPr>
            <p:cNvPr id="856" name="Google Shape;870;p31"/>
            <p:cNvSpPr/>
            <p:nvPr/>
          </p:nvSpPr>
          <p:spPr>
            <a:xfrm>
              <a:off x="460920" y="4656537"/>
              <a:ext cx="324018" cy="730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972" y="0"/>
                  </a:moveTo>
                  <a:lnTo>
                    <a:pt x="76" y="486"/>
                  </a:lnTo>
                  <a:lnTo>
                    <a:pt x="0" y="18203"/>
                  </a:lnTo>
                  <a:lnTo>
                    <a:pt x="3977" y="21420"/>
                  </a:lnTo>
                  <a:lnTo>
                    <a:pt x="11538" y="21594"/>
                  </a:lnTo>
                  <a:cubicBezTo>
                    <a:pt x="11725" y="21598"/>
                    <a:pt x="11908" y="21600"/>
                    <a:pt x="12090" y="21600"/>
                  </a:cubicBezTo>
                  <a:cubicBezTo>
                    <a:pt x="16244" y="21600"/>
                    <a:pt x="20030" y="20479"/>
                    <a:pt x="21600" y="18722"/>
                  </a:cubicBezTo>
                  <a:cubicBezTo>
                    <a:pt x="14345" y="17131"/>
                    <a:pt x="14972" y="0"/>
                    <a:pt x="1497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57" name="Google Shape;871;p31"/>
            <p:cNvSpPr/>
            <p:nvPr/>
          </p:nvSpPr>
          <p:spPr>
            <a:xfrm>
              <a:off x="445706" y="5256529"/>
              <a:ext cx="627312" cy="270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0" h="21600" fill="norm" stroke="1" extrusionOk="0">
                  <a:moveTo>
                    <a:pt x="402" y="0"/>
                  </a:moveTo>
                  <a:cubicBezTo>
                    <a:pt x="267" y="0"/>
                    <a:pt x="199" y="11"/>
                    <a:pt x="199" y="11"/>
                  </a:cubicBezTo>
                  <a:lnTo>
                    <a:pt x="0" y="21413"/>
                  </a:lnTo>
                  <a:lnTo>
                    <a:pt x="21399" y="21600"/>
                  </a:lnTo>
                  <a:cubicBezTo>
                    <a:pt x="21600" y="19638"/>
                    <a:pt x="21198" y="13375"/>
                    <a:pt x="20400" y="12442"/>
                  </a:cubicBezTo>
                  <a:lnTo>
                    <a:pt x="11399" y="1972"/>
                  </a:lnTo>
                  <a:cubicBezTo>
                    <a:pt x="11399" y="1972"/>
                    <a:pt x="10767" y="4105"/>
                    <a:pt x="9183" y="4105"/>
                  </a:cubicBezTo>
                  <a:cubicBezTo>
                    <a:pt x="8695" y="4105"/>
                    <a:pt x="8118" y="3902"/>
                    <a:pt x="7440" y="3374"/>
                  </a:cubicBezTo>
                  <a:cubicBezTo>
                    <a:pt x="3438" y="261"/>
                    <a:pt x="1079" y="0"/>
                    <a:pt x="402" y="0"/>
                  </a:cubicBezTo>
                  <a:close/>
                </a:path>
              </a:pathLst>
            </a:custGeom>
            <a:solidFill>
              <a:srgbClr val="F3D5B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58" name="Google Shape;872;p31"/>
            <p:cNvSpPr/>
            <p:nvPr/>
          </p:nvSpPr>
          <p:spPr>
            <a:xfrm flipH="1" flipV="1">
              <a:off x="442171" y="5407593"/>
              <a:ext cx="614138" cy="12880"/>
            </a:xfrm>
            <a:prstGeom prst="line">
              <a:avLst/>
            </a:prstGeom>
            <a:noFill/>
            <a:ln w="3175" cap="rnd">
              <a:solidFill>
                <a:srgbClr val="623D35"/>
              </a:solidFill>
              <a:prstDash val="solid"/>
              <a:miter lim="17531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859" name="Google Shape;873;p31"/>
            <p:cNvSpPr/>
            <p:nvPr/>
          </p:nvSpPr>
          <p:spPr>
            <a:xfrm>
              <a:off x="452713" y="5264868"/>
              <a:ext cx="71925" cy="1450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32" h="21600" fill="norm" stroke="1" extrusionOk="0">
                  <a:moveTo>
                    <a:pt x="0" y="0"/>
                  </a:moveTo>
                  <a:cubicBezTo>
                    <a:pt x="0" y="0"/>
                    <a:pt x="21600" y="11317"/>
                    <a:pt x="19371" y="21600"/>
                  </a:cubicBezTo>
                </a:path>
              </a:pathLst>
            </a:custGeom>
            <a:noFill/>
            <a:ln w="3175" cap="rnd">
              <a:solidFill>
                <a:srgbClr val="623D35"/>
              </a:solidFill>
              <a:prstDash val="solid"/>
              <a:miter lim="17531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60" name="Google Shape;874;p31"/>
            <p:cNvSpPr/>
            <p:nvPr/>
          </p:nvSpPr>
          <p:spPr>
            <a:xfrm>
              <a:off x="1337086" y="4651867"/>
              <a:ext cx="347439" cy="734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979" y="0"/>
                  </a:moveTo>
                  <a:lnTo>
                    <a:pt x="0" y="69"/>
                  </a:lnTo>
                  <a:lnTo>
                    <a:pt x="1381" y="18159"/>
                  </a:lnTo>
                  <a:lnTo>
                    <a:pt x="5090" y="21425"/>
                  </a:lnTo>
                  <a:lnTo>
                    <a:pt x="12146" y="21598"/>
                  </a:lnTo>
                  <a:cubicBezTo>
                    <a:pt x="12212" y="21600"/>
                    <a:pt x="12283" y="21600"/>
                    <a:pt x="12354" y="21600"/>
                  </a:cubicBezTo>
                  <a:cubicBezTo>
                    <a:pt x="16402" y="21600"/>
                    <a:pt x="21600" y="18744"/>
                    <a:pt x="21600" y="18744"/>
                  </a:cubicBezTo>
                  <a:cubicBezTo>
                    <a:pt x="14689" y="17575"/>
                    <a:pt x="14979" y="0"/>
                    <a:pt x="14979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61" name="Google Shape;875;p31"/>
            <p:cNvSpPr/>
            <p:nvPr/>
          </p:nvSpPr>
          <p:spPr>
            <a:xfrm>
              <a:off x="1341757" y="5256529"/>
              <a:ext cx="616373" cy="270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4" h="21600" fill="norm" stroke="1" extrusionOk="0">
                  <a:moveTo>
                    <a:pt x="529" y="0"/>
                  </a:moveTo>
                  <a:cubicBezTo>
                    <a:pt x="393" y="0"/>
                    <a:pt x="324" y="11"/>
                    <a:pt x="324" y="11"/>
                  </a:cubicBezTo>
                  <a:lnTo>
                    <a:pt x="0" y="21413"/>
                  </a:lnTo>
                  <a:lnTo>
                    <a:pt x="21156" y="21600"/>
                  </a:lnTo>
                  <a:cubicBezTo>
                    <a:pt x="21357" y="19638"/>
                    <a:pt x="21600" y="13375"/>
                    <a:pt x="20791" y="12442"/>
                  </a:cubicBezTo>
                  <a:lnTo>
                    <a:pt x="11671" y="1972"/>
                  </a:lnTo>
                  <a:cubicBezTo>
                    <a:pt x="11671" y="1972"/>
                    <a:pt x="11008" y="4105"/>
                    <a:pt x="9390" y="4105"/>
                  </a:cubicBezTo>
                  <a:cubicBezTo>
                    <a:pt x="8893" y="4105"/>
                    <a:pt x="8306" y="3902"/>
                    <a:pt x="7619" y="3374"/>
                  </a:cubicBezTo>
                  <a:cubicBezTo>
                    <a:pt x="3599" y="261"/>
                    <a:pt x="1214" y="0"/>
                    <a:pt x="529" y="0"/>
                  </a:cubicBezTo>
                  <a:close/>
                </a:path>
              </a:pathLst>
            </a:custGeom>
            <a:solidFill>
              <a:srgbClr val="F3D5B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62" name="Google Shape;876;p31"/>
            <p:cNvSpPr/>
            <p:nvPr/>
          </p:nvSpPr>
          <p:spPr>
            <a:xfrm flipH="1" flipV="1">
              <a:off x="1355769" y="5407593"/>
              <a:ext cx="600125" cy="12880"/>
            </a:xfrm>
            <a:prstGeom prst="line">
              <a:avLst/>
            </a:prstGeom>
            <a:noFill/>
            <a:ln w="3175" cap="rnd">
              <a:solidFill>
                <a:srgbClr val="623D35"/>
              </a:solidFill>
              <a:prstDash val="solid"/>
              <a:miter lim="17531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863" name="Google Shape;877;p31"/>
            <p:cNvSpPr/>
            <p:nvPr/>
          </p:nvSpPr>
          <p:spPr>
            <a:xfrm>
              <a:off x="1352299" y="5264868"/>
              <a:ext cx="70790" cy="1450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19" h="21600" fill="norm" stroke="1" extrusionOk="0">
                  <a:moveTo>
                    <a:pt x="0" y="0"/>
                  </a:moveTo>
                  <a:cubicBezTo>
                    <a:pt x="0" y="0"/>
                    <a:pt x="21600" y="11317"/>
                    <a:pt x="19355" y="21600"/>
                  </a:cubicBezTo>
                </a:path>
              </a:pathLst>
            </a:custGeom>
            <a:noFill/>
            <a:ln w="3175" cap="rnd">
              <a:solidFill>
                <a:srgbClr val="623D35"/>
              </a:solidFill>
              <a:prstDash val="solid"/>
              <a:miter lim="17531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64" name="Google Shape;878;p31"/>
            <p:cNvSpPr/>
            <p:nvPr/>
          </p:nvSpPr>
          <p:spPr>
            <a:xfrm>
              <a:off x="1317202" y="4850773"/>
              <a:ext cx="342602" cy="232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7" h="21600" fill="norm" stroke="1" extrusionOk="0">
                  <a:moveTo>
                    <a:pt x="20805" y="0"/>
                  </a:moveTo>
                  <a:cubicBezTo>
                    <a:pt x="20805" y="0"/>
                    <a:pt x="13627" y="1850"/>
                    <a:pt x="7133" y="1850"/>
                  </a:cubicBezTo>
                  <a:cubicBezTo>
                    <a:pt x="4454" y="1850"/>
                    <a:pt x="1895" y="1534"/>
                    <a:pt x="0" y="650"/>
                  </a:cubicBezTo>
                  <a:cubicBezTo>
                    <a:pt x="140" y="9250"/>
                    <a:pt x="560" y="21600"/>
                    <a:pt x="1867" y="21600"/>
                  </a:cubicBezTo>
                  <a:cubicBezTo>
                    <a:pt x="1891" y="21600"/>
                    <a:pt x="1920" y="21594"/>
                    <a:pt x="1949" y="21581"/>
                  </a:cubicBezTo>
                  <a:cubicBezTo>
                    <a:pt x="5934" y="20257"/>
                    <a:pt x="9041" y="19868"/>
                    <a:pt x="11480" y="19868"/>
                  </a:cubicBezTo>
                  <a:cubicBezTo>
                    <a:pt x="14875" y="19868"/>
                    <a:pt x="16989" y="20616"/>
                    <a:pt x="18407" y="20616"/>
                  </a:cubicBezTo>
                  <a:cubicBezTo>
                    <a:pt x="18967" y="20616"/>
                    <a:pt x="19416" y="20499"/>
                    <a:pt x="19791" y="20171"/>
                  </a:cubicBezTo>
                  <a:cubicBezTo>
                    <a:pt x="21600" y="18438"/>
                    <a:pt x="21237" y="7375"/>
                    <a:pt x="20805" y="0"/>
                  </a:cubicBezTo>
                  <a:close/>
                </a:path>
              </a:pathLst>
            </a:custGeom>
            <a:solidFill>
              <a:srgbClr val="0B122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65" name="Google Shape;879;p31"/>
            <p:cNvSpPr/>
            <p:nvPr/>
          </p:nvSpPr>
          <p:spPr>
            <a:xfrm>
              <a:off x="443190" y="4945523"/>
              <a:ext cx="334742" cy="1778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600" fill="norm" stroke="1" extrusionOk="0">
                  <a:moveTo>
                    <a:pt x="814" y="0"/>
                  </a:moveTo>
                  <a:cubicBezTo>
                    <a:pt x="-134" y="6962"/>
                    <a:pt x="-648" y="17904"/>
                    <a:pt x="1549" y="18609"/>
                  </a:cubicBezTo>
                  <a:cubicBezTo>
                    <a:pt x="6594" y="20068"/>
                    <a:pt x="10812" y="21600"/>
                    <a:pt x="13948" y="21600"/>
                  </a:cubicBezTo>
                  <a:cubicBezTo>
                    <a:pt x="16642" y="21600"/>
                    <a:pt x="18538" y="20473"/>
                    <a:pt x="19486" y="17191"/>
                  </a:cubicBezTo>
                  <a:cubicBezTo>
                    <a:pt x="20292" y="13779"/>
                    <a:pt x="20806" y="9945"/>
                    <a:pt x="20952" y="6111"/>
                  </a:cubicBezTo>
                  <a:cubicBezTo>
                    <a:pt x="20509" y="6111"/>
                    <a:pt x="3524" y="1986"/>
                    <a:pt x="814" y="0"/>
                  </a:cubicBezTo>
                  <a:close/>
                </a:path>
              </a:pathLst>
            </a:custGeom>
            <a:solidFill>
              <a:srgbClr val="0B122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66" name="Google Shape;880;p31"/>
            <p:cNvSpPr/>
            <p:nvPr/>
          </p:nvSpPr>
          <p:spPr>
            <a:xfrm>
              <a:off x="334543" y="2185843"/>
              <a:ext cx="1384126" cy="2937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4" h="21600" fill="norm" stroke="1" extrusionOk="0">
                  <a:moveTo>
                    <a:pt x="10119" y="0"/>
                  </a:moveTo>
                  <a:cubicBezTo>
                    <a:pt x="6193" y="0"/>
                    <a:pt x="804" y="523"/>
                    <a:pt x="0" y="1756"/>
                  </a:cubicBezTo>
                  <a:cubicBezTo>
                    <a:pt x="0" y="1756"/>
                    <a:pt x="1395" y="9549"/>
                    <a:pt x="987" y="11277"/>
                  </a:cubicBezTo>
                  <a:cubicBezTo>
                    <a:pt x="612" y="12989"/>
                    <a:pt x="-578" y="19922"/>
                    <a:pt x="1514" y="20292"/>
                  </a:cubicBezTo>
                  <a:cubicBezTo>
                    <a:pt x="1293" y="20714"/>
                    <a:pt x="1174" y="21376"/>
                    <a:pt x="1684" y="21419"/>
                  </a:cubicBezTo>
                  <a:cubicBezTo>
                    <a:pt x="2856" y="21507"/>
                    <a:pt x="3836" y="21600"/>
                    <a:pt x="4568" y="21600"/>
                  </a:cubicBezTo>
                  <a:cubicBezTo>
                    <a:pt x="5195" y="21600"/>
                    <a:pt x="5641" y="21532"/>
                    <a:pt x="5869" y="21333"/>
                  </a:cubicBezTo>
                  <a:cubicBezTo>
                    <a:pt x="6055" y="21127"/>
                    <a:pt x="6158" y="20894"/>
                    <a:pt x="6192" y="20662"/>
                  </a:cubicBezTo>
                  <a:cubicBezTo>
                    <a:pt x="6650" y="20576"/>
                    <a:pt x="6974" y="20395"/>
                    <a:pt x="7075" y="20069"/>
                  </a:cubicBezTo>
                  <a:cubicBezTo>
                    <a:pt x="7484" y="18864"/>
                    <a:pt x="8317" y="17789"/>
                    <a:pt x="7926" y="16379"/>
                  </a:cubicBezTo>
                  <a:cubicBezTo>
                    <a:pt x="7518" y="14968"/>
                    <a:pt x="7246" y="12947"/>
                    <a:pt x="8453" y="10736"/>
                  </a:cubicBezTo>
                  <a:cubicBezTo>
                    <a:pt x="9561" y="8671"/>
                    <a:pt x="8446" y="7061"/>
                    <a:pt x="9463" y="7061"/>
                  </a:cubicBezTo>
                  <a:cubicBezTo>
                    <a:pt x="9539" y="7061"/>
                    <a:pt x="9627" y="7070"/>
                    <a:pt x="9729" y="7088"/>
                  </a:cubicBezTo>
                  <a:cubicBezTo>
                    <a:pt x="11174" y="7364"/>
                    <a:pt x="12264" y="10142"/>
                    <a:pt x="12790" y="11080"/>
                  </a:cubicBezTo>
                  <a:cubicBezTo>
                    <a:pt x="13283" y="11949"/>
                    <a:pt x="11243" y="17522"/>
                    <a:pt x="13199" y="19157"/>
                  </a:cubicBezTo>
                  <a:cubicBezTo>
                    <a:pt x="13420" y="19346"/>
                    <a:pt x="13709" y="19509"/>
                    <a:pt x="14049" y="19647"/>
                  </a:cubicBezTo>
                  <a:cubicBezTo>
                    <a:pt x="14083" y="20329"/>
                    <a:pt x="14181" y="21309"/>
                    <a:pt x="14488" y="21309"/>
                  </a:cubicBezTo>
                  <a:cubicBezTo>
                    <a:pt x="14495" y="21309"/>
                    <a:pt x="14502" y="21308"/>
                    <a:pt x="14509" y="21307"/>
                  </a:cubicBezTo>
                  <a:cubicBezTo>
                    <a:pt x="15447" y="21202"/>
                    <a:pt x="16179" y="21171"/>
                    <a:pt x="16756" y="21171"/>
                  </a:cubicBezTo>
                  <a:cubicBezTo>
                    <a:pt x="17558" y="21171"/>
                    <a:pt x="18058" y="21231"/>
                    <a:pt x="18389" y="21231"/>
                  </a:cubicBezTo>
                  <a:cubicBezTo>
                    <a:pt x="18519" y="21231"/>
                    <a:pt x="18624" y="21221"/>
                    <a:pt x="18709" y="21195"/>
                  </a:cubicBezTo>
                  <a:cubicBezTo>
                    <a:pt x="19134" y="21058"/>
                    <a:pt x="19050" y="20181"/>
                    <a:pt x="18947" y="19596"/>
                  </a:cubicBezTo>
                  <a:cubicBezTo>
                    <a:pt x="19457" y="19363"/>
                    <a:pt x="19764" y="19028"/>
                    <a:pt x="19798" y="18684"/>
                  </a:cubicBezTo>
                  <a:cubicBezTo>
                    <a:pt x="20070" y="17273"/>
                    <a:pt x="20087" y="17049"/>
                    <a:pt x="19832" y="14030"/>
                  </a:cubicBezTo>
                  <a:cubicBezTo>
                    <a:pt x="19560" y="11019"/>
                    <a:pt x="21022" y="10142"/>
                    <a:pt x="19168" y="7794"/>
                  </a:cubicBezTo>
                  <a:cubicBezTo>
                    <a:pt x="17298" y="5437"/>
                    <a:pt x="16345" y="551"/>
                    <a:pt x="13181" y="147"/>
                  </a:cubicBezTo>
                  <a:cubicBezTo>
                    <a:pt x="12426" y="51"/>
                    <a:pt x="11343" y="0"/>
                    <a:pt x="10119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67" name="Google Shape;881;p31"/>
            <p:cNvSpPr/>
            <p:nvPr/>
          </p:nvSpPr>
          <p:spPr>
            <a:xfrm>
              <a:off x="472597" y="2729919"/>
              <a:ext cx="146612" cy="2229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171" h="21600" fill="norm" stroke="1" extrusionOk="0">
                  <a:moveTo>
                    <a:pt x="8256" y="21600"/>
                  </a:moveTo>
                  <a:cubicBezTo>
                    <a:pt x="8256" y="21600"/>
                    <a:pt x="18659" y="19583"/>
                    <a:pt x="11874" y="17645"/>
                  </a:cubicBezTo>
                  <a:cubicBezTo>
                    <a:pt x="5199" y="15718"/>
                    <a:pt x="-2941" y="11616"/>
                    <a:pt x="2264" y="9316"/>
                  </a:cubicBezTo>
                  <a:cubicBezTo>
                    <a:pt x="7462" y="7003"/>
                    <a:pt x="6669" y="1416"/>
                    <a:pt x="0" y="0"/>
                  </a:cubicBezTo>
                </a:path>
              </a:pathLst>
            </a:custGeom>
            <a:noFill/>
            <a:ln w="4825" cap="rnd">
              <a:solidFill>
                <a:srgbClr val="FFFFFF"/>
              </a:solidFill>
              <a:prstDash val="solid"/>
              <a:miter lim="17531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68" name="Google Shape;882;p31"/>
            <p:cNvSpPr/>
            <p:nvPr/>
          </p:nvSpPr>
          <p:spPr>
            <a:xfrm>
              <a:off x="469881" y="258025"/>
              <a:ext cx="503384" cy="998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48" h="21600" fill="norm" stroke="1" extrusionOk="0">
                  <a:moveTo>
                    <a:pt x="9526" y="0"/>
                  </a:moveTo>
                  <a:cubicBezTo>
                    <a:pt x="6214" y="0"/>
                    <a:pt x="3649" y="1076"/>
                    <a:pt x="2328" y="2708"/>
                  </a:cubicBezTo>
                  <a:cubicBezTo>
                    <a:pt x="1943" y="3265"/>
                    <a:pt x="1655" y="3847"/>
                    <a:pt x="1605" y="4454"/>
                  </a:cubicBezTo>
                  <a:cubicBezTo>
                    <a:pt x="1462" y="5238"/>
                    <a:pt x="1462" y="6023"/>
                    <a:pt x="1509" y="6807"/>
                  </a:cubicBezTo>
                  <a:cubicBezTo>
                    <a:pt x="1028" y="6833"/>
                    <a:pt x="546" y="6984"/>
                    <a:pt x="255" y="7212"/>
                  </a:cubicBezTo>
                  <a:cubicBezTo>
                    <a:pt x="-419" y="7844"/>
                    <a:pt x="304" y="8628"/>
                    <a:pt x="1701" y="8704"/>
                  </a:cubicBezTo>
                  <a:lnTo>
                    <a:pt x="1993" y="8730"/>
                  </a:lnTo>
                  <a:cubicBezTo>
                    <a:pt x="2859" y="10830"/>
                    <a:pt x="4402" y="11841"/>
                    <a:pt x="4402" y="11841"/>
                  </a:cubicBezTo>
                  <a:lnTo>
                    <a:pt x="3921" y="16749"/>
                  </a:lnTo>
                  <a:cubicBezTo>
                    <a:pt x="5871" y="20091"/>
                    <a:pt x="8373" y="21600"/>
                    <a:pt x="10631" y="21600"/>
                  </a:cubicBezTo>
                  <a:cubicBezTo>
                    <a:pt x="13005" y="21600"/>
                    <a:pt x="15109" y="19932"/>
                    <a:pt x="16022" y="16977"/>
                  </a:cubicBezTo>
                  <a:lnTo>
                    <a:pt x="15925" y="11993"/>
                  </a:lnTo>
                  <a:cubicBezTo>
                    <a:pt x="17036" y="11361"/>
                    <a:pt x="17999" y="10222"/>
                    <a:pt x="18579" y="8957"/>
                  </a:cubicBezTo>
                  <a:lnTo>
                    <a:pt x="19011" y="8957"/>
                  </a:lnTo>
                  <a:cubicBezTo>
                    <a:pt x="20361" y="8882"/>
                    <a:pt x="21181" y="8097"/>
                    <a:pt x="20507" y="7465"/>
                  </a:cubicBezTo>
                  <a:cubicBezTo>
                    <a:pt x="20218" y="7212"/>
                    <a:pt x="19688" y="7035"/>
                    <a:pt x="19157" y="7009"/>
                  </a:cubicBezTo>
                  <a:cubicBezTo>
                    <a:pt x="19303" y="6074"/>
                    <a:pt x="19107" y="5137"/>
                    <a:pt x="18676" y="4201"/>
                  </a:cubicBezTo>
                  <a:cubicBezTo>
                    <a:pt x="17325" y="1469"/>
                    <a:pt x="14479" y="52"/>
                    <a:pt x="9754" y="1"/>
                  </a:cubicBezTo>
                  <a:cubicBezTo>
                    <a:pt x="9677" y="0"/>
                    <a:pt x="9603" y="0"/>
                    <a:pt x="9526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69" name="Google Shape;883;p31"/>
            <p:cNvSpPr/>
            <p:nvPr/>
          </p:nvSpPr>
          <p:spPr>
            <a:xfrm>
              <a:off x="577889" y="805570"/>
              <a:ext cx="279579" cy="117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0" y="0"/>
                    <a:pt x="6377" y="21600"/>
                    <a:pt x="15981" y="21600"/>
                  </a:cubicBezTo>
                  <a:cubicBezTo>
                    <a:pt x="17749" y="21600"/>
                    <a:pt x="19631" y="20864"/>
                    <a:pt x="21600" y="19124"/>
                  </a:cubicBezTo>
                  <a:lnTo>
                    <a:pt x="21507" y="1287"/>
                  </a:lnTo>
                  <a:cubicBezTo>
                    <a:pt x="18368" y="7613"/>
                    <a:pt x="15151" y="12148"/>
                    <a:pt x="11388" y="12148"/>
                  </a:cubicBezTo>
                  <a:cubicBezTo>
                    <a:pt x="8109" y="12148"/>
                    <a:pt x="4418" y="8704"/>
                    <a:pt x="0" y="0"/>
                  </a:cubicBezTo>
                  <a:close/>
                </a:path>
              </a:pathLst>
            </a:custGeom>
            <a:solidFill>
              <a:srgbClr val="0F1C4D">
                <a:alpha val="4469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70" name="Google Shape;884;p31"/>
            <p:cNvSpPr/>
            <p:nvPr/>
          </p:nvSpPr>
          <p:spPr>
            <a:xfrm>
              <a:off x="489974" y="596187"/>
              <a:ext cx="22393" cy="33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97" h="18054" fill="norm" stroke="1" extrusionOk="0">
                  <a:moveTo>
                    <a:pt x="17643" y="0"/>
                  </a:moveTo>
                  <a:cubicBezTo>
                    <a:pt x="17643" y="0"/>
                    <a:pt x="-1903" y="616"/>
                    <a:pt x="151" y="10800"/>
                  </a:cubicBezTo>
                  <a:cubicBezTo>
                    <a:pt x="2206" y="21600"/>
                    <a:pt x="19697" y="17142"/>
                    <a:pt x="19697" y="17142"/>
                  </a:cubicBezTo>
                </a:path>
              </a:pathLst>
            </a:custGeom>
            <a:noFill/>
            <a:ln w="3499" cap="rnd">
              <a:solidFill>
                <a:srgbClr val="0F1C4D"/>
              </a:solidFill>
              <a:prstDash val="solid"/>
              <a:miter lim="17531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71" name="Google Shape;885;p31"/>
            <p:cNvSpPr/>
            <p:nvPr/>
          </p:nvSpPr>
          <p:spPr>
            <a:xfrm>
              <a:off x="444031" y="0"/>
              <a:ext cx="608957" cy="3641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58" h="21600" fill="norm" stroke="1" extrusionOk="0">
                  <a:moveTo>
                    <a:pt x="7455" y="0"/>
                  </a:moveTo>
                  <a:cubicBezTo>
                    <a:pt x="6672" y="0"/>
                    <a:pt x="7049" y="6757"/>
                    <a:pt x="6117" y="8162"/>
                  </a:cubicBezTo>
                  <a:cubicBezTo>
                    <a:pt x="5985" y="8364"/>
                    <a:pt x="5880" y="8455"/>
                    <a:pt x="5800" y="8455"/>
                  </a:cubicBezTo>
                  <a:cubicBezTo>
                    <a:pt x="5204" y="8455"/>
                    <a:pt x="5778" y="3685"/>
                    <a:pt x="5021" y="2403"/>
                  </a:cubicBezTo>
                  <a:cubicBezTo>
                    <a:pt x="4912" y="2236"/>
                    <a:pt x="4827" y="2157"/>
                    <a:pt x="4760" y="2157"/>
                  </a:cubicBezTo>
                  <a:cubicBezTo>
                    <a:pt x="4274" y="2157"/>
                    <a:pt x="4787" y="6199"/>
                    <a:pt x="4787" y="8581"/>
                  </a:cubicBezTo>
                  <a:cubicBezTo>
                    <a:pt x="4787" y="9717"/>
                    <a:pt x="4635" y="10192"/>
                    <a:pt x="4410" y="10192"/>
                  </a:cubicBezTo>
                  <a:cubicBezTo>
                    <a:pt x="4100" y="10192"/>
                    <a:pt x="3647" y="9282"/>
                    <a:pt x="3261" y="7956"/>
                  </a:cubicBezTo>
                  <a:cubicBezTo>
                    <a:pt x="2987" y="6978"/>
                    <a:pt x="2621" y="6551"/>
                    <a:pt x="2307" y="6551"/>
                  </a:cubicBezTo>
                  <a:cubicBezTo>
                    <a:pt x="1907" y="6551"/>
                    <a:pt x="1593" y="7244"/>
                    <a:pt x="1657" y="8372"/>
                  </a:cubicBezTo>
                  <a:cubicBezTo>
                    <a:pt x="1724" y="10058"/>
                    <a:pt x="3273" y="12084"/>
                    <a:pt x="2806" y="12084"/>
                  </a:cubicBezTo>
                  <a:cubicBezTo>
                    <a:pt x="2715" y="12084"/>
                    <a:pt x="2550" y="12009"/>
                    <a:pt x="2284" y="11843"/>
                  </a:cubicBezTo>
                  <a:cubicBezTo>
                    <a:pt x="1762" y="11503"/>
                    <a:pt x="1236" y="11340"/>
                    <a:pt x="819" y="11340"/>
                  </a:cubicBezTo>
                  <a:cubicBezTo>
                    <a:pt x="-40" y="11340"/>
                    <a:pt x="-426" y="12037"/>
                    <a:pt x="680" y="13300"/>
                  </a:cubicBezTo>
                  <a:cubicBezTo>
                    <a:pt x="1330" y="14028"/>
                    <a:pt x="1823" y="14135"/>
                    <a:pt x="2070" y="14135"/>
                  </a:cubicBezTo>
                  <a:cubicBezTo>
                    <a:pt x="2171" y="14135"/>
                    <a:pt x="2229" y="14115"/>
                    <a:pt x="2240" y="14115"/>
                  </a:cubicBezTo>
                  <a:cubicBezTo>
                    <a:pt x="2269" y="14115"/>
                    <a:pt x="1970" y="14238"/>
                    <a:pt x="1229" y="15105"/>
                  </a:cubicBezTo>
                  <a:cubicBezTo>
                    <a:pt x="-18" y="16577"/>
                    <a:pt x="225" y="17424"/>
                    <a:pt x="1017" y="17424"/>
                  </a:cubicBezTo>
                  <a:cubicBezTo>
                    <a:pt x="1343" y="17424"/>
                    <a:pt x="1760" y="17282"/>
                    <a:pt x="2206" y="16977"/>
                  </a:cubicBezTo>
                  <a:cubicBezTo>
                    <a:pt x="2543" y="16720"/>
                    <a:pt x="2904" y="16593"/>
                    <a:pt x="3268" y="16593"/>
                  </a:cubicBezTo>
                  <a:cubicBezTo>
                    <a:pt x="3795" y="16593"/>
                    <a:pt x="4325" y="16858"/>
                    <a:pt x="4787" y="17392"/>
                  </a:cubicBezTo>
                  <a:cubicBezTo>
                    <a:pt x="4787" y="17392"/>
                    <a:pt x="14995" y="19890"/>
                    <a:pt x="17614" y="20864"/>
                  </a:cubicBezTo>
                  <a:cubicBezTo>
                    <a:pt x="18718" y="21307"/>
                    <a:pt x="19171" y="21600"/>
                    <a:pt x="19405" y="21600"/>
                  </a:cubicBezTo>
                  <a:cubicBezTo>
                    <a:pt x="19717" y="21600"/>
                    <a:pt x="19635" y="21074"/>
                    <a:pt x="20195" y="19684"/>
                  </a:cubicBezTo>
                  <a:cubicBezTo>
                    <a:pt x="21174" y="17183"/>
                    <a:pt x="17380" y="16767"/>
                    <a:pt x="18593" y="16767"/>
                  </a:cubicBezTo>
                  <a:cubicBezTo>
                    <a:pt x="19766" y="16767"/>
                    <a:pt x="20625" y="15936"/>
                    <a:pt x="19570" y="14546"/>
                  </a:cubicBezTo>
                  <a:cubicBezTo>
                    <a:pt x="18475" y="13090"/>
                    <a:pt x="16637" y="13715"/>
                    <a:pt x="18359" y="12674"/>
                  </a:cubicBezTo>
                  <a:cubicBezTo>
                    <a:pt x="19668" y="11883"/>
                    <a:pt x="19867" y="9919"/>
                    <a:pt x="19075" y="9919"/>
                  </a:cubicBezTo>
                  <a:cubicBezTo>
                    <a:pt x="18827" y="9919"/>
                    <a:pt x="18484" y="10113"/>
                    <a:pt x="18044" y="10592"/>
                  </a:cubicBezTo>
                  <a:cubicBezTo>
                    <a:pt x="17554" y="11150"/>
                    <a:pt x="17114" y="11364"/>
                    <a:pt x="16766" y="11364"/>
                  </a:cubicBezTo>
                  <a:cubicBezTo>
                    <a:pt x="15814" y="11364"/>
                    <a:pt x="15541" y="9765"/>
                    <a:pt x="16715" y="9203"/>
                  </a:cubicBezTo>
                  <a:cubicBezTo>
                    <a:pt x="18022" y="8542"/>
                    <a:pt x="17670" y="5898"/>
                    <a:pt x="16920" y="5898"/>
                  </a:cubicBezTo>
                  <a:cubicBezTo>
                    <a:pt x="16726" y="5898"/>
                    <a:pt x="16507" y="6072"/>
                    <a:pt x="16284" y="6499"/>
                  </a:cubicBezTo>
                  <a:cubicBezTo>
                    <a:pt x="15573" y="7905"/>
                    <a:pt x="13592" y="9088"/>
                    <a:pt x="12983" y="9088"/>
                  </a:cubicBezTo>
                  <a:cubicBezTo>
                    <a:pt x="12693" y="9088"/>
                    <a:pt x="12717" y="8815"/>
                    <a:pt x="13351" y="8162"/>
                  </a:cubicBezTo>
                  <a:cubicBezTo>
                    <a:pt x="14857" y="6559"/>
                    <a:pt x="14832" y="1421"/>
                    <a:pt x="14241" y="1421"/>
                  </a:cubicBezTo>
                  <a:cubicBezTo>
                    <a:pt x="14065" y="1421"/>
                    <a:pt x="13839" y="1880"/>
                    <a:pt x="13587" y="3028"/>
                  </a:cubicBezTo>
                  <a:cubicBezTo>
                    <a:pt x="12713" y="6959"/>
                    <a:pt x="11716" y="7354"/>
                    <a:pt x="10732" y="7354"/>
                  </a:cubicBezTo>
                  <a:cubicBezTo>
                    <a:pt x="10482" y="7354"/>
                    <a:pt x="10235" y="7331"/>
                    <a:pt x="9989" y="7331"/>
                  </a:cubicBezTo>
                  <a:cubicBezTo>
                    <a:pt x="8816" y="7331"/>
                    <a:pt x="12374" y="3028"/>
                    <a:pt x="11943" y="598"/>
                  </a:cubicBezTo>
                  <a:cubicBezTo>
                    <a:pt x="11881" y="234"/>
                    <a:pt x="11785" y="75"/>
                    <a:pt x="11664" y="75"/>
                  </a:cubicBezTo>
                  <a:cubicBezTo>
                    <a:pt x="10955" y="75"/>
                    <a:pt x="9369" y="5494"/>
                    <a:pt x="8267" y="6915"/>
                  </a:cubicBezTo>
                  <a:cubicBezTo>
                    <a:pt x="8113" y="7113"/>
                    <a:pt x="8008" y="7204"/>
                    <a:pt x="7941" y="7204"/>
                  </a:cubicBezTo>
                  <a:cubicBezTo>
                    <a:pt x="7444" y="7204"/>
                    <a:pt x="8974" y="2347"/>
                    <a:pt x="7837" y="392"/>
                  </a:cubicBezTo>
                  <a:cubicBezTo>
                    <a:pt x="7685" y="123"/>
                    <a:pt x="7560" y="0"/>
                    <a:pt x="7455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72" name="Google Shape;886;p31"/>
            <p:cNvSpPr/>
            <p:nvPr/>
          </p:nvSpPr>
          <p:spPr>
            <a:xfrm>
              <a:off x="480758" y="189365"/>
              <a:ext cx="513560" cy="381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06" h="21600" fill="norm" stroke="1" extrusionOk="0">
                  <a:moveTo>
                    <a:pt x="13133" y="0"/>
                  </a:moveTo>
                  <a:cubicBezTo>
                    <a:pt x="12925" y="0"/>
                    <a:pt x="12709" y="15"/>
                    <a:pt x="12486" y="49"/>
                  </a:cubicBezTo>
                  <a:cubicBezTo>
                    <a:pt x="9117" y="624"/>
                    <a:pt x="9192" y="2115"/>
                    <a:pt x="7186" y="2115"/>
                  </a:cubicBezTo>
                  <a:cubicBezTo>
                    <a:pt x="7105" y="2115"/>
                    <a:pt x="7017" y="2111"/>
                    <a:pt x="6926" y="2107"/>
                  </a:cubicBezTo>
                  <a:cubicBezTo>
                    <a:pt x="5652" y="2372"/>
                    <a:pt x="4420" y="3102"/>
                    <a:pt x="3417" y="4294"/>
                  </a:cubicBezTo>
                  <a:cubicBezTo>
                    <a:pt x="1504" y="6351"/>
                    <a:pt x="1504" y="6351"/>
                    <a:pt x="1369" y="8141"/>
                  </a:cubicBezTo>
                  <a:cubicBezTo>
                    <a:pt x="1231" y="9998"/>
                    <a:pt x="-638" y="14972"/>
                    <a:pt x="228" y="17027"/>
                  </a:cubicBezTo>
                  <a:cubicBezTo>
                    <a:pt x="228" y="17027"/>
                    <a:pt x="126" y="21244"/>
                    <a:pt x="911" y="21244"/>
                  </a:cubicBezTo>
                  <a:cubicBezTo>
                    <a:pt x="1039" y="21244"/>
                    <a:pt x="1189" y="21135"/>
                    <a:pt x="1369" y="20874"/>
                  </a:cubicBezTo>
                  <a:cubicBezTo>
                    <a:pt x="2642" y="19016"/>
                    <a:pt x="2871" y="13713"/>
                    <a:pt x="5286" y="12188"/>
                  </a:cubicBezTo>
                  <a:cubicBezTo>
                    <a:pt x="6567" y="11413"/>
                    <a:pt x="8194" y="10789"/>
                    <a:pt x="9803" y="10789"/>
                  </a:cubicBezTo>
                  <a:cubicBezTo>
                    <a:pt x="11223" y="10789"/>
                    <a:pt x="12629" y="11277"/>
                    <a:pt x="13762" y="12585"/>
                  </a:cubicBezTo>
                  <a:cubicBezTo>
                    <a:pt x="16177" y="15370"/>
                    <a:pt x="16314" y="18286"/>
                    <a:pt x="16177" y="19746"/>
                  </a:cubicBezTo>
                  <a:cubicBezTo>
                    <a:pt x="16094" y="20635"/>
                    <a:pt x="16671" y="21600"/>
                    <a:pt x="17198" y="21600"/>
                  </a:cubicBezTo>
                  <a:cubicBezTo>
                    <a:pt x="17534" y="21600"/>
                    <a:pt x="17848" y="21207"/>
                    <a:pt x="17955" y="20144"/>
                  </a:cubicBezTo>
                  <a:cubicBezTo>
                    <a:pt x="18183" y="17359"/>
                    <a:pt x="17682" y="16830"/>
                    <a:pt x="18729" y="14242"/>
                  </a:cubicBezTo>
                  <a:cubicBezTo>
                    <a:pt x="19733" y="11655"/>
                    <a:pt x="18319" y="11458"/>
                    <a:pt x="18820" y="10199"/>
                  </a:cubicBezTo>
                  <a:cubicBezTo>
                    <a:pt x="19322" y="8871"/>
                    <a:pt x="20962" y="9665"/>
                    <a:pt x="19231" y="6484"/>
                  </a:cubicBezTo>
                  <a:cubicBezTo>
                    <a:pt x="17565" y="3563"/>
                    <a:pt x="16221" y="0"/>
                    <a:pt x="1313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73" name="Google Shape;887;p31"/>
            <p:cNvSpPr/>
            <p:nvPr/>
          </p:nvSpPr>
          <p:spPr>
            <a:xfrm>
              <a:off x="733425" y="235872"/>
              <a:ext cx="168481" cy="1298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0" y="0"/>
                    <a:pt x="9153" y="18881"/>
                    <a:pt x="21600" y="21600"/>
                  </a:cubicBezTo>
                </a:path>
              </a:pathLst>
            </a:custGeom>
            <a:noFill/>
            <a:ln w="3175" cap="rnd">
              <a:solidFill>
                <a:srgbClr val="FFFFFF"/>
              </a:solidFill>
              <a:prstDash val="solid"/>
              <a:miter lim="17531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74" name="Google Shape;888;p31"/>
            <p:cNvSpPr/>
            <p:nvPr/>
          </p:nvSpPr>
          <p:spPr>
            <a:xfrm>
              <a:off x="548597" y="316609"/>
              <a:ext cx="133384" cy="58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7624" y="4315"/>
                    <a:pt x="13269" y="6904"/>
                    <a:pt x="8904" y="7348"/>
                  </a:cubicBezTo>
                  <a:cubicBezTo>
                    <a:pt x="4927" y="7767"/>
                    <a:pt x="1524" y="13389"/>
                    <a:pt x="0" y="21600"/>
                  </a:cubicBezTo>
                </a:path>
              </a:pathLst>
            </a:custGeom>
            <a:noFill/>
            <a:ln w="3175" cap="rnd">
              <a:solidFill>
                <a:srgbClr val="FFFFFF"/>
              </a:solidFill>
              <a:prstDash val="solid"/>
              <a:miter lim="17531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75" name="Google Shape;889;p31"/>
            <p:cNvSpPr/>
            <p:nvPr/>
          </p:nvSpPr>
          <p:spPr>
            <a:xfrm>
              <a:off x="513500" y="404353"/>
              <a:ext cx="54982" cy="397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0" y="21600"/>
                    <a:pt x="11508" y="3805"/>
                    <a:pt x="21600" y="0"/>
                  </a:cubicBezTo>
                </a:path>
              </a:pathLst>
            </a:custGeom>
            <a:noFill/>
            <a:ln w="3175" cap="rnd">
              <a:solidFill>
                <a:srgbClr val="FFFFFF"/>
              </a:solidFill>
              <a:prstDash val="solid"/>
              <a:miter lim="17531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76" name="Google Shape;890;p31"/>
            <p:cNvSpPr/>
            <p:nvPr/>
          </p:nvSpPr>
          <p:spPr>
            <a:xfrm>
              <a:off x="1287976" y="2042985"/>
              <a:ext cx="596716" cy="1315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5" h="21600" fill="norm" stroke="1" extrusionOk="0">
                  <a:moveTo>
                    <a:pt x="6981" y="0"/>
                  </a:moveTo>
                  <a:cubicBezTo>
                    <a:pt x="5067" y="0"/>
                    <a:pt x="2213" y="836"/>
                    <a:pt x="283" y="836"/>
                  </a:cubicBezTo>
                  <a:cubicBezTo>
                    <a:pt x="185" y="836"/>
                    <a:pt x="90" y="834"/>
                    <a:pt x="0" y="830"/>
                  </a:cubicBezTo>
                  <a:lnTo>
                    <a:pt x="14332" y="17219"/>
                  </a:lnTo>
                  <a:cubicBezTo>
                    <a:pt x="14667" y="17642"/>
                    <a:pt x="15166" y="18045"/>
                    <a:pt x="15751" y="18410"/>
                  </a:cubicBezTo>
                  <a:cubicBezTo>
                    <a:pt x="16904" y="19144"/>
                    <a:pt x="18860" y="20300"/>
                    <a:pt x="19539" y="20300"/>
                  </a:cubicBezTo>
                  <a:cubicBezTo>
                    <a:pt x="19570" y="20300"/>
                    <a:pt x="19599" y="20298"/>
                    <a:pt x="19625" y="20293"/>
                  </a:cubicBezTo>
                  <a:cubicBezTo>
                    <a:pt x="19801" y="20256"/>
                    <a:pt x="19870" y="20159"/>
                    <a:pt x="19870" y="20032"/>
                  </a:cubicBezTo>
                  <a:cubicBezTo>
                    <a:pt x="20157" y="20495"/>
                    <a:pt x="20459" y="20980"/>
                    <a:pt x="20626" y="21234"/>
                  </a:cubicBezTo>
                  <a:cubicBezTo>
                    <a:pt x="20790" y="21488"/>
                    <a:pt x="20937" y="21600"/>
                    <a:pt x="21046" y="21600"/>
                  </a:cubicBezTo>
                  <a:cubicBezTo>
                    <a:pt x="21600" y="21600"/>
                    <a:pt x="21229" y="18733"/>
                    <a:pt x="17750" y="16777"/>
                  </a:cubicBezTo>
                  <a:cubicBezTo>
                    <a:pt x="15499" y="15528"/>
                    <a:pt x="7375" y="1561"/>
                    <a:pt x="7206" y="3"/>
                  </a:cubicBezTo>
                  <a:cubicBezTo>
                    <a:pt x="7133" y="1"/>
                    <a:pt x="7057" y="0"/>
                    <a:pt x="6981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77" name="Google Shape;891;p31"/>
            <p:cNvSpPr/>
            <p:nvPr/>
          </p:nvSpPr>
          <p:spPr>
            <a:xfrm>
              <a:off x="726419" y="3031716"/>
              <a:ext cx="123780" cy="180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31" h="21600" fill="norm" stroke="1" extrusionOk="0">
                  <a:moveTo>
                    <a:pt x="0" y="0"/>
                  </a:moveTo>
                  <a:cubicBezTo>
                    <a:pt x="0" y="0"/>
                    <a:pt x="9101" y="21600"/>
                    <a:pt x="14923" y="21600"/>
                  </a:cubicBezTo>
                  <a:cubicBezTo>
                    <a:pt x="15182" y="21600"/>
                    <a:pt x="15430" y="21552"/>
                    <a:pt x="15678" y="21464"/>
                  </a:cubicBezTo>
                  <a:cubicBezTo>
                    <a:pt x="21600" y="19359"/>
                    <a:pt x="16205" y="7011"/>
                    <a:pt x="15678" y="5186"/>
                  </a:cubicBezTo>
                  <a:cubicBezTo>
                    <a:pt x="15162" y="3505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78" name="Google Shape;892;p31"/>
            <p:cNvSpPr/>
            <p:nvPr/>
          </p:nvSpPr>
          <p:spPr>
            <a:xfrm>
              <a:off x="0" y="970714"/>
              <a:ext cx="1564362" cy="1592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293" h="21600" fill="norm" stroke="1" extrusionOk="0">
                  <a:moveTo>
                    <a:pt x="6150" y="0"/>
                  </a:moveTo>
                  <a:cubicBezTo>
                    <a:pt x="5177" y="0"/>
                    <a:pt x="2991" y="1154"/>
                    <a:pt x="1244" y="9726"/>
                  </a:cubicBezTo>
                  <a:cubicBezTo>
                    <a:pt x="848" y="11741"/>
                    <a:pt x="-1902" y="16915"/>
                    <a:pt x="2325" y="19597"/>
                  </a:cubicBezTo>
                  <a:cubicBezTo>
                    <a:pt x="2456" y="19678"/>
                    <a:pt x="2709" y="19705"/>
                    <a:pt x="2978" y="19705"/>
                  </a:cubicBezTo>
                  <a:cubicBezTo>
                    <a:pt x="3437" y="19705"/>
                    <a:pt x="3939" y="19628"/>
                    <a:pt x="3939" y="19628"/>
                  </a:cubicBezTo>
                  <a:cubicBezTo>
                    <a:pt x="3926" y="19707"/>
                    <a:pt x="3926" y="20882"/>
                    <a:pt x="4377" y="21279"/>
                  </a:cubicBezTo>
                  <a:cubicBezTo>
                    <a:pt x="5436" y="21279"/>
                    <a:pt x="6380" y="21135"/>
                    <a:pt x="7772" y="21135"/>
                  </a:cubicBezTo>
                  <a:cubicBezTo>
                    <a:pt x="8735" y="21135"/>
                    <a:pt x="9912" y="21204"/>
                    <a:pt x="11490" y="21437"/>
                  </a:cubicBezTo>
                  <a:cubicBezTo>
                    <a:pt x="12204" y="21545"/>
                    <a:pt x="12797" y="21600"/>
                    <a:pt x="13310" y="21600"/>
                  </a:cubicBezTo>
                  <a:cubicBezTo>
                    <a:pt x="14763" y="21600"/>
                    <a:pt x="15584" y="21162"/>
                    <a:pt x="16756" y="20247"/>
                  </a:cubicBezTo>
                  <a:cubicBezTo>
                    <a:pt x="16880" y="20152"/>
                    <a:pt x="16305" y="18184"/>
                    <a:pt x="15403" y="15914"/>
                  </a:cubicBezTo>
                  <a:cubicBezTo>
                    <a:pt x="15403" y="15914"/>
                    <a:pt x="15854" y="15968"/>
                    <a:pt x="16377" y="15968"/>
                  </a:cubicBezTo>
                  <a:cubicBezTo>
                    <a:pt x="16998" y="15968"/>
                    <a:pt x="17720" y="15893"/>
                    <a:pt x="17906" y="15566"/>
                  </a:cubicBezTo>
                  <a:cubicBezTo>
                    <a:pt x="19698" y="12391"/>
                    <a:pt x="14800" y="3346"/>
                    <a:pt x="12749" y="1664"/>
                  </a:cubicBezTo>
                  <a:cubicBezTo>
                    <a:pt x="12010" y="1061"/>
                    <a:pt x="11449" y="680"/>
                    <a:pt x="10054" y="394"/>
                  </a:cubicBezTo>
                  <a:cubicBezTo>
                    <a:pt x="10043" y="870"/>
                    <a:pt x="9969" y="1313"/>
                    <a:pt x="8873" y="1313"/>
                  </a:cubicBezTo>
                  <a:cubicBezTo>
                    <a:pt x="8616" y="1313"/>
                    <a:pt x="8302" y="1289"/>
                    <a:pt x="7920" y="1235"/>
                  </a:cubicBezTo>
                  <a:cubicBezTo>
                    <a:pt x="6812" y="1076"/>
                    <a:pt x="6634" y="124"/>
                    <a:pt x="6634" y="124"/>
                  </a:cubicBezTo>
                  <a:cubicBezTo>
                    <a:pt x="6575" y="78"/>
                    <a:pt x="6403" y="0"/>
                    <a:pt x="615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79" name="Google Shape;893;p31"/>
            <p:cNvSpPr/>
            <p:nvPr/>
          </p:nvSpPr>
          <p:spPr>
            <a:xfrm>
              <a:off x="1160465" y="1630291"/>
              <a:ext cx="159074" cy="514718"/>
            </a:xfrm>
            <a:prstGeom prst="line">
              <a:avLst/>
            </a:prstGeom>
            <a:noFill/>
            <a:ln w="5250" cap="flat">
              <a:solidFill>
                <a:srgbClr val="FFFFFF"/>
              </a:solidFill>
              <a:prstDash val="solid"/>
              <a:miter lim="17531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sp>
          <p:nvSpPr>
            <p:cNvPr id="880" name="Google Shape;894;p31"/>
            <p:cNvSpPr/>
            <p:nvPr/>
          </p:nvSpPr>
          <p:spPr>
            <a:xfrm>
              <a:off x="560340" y="974051"/>
              <a:ext cx="308774" cy="93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07" h="18027" fill="norm" stroke="1" extrusionOk="0">
                  <a:moveTo>
                    <a:pt x="19935" y="5172"/>
                  </a:moveTo>
                  <a:cubicBezTo>
                    <a:pt x="19935" y="5172"/>
                    <a:pt x="21600" y="21600"/>
                    <a:pt x="8867" y="17313"/>
                  </a:cubicBezTo>
                  <a:cubicBezTo>
                    <a:pt x="1059" y="14400"/>
                    <a:pt x="0" y="0"/>
                    <a:pt x="0" y="0"/>
                  </a:cubicBezTo>
                </a:path>
              </a:pathLst>
            </a:custGeom>
            <a:noFill/>
            <a:ln w="5250" cap="rnd">
              <a:solidFill>
                <a:srgbClr val="FEF0E2"/>
              </a:solidFill>
              <a:prstDash val="solid"/>
              <a:miter lim="17531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81" name="Google Shape;895;p31"/>
            <p:cNvSpPr/>
            <p:nvPr/>
          </p:nvSpPr>
          <p:spPr>
            <a:xfrm>
              <a:off x="269019" y="2389488"/>
              <a:ext cx="658933" cy="886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4" h="21600" fill="norm" stroke="1" extrusionOk="0">
                  <a:moveTo>
                    <a:pt x="7542" y="0"/>
                  </a:moveTo>
                  <a:lnTo>
                    <a:pt x="0" y="882"/>
                  </a:lnTo>
                  <a:cubicBezTo>
                    <a:pt x="4096" y="6695"/>
                    <a:pt x="10529" y="11224"/>
                    <a:pt x="14968" y="15641"/>
                  </a:cubicBezTo>
                  <a:cubicBezTo>
                    <a:pt x="14968" y="15641"/>
                    <a:pt x="19906" y="21600"/>
                    <a:pt x="21235" y="21600"/>
                  </a:cubicBezTo>
                  <a:cubicBezTo>
                    <a:pt x="21478" y="21600"/>
                    <a:pt x="21600" y="21403"/>
                    <a:pt x="21554" y="20940"/>
                  </a:cubicBezTo>
                  <a:cubicBezTo>
                    <a:pt x="21056" y="16096"/>
                    <a:pt x="19868" y="16666"/>
                    <a:pt x="18032" y="14502"/>
                  </a:cubicBezTo>
                  <a:cubicBezTo>
                    <a:pt x="15466" y="11453"/>
                    <a:pt x="9647" y="3305"/>
                    <a:pt x="7542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82" name="Google Shape;896;p31"/>
            <p:cNvSpPr/>
            <p:nvPr/>
          </p:nvSpPr>
          <p:spPr>
            <a:xfrm>
              <a:off x="401114" y="1687608"/>
              <a:ext cx="98374" cy="7018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2" h="21600" fill="norm" stroke="1" extrusionOk="0">
                  <a:moveTo>
                    <a:pt x="20882" y="21600"/>
                  </a:moveTo>
                  <a:cubicBezTo>
                    <a:pt x="20882" y="21600"/>
                    <a:pt x="-718" y="16056"/>
                    <a:pt x="19" y="10224"/>
                  </a:cubicBezTo>
                  <a:cubicBezTo>
                    <a:pt x="273" y="7561"/>
                    <a:pt x="18899" y="0"/>
                    <a:pt x="18899" y="0"/>
                  </a:cubicBezTo>
                </a:path>
              </a:pathLst>
            </a:custGeom>
            <a:noFill/>
            <a:ln w="5250" cap="flat">
              <a:solidFill>
                <a:srgbClr val="FFFFFF"/>
              </a:solidFill>
              <a:prstDash val="solid"/>
              <a:miter lim="17531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917" name="Google Shape;897;p31"/>
          <p:cNvGrpSpPr/>
          <p:nvPr/>
        </p:nvGrpSpPr>
        <p:grpSpPr>
          <a:xfrm>
            <a:off x="7255117" y="1166461"/>
            <a:ext cx="2490166" cy="5021017"/>
            <a:chOff x="0" y="66"/>
            <a:chExt cx="2490165" cy="5021016"/>
          </a:xfrm>
        </p:grpSpPr>
        <p:sp>
          <p:nvSpPr>
            <p:cNvPr id="884" name="Google Shape;898;p31"/>
            <p:cNvSpPr/>
            <p:nvPr/>
          </p:nvSpPr>
          <p:spPr>
            <a:xfrm>
              <a:off x="994033" y="4860144"/>
              <a:ext cx="349507" cy="1609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7" h="21600" fill="norm" stroke="1" extrusionOk="0">
                  <a:moveTo>
                    <a:pt x="12472" y="0"/>
                  </a:moveTo>
                  <a:cubicBezTo>
                    <a:pt x="12110" y="0"/>
                    <a:pt x="11743" y="126"/>
                    <a:pt x="11373" y="378"/>
                  </a:cubicBezTo>
                  <a:cubicBezTo>
                    <a:pt x="7704" y="2582"/>
                    <a:pt x="3750" y="10310"/>
                    <a:pt x="504" y="14727"/>
                  </a:cubicBezTo>
                  <a:cubicBezTo>
                    <a:pt x="-273" y="15833"/>
                    <a:pt x="-132" y="18514"/>
                    <a:pt x="786" y="18991"/>
                  </a:cubicBezTo>
                  <a:cubicBezTo>
                    <a:pt x="1326" y="19468"/>
                    <a:pt x="1946" y="19675"/>
                    <a:pt x="2554" y="19675"/>
                  </a:cubicBezTo>
                  <a:cubicBezTo>
                    <a:pt x="2743" y="19675"/>
                    <a:pt x="2932" y="19657"/>
                    <a:pt x="3114" y="19621"/>
                  </a:cubicBezTo>
                  <a:cubicBezTo>
                    <a:pt x="3186" y="19774"/>
                    <a:pt x="3327" y="19774"/>
                    <a:pt x="3468" y="19774"/>
                  </a:cubicBezTo>
                  <a:lnTo>
                    <a:pt x="3681" y="19774"/>
                  </a:lnTo>
                  <a:cubicBezTo>
                    <a:pt x="3750" y="20565"/>
                    <a:pt x="4032" y="21195"/>
                    <a:pt x="4386" y="21357"/>
                  </a:cubicBezTo>
                  <a:cubicBezTo>
                    <a:pt x="4700" y="21519"/>
                    <a:pt x="5022" y="21600"/>
                    <a:pt x="5340" y="21600"/>
                  </a:cubicBezTo>
                  <a:cubicBezTo>
                    <a:pt x="6238" y="21600"/>
                    <a:pt x="7136" y="20979"/>
                    <a:pt x="7914" y="19936"/>
                  </a:cubicBezTo>
                  <a:lnTo>
                    <a:pt x="8127" y="19936"/>
                  </a:lnTo>
                  <a:cubicBezTo>
                    <a:pt x="12222" y="17093"/>
                    <a:pt x="16177" y="13944"/>
                    <a:pt x="20127" y="10310"/>
                  </a:cubicBezTo>
                  <a:cubicBezTo>
                    <a:pt x="21118" y="9680"/>
                    <a:pt x="21327" y="6684"/>
                    <a:pt x="20413" y="5578"/>
                  </a:cubicBezTo>
                  <a:lnTo>
                    <a:pt x="19068" y="3374"/>
                  </a:lnTo>
                  <a:cubicBezTo>
                    <a:pt x="18859" y="3059"/>
                    <a:pt x="18645" y="2897"/>
                    <a:pt x="18436" y="2897"/>
                  </a:cubicBezTo>
                  <a:cubicBezTo>
                    <a:pt x="17868" y="2267"/>
                    <a:pt x="17236" y="1637"/>
                    <a:pt x="16599" y="1484"/>
                  </a:cubicBezTo>
                  <a:cubicBezTo>
                    <a:pt x="16136" y="729"/>
                    <a:pt x="15621" y="369"/>
                    <a:pt x="15101" y="369"/>
                  </a:cubicBezTo>
                  <a:cubicBezTo>
                    <a:pt x="14751" y="369"/>
                    <a:pt x="14397" y="531"/>
                    <a:pt x="14059" y="846"/>
                  </a:cubicBezTo>
                  <a:cubicBezTo>
                    <a:pt x="13547" y="279"/>
                    <a:pt x="13016" y="0"/>
                    <a:pt x="12472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85" name="Google Shape;899;p31"/>
            <p:cNvSpPr/>
            <p:nvPr/>
          </p:nvSpPr>
          <p:spPr>
            <a:xfrm>
              <a:off x="1775469" y="4860814"/>
              <a:ext cx="346952" cy="159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7" h="21600" fill="norm" stroke="1" extrusionOk="0">
                  <a:moveTo>
                    <a:pt x="8398" y="0"/>
                  </a:moveTo>
                  <a:cubicBezTo>
                    <a:pt x="7906" y="0"/>
                    <a:pt x="7431" y="245"/>
                    <a:pt x="7000" y="761"/>
                  </a:cubicBezTo>
                  <a:cubicBezTo>
                    <a:pt x="6674" y="462"/>
                    <a:pt x="6333" y="326"/>
                    <a:pt x="5991" y="326"/>
                  </a:cubicBezTo>
                  <a:cubicBezTo>
                    <a:pt x="5430" y="326"/>
                    <a:pt x="4877" y="707"/>
                    <a:pt x="4430" y="1405"/>
                  </a:cubicBezTo>
                  <a:cubicBezTo>
                    <a:pt x="3718" y="1722"/>
                    <a:pt x="3149" y="2194"/>
                    <a:pt x="2580" y="2828"/>
                  </a:cubicBezTo>
                  <a:cubicBezTo>
                    <a:pt x="2291" y="2828"/>
                    <a:pt x="2079" y="2991"/>
                    <a:pt x="1937" y="3308"/>
                  </a:cubicBezTo>
                  <a:lnTo>
                    <a:pt x="510" y="5529"/>
                  </a:lnTo>
                  <a:cubicBezTo>
                    <a:pt x="-275" y="6644"/>
                    <a:pt x="-133" y="9508"/>
                    <a:pt x="794" y="10143"/>
                  </a:cubicBezTo>
                  <a:cubicBezTo>
                    <a:pt x="4718" y="13796"/>
                    <a:pt x="8781" y="17131"/>
                    <a:pt x="12843" y="19832"/>
                  </a:cubicBezTo>
                  <a:lnTo>
                    <a:pt x="13127" y="19832"/>
                  </a:lnTo>
                  <a:cubicBezTo>
                    <a:pt x="13884" y="21038"/>
                    <a:pt x="14799" y="21600"/>
                    <a:pt x="15754" y="21600"/>
                  </a:cubicBezTo>
                  <a:cubicBezTo>
                    <a:pt x="16063" y="21600"/>
                    <a:pt x="16380" y="21537"/>
                    <a:pt x="16694" y="21428"/>
                  </a:cubicBezTo>
                  <a:cubicBezTo>
                    <a:pt x="17051" y="21265"/>
                    <a:pt x="17336" y="20630"/>
                    <a:pt x="17405" y="19832"/>
                  </a:cubicBezTo>
                  <a:lnTo>
                    <a:pt x="17621" y="19832"/>
                  </a:lnTo>
                  <a:cubicBezTo>
                    <a:pt x="17690" y="19832"/>
                    <a:pt x="17832" y="19678"/>
                    <a:pt x="17974" y="19678"/>
                  </a:cubicBezTo>
                  <a:cubicBezTo>
                    <a:pt x="18117" y="19706"/>
                    <a:pt x="18255" y="19715"/>
                    <a:pt x="18393" y="19715"/>
                  </a:cubicBezTo>
                  <a:cubicBezTo>
                    <a:pt x="19040" y="19715"/>
                    <a:pt x="19682" y="19434"/>
                    <a:pt x="20329" y="19044"/>
                  </a:cubicBezTo>
                  <a:cubicBezTo>
                    <a:pt x="21114" y="18400"/>
                    <a:pt x="21325" y="15862"/>
                    <a:pt x="20613" y="14747"/>
                  </a:cubicBezTo>
                  <a:cubicBezTo>
                    <a:pt x="17336" y="10297"/>
                    <a:pt x="13343" y="2511"/>
                    <a:pt x="9634" y="444"/>
                  </a:cubicBezTo>
                  <a:cubicBezTo>
                    <a:pt x="9220" y="163"/>
                    <a:pt x="8801" y="0"/>
                    <a:pt x="8398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86" name="Google Shape;900;p31"/>
            <p:cNvSpPr/>
            <p:nvPr/>
          </p:nvSpPr>
          <p:spPr>
            <a:xfrm>
              <a:off x="911943" y="1554491"/>
              <a:ext cx="1070537" cy="34450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5" h="21600" fill="norm" stroke="1" extrusionOk="0">
                  <a:moveTo>
                    <a:pt x="13557" y="0"/>
                  </a:moveTo>
                  <a:cubicBezTo>
                    <a:pt x="13306" y="0"/>
                    <a:pt x="13052" y="61"/>
                    <a:pt x="12844" y="128"/>
                  </a:cubicBezTo>
                  <a:lnTo>
                    <a:pt x="6954" y="2007"/>
                  </a:lnTo>
                  <a:cubicBezTo>
                    <a:pt x="5451" y="2486"/>
                    <a:pt x="2911" y="3038"/>
                    <a:pt x="2078" y="3679"/>
                  </a:cubicBezTo>
                  <a:cubicBezTo>
                    <a:pt x="1409" y="4202"/>
                    <a:pt x="1293" y="4932"/>
                    <a:pt x="946" y="5485"/>
                  </a:cubicBezTo>
                  <a:cubicBezTo>
                    <a:pt x="369" y="6332"/>
                    <a:pt x="46" y="7201"/>
                    <a:pt x="0" y="8063"/>
                  </a:cubicBezTo>
                  <a:cubicBezTo>
                    <a:pt x="46" y="8830"/>
                    <a:pt x="231" y="9589"/>
                    <a:pt x="577" y="10348"/>
                  </a:cubicBezTo>
                  <a:cubicBezTo>
                    <a:pt x="1270" y="12123"/>
                    <a:pt x="1963" y="13906"/>
                    <a:pt x="3280" y="15652"/>
                  </a:cubicBezTo>
                  <a:cubicBezTo>
                    <a:pt x="4596" y="17369"/>
                    <a:pt x="6515" y="19196"/>
                    <a:pt x="4666" y="20862"/>
                  </a:cubicBezTo>
                  <a:cubicBezTo>
                    <a:pt x="4966" y="20815"/>
                    <a:pt x="5285" y="20795"/>
                    <a:pt x="5608" y="20795"/>
                  </a:cubicBezTo>
                  <a:cubicBezTo>
                    <a:pt x="6308" y="20795"/>
                    <a:pt x="7031" y="20888"/>
                    <a:pt x="7647" y="21009"/>
                  </a:cubicBezTo>
                  <a:cubicBezTo>
                    <a:pt x="8547" y="21186"/>
                    <a:pt x="9332" y="21422"/>
                    <a:pt x="10326" y="21539"/>
                  </a:cubicBezTo>
                  <a:cubicBezTo>
                    <a:pt x="10679" y="21582"/>
                    <a:pt x="11125" y="21600"/>
                    <a:pt x="11629" y="21600"/>
                  </a:cubicBezTo>
                  <a:cubicBezTo>
                    <a:pt x="14097" y="21600"/>
                    <a:pt x="17917" y="21170"/>
                    <a:pt x="18551" y="21090"/>
                  </a:cubicBezTo>
                  <a:cubicBezTo>
                    <a:pt x="19135" y="21017"/>
                    <a:pt x="19991" y="20809"/>
                    <a:pt x="20588" y="20809"/>
                  </a:cubicBezTo>
                  <a:cubicBezTo>
                    <a:pt x="20769" y="20809"/>
                    <a:pt x="20927" y="20828"/>
                    <a:pt x="21045" y="20876"/>
                  </a:cubicBezTo>
                  <a:cubicBezTo>
                    <a:pt x="20352" y="20044"/>
                    <a:pt x="19544" y="19034"/>
                    <a:pt x="19220" y="18180"/>
                  </a:cubicBezTo>
                  <a:cubicBezTo>
                    <a:pt x="17487" y="13508"/>
                    <a:pt x="21600" y="8704"/>
                    <a:pt x="18343" y="4121"/>
                  </a:cubicBezTo>
                  <a:cubicBezTo>
                    <a:pt x="17696" y="3267"/>
                    <a:pt x="16887" y="2427"/>
                    <a:pt x="15893" y="1609"/>
                  </a:cubicBezTo>
                  <a:cubicBezTo>
                    <a:pt x="15340" y="1123"/>
                    <a:pt x="14739" y="643"/>
                    <a:pt x="14115" y="172"/>
                  </a:cubicBezTo>
                  <a:cubicBezTo>
                    <a:pt x="14046" y="106"/>
                    <a:pt x="13907" y="47"/>
                    <a:pt x="13723" y="10"/>
                  </a:cubicBezTo>
                  <a:cubicBezTo>
                    <a:pt x="13667" y="3"/>
                    <a:pt x="13612" y="0"/>
                    <a:pt x="13557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87" name="Google Shape;901;p31"/>
            <p:cNvSpPr/>
            <p:nvPr/>
          </p:nvSpPr>
          <p:spPr>
            <a:xfrm>
              <a:off x="1292673" y="2228881"/>
              <a:ext cx="633930" cy="869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0" h="21600" fill="norm" stroke="1" extrusionOk="0">
                  <a:moveTo>
                    <a:pt x="177" y="0"/>
                  </a:moveTo>
                  <a:cubicBezTo>
                    <a:pt x="98" y="0"/>
                    <a:pt x="20" y="43"/>
                    <a:pt x="0" y="130"/>
                  </a:cubicBezTo>
                  <a:cubicBezTo>
                    <a:pt x="0" y="715"/>
                    <a:pt x="38" y="1328"/>
                    <a:pt x="78" y="1941"/>
                  </a:cubicBezTo>
                  <a:cubicBezTo>
                    <a:pt x="-313" y="7549"/>
                    <a:pt x="1764" y="13128"/>
                    <a:pt x="5995" y="17773"/>
                  </a:cubicBezTo>
                  <a:cubicBezTo>
                    <a:pt x="7643" y="19554"/>
                    <a:pt x="9914" y="21307"/>
                    <a:pt x="12931" y="21570"/>
                  </a:cubicBezTo>
                  <a:cubicBezTo>
                    <a:pt x="13195" y="21590"/>
                    <a:pt x="13459" y="21600"/>
                    <a:pt x="13723" y="21600"/>
                  </a:cubicBezTo>
                  <a:cubicBezTo>
                    <a:pt x="15786" y="21600"/>
                    <a:pt x="17838" y="20982"/>
                    <a:pt x="18810" y="19584"/>
                  </a:cubicBezTo>
                  <a:cubicBezTo>
                    <a:pt x="18895" y="19459"/>
                    <a:pt x="18739" y="19348"/>
                    <a:pt x="18587" y="19348"/>
                  </a:cubicBezTo>
                  <a:cubicBezTo>
                    <a:pt x="18524" y="19348"/>
                    <a:pt x="18464" y="19366"/>
                    <a:pt x="18419" y="19408"/>
                  </a:cubicBezTo>
                  <a:cubicBezTo>
                    <a:pt x="17241" y="20579"/>
                    <a:pt x="15618" y="21099"/>
                    <a:pt x="13937" y="21099"/>
                  </a:cubicBezTo>
                  <a:cubicBezTo>
                    <a:pt x="12431" y="21099"/>
                    <a:pt x="10877" y="20680"/>
                    <a:pt x="9563" y="19934"/>
                  </a:cubicBezTo>
                  <a:cubicBezTo>
                    <a:pt x="7093" y="18561"/>
                    <a:pt x="5485" y="16429"/>
                    <a:pt x="4193" y="14413"/>
                  </a:cubicBezTo>
                  <a:cubicBezTo>
                    <a:pt x="2783" y="12164"/>
                    <a:pt x="1802" y="9770"/>
                    <a:pt x="1292" y="7316"/>
                  </a:cubicBezTo>
                  <a:cubicBezTo>
                    <a:pt x="2155" y="9565"/>
                    <a:pt x="3684" y="11667"/>
                    <a:pt x="5760" y="13420"/>
                  </a:cubicBezTo>
                  <a:cubicBezTo>
                    <a:pt x="8322" y="15524"/>
                    <a:pt x="11910" y="16654"/>
                    <a:pt x="15560" y="16654"/>
                  </a:cubicBezTo>
                  <a:cubicBezTo>
                    <a:pt x="17386" y="16654"/>
                    <a:pt x="19228" y="16370"/>
                    <a:pt x="20965" y="15786"/>
                  </a:cubicBezTo>
                  <a:cubicBezTo>
                    <a:pt x="21287" y="15707"/>
                    <a:pt x="21122" y="15337"/>
                    <a:pt x="20822" y="15337"/>
                  </a:cubicBezTo>
                  <a:cubicBezTo>
                    <a:pt x="20793" y="15337"/>
                    <a:pt x="20762" y="15341"/>
                    <a:pt x="20730" y="15347"/>
                  </a:cubicBezTo>
                  <a:cubicBezTo>
                    <a:pt x="19005" y="15856"/>
                    <a:pt x="17250" y="16105"/>
                    <a:pt x="15540" y="16105"/>
                  </a:cubicBezTo>
                  <a:cubicBezTo>
                    <a:pt x="11541" y="16105"/>
                    <a:pt x="7781" y="14736"/>
                    <a:pt x="5173" y="12077"/>
                  </a:cubicBezTo>
                  <a:cubicBezTo>
                    <a:pt x="2743" y="9595"/>
                    <a:pt x="1451" y="6586"/>
                    <a:pt x="823" y="3519"/>
                  </a:cubicBezTo>
                  <a:cubicBezTo>
                    <a:pt x="785" y="2642"/>
                    <a:pt x="744" y="1766"/>
                    <a:pt x="744" y="861"/>
                  </a:cubicBezTo>
                  <a:cubicBezTo>
                    <a:pt x="744" y="740"/>
                    <a:pt x="635" y="678"/>
                    <a:pt x="485" y="678"/>
                  </a:cubicBezTo>
                  <a:cubicBezTo>
                    <a:pt x="456" y="678"/>
                    <a:pt x="425" y="681"/>
                    <a:pt x="391" y="686"/>
                  </a:cubicBezTo>
                  <a:cubicBezTo>
                    <a:pt x="391" y="510"/>
                    <a:pt x="353" y="307"/>
                    <a:pt x="353" y="130"/>
                  </a:cubicBezTo>
                  <a:cubicBezTo>
                    <a:pt x="333" y="43"/>
                    <a:pt x="255" y="0"/>
                    <a:pt x="177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88" name="Google Shape;902;p31"/>
            <p:cNvSpPr/>
            <p:nvPr/>
          </p:nvSpPr>
          <p:spPr>
            <a:xfrm>
              <a:off x="958386" y="2275266"/>
              <a:ext cx="559911" cy="27322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9" h="21600" fill="norm" stroke="1" extrusionOk="0">
                  <a:moveTo>
                    <a:pt x="11875" y="0"/>
                  </a:moveTo>
                  <a:cubicBezTo>
                    <a:pt x="11803" y="0"/>
                    <a:pt x="11736" y="10"/>
                    <a:pt x="11736" y="28"/>
                  </a:cubicBezTo>
                  <a:cubicBezTo>
                    <a:pt x="11689" y="288"/>
                    <a:pt x="11599" y="548"/>
                    <a:pt x="11462" y="808"/>
                  </a:cubicBezTo>
                  <a:cubicBezTo>
                    <a:pt x="11418" y="818"/>
                    <a:pt x="11372" y="827"/>
                    <a:pt x="11372" y="836"/>
                  </a:cubicBezTo>
                  <a:lnTo>
                    <a:pt x="11372" y="920"/>
                  </a:lnTo>
                  <a:cubicBezTo>
                    <a:pt x="10967" y="1719"/>
                    <a:pt x="10062" y="2499"/>
                    <a:pt x="8614" y="3243"/>
                  </a:cubicBezTo>
                  <a:cubicBezTo>
                    <a:pt x="7619" y="3753"/>
                    <a:pt x="6398" y="4236"/>
                    <a:pt x="4951" y="4692"/>
                  </a:cubicBezTo>
                  <a:cubicBezTo>
                    <a:pt x="3504" y="5156"/>
                    <a:pt x="1468" y="5528"/>
                    <a:pt x="21" y="5992"/>
                  </a:cubicBezTo>
                  <a:cubicBezTo>
                    <a:pt x="-51" y="6021"/>
                    <a:pt x="75" y="6056"/>
                    <a:pt x="220" y="6056"/>
                  </a:cubicBezTo>
                  <a:cubicBezTo>
                    <a:pt x="259" y="6056"/>
                    <a:pt x="300" y="6054"/>
                    <a:pt x="339" y="6048"/>
                  </a:cubicBezTo>
                  <a:cubicBezTo>
                    <a:pt x="4273" y="5500"/>
                    <a:pt x="7167" y="4329"/>
                    <a:pt x="8975" y="3447"/>
                  </a:cubicBezTo>
                  <a:cubicBezTo>
                    <a:pt x="10062" y="2908"/>
                    <a:pt x="10921" y="2351"/>
                    <a:pt x="11462" y="1775"/>
                  </a:cubicBezTo>
                  <a:cubicBezTo>
                    <a:pt x="11960" y="8408"/>
                    <a:pt x="15399" y="15041"/>
                    <a:pt x="20644" y="21581"/>
                  </a:cubicBezTo>
                  <a:cubicBezTo>
                    <a:pt x="20917" y="21581"/>
                    <a:pt x="21232" y="21591"/>
                    <a:pt x="21549" y="21600"/>
                  </a:cubicBezTo>
                  <a:cubicBezTo>
                    <a:pt x="16168" y="14892"/>
                    <a:pt x="13317" y="8138"/>
                    <a:pt x="11780" y="1347"/>
                  </a:cubicBezTo>
                  <a:cubicBezTo>
                    <a:pt x="12050" y="910"/>
                    <a:pt x="12141" y="474"/>
                    <a:pt x="12050" y="28"/>
                  </a:cubicBezTo>
                  <a:cubicBezTo>
                    <a:pt x="12030" y="10"/>
                    <a:pt x="11950" y="0"/>
                    <a:pt x="11875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89" name="Google Shape;903;p31"/>
            <p:cNvSpPr/>
            <p:nvPr/>
          </p:nvSpPr>
          <p:spPr>
            <a:xfrm>
              <a:off x="1010611" y="189962"/>
              <a:ext cx="561773" cy="12029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600" fill="norm" stroke="1" extrusionOk="0">
                  <a:moveTo>
                    <a:pt x="12791" y="0"/>
                  </a:moveTo>
                  <a:cubicBezTo>
                    <a:pt x="11070" y="0"/>
                    <a:pt x="9223" y="203"/>
                    <a:pt x="7577" y="432"/>
                  </a:cubicBezTo>
                  <a:lnTo>
                    <a:pt x="5095" y="1804"/>
                  </a:lnTo>
                  <a:cubicBezTo>
                    <a:pt x="6358" y="6088"/>
                    <a:pt x="4601" y="10456"/>
                    <a:pt x="0" y="14212"/>
                  </a:cubicBezTo>
                  <a:cubicBezTo>
                    <a:pt x="2256" y="15162"/>
                    <a:pt x="3652" y="16449"/>
                    <a:pt x="5142" y="17693"/>
                  </a:cubicBezTo>
                  <a:cubicBezTo>
                    <a:pt x="6584" y="18917"/>
                    <a:pt x="8254" y="20163"/>
                    <a:pt x="10777" y="20943"/>
                  </a:cubicBezTo>
                  <a:cubicBezTo>
                    <a:pt x="12094" y="21358"/>
                    <a:pt x="13742" y="21600"/>
                    <a:pt x="15342" y="21600"/>
                  </a:cubicBezTo>
                  <a:cubicBezTo>
                    <a:pt x="16754" y="21600"/>
                    <a:pt x="18130" y="21411"/>
                    <a:pt x="19211" y="20985"/>
                  </a:cubicBezTo>
                  <a:cubicBezTo>
                    <a:pt x="20970" y="20331"/>
                    <a:pt x="21600" y="19192"/>
                    <a:pt x="21554" y="18137"/>
                  </a:cubicBezTo>
                  <a:cubicBezTo>
                    <a:pt x="21464" y="17082"/>
                    <a:pt x="20744" y="16068"/>
                    <a:pt x="20203" y="15034"/>
                  </a:cubicBezTo>
                  <a:cubicBezTo>
                    <a:pt x="19031" y="12798"/>
                    <a:pt x="18488" y="10477"/>
                    <a:pt x="18714" y="8177"/>
                  </a:cubicBezTo>
                  <a:cubicBezTo>
                    <a:pt x="18894" y="6320"/>
                    <a:pt x="19527" y="4483"/>
                    <a:pt x="18941" y="2670"/>
                  </a:cubicBezTo>
                  <a:cubicBezTo>
                    <a:pt x="18804" y="1994"/>
                    <a:pt x="18264" y="1361"/>
                    <a:pt x="17361" y="834"/>
                  </a:cubicBezTo>
                  <a:cubicBezTo>
                    <a:pt x="16196" y="214"/>
                    <a:pt x="14558" y="0"/>
                    <a:pt x="12791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90" name="Google Shape;904;p31"/>
            <p:cNvSpPr/>
            <p:nvPr/>
          </p:nvSpPr>
          <p:spPr>
            <a:xfrm>
              <a:off x="741553" y="805901"/>
              <a:ext cx="968077" cy="987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9" h="21600" fill="norm" stroke="1" extrusionOk="0">
                  <a:moveTo>
                    <a:pt x="13801" y="0"/>
                  </a:moveTo>
                  <a:cubicBezTo>
                    <a:pt x="13633" y="0"/>
                    <a:pt x="13465" y="4"/>
                    <a:pt x="13298" y="9"/>
                  </a:cubicBezTo>
                  <a:cubicBezTo>
                    <a:pt x="9759" y="138"/>
                    <a:pt x="6037" y="1706"/>
                    <a:pt x="3070" y="3610"/>
                  </a:cubicBezTo>
                  <a:cubicBezTo>
                    <a:pt x="2368" y="5487"/>
                    <a:pt x="1327" y="7209"/>
                    <a:pt x="0" y="8700"/>
                  </a:cubicBezTo>
                  <a:cubicBezTo>
                    <a:pt x="910" y="10141"/>
                    <a:pt x="1873" y="11530"/>
                    <a:pt x="2941" y="12892"/>
                  </a:cubicBezTo>
                  <a:cubicBezTo>
                    <a:pt x="3331" y="12377"/>
                    <a:pt x="3747" y="11889"/>
                    <a:pt x="4137" y="11374"/>
                  </a:cubicBezTo>
                  <a:cubicBezTo>
                    <a:pt x="4424" y="12094"/>
                    <a:pt x="4579" y="12866"/>
                    <a:pt x="4866" y="13586"/>
                  </a:cubicBezTo>
                  <a:cubicBezTo>
                    <a:pt x="5152" y="14280"/>
                    <a:pt x="5412" y="15000"/>
                    <a:pt x="5620" y="15720"/>
                  </a:cubicBezTo>
                  <a:cubicBezTo>
                    <a:pt x="6062" y="17392"/>
                    <a:pt x="6062" y="19192"/>
                    <a:pt x="6062" y="20940"/>
                  </a:cubicBezTo>
                  <a:cubicBezTo>
                    <a:pt x="6177" y="20937"/>
                    <a:pt x="6290" y="20937"/>
                    <a:pt x="6404" y="20937"/>
                  </a:cubicBezTo>
                  <a:cubicBezTo>
                    <a:pt x="7434" y="20937"/>
                    <a:pt x="8464" y="21043"/>
                    <a:pt x="9472" y="21274"/>
                  </a:cubicBezTo>
                  <a:cubicBezTo>
                    <a:pt x="10764" y="21522"/>
                    <a:pt x="12079" y="21600"/>
                    <a:pt x="13394" y="21600"/>
                  </a:cubicBezTo>
                  <a:cubicBezTo>
                    <a:pt x="14544" y="21600"/>
                    <a:pt x="15696" y="21540"/>
                    <a:pt x="16838" y="21480"/>
                  </a:cubicBezTo>
                  <a:lnTo>
                    <a:pt x="20117" y="21274"/>
                  </a:lnTo>
                  <a:cubicBezTo>
                    <a:pt x="20169" y="18266"/>
                    <a:pt x="20637" y="15283"/>
                    <a:pt x="20923" y="12275"/>
                  </a:cubicBezTo>
                  <a:cubicBezTo>
                    <a:pt x="21054" y="10732"/>
                    <a:pt x="21600" y="9343"/>
                    <a:pt x="21392" y="7775"/>
                  </a:cubicBezTo>
                  <a:cubicBezTo>
                    <a:pt x="21210" y="6644"/>
                    <a:pt x="20819" y="5538"/>
                    <a:pt x="20273" y="4535"/>
                  </a:cubicBezTo>
                  <a:cubicBezTo>
                    <a:pt x="19621" y="3172"/>
                    <a:pt x="18894" y="1810"/>
                    <a:pt x="17671" y="961"/>
                  </a:cubicBezTo>
                  <a:cubicBezTo>
                    <a:pt x="16559" y="205"/>
                    <a:pt x="15159" y="0"/>
                    <a:pt x="1380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91" name="Google Shape;905;p31"/>
            <p:cNvSpPr/>
            <p:nvPr/>
          </p:nvSpPr>
          <p:spPr>
            <a:xfrm>
              <a:off x="0" y="778150"/>
              <a:ext cx="869580" cy="833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977" y="0"/>
                  </a:moveTo>
                  <a:cubicBezTo>
                    <a:pt x="2977" y="1004"/>
                    <a:pt x="3473" y="1950"/>
                    <a:pt x="4321" y="2436"/>
                  </a:cubicBezTo>
                  <a:lnTo>
                    <a:pt x="0" y="791"/>
                  </a:lnTo>
                  <a:cubicBezTo>
                    <a:pt x="117" y="2468"/>
                    <a:pt x="1342" y="3868"/>
                    <a:pt x="2774" y="4600"/>
                  </a:cubicBezTo>
                  <a:cubicBezTo>
                    <a:pt x="4204" y="5331"/>
                    <a:pt x="5837" y="5514"/>
                    <a:pt x="7414" y="5696"/>
                  </a:cubicBezTo>
                  <a:cubicBezTo>
                    <a:pt x="9750" y="10906"/>
                    <a:pt x="11588" y="16390"/>
                    <a:pt x="13924" y="21600"/>
                  </a:cubicBezTo>
                  <a:cubicBezTo>
                    <a:pt x="16580" y="19437"/>
                    <a:pt x="19119" y="17183"/>
                    <a:pt x="21600" y="14805"/>
                  </a:cubicBezTo>
                  <a:lnTo>
                    <a:pt x="19412" y="11181"/>
                  </a:lnTo>
                  <a:cubicBezTo>
                    <a:pt x="17982" y="12734"/>
                    <a:pt x="16580" y="14319"/>
                    <a:pt x="15150" y="15902"/>
                  </a:cubicBezTo>
                  <a:cubicBezTo>
                    <a:pt x="14391" y="13678"/>
                    <a:pt x="10188" y="7036"/>
                    <a:pt x="9371" y="5635"/>
                  </a:cubicBezTo>
                  <a:cubicBezTo>
                    <a:pt x="7910" y="3107"/>
                    <a:pt x="5458" y="1432"/>
                    <a:pt x="297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92" name="Google Shape;906;p31"/>
            <p:cNvSpPr/>
            <p:nvPr/>
          </p:nvSpPr>
          <p:spPr>
            <a:xfrm>
              <a:off x="271835" y="922801"/>
              <a:ext cx="101958" cy="140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94" h="21600" fill="norm" stroke="1" extrusionOk="0">
                  <a:moveTo>
                    <a:pt x="16579" y="0"/>
                  </a:moveTo>
                  <a:cubicBezTo>
                    <a:pt x="14568" y="0"/>
                    <a:pt x="12503" y="998"/>
                    <a:pt x="12383" y="3045"/>
                  </a:cubicBezTo>
                  <a:cubicBezTo>
                    <a:pt x="11672" y="9360"/>
                    <a:pt x="6738" y="13865"/>
                    <a:pt x="865" y="18010"/>
                  </a:cubicBezTo>
                  <a:cubicBezTo>
                    <a:pt x="-985" y="19121"/>
                    <a:pt x="396" y="21600"/>
                    <a:pt x="2514" y="21600"/>
                  </a:cubicBezTo>
                  <a:cubicBezTo>
                    <a:pt x="2809" y="21600"/>
                    <a:pt x="3131" y="21549"/>
                    <a:pt x="3453" y="21435"/>
                  </a:cubicBezTo>
                  <a:cubicBezTo>
                    <a:pt x="13562" y="18730"/>
                    <a:pt x="18966" y="10800"/>
                    <a:pt x="20374" y="3045"/>
                  </a:cubicBezTo>
                  <a:cubicBezTo>
                    <a:pt x="20615" y="1039"/>
                    <a:pt x="18631" y="0"/>
                    <a:pt x="16579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93" name="Google Shape;907;p31"/>
            <p:cNvSpPr/>
            <p:nvPr/>
          </p:nvSpPr>
          <p:spPr>
            <a:xfrm>
              <a:off x="304523" y="944117"/>
              <a:ext cx="96760" cy="1626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6" h="21600" fill="norm" stroke="1" extrusionOk="0">
                  <a:moveTo>
                    <a:pt x="18214" y="0"/>
                  </a:moveTo>
                  <a:cubicBezTo>
                    <a:pt x="17647" y="0"/>
                    <a:pt x="17067" y="133"/>
                    <a:pt x="16599" y="427"/>
                  </a:cubicBezTo>
                  <a:cubicBezTo>
                    <a:pt x="13625" y="2928"/>
                    <a:pt x="11146" y="5732"/>
                    <a:pt x="9404" y="8695"/>
                  </a:cubicBezTo>
                  <a:cubicBezTo>
                    <a:pt x="6925" y="11659"/>
                    <a:pt x="3200" y="14000"/>
                    <a:pt x="707" y="16812"/>
                  </a:cubicBezTo>
                  <a:cubicBezTo>
                    <a:pt x="-780" y="18369"/>
                    <a:pt x="211" y="20247"/>
                    <a:pt x="2449" y="21182"/>
                  </a:cubicBezTo>
                  <a:lnTo>
                    <a:pt x="2945" y="21333"/>
                  </a:lnTo>
                  <a:cubicBezTo>
                    <a:pt x="3512" y="21511"/>
                    <a:pt x="4163" y="21600"/>
                    <a:pt x="4857" y="21600"/>
                  </a:cubicBezTo>
                  <a:cubicBezTo>
                    <a:pt x="6005" y="21600"/>
                    <a:pt x="7237" y="21360"/>
                    <a:pt x="8157" y="20870"/>
                  </a:cubicBezTo>
                  <a:lnTo>
                    <a:pt x="8412" y="20870"/>
                  </a:lnTo>
                  <a:cubicBezTo>
                    <a:pt x="8412" y="20870"/>
                    <a:pt x="8412" y="20710"/>
                    <a:pt x="8412" y="20710"/>
                  </a:cubicBezTo>
                  <a:cubicBezTo>
                    <a:pt x="9900" y="19624"/>
                    <a:pt x="11146" y="18369"/>
                    <a:pt x="12138" y="17123"/>
                  </a:cubicBezTo>
                  <a:cubicBezTo>
                    <a:pt x="13880" y="15406"/>
                    <a:pt x="15608" y="13377"/>
                    <a:pt x="16854" y="11508"/>
                  </a:cubicBezTo>
                  <a:cubicBezTo>
                    <a:pt x="19829" y="8384"/>
                    <a:pt x="20820" y="4646"/>
                    <a:pt x="20324" y="1050"/>
                  </a:cubicBezTo>
                  <a:cubicBezTo>
                    <a:pt x="20027" y="374"/>
                    <a:pt x="19134" y="0"/>
                    <a:pt x="18214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94" name="Google Shape;908;p31"/>
            <p:cNvSpPr/>
            <p:nvPr/>
          </p:nvSpPr>
          <p:spPr>
            <a:xfrm>
              <a:off x="323377" y="1000825"/>
              <a:ext cx="107234" cy="176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69" h="21600" fill="norm" stroke="1" extrusionOk="0">
                  <a:moveTo>
                    <a:pt x="15621" y="0"/>
                  </a:moveTo>
                  <a:cubicBezTo>
                    <a:pt x="14834" y="0"/>
                    <a:pt x="14048" y="362"/>
                    <a:pt x="13745" y="1078"/>
                  </a:cubicBezTo>
                  <a:cubicBezTo>
                    <a:pt x="11779" y="6704"/>
                    <a:pt x="8825" y="12758"/>
                    <a:pt x="1939" y="16081"/>
                  </a:cubicBezTo>
                  <a:cubicBezTo>
                    <a:pt x="-1947" y="17899"/>
                    <a:pt x="659" y="21600"/>
                    <a:pt x="4062" y="21600"/>
                  </a:cubicBezTo>
                  <a:cubicBezTo>
                    <a:pt x="4972" y="21600"/>
                    <a:pt x="5938" y="21337"/>
                    <a:pt x="6859" y="20695"/>
                  </a:cubicBezTo>
                  <a:cubicBezTo>
                    <a:pt x="14149" y="15505"/>
                    <a:pt x="19653" y="8727"/>
                    <a:pt x="17496" y="1078"/>
                  </a:cubicBezTo>
                  <a:cubicBezTo>
                    <a:pt x="17193" y="362"/>
                    <a:pt x="16407" y="0"/>
                    <a:pt x="1562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95" name="Google Shape;909;p31"/>
            <p:cNvSpPr/>
            <p:nvPr/>
          </p:nvSpPr>
          <p:spPr>
            <a:xfrm>
              <a:off x="902113" y="779425"/>
              <a:ext cx="1060391" cy="1948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600" fill="norm" stroke="1" extrusionOk="0">
                  <a:moveTo>
                    <a:pt x="11915" y="0"/>
                  </a:moveTo>
                  <a:cubicBezTo>
                    <a:pt x="11612" y="0"/>
                    <a:pt x="11616" y="342"/>
                    <a:pt x="11602" y="846"/>
                  </a:cubicBezTo>
                  <a:cubicBezTo>
                    <a:pt x="11577" y="2083"/>
                    <a:pt x="10845" y="3164"/>
                    <a:pt x="9946" y="4285"/>
                  </a:cubicBezTo>
                  <a:cubicBezTo>
                    <a:pt x="8715" y="5848"/>
                    <a:pt x="7129" y="7295"/>
                    <a:pt x="5615" y="8767"/>
                  </a:cubicBezTo>
                  <a:cubicBezTo>
                    <a:pt x="4811" y="9535"/>
                    <a:pt x="3912" y="10343"/>
                    <a:pt x="2445" y="10734"/>
                  </a:cubicBezTo>
                  <a:cubicBezTo>
                    <a:pt x="1949" y="10865"/>
                    <a:pt x="1358" y="10955"/>
                    <a:pt x="1120" y="11229"/>
                  </a:cubicBezTo>
                  <a:cubicBezTo>
                    <a:pt x="1026" y="11346"/>
                    <a:pt x="978" y="11464"/>
                    <a:pt x="978" y="11581"/>
                  </a:cubicBezTo>
                  <a:lnTo>
                    <a:pt x="387" y="15359"/>
                  </a:lnTo>
                  <a:cubicBezTo>
                    <a:pt x="55" y="17431"/>
                    <a:pt x="-251" y="19542"/>
                    <a:pt x="316" y="21600"/>
                  </a:cubicBezTo>
                  <a:cubicBezTo>
                    <a:pt x="5285" y="17874"/>
                    <a:pt x="11413" y="14669"/>
                    <a:pt x="18392" y="12115"/>
                  </a:cubicBezTo>
                  <a:cubicBezTo>
                    <a:pt x="19740" y="11633"/>
                    <a:pt x="21277" y="11021"/>
                    <a:pt x="21349" y="10122"/>
                  </a:cubicBezTo>
                  <a:cubicBezTo>
                    <a:pt x="21349" y="9900"/>
                    <a:pt x="21302" y="9666"/>
                    <a:pt x="21183" y="9445"/>
                  </a:cubicBezTo>
                  <a:cubicBezTo>
                    <a:pt x="20095" y="6774"/>
                    <a:pt x="18037" y="4246"/>
                    <a:pt x="15151" y="2005"/>
                  </a:cubicBezTo>
                  <a:cubicBezTo>
                    <a:pt x="14441" y="1445"/>
                    <a:pt x="13660" y="898"/>
                    <a:pt x="12808" y="377"/>
                  </a:cubicBezTo>
                  <a:cubicBezTo>
                    <a:pt x="12367" y="114"/>
                    <a:pt x="12090" y="0"/>
                    <a:pt x="11915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96" name="Google Shape;910;p31"/>
            <p:cNvSpPr/>
            <p:nvPr/>
          </p:nvSpPr>
          <p:spPr>
            <a:xfrm>
              <a:off x="937222" y="838947"/>
              <a:ext cx="627033" cy="1009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7" h="21600" fill="norm" stroke="1" extrusionOk="0">
                  <a:moveTo>
                    <a:pt x="20950" y="0"/>
                  </a:moveTo>
                  <a:cubicBezTo>
                    <a:pt x="20658" y="0"/>
                    <a:pt x="20346" y="119"/>
                    <a:pt x="20304" y="358"/>
                  </a:cubicBezTo>
                  <a:cubicBezTo>
                    <a:pt x="19620" y="4757"/>
                    <a:pt x="17689" y="8955"/>
                    <a:pt x="13784" y="12700"/>
                  </a:cubicBezTo>
                  <a:cubicBezTo>
                    <a:pt x="10000" y="16318"/>
                    <a:pt x="5211" y="18657"/>
                    <a:pt x="59" y="21421"/>
                  </a:cubicBezTo>
                  <a:cubicBezTo>
                    <a:pt x="-88" y="21490"/>
                    <a:pt x="66" y="21600"/>
                    <a:pt x="217" y="21600"/>
                  </a:cubicBezTo>
                  <a:cubicBezTo>
                    <a:pt x="231" y="21600"/>
                    <a:pt x="245" y="21600"/>
                    <a:pt x="261" y="21597"/>
                  </a:cubicBezTo>
                  <a:cubicBezTo>
                    <a:pt x="12576" y="18129"/>
                    <a:pt x="20304" y="8351"/>
                    <a:pt x="21473" y="358"/>
                  </a:cubicBezTo>
                  <a:cubicBezTo>
                    <a:pt x="21512" y="119"/>
                    <a:pt x="21241" y="0"/>
                    <a:pt x="2095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97" name="Google Shape;911;p31"/>
            <p:cNvSpPr/>
            <p:nvPr/>
          </p:nvSpPr>
          <p:spPr>
            <a:xfrm>
              <a:off x="936704" y="1842923"/>
              <a:ext cx="150880" cy="119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04" h="21600" fill="norm" stroke="1" extrusionOk="0">
                  <a:moveTo>
                    <a:pt x="19489" y="0"/>
                  </a:moveTo>
                  <a:cubicBezTo>
                    <a:pt x="19193" y="0"/>
                    <a:pt x="18925" y="182"/>
                    <a:pt x="18777" y="620"/>
                  </a:cubicBezTo>
                  <a:cubicBezTo>
                    <a:pt x="16355" y="6166"/>
                    <a:pt x="14571" y="11919"/>
                    <a:pt x="13111" y="18109"/>
                  </a:cubicBezTo>
                  <a:lnTo>
                    <a:pt x="1604" y="10849"/>
                  </a:lnTo>
                  <a:cubicBezTo>
                    <a:pt x="1475" y="10776"/>
                    <a:pt x="1336" y="10751"/>
                    <a:pt x="1207" y="10751"/>
                  </a:cubicBezTo>
                  <a:cubicBezTo>
                    <a:pt x="236" y="10751"/>
                    <a:pt x="-531" y="12661"/>
                    <a:pt x="467" y="13415"/>
                  </a:cubicBezTo>
                  <a:lnTo>
                    <a:pt x="13268" y="21308"/>
                  </a:lnTo>
                  <a:cubicBezTo>
                    <a:pt x="13481" y="21503"/>
                    <a:pt x="13703" y="21600"/>
                    <a:pt x="13915" y="21600"/>
                  </a:cubicBezTo>
                  <a:cubicBezTo>
                    <a:pt x="14377" y="21600"/>
                    <a:pt x="14784" y="21174"/>
                    <a:pt x="14895" y="20445"/>
                  </a:cubicBezTo>
                  <a:cubicBezTo>
                    <a:pt x="16355" y="14047"/>
                    <a:pt x="18296" y="7869"/>
                    <a:pt x="20727" y="2116"/>
                  </a:cubicBezTo>
                  <a:cubicBezTo>
                    <a:pt x="21069" y="1058"/>
                    <a:pt x="20200" y="0"/>
                    <a:pt x="19489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98" name="Google Shape;912;p31"/>
            <p:cNvSpPr/>
            <p:nvPr/>
          </p:nvSpPr>
          <p:spPr>
            <a:xfrm>
              <a:off x="1075327" y="1647463"/>
              <a:ext cx="237322" cy="2360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0" h="21600" fill="norm" stroke="1" extrusionOk="0">
                  <a:moveTo>
                    <a:pt x="20523" y="0"/>
                  </a:moveTo>
                  <a:cubicBezTo>
                    <a:pt x="20082" y="0"/>
                    <a:pt x="19635" y="294"/>
                    <a:pt x="19581" y="883"/>
                  </a:cubicBezTo>
                  <a:cubicBezTo>
                    <a:pt x="19260" y="4109"/>
                    <a:pt x="18838" y="7335"/>
                    <a:pt x="18524" y="10561"/>
                  </a:cubicBezTo>
                  <a:cubicBezTo>
                    <a:pt x="17298" y="10242"/>
                    <a:pt x="15963" y="9960"/>
                    <a:pt x="14677" y="9960"/>
                  </a:cubicBezTo>
                  <a:cubicBezTo>
                    <a:pt x="12950" y="9960"/>
                    <a:pt x="11308" y="10469"/>
                    <a:pt x="10160" y="12070"/>
                  </a:cubicBezTo>
                  <a:cubicBezTo>
                    <a:pt x="9732" y="12603"/>
                    <a:pt x="9418" y="13247"/>
                    <a:pt x="9309" y="13897"/>
                  </a:cubicBezTo>
                  <a:cubicBezTo>
                    <a:pt x="8886" y="15829"/>
                    <a:pt x="9418" y="16044"/>
                    <a:pt x="7721" y="17657"/>
                  </a:cubicBezTo>
                  <a:cubicBezTo>
                    <a:pt x="6893" y="18448"/>
                    <a:pt x="6501" y="18718"/>
                    <a:pt x="6084" y="18718"/>
                  </a:cubicBezTo>
                  <a:cubicBezTo>
                    <a:pt x="5656" y="18718"/>
                    <a:pt x="5203" y="18417"/>
                    <a:pt x="4230" y="18086"/>
                  </a:cubicBezTo>
                  <a:cubicBezTo>
                    <a:pt x="3065" y="17657"/>
                    <a:pt x="1797" y="17338"/>
                    <a:pt x="631" y="17338"/>
                  </a:cubicBezTo>
                  <a:cubicBezTo>
                    <a:pt x="-111" y="17338"/>
                    <a:pt x="-220" y="18411"/>
                    <a:pt x="420" y="18521"/>
                  </a:cubicBezTo>
                  <a:cubicBezTo>
                    <a:pt x="2745" y="19270"/>
                    <a:pt x="4864" y="20993"/>
                    <a:pt x="7087" y="21422"/>
                  </a:cubicBezTo>
                  <a:cubicBezTo>
                    <a:pt x="7364" y="21545"/>
                    <a:pt x="7660" y="21600"/>
                    <a:pt x="7956" y="21600"/>
                  </a:cubicBezTo>
                  <a:cubicBezTo>
                    <a:pt x="8451" y="21600"/>
                    <a:pt x="8953" y="21434"/>
                    <a:pt x="9418" y="21097"/>
                  </a:cubicBezTo>
                  <a:cubicBezTo>
                    <a:pt x="10372" y="20349"/>
                    <a:pt x="10897" y="19165"/>
                    <a:pt x="11006" y="17982"/>
                  </a:cubicBezTo>
                  <a:cubicBezTo>
                    <a:pt x="11428" y="15725"/>
                    <a:pt x="9949" y="13572"/>
                    <a:pt x="13651" y="12070"/>
                  </a:cubicBezTo>
                  <a:cubicBezTo>
                    <a:pt x="14031" y="11904"/>
                    <a:pt x="14484" y="11836"/>
                    <a:pt x="14967" y="11836"/>
                  </a:cubicBezTo>
                  <a:cubicBezTo>
                    <a:pt x="16368" y="11836"/>
                    <a:pt x="18053" y="12395"/>
                    <a:pt x="19158" y="12713"/>
                  </a:cubicBezTo>
                  <a:cubicBezTo>
                    <a:pt x="19236" y="12744"/>
                    <a:pt x="19321" y="12763"/>
                    <a:pt x="19405" y="12763"/>
                  </a:cubicBezTo>
                  <a:cubicBezTo>
                    <a:pt x="19864" y="12763"/>
                    <a:pt x="20323" y="12290"/>
                    <a:pt x="20323" y="11744"/>
                  </a:cubicBezTo>
                  <a:lnTo>
                    <a:pt x="21380" y="883"/>
                  </a:lnTo>
                  <a:cubicBezTo>
                    <a:pt x="21380" y="294"/>
                    <a:pt x="20957" y="0"/>
                    <a:pt x="20523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899" name="Google Shape;913;p31"/>
            <p:cNvSpPr/>
            <p:nvPr/>
          </p:nvSpPr>
          <p:spPr>
            <a:xfrm>
              <a:off x="1284536" y="1016778"/>
              <a:ext cx="408844" cy="693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4" h="21600" fill="norm" stroke="1" extrusionOk="0">
                  <a:moveTo>
                    <a:pt x="20902" y="0"/>
                  </a:moveTo>
                  <a:cubicBezTo>
                    <a:pt x="20610" y="0"/>
                    <a:pt x="20311" y="129"/>
                    <a:pt x="20346" y="363"/>
                  </a:cubicBezTo>
                  <a:cubicBezTo>
                    <a:pt x="20346" y="1021"/>
                    <a:pt x="20775" y="2851"/>
                    <a:pt x="20160" y="3400"/>
                  </a:cubicBezTo>
                  <a:cubicBezTo>
                    <a:pt x="19298" y="4168"/>
                    <a:pt x="17384" y="3986"/>
                    <a:pt x="15904" y="4095"/>
                  </a:cubicBezTo>
                  <a:cubicBezTo>
                    <a:pt x="15475" y="4095"/>
                    <a:pt x="15228" y="4314"/>
                    <a:pt x="15288" y="4533"/>
                  </a:cubicBezTo>
                  <a:cubicBezTo>
                    <a:pt x="15781" y="5338"/>
                    <a:pt x="16646" y="6363"/>
                    <a:pt x="16706" y="7242"/>
                  </a:cubicBezTo>
                  <a:cubicBezTo>
                    <a:pt x="16769" y="8448"/>
                    <a:pt x="15165" y="8229"/>
                    <a:pt x="13255" y="8339"/>
                  </a:cubicBezTo>
                  <a:cubicBezTo>
                    <a:pt x="12882" y="8375"/>
                    <a:pt x="12576" y="8596"/>
                    <a:pt x="12699" y="8815"/>
                  </a:cubicBezTo>
                  <a:cubicBezTo>
                    <a:pt x="12946" y="9327"/>
                    <a:pt x="13994" y="10681"/>
                    <a:pt x="13871" y="11230"/>
                  </a:cubicBezTo>
                  <a:cubicBezTo>
                    <a:pt x="13561" y="12474"/>
                    <a:pt x="11342" y="12620"/>
                    <a:pt x="9738" y="12657"/>
                  </a:cubicBezTo>
                  <a:cubicBezTo>
                    <a:pt x="9432" y="12657"/>
                    <a:pt x="9182" y="12839"/>
                    <a:pt x="9182" y="13023"/>
                  </a:cubicBezTo>
                  <a:cubicBezTo>
                    <a:pt x="9245" y="13425"/>
                    <a:pt x="10170" y="15767"/>
                    <a:pt x="9861" y="16097"/>
                  </a:cubicBezTo>
                  <a:cubicBezTo>
                    <a:pt x="9305" y="16681"/>
                    <a:pt x="6284" y="16570"/>
                    <a:pt x="5176" y="16719"/>
                  </a:cubicBezTo>
                  <a:cubicBezTo>
                    <a:pt x="4866" y="16754"/>
                    <a:pt x="4743" y="16865"/>
                    <a:pt x="4743" y="17046"/>
                  </a:cubicBezTo>
                  <a:cubicBezTo>
                    <a:pt x="4743" y="17522"/>
                    <a:pt x="5236" y="20120"/>
                    <a:pt x="4743" y="20413"/>
                  </a:cubicBezTo>
                  <a:cubicBezTo>
                    <a:pt x="4476" y="20563"/>
                    <a:pt x="4145" y="20621"/>
                    <a:pt x="3783" y="20621"/>
                  </a:cubicBezTo>
                  <a:cubicBezTo>
                    <a:pt x="2731" y="20621"/>
                    <a:pt x="1405" y="20129"/>
                    <a:pt x="487" y="19937"/>
                  </a:cubicBezTo>
                  <a:cubicBezTo>
                    <a:pt x="438" y="19924"/>
                    <a:pt x="389" y="19918"/>
                    <a:pt x="343" y="19918"/>
                  </a:cubicBezTo>
                  <a:cubicBezTo>
                    <a:pt x="9" y="19918"/>
                    <a:pt x="-146" y="20243"/>
                    <a:pt x="181" y="20339"/>
                  </a:cubicBezTo>
                  <a:cubicBezTo>
                    <a:pt x="1785" y="20853"/>
                    <a:pt x="3385" y="21254"/>
                    <a:pt x="5112" y="21583"/>
                  </a:cubicBezTo>
                  <a:cubicBezTo>
                    <a:pt x="5169" y="21596"/>
                    <a:pt x="5225" y="21600"/>
                    <a:pt x="5278" y="21600"/>
                  </a:cubicBezTo>
                  <a:cubicBezTo>
                    <a:pt x="5573" y="21600"/>
                    <a:pt x="5802" y="21441"/>
                    <a:pt x="5855" y="21254"/>
                  </a:cubicBezTo>
                  <a:cubicBezTo>
                    <a:pt x="5855" y="20413"/>
                    <a:pt x="5485" y="19133"/>
                    <a:pt x="5914" y="18290"/>
                  </a:cubicBezTo>
                  <a:cubicBezTo>
                    <a:pt x="6523" y="17142"/>
                    <a:pt x="8275" y="17084"/>
                    <a:pt x="10054" y="17084"/>
                  </a:cubicBezTo>
                  <a:cubicBezTo>
                    <a:pt x="10258" y="17084"/>
                    <a:pt x="10462" y="17084"/>
                    <a:pt x="10663" y="17084"/>
                  </a:cubicBezTo>
                  <a:cubicBezTo>
                    <a:pt x="11095" y="17084"/>
                    <a:pt x="11342" y="16865"/>
                    <a:pt x="11282" y="16643"/>
                  </a:cubicBezTo>
                  <a:cubicBezTo>
                    <a:pt x="10972" y="15913"/>
                    <a:pt x="10726" y="15181"/>
                    <a:pt x="10663" y="14450"/>
                  </a:cubicBezTo>
                  <a:cubicBezTo>
                    <a:pt x="10663" y="13352"/>
                    <a:pt x="10540" y="13498"/>
                    <a:pt x="12144" y="13279"/>
                  </a:cubicBezTo>
                  <a:cubicBezTo>
                    <a:pt x="13128" y="13131"/>
                    <a:pt x="14240" y="13388"/>
                    <a:pt x="15042" y="12839"/>
                  </a:cubicBezTo>
                  <a:cubicBezTo>
                    <a:pt x="16153" y="11998"/>
                    <a:pt x="14796" y="10022"/>
                    <a:pt x="14117" y="8961"/>
                  </a:cubicBezTo>
                  <a:cubicBezTo>
                    <a:pt x="15411" y="8851"/>
                    <a:pt x="16706" y="8742"/>
                    <a:pt x="18000" y="8596"/>
                  </a:cubicBezTo>
                  <a:cubicBezTo>
                    <a:pt x="18309" y="8559"/>
                    <a:pt x="18496" y="8339"/>
                    <a:pt x="18433" y="8156"/>
                  </a:cubicBezTo>
                  <a:cubicBezTo>
                    <a:pt x="18000" y="6985"/>
                    <a:pt x="17448" y="5814"/>
                    <a:pt x="16769" y="4717"/>
                  </a:cubicBezTo>
                  <a:lnTo>
                    <a:pt x="20838" y="4460"/>
                  </a:lnTo>
                  <a:cubicBezTo>
                    <a:pt x="21208" y="4424"/>
                    <a:pt x="21454" y="4278"/>
                    <a:pt x="21454" y="4095"/>
                  </a:cubicBezTo>
                  <a:lnTo>
                    <a:pt x="21454" y="326"/>
                  </a:lnTo>
                  <a:cubicBezTo>
                    <a:pt x="21426" y="102"/>
                    <a:pt x="21166" y="0"/>
                    <a:pt x="20902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00" name="Google Shape;914;p31"/>
            <p:cNvSpPr/>
            <p:nvPr/>
          </p:nvSpPr>
          <p:spPr>
            <a:xfrm>
              <a:off x="987865" y="1843526"/>
              <a:ext cx="34510" cy="325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80" h="21600" fill="norm" stroke="1" extrusionOk="0">
                  <a:moveTo>
                    <a:pt x="10316" y="0"/>
                  </a:moveTo>
                  <a:cubicBezTo>
                    <a:pt x="7731" y="0"/>
                    <a:pt x="5066" y="1158"/>
                    <a:pt x="3037" y="3429"/>
                  </a:cubicBezTo>
                  <a:cubicBezTo>
                    <a:pt x="1645" y="4988"/>
                    <a:pt x="968" y="6547"/>
                    <a:pt x="252" y="8907"/>
                  </a:cubicBezTo>
                  <a:cubicBezTo>
                    <a:pt x="-424" y="12025"/>
                    <a:pt x="252" y="15142"/>
                    <a:pt x="2361" y="17503"/>
                  </a:cubicBezTo>
                  <a:cubicBezTo>
                    <a:pt x="4429" y="20219"/>
                    <a:pt x="7253" y="21600"/>
                    <a:pt x="10038" y="21600"/>
                  </a:cubicBezTo>
                  <a:cubicBezTo>
                    <a:pt x="12822" y="21600"/>
                    <a:pt x="15607" y="20219"/>
                    <a:pt x="17675" y="17503"/>
                  </a:cubicBezTo>
                  <a:cubicBezTo>
                    <a:pt x="17675" y="17503"/>
                    <a:pt x="17675" y="17503"/>
                    <a:pt x="18391" y="16701"/>
                  </a:cubicBezTo>
                  <a:cubicBezTo>
                    <a:pt x="21176" y="13584"/>
                    <a:pt x="21176" y="8106"/>
                    <a:pt x="18391" y="4988"/>
                  </a:cubicBezTo>
                  <a:lnTo>
                    <a:pt x="17675" y="4231"/>
                  </a:lnTo>
                  <a:cubicBezTo>
                    <a:pt x="15885" y="1381"/>
                    <a:pt x="13141" y="0"/>
                    <a:pt x="10316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01" name="Google Shape;915;p31"/>
            <p:cNvSpPr/>
            <p:nvPr/>
          </p:nvSpPr>
          <p:spPr>
            <a:xfrm>
              <a:off x="1109933" y="1777903"/>
              <a:ext cx="34404" cy="33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486" h="21600" fill="norm" stroke="1" extrusionOk="0">
                  <a:moveTo>
                    <a:pt x="6516" y="0"/>
                  </a:moveTo>
                  <a:cubicBezTo>
                    <a:pt x="-2172" y="0"/>
                    <a:pt x="-2172" y="21600"/>
                    <a:pt x="6516" y="21600"/>
                  </a:cubicBezTo>
                  <a:cubicBezTo>
                    <a:pt x="7504" y="21600"/>
                    <a:pt x="8628" y="21297"/>
                    <a:pt x="9854" y="20648"/>
                  </a:cubicBezTo>
                  <a:lnTo>
                    <a:pt x="11660" y="19912"/>
                  </a:lnTo>
                  <a:cubicBezTo>
                    <a:pt x="19428" y="17618"/>
                    <a:pt x="19428" y="3982"/>
                    <a:pt x="11660" y="1688"/>
                  </a:cubicBezTo>
                  <a:lnTo>
                    <a:pt x="9854" y="952"/>
                  </a:lnTo>
                  <a:cubicBezTo>
                    <a:pt x="8628" y="303"/>
                    <a:pt x="7504" y="0"/>
                    <a:pt x="6516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02" name="Google Shape;916;p31"/>
            <p:cNvSpPr/>
            <p:nvPr/>
          </p:nvSpPr>
          <p:spPr>
            <a:xfrm>
              <a:off x="1208349" y="1707656"/>
              <a:ext cx="22020" cy="29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0" h="21600" fill="norm" stroke="1" extrusionOk="0">
                  <a:moveTo>
                    <a:pt x="8433" y="0"/>
                  </a:moveTo>
                  <a:cubicBezTo>
                    <a:pt x="-2811" y="2608"/>
                    <a:pt x="-2811" y="18992"/>
                    <a:pt x="8433" y="21600"/>
                  </a:cubicBezTo>
                  <a:cubicBezTo>
                    <a:pt x="18789" y="18992"/>
                    <a:pt x="18789" y="2608"/>
                    <a:pt x="8433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03" name="Google Shape;917;p31"/>
            <p:cNvSpPr/>
            <p:nvPr/>
          </p:nvSpPr>
          <p:spPr>
            <a:xfrm>
              <a:off x="1299427" y="1607781"/>
              <a:ext cx="26444" cy="27013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04" name="Google Shape;918;p31"/>
            <p:cNvSpPr/>
            <p:nvPr/>
          </p:nvSpPr>
          <p:spPr>
            <a:xfrm>
              <a:off x="1393249" y="1491953"/>
              <a:ext cx="26877" cy="27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1" h="21600" fill="norm" stroke="1" extrusionOk="0">
                  <a:moveTo>
                    <a:pt x="7869" y="0"/>
                  </a:moveTo>
                  <a:cubicBezTo>
                    <a:pt x="6046" y="0"/>
                    <a:pt x="4104" y="958"/>
                    <a:pt x="2360" y="3352"/>
                  </a:cubicBezTo>
                  <a:cubicBezTo>
                    <a:pt x="-3585" y="12024"/>
                    <a:pt x="2875" y="21600"/>
                    <a:pt x="8820" y="21600"/>
                  </a:cubicBezTo>
                  <a:cubicBezTo>
                    <a:pt x="11198" y="21600"/>
                    <a:pt x="13497" y="20110"/>
                    <a:pt x="14884" y="16386"/>
                  </a:cubicBezTo>
                  <a:cubicBezTo>
                    <a:pt x="18015" y="8725"/>
                    <a:pt x="13338" y="0"/>
                    <a:pt x="7869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05" name="Google Shape;919;p31"/>
            <p:cNvSpPr/>
            <p:nvPr/>
          </p:nvSpPr>
          <p:spPr>
            <a:xfrm>
              <a:off x="1504187" y="1325853"/>
              <a:ext cx="25288" cy="26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48" h="21600" fill="norm" stroke="1" extrusionOk="0">
                  <a:moveTo>
                    <a:pt x="7208" y="0"/>
                  </a:moveTo>
                  <a:cubicBezTo>
                    <a:pt x="-2403" y="0"/>
                    <a:pt x="-2403" y="21600"/>
                    <a:pt x="7208" y="21600"/>
                  </a:cubicBezTo>
                  <a:cubicBezTo>
                    <a:pt x="8730" y="21600"/>
                    <a:pt x="10490" y="21060"/>
                    <a:pt x="12536" y="19818"/>
                  </a:cubicBezTo>
                  <a:lnTo>
                    <a:pt x="14201" y="17928"/>
                  </a:lnTo>
                  <a:cubicBezTo>
                    <a:pt x="19197" y="15066"/>
                    <a:pt x="19197" y="6534"/>
                    <a:pt x="14201" y="3726"/>
                  </a:cubicBezTo>
                  <a:lnTo>
                    <a:pt x="12536" y="1782"/>
                  </a:lnTo>
                  <a:cubicBezTo>
                    <a:pt x="10490" y="540"/>
                    <a:pt x="8730" y="0"/>
                    <a:pt x="720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06" name="Google Shape;920;p31"/>
            <p:cNvSpPr/>
            <p:nvPr/>
          </p:nvSpPr>
          <p:spPr>
            <a:xfrm>
              <a:off x="1538841" y="1217600"/>
              <a:ext cx="24685" cy="27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0" h="21600" fill="norm" stroke="1" extrusionOk="0">
                  <a:moveTo>
                    <a:pt x="8117" y="0"/>
                  </a:moveTo>
                  <a:cubicBezTo>
                    <a:pt x="-2705" y="962"/>
                    <a:pt x="-2705" y="19729"/>
                    <a:pt x="8117" y="21600"/>
                  </a:cubicBezTo>
                  <a:cubicBezTo>
                    <a:pt x="18895" y="19729"/>
                    <a:pt x="18895" y="962"/>
                    <a:pt x="8117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07" name="Google Shape;921;p31"/>
            <p:cNvSpPr/>
            <p:nvPr/>
          </p:nvSpPr>
          <p:spPr>
            <a:xfrm>
              <a:off x="1600843" y="1042517"/>
              <a:ext cx="29964" cy="29427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08" name="Google Shape;922;p31"/>
            <p:cNvSpPr/>
            <p:nvPr/>
          </p:nvSpPr>
          <p:spPr>
            <a:xfrm>
              <a:off x="906688" y="1693982"/>
              <a:ext cx="1069662" cy="9797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1600" fill="norm" stroke="1" extrusionOk="0">
                  <a:moveTo>
                    <a:pt x="21247" y="0"/>
                  </a:moveTo>
                  <a:cubicBezTo>
                    <a:pt x="21208" y="0"/>
                    <a:pt x="21165" y="13"/>
                    <a:pt x="21122" y="43"/>
                  </a:cubicBezTo>
                  <a:cubicBezTo>
                    <a:pt x="13078" y="5588"/>
                    <a:pt x="5436" y="12842"/>
                    <a:pt x="11" y="21470"/>
                  </a:cubicBezTo>
                  <a:cubicBezTo>
                    <a:pt x="-25" y="21528"/>
                    <a:pt x="33" y="21600"/>
                    <a:pt x="93" y="21600"/>
                  </a:cubicBezTo>
                  <a:cubicBezTo>
                    <a:pt x="114" y="21600"/>
                    <a:pt x="135" y="21593"/>
                    <a:pt x="153" y="21573"/>
                  </a:cubicBezTo>
                  <a:cubicBezTo>
                    <a:pt x="3148" y="17532"/>
                    <a:pt x="6191" y="13645"/>
                    <a:pt x="9682" y="10095"/>
                  </a:cubicBezTo>
                  <a:cubicBezTo>
                    <a:pt x="13291" y="6494"/>
                    <a:pt x="17206" y="3281"/>
                    <a:pt x="21358" y="483"/>
                  </a:cubicBezTo>
                  <a:cubicBezTo>
                    <a:pt x="21575" y="331"/>
                    <a:pt x="21446" y="0"/>
                    <a:pt x="21247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09" name="Google Shape;923;p31"/>
            <p:cNvSpPr/>
            <p:nvPr/>
          </p:nvSpPr>
          <p:spPr>
            <a:xfrm>
              <a:off x="1775837" y="1733530"/>
              <a:ext cx="714329" cy="370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3" h="21600" fill="norm" stroke="1" extrusionOk="0">
                  <a:moveTo>
                    <a:pt x="30" y="0"/>
                  </a:moveTo>
                  <a:cubicBezTo>
                    <a:pt x="-77" y="2948"/>
                    <a:pt x="101" y="5962"/>
                    <a:pt x="598" y="8773"/>
                  </a:cubicBezTo>
                  <a:cubicBezTo>
                    <a:pt x="4669" y="13023"/>
                    <a:pt x="9023" y="15560"/>
                    <a:pt x="13236" y="18437"/>
                  </a:cubicBezTo>
                  <a:cubicBezTo>
                    <a:pt x="15751" y="20150"/>
                    <a:pt x="18407" y="21248"/>
                    <a:pt x="21097" y="21588"/>
                  </a:cubicBezTo>
                  <a:cubicBezTo>
                    <a:pt x="21119" y="21596"/>
                    <a:pt x="21141" y="21600"/>
                    <a:pt x="21161" y="21600"/>
                  </a:cubicBezTo>
                  <a:cubicBezTo>
                    <a:pt x="21345" y="21600"/>
                    <a:pt x="21491" y="21342"/>
                    <a:pt x="21523" y="20974"/>
                  </a:cubicBezTo>
                  <a:cubicBezTo>
                    <a:pt x="21523" y="20767"/>
                    <a:pt x="21523" y="20494"/>
                    <a:pt x="21452" y="20286"/>
                  </a:cubicBezTo>
                  <a:cubicBezTo>
                    <a:pt x="20636" y="15900"/>
                    <a:pt x="19150" y="12612"/>
                    <a:pt x="17486" y="11377"/>
                  </a:cubicBezTo>
                  <a:cubicBezTo>
                    <a:pt x="17003" y="11021"/>
                    <a:pt x="16508" y="10845"/>
                    <a:pt x="16011" y="10845"/>
                  </a:cubicBezTo>
                  <a:cubicBezTo>
                    <a:pt x="14804" y="10845"/>
                    <a:pt x="13594" y="11881"/>
                    <a:pt x="12564" y="13777"/>
                  </a:cubicBezTo>
                  <a:cubicBezTo>
                    <a:pt x="8563" y="8636"/>
                    <a:pt x="4350" y="3976"/>
                    <a:pt x="3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10" name="Google Shape;924;p31"/>
            <p:cNvSpPr/>
            <p:nvPr/>
          </p:nvSpPr>
          <p:spPr>
            <a:xfrm>
              <a:off x="2080628" y="1894536"/>
              <a:ext cx="48219" cy="164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76" h="21600" fill="norm" stroke="1" extrusionOk="0">
                  <a:moveTo>
                    <a:pt x="15969" y="0"/>
                  </a:moveTo>
                  <a:cubicBezTo>
                    <a:pt x="6517" y="150"/>
                    <a:pt x="3821" y="5085"/>
                    <a:pt x="2023" y="7558"/>
                  </a:cubicBezTo>
                  <a:cubicBezTo>
                    <a:pt x="-674" y="11719"/>
                    <a:pt x="-674" y="16039"/>
                    <a:pt x="2023" y="20201"/>
                  </a:cubicBezTo>
                  <a:cubicBezTo>
                    <a:pt x="2562" y="21178"/>
                    <a:pt x="4643" y="21600"/>
                    <a:pt x="6877" y="21600"/>
                  </a:cubicBezTo>
                  <a:cubicBezTo>
                    <a:pt x="10293" y="21600"/>
                    <a:pt x="14094" y="20615"/>
                    <a:pt x="13272" y="19128"/>
                  </a:cubicBezTo>
                  <a:cubicBezTo>
                    <a:pt x="10113" y="15265"/>
                    <a:pt x="10113" y="11262"/>
                    <a:pt x="13272" y="7399"/>
                  </a:cubicBezTo>
                  <a:cubicBezTo>
                    <a:pt x="15070" y="5085"/>
                    <a:pt x="20926" y="2622"/>
                    <a:pt x="17330" y="308"/>
                  </a:cubicBezTo>
                  <a:cubicBezTo>
                    <a:pt x="16868" y="150"/>
                    <a:pt x="16431" y="0"/>
                    <a:pt x="15969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11" name="Google Shape;925;p31"/>
            <p:cNvSpPr/>
            <p:nvPr/>
          </p:nvSpPr>
          <p:spPr>
            <a:xfrm>
              <a:off x="2116413" y="1928654"/>
              <a:ext cx="48662" cy="1400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5" h="21600" fill="norm" stroke="1" extrusionOk="0">
                  <a:moveTo>
                    <a:pt x="15004" y="0"/>
                  </a:moveTo>
                  <a:cubicBezTo>
                    <a:pt x="6267" y="0"/>
                    <a:pt x="1818" y="7083"/>
                    <a:pt x="961" y="9420"/>
                  </a:cubicBezTo>
                  <a:cubicBezTo>
                    <a:pt x="-459" y="12315"/>
                    <a:pt x="-1853" y="20659"/>
                    <a:pt x="8947" y="21559"/>
                  </a:cubicBezTo>
                  <a:cubicBezTo>
                    <a:pt x="9349" y="21590"/>
                    <a:pt x="9751" y="21600"/>
                    <a:pt x="10153" y="21600"/>
                  </a:cubicBezTo>
                  <a:cubicBezTo>
                    <a:pt x="12913" y="21600"/>
                    <a:pt x="15164" y="21042"/>
                    <a:pt x="15995" y="19935"/>
                  </a:cubicBezTo>
                  <a:lnTo>
                    <a:pt x="15995" y="19749"/>
                  </a:lnTo>
                  <a:cubicBezTo>
                    <a:pt x="16451" y="18839"/>
                    <a:pt x="15513" y="17940"/>
                    <a:pt x="13637" y="17392"/>
                  </a:cubicBezTo>
                  <a:cubicBezTo>
                    <a:pt x="10341" y="15582"/>
                    <a:pt x="11761" y="11229"/>
                    <a:pt x="12243" y="9234"/>
                  </a:cubicBezTo>
                  <a:cubicBezTo>
                    <a:pt x="13181" y="7062"/>
                    <a:pt x="15057" y="4891"/>
                    <a:pt x="17871" y="2895"/>
                  </a:cubicBezTo>
                  <a:lnTo>
                    <a:pt x="18327" y="2709"/>
                  </a:lnTo>
                  <a:cubicBezTo>
                    <a:pt x="19265" y="2347"/>
                    <a:pt x="19747" y="1623"/>
                    <a:pt x="19265" y="1075"/>
                  </a:cubicBezTo>
                  <a:cubicBezTo>
                    <a:pt x="19265" y="713"/>
                    <a:pt x="18327" y="176"/>
                    <a:pt x="17389" y="176"/>
                  </a:cubicBezTo>
                  <a:cubicBezTo>
                    <a:pt x="16558" y="52"/>
                    <a:pt x="15754" y="0"/>
                    <a:pt x="15004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12" name="Google Shape;926;p31"/>
            <p:cNvSpPr/>
            <p:nvPr/>
          </p:nvSpPr>
          <p:spPr>
            <a:xfrm>
              <a:off x="2155794" y="1926978"/>
              <a:ext cx="57499" cy="168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10" h="21600" fill="norm" stroke="1" extrusionOk="0">
                  <a:moveTo>
                    <a:pt x="13178" y="0"/>
                  </a:moveTo>
                  <a:cubicBezTo>
                    <a:pt x="12290" y="0"/>
                    <a:pt x="11383" y="198"/>
                    <a:pt x="10778" y="662"/>
                  </a:cubicBezTo>
                  <a:cubicBezTo>
                    <a:pt x="3163" y="5931"/>
                    <a:pt x="-4472" y="14827"/>
                    <a:pt x="3163" y="20852"/>
                  </a:cubicBezTo>
                  <a:cubicBezTo>
                    <a:pt x="3900" y="21368"/>
                    <a:pt x="5090" y="21600"/>
                    <a:pt x="6262" y="21600"/>
                  </a:cubicBezTo>
                  <a:cubicBezTo>
                    <a:pt x="8189" y="21600"/>
                    <a:pt x="10117" y="20981"/>
                    <a:pt x="10117" y="19950"/>
                  </a:cubicBezTo>
                  <a:cubicBezTo>
                    <a:pt x="10778" y="17087"/>
                    <a:pt x="9115" y="14225"/>
                    <a:pt x="9777" y="11509"/>
                  </a:cubicBezTo>
                  <a:cubicBezTo>
                    <a:pt x="10438" y="8191"/>
                    <a:pt x="12422" y="5028"/>
                    <a:pt x="15748" y="2020"/>
                  </a:cubicBezTo>
                  <a:cubicBezTo>
                    <a:pt x="17128" y="971"/>
                    <a:pt x="15163" y="0"/>
                    <a:pt x="13178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13" name="Google Shape;927;p31"/>
            <p:cNvSpPr/>
            <p:nvPr/>
          </p:nvSpPr>
          <p:spPr>
            <a:xfrm>
              <a:off x="1141451" y="36798"/>
              <a:ext cx="347853" cy="1023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7" h="21600" fill="norm" stroke="1" extrusionOk="0">
                  <a:moveTo>
                    <a:pt x="10507" y="0"/>
                  </a:moveTo>
                  <a:cubicBezTo>
                    <a:pt x="6373" y="0"/>
                    <a:pt x="2669" y="1192"/>
                    <a:pt x="1032" y="2576"/>
                  </a:cubicBezTo>
                  <a:cubicBezTo>
                    <a:pt x="-654" y="4065"/>
                    <a:pt x="470" y="5975"/>
                    <a:pt x="48" y="7563"/>
                  </a:cubicBezTo>
                  <a:cubicBezTo>
                    <a:pt x="-164" y="8284"/>
                    <a:pt x="329" y="9028"/>
                    <a:pt x="1453" y="9648"/>
                  </a:cubicBezTo>
                  <a:cubicBezTo>
                    <a:pt x="2300" y="10044"/>
                    <a:pt x="3074" y="10467"/>
                    <a:pt x="3777" y="10889"/>
                  </a:cubicBezTo>
                  <a:cubicBezTo>
                    <a:pt x="4130" y="11261"/>
                    <a:pt x="4411" y="11608"/>
                    <a:pt x="4479" y="12004"/>
                  </a:cubicBezTo>
                  <a:cubicBezTo>
                    <a:pt x="4973" y="13147"/>
                    <a:pt x="5326" y="14313"/>
                    <a:pt x="5535" y="15453"/>
                  </a:cubicBezTo>
                  <a:lnTo>
                    <a:pt x="2440" y="16049"/>
                  </a:lnTo>
                  <a:cubicBezTo>
                    <a:pt x="2159" y="16099"/>
                    <a:pt x="1947" y="16174"/>
                    <a:pt x="1806" y="16247"/>
                  </a:cubicBezTo>
                  <a:cubicBezTo>
                    <a:pt x="1738" y="16322"/>
                    <a:pt x="1666" y="16421"/>
                    <a:pt x="1666" y="16497"/>
                  </a:cubicBezTo>
                  <a:lnTo>
                    <a:pt x="1666" y="18803"/>
                  </a:lnTo>
                  <a:cubicBezTo>
                    <a:pt x="1598" y="19275"/>
                    <a:pt x="1806" y="19746"/>
                    <a:pt x="2300" y="20193"/>
                  </a:cubicBezTo>
                  <a:cubicBezTo>
                    <a:pt x="3283" y="20863"/>
                    <a:pt x="5535" y="21185"/>
                    <a:pt x="7646" y="21383"/>
                  </a:cubicBezTo>
                  <a:cubicBezTo>
                    <a:pt x="9099" y="21536"/>
                    <a:pt x="10591" y="21600"/>
                    <a:pt x="12092" y="21600"/>
                  </a:cubicBezTo>
                  <a:cubicBezTo>
                    <a:pt x="12558" y="21600"/>
                    <a:pt x="13024" y="21594"/>
                    <a:pt x="13485" y="21583"/>
                  </a:cubicBezTo>
                  <a:cubicBezTo>
                    <a:pt x="15456" y="21508"/>
                    <a:pt x="17286" y="21185"/>
                    <a:pt x="18554" y="20640"/>
                  </a:cubicBezTo>
                  <a:cubicBezTo>
                    <a:pt x="19397" y="20193"/>
                    <a:pt x="20031" y="19672"/>
                    <a:pt x="20240" y="19152"/>
                  </a:cubicBezTo>
                  <a:cubicBezTo>
                    <a:pt x="20806" y="18109"/>
                    <a:pt x="20946" y="17041"/>
                    <a:pt x="20733" y="16000"/>
                  </a:cubicBezTo>
                  <a:cubicBezTo>
                    <a:pt x="19044" y="15802"/>
                    <a:pt x="17145" y="15528"/>
                    <a:pt x="15456" y="15305"/>
                  </a:cubicBezTo>
                  <a:cubicBezTo>
                    <a:pt x="14191" y="13568"/>
                    <a:pt x="13204" y="11782"/>
                    <a:pt x="15387" y="10169"/>
                  </a:cubicBezTo>
                  <a:cubicBezTo>
                    <a:pt x="16230" y="9523"/>
                    <a:pt x="17567" y="8979"/>
                    <a:pt x="18273" y="8308"/>
                  </a:cubicBezTo>
                  <a:cubicBezTo>
                    <a:pt x="18903" y="7662"/>
                    <a:pt x="19184" y="6993"/>
                    <a:pt x="19184" y="6323"/>
                  </a:cubicBezTo>
                  <a:cubicBezTo>
                    <a:pt x="19397" y="4413"/>
                    <a:pt x="19256" y="2354"/>
                    <a:pt x="15809" y="889"/>
                  </a:cubicBezTo>
                  <a:cubicBezTo>
                    <a:pt x="15247" y="641"/>
                    <a:pt x="14613" y="443"/>
                    <a:pt x="13911" y="294"/>
                  </a:cubicBezTo>
                  <a:cubicBezTo>
                    <a:pt x="13136" y="144"/>
                    <a:pt x="12289" y="45"/>
                    <a:pt x="11446" y="21"/>
                  </a:cubicBezTo>
                  <a:cubicBezTo>
                    <a:pt x="11133" y="7"/>
                    <a:pt x="10820" y="0"/>
                    <a:pt x="10507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14" name="Google Shape;928;p31"/>
            <p:cNvSpPr/>
            <p:nvPr/>
          </p:nvSpPr>
          <p:spPr>
            <a:xfrm>
              <a:off x="1098711" y="23661"/>
              <a:ext cx="421297" cy="456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0" h="21600" fill="norm" stroke="1" extrusionOk="0">
                  <a:moveTo>
                    <a:pt x="11299" y="0"/>
                  </a:moveTo>
                  <a:cubicBezTo>
                    <a:pt x="11241" y="0"/>
                    <a:pt x="11186" y="0"/>
                    <a:pt x="11131" y="0"/>
                  </a:cubicBezTo>
                  <a:cubicBezTo>
                    <a:pt x="10415" y="0"/>
                    <a:pt x="9097" y="559"/>
                    <a:pt x="9217" y="1114"/>
                  </a:cubicBezTo>
                  <a:cubicBezTo>
                    <a:pt x="8875" y="521"/>
                    <a:pt x="8360" y="286"/>
                    <a:pt x="7773" y="286"/>
                  </a:cubicBezTo>
                  <a:cubicBezTo>
                    <a:pt x="6213" y="286"/>
                    <a:pt x="4135" y="1956"/>
                    <a:pt x="3353" y="3007"/>
                  </a:cubicBezTo>
                  <a:cubicBezTo>
                    <a:pt x="2394" y="4455"/>
                    <a:pt x="1739" y="6014"/>
                    <a:pt x="1319" y="7738"/>
                  </a:cubicBezTo>
                  <a:cubicBezTo>
                    <a:pt x="480" y="10021"/>
                    <a:pt x="63" y="12357"/>
                    <a:pt x="2" y="14751"/>
                  </a:cubicBezTo>
                  <a:cubicBezTo>
                    <a:pt x="-56" y="17257"/>
                    <a:pt x="1019" y="19593"/>
                    <a:pt x="2876" y="21375"/>
                  </a:cubicBezTo>
                  <a:cubicBezTo>
                    <a:pt x="2992" y="15532"/>
                    <a:pt x="3743" y="4274"/>
                    <a:pt x="8575" y="4274"/>
                  </a:cubicBezTo>
                  <a:cubicBezTo>
                    <a:pt x="8667" y="4274"/>
                    <a:pt x="8763" y="4280"/>
                    <a:pt x="8858" y="4286"/>
                  </a:cubicBezTo>
                  <a:cubicBezTo>
                    <a:pt x="14063" y="5401"/>
                    <a:pt x="13944" y="20708"/>
                    <a:pt x="16397" y="21600"/>
                  </a:cubicBezTo>
                  <a:cubicBezTo>
                    <a:pt x="18312" y="20987"/>
                    <a:pt x="19807" y="19651"/>
                    <a:pt x="20585" y="17869"/>
                  </a:cubicBezTo>
                  <a:cubicBezTo>
                    <a:pt x="21244" y="16310"/>
                    <a:pt x="21544" y="14586"/>
                    <a:pt x="21425" y="12859"/>
                  </a:cubicBezTo>
                  <a:cubicBezTo>
                    <a:pt x="21425" y="9963"/>
                    <a:pt x="21182" y="6960"/>
                    <a:pt x="19510" y="4397"/>
                  </a:cubicBezTo>
                  <a:cubicBezTo>
                    <a:pt x="17800" y="1661"/>
                    <a:pt x="14647" y="0"/>
                    <a:pt x="11299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15" name="Google Shape;929;p31"/>
            <p:cNvSpPr/>
            <p:nvPr/>
          </p:nvSpPr>
          <p:spPr>
            <a:xfrm>
              <a:off x="881378" y="66"/>
              <a:ext cx="661769" cy="1433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5" h="21600" fill="norm" stroke="1" extrusionOk="0">
                  <a:moveTo>
                    <a:pt x="14327" y="0"/>
                  </a:moveTo>
                  <a:cubicBezTo>
                    <a:pt x="14271" y="0"/>
                    <a:pt x="14218" y="1"/>
                    <a:pt x="14163" y="2"/>
                  </a:cubicBezTo>
                  <a:cubicBezTo>
                    <a:pt x="13715" y="19"/>
                    <a:pt x="11735" y="391"/>
                    <a:pt x="12146" y="763"/>
                  </a:cubicBezTo>
                  <a:cubicBezTo>
                    <a:pt x="12219" y="827"/>
                    <a:pt x="12349" y="849"/>
                    <a:pt x="12502" y="849"/>
                  </a:cubicBezTo>
                  <a:cubicBezTo>
                    <a:pt x="12815" y="849"/>
                    <a:pt x="13227" y="757"/>
                    <a:pt x="13453" y="745"/>
                  </a:cubicBezTo>
                  <a:cubicBezTo>
                    <a:pt x="13549" y="741"/>
                    <a:pt x="13640" y="740"/>
                    <a:pt x="13730" y="740"/>
                  </a:cubicBezTo>
                  <a:cubicBezTo>
                    <a:pt x="15881" y="740"/>
                    <a:pt x="16309" y="1741"/>
                    <a:pt x="16706" y="2692"/>
                  </a:cubicBezTo>
                  <a:cubicBezTo>
                    <a:pt x="17789" y="5083"/>
                    <a:pt x="17526" y="7562"/>
                    <a:pt x="17228" y="10023"/>
                  </a:cubicBezTo>
                  <a:cubicBezTo>
                    <a:pt x="17115" y="10872"/>
                    <a:pt x="17040" y="11723"/>
                    <a:pt x="16930" y="12590"/>
                  </a:cubicBezTo>
                  <a:cubicBezTo>
                    <a:pt x="16855" y="13387"/>
                    <a:pt x="16742" y="14236"/>
                    <a:pt x="16068" y="14979"/>
                  </a:cubicBezTo>
                  <a:cubicBezTo>
                    <a:pt x="15397" y="15741"/>
                    <a:pt x="14052" y="16396"/>
                    <a:pt x="12370" y="16538"/>
                  </a:cubicBezTo>
                  <a:cubicBezTo>
                    <a:pt x="12259" y="16545"/>
                    <a:pt x="12150" y="16549"/>
                    <a:pt x="12044" y="16549"/>
                  </a:cubicBezTo>
                  <a:cubicBezTo>
                    <a:pt x="11856" y="16549"/>
                    <a:pt x="11675" y="16537"/>
                    <a:pt x="11511" y="16502"/>
                  </a:cubicBezTo>
                  <a:cubicBezTo>
                    <a:pt x="11099" y="16396"/>
                    <a:pt x="10799" y="16255"/>
                    <a:pt x="10650" y="16060"/>
                  </a:cubicBezTo>
                  <a:cubicBezTo>
                    <a:pt x="9379" y="14927"/>
                    <a:pt x="8893" y="13652"/>
                    <a:pt x="9155" y="12377"/>
                  </a:cubicBezTo>
                  <a:cubicBezTo>
                    <a:pt x="9194" y="12200"/>
                    <a:pt x="9230" y="11988"/>
                    <a:pt x="8893" y="11916"/>
                  </a:cubicBezTo>
                  <a:cubicBezTo>
                    <a:pt x="8806" y="11905"/>
                    <a:pt x="8725" y="11899"/>
                    <a:pt x="8644" y="11899"/>
                  </a:cubicBezTo>
                  <a:cubicBezTo>
                    <a:pt x="8484" y="11899"/>
                    <a:pt x="8333" y="11922"/>
                    <a:pt x="8183" y="11970"/>
                  </a:cubicBezTo>
                  <a:cubicBezTo>
                    <a:pt x="5681" y="12519"/>
                    <a:pt x="3364" y="13192"/>
                    <a:pt x="1157" y="13989"/>
                  </a:cubicBezTo>
                  <a:cubicBezTo>
                    <a:pt x="635" y="14184"/>
                    <a:pt x="75" y="14431"/>
                    <a:pt x="0" y="14732"/>
                  </a:cubicBezTo>
                  <a:cubicBezTo>
                    <a:pt x="0" y="14962"/>
                    <a:pt x="111" y="15174"/>
                    <a:pt x="298" y="15369"/>
                  </a:cubicBezTo>
                  <a:cubicBezTo>
                    <a:pt x="1718" y="16874"/>
                    <a:pt x="3215" y="18361"/>
                    <a:pt x="4820" y="19831"/>
                  </a:cubicBezTo>
                  <a:cubicBezTo>
                    <a:pt x="5269" y="20327"/>
                    <a:pt x="5905" y="20769"/>
                    <a:pt x="6689" y="21141"/>
                  </a:cubicBezTo>
                  <a:cubicBezTo>
                    <a:pt x="7305" y="21448"/>
                    <a:pt x="8177" y="21600"/>
                    <a:pt x="9047" y="21600"/>
                  </a:cubicBezTo>
                  <a:cubicBezTo>
                    <a:pt x="9283" y="21600"/>
                    <a:pt x="9522" y="21589"/>
                    <a:pt x="9754" y="21566"/>
                  </a:cubicBezTo>
                  <a:cubicBezTo>
                    <a:pt x="10390" y="21442"/>
                    <a:pt x="10950" y="21283"/>
                    <a:pt x="11436" y="21053"/>
                  </a:cubicBezTo>
                  <a:cubicBezTo>
                    <a:pt x="14312" y="19866"/>
                    <a:pt x="16780" y="18486"/>
                    <a:pt x="18871" y="16981"/>
                  </a:cubicBezTo>
                  <a:cubicBezTo>
                    <a:pt x="19694" y="16396"/>
                    <a:pt x="20368" y="15741"/>
                    <a:pt x="20777" y="15068"/>
                  </a:cubicBezTo>
                  <a:cubicBezTo>
                    <a:pt x="21600" y="13493"/>
                    <a:pt x="20293" y="11864"/>
                    <a:pt x="19993" y="10252"/>
                  </a:cubicBezTo>
                  <a:cubicBezTo>
                    <a:pt x="19694" y="8500"/>
                    <a:pt x="20628" y="6747"/>
                    <a:pt x="20703" y="4995"/>
                  </a:cubicBezTo>
                  <a:cubicBezTo>
                    <a:pt x="20777" y="3223"/>
                    <a:pt x="19733" y="1276"/>
                    <a:pt x="16593" y="338"/>
                  </a:cubicBezTo>
                  <a:cubicBezTo>
                    <a:pt x="15928" y="122"/>
                    <a:pt x="15130" y="0"/>
                    <a:pt x="14327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16" name="Google Shape;930;p31"/>
            <p:cNvSpPr/>
            <p:nvPr/>
          </p:nvSpPr>
          <p:spPr>
            <a:xfrm>
              <a:off x="1234189" y="179975"/>
              <a:ext cx="29109" cy="32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0" h="21600" fill="norm" stroke="1" extrusionOk="0">
                  <a:moveTo>
                    <a:pt x="8338" y="0"/>
                  </a:moveTo>
                  <a:cubicBezTo>
                    <a:pt x="-2779" y="1540"/>
                    <a:pt x="-2779" y="20808"/>
                    <a:pt x="8338" y="21600"/>
                  </a:cubicBezTo>
                  <a:cubicBezTo>
                    <a:pt x="18821" y="20808"/>
                    <a:pt x="18821" y="1540"/>
                    <a:pt x="833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918" name="Google Shape;931;p31"/>
          <p:cNvSpPr/>
          <p:nvPr/>
        </p:nvSpPr>
        <p:spPr>
          <a:xfrm>
            <a:off x="8748875" y="1427888"/>
            <a:ext cx="395126" cy="270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34" y="3993"/>
                </a:moveTo>
                <a:cubicBezTo>
                  <a:pt x="10754" y="3993"/>
                  <a:pt x="10775" y="3993"/>
                  <a:pt x="10797" y="3995"/>
                </a:cubicBezTo>
                <a:cubicBezTo>
                  <a:pt x="10782" y="3993"/>
                  <a:pt x="10760" y="3993"/>
                  <a:pt x="10734" y="3993"/>
                </a:cubicBezTo>
                <a:close/>
                <a:moveTo>
                  <a:pt x="18000" y="5793"/>
                </a:moveTo>
                <a:lnTo>
                  <a:pt x="18000" y="6037"/>
                </a:lnTo>
                <a:lnTo>
                  <a:pt x="17977" y="6135"/>
                </a:lnTo>
                <a:cubicBezTo>
                  <a:pt x="17991" y="6021"/>
                  <a:pt x="18000" y="5895"/>
                  <a:pt x="18000" y="5793"/>
                </a:cubicBezTo>
                <a:close/>
                <a:moveTo>
                  <a:pt x="11142" y="10371"/>
                </a:moveTo>
                <a:cubicBezTo>
                  <a:pt x="11137" y="10387"/>
                  <a:pt x="11133" y="10403"/>
                  <a:pt x="11133" y="10419"/>
                </a:cubicBezTo>
                <a:cubicBezTo>
                  <a:pt x="11133" y="10375"/>
                  <a:pt x="11160" y="10371"/>
                  <a:pt x="11142" y="10371"/>
                </a:cubicBezTo>
                <a:close/>
                <a:moveTo>
                  <a:pt x="11099" y="10660"/>
                </a:moveTo>
                <a:cubicBezTo>
                  <a:pt x="11099" y="10662"/>
                  <a:pt x="11099" y="10664"/>
                  <a:pt x="11099" y="10666"/>
                </a:cubicBezTo>
                <a:lnTo>
                  <a:pt x="11100" y="10662"/>
                </a:lnTo>
                <a:cubicBezTo>
                  <a:pt x="11100" y="10662"/>
                  <a:pt x="11099" y="10660"/>
                  <a:pt x="11099" y="10660"/>
                </a:cubicBezTo>
                <a:close/>
                <a:moveTo>
                  <a:pt x="11099" y="10666"/>
                </a:moveTo>
                <a:lnTo>
                  <a:pt x="11095" y="10682"/>
                </a:lnTo>
                <a:lnTo>
                  <a:pt x="11100" y="10710"/>
                </a:lnTo>
                <a:cubicBezTo>
                  <a:pt x="11100" y="10696"/>
                  <a:pt x="11100" y="10680"/>
                  <a:pt x="11099" y="10666"/>
                </a:cubicBezTo>
                <a:close/>
                <a:moveTo>
                  <a:pt x="21563" y="12026"/>
                </a:moveTo>
                <a:cubicBezTo>
                  <a:pt x="21564" y="12040"/>
                  <a:pt x="21564" y="12054"/>
                  <a:pt x="21566" y="12070"/>
                </a:cubicBezTo>
                <a:cubicBezTo>
                  <a:pt x="21566" y="12054"/>
                  <a:pt x="21566" y="12040"/>
                  <a:pt x="21566" y="12026"/>
                </a:cubicBezTo>
                <a:cubicBezTo>
                  <a:pt x="21564" y="12026"/>
                  <a:pt x="21564" y="12026"/>
                  <a:pt x="21563" y="12026"/>
                </a:cubicBezTo>
                <a:close/>
                <a:moveTo>
                  <a:pt x="16383" y="12110"/>
                </a:moveTo>
                <a:cubicBezTo>
                  <a:pt x="16377" y="12132"/>
                  <a:pt x="16371" y="12151"/>
                  <a:pt x="16366" y="12171"/>
                </a:cubicBezTo>
                <a:cubicBezTo>
                  <a:pt x="16375" y="12159"/>
                  <a:pt x="16379" y="12138"/>
                  <a:pt x="16383" y="12110"/>
                </a:cubicBezTo>
                <a:close/>
                <a:moveTo>
                  <a:pt x="21566" y="12070"/>
                </a:moveTo>
                <a:cubicBezTo>
                  <a:pt x="21566" y="12249"/>
                  <a:pt x="21566" y="12433"/>
                  <a:pt x="21566" y="12659"/>
                </a:cubicBezTo>
                <a:cubicBezTo>
                  <a:pt x="21588" y="12473"/>
                  <a:pt x="21582" y="12269"/>
                  <a:pt x="21566" y="12070"/>
                </a:cubicBezTo>
                <a:close/>
                <a:moveTo>
                  <a:pt x="2685" y="19907"/>
                </a:moveTo>
                <a:cubicBezTo>
                  <a:pt x="2690" y="19907"/>
                  <a:pt x="2695" y="19909"/>
                  <a:pt x="2701" y="19913"/>
                </a:cubicBezTo>
                <a:cubicBezTo>
                  <a:pt x="2762" y="19957"/>
                  <a:pt x="2681" y="20087"/>
                  <a:pt x="2642" y="20221"/>
                </a:cubicBezTo>
                <a:cubicBezTo>
                  <a:pt x="2668" y="20015"/>
                  <a:pt x="2657" y="19907"/>
                  <a:pt x="2685" y="19907"/>
                </a:cubicBezTo>
                <a:close/>
                <a:moveTo>
                  <a:pt x="2631" y="20294"/>
                </a:moveTo>
                <a:cubicBezTo>
                  <a:pt x="2628" y="20340"/>
                  <a:pt x="2617" y="20386"/>
                  <a:pt x="2605" y="20438"/>
                </a:cubicBezTo>
                <a:cubicBezTo>
                  <a:pt x="2616" y="20388"/>
                  <a:pt x="2624" y="20340"/>
                  <a:pt x="2631" y="20294"/>
                </a:cubicBezTo>
                <a:close/>
                <a:moveTo>
                  <a:pt x="17234" y="0"/>
                </a:moveTo>
                <a:cubicBezTo>
                  <a:pt x="16966" y="339"/>
                  <a:pt x="16733" y="729"/>
                  <a:pt x="16532" y="1120"/>
                </a:cubicBezTo>
                <a:lnTo>
                  <a:pt x="16333" y="1459"/>
                </a:lnTo>
                <a:lnTo>
                  <a:pt x="16266" y="1655"/>
                </a:lnTo>
                <a:cubicBezTo>
                  <a:pt x="16233" y="1703"/>
                  <a:pt x="16199" y="1753"/>
                  <a:pt x="16166" y="1849"/>
                </a:cubicBezTo>
                <a:lnTo>
                  <a:pt x="15833" y="2677"/>
                </a:lnTo>
                <a:cubicBezTo>
                  <a:pt x="15700" y="2969"/>
                  <a:pt x="15599" y="3310"/>
                  <a:pt x="15533" y="3651"/>
                </a:cubicBezTo>
                <a:cubicBezTo>
                  <a:pt x="15434" y="3943"/>
                  <a:pt x="15300" y="4236"/>
                  <a:pt x="15233" y="4625"/>
                </a:cubicBezTo>
                <a:cubicBezTo>
                  <a:pt x="15166" y="4965"/>
                  <a:pt x="15066" y="5306"/>
                  <a:pt x="14999" y="5648"/>
                </a:cubicBezTo>
                <a:lnTo>
                  <a:pt x="14933" y="5891"/>
                </a:lnTo>
                <a:cubicBezTo>
                  <a:pt x="14933" y="5989"/>
                  <a:pt x="14899" y="6085"/>
                  <a:pt x="14866" y="6135"/>
                </a:cubicBezTo>
                <a:cubicBezTo>
                  <a:pt x="14866" y="6135"/>
                  <a:pt x="14832" y="6328"/>
                  <a:pt x="14832" y="6426"/>
                </a:cubicBezTo>
                <a:cubicBezTo>
                  <a:pt x="14667" y="7157"/>
                  <a:pt x="14566" y="7837"/>
                  <a:pt x="14433" y="8422"/>
                </a:cubicBezTo>
                <a:cubicBezTo>
                  <a:pt x="14399" y="8666"/>
                  <a:pt x="14366" y="8910"/>
                  <a:pt x="14333" y="9153"/>
                </a:cubicBezTo>
                <a:lnTo>
                  <a:pt x="14333" y="9201"/>
                </a:lnTo>
                <a:cubicBezTo>
                  <a:pt x="14299" y="9299"/>
                  <a:pt x="14299" y="9397"/>
                  <a:pt x="14267" y="9494"/>
                </a:cubicBezTo>
                <a:cubicBezTo>
                  <a:pt x="14232" y="9590"/>
                  <a:pt x="14232" y="9688"/>
                  <a:pt x="14200" y="9786"/>
                </a:cubicBezTo>
                <a:cubicBezTo>
                  <a:pt x="14167" y="9688"/>
                  <a:pt x="14133" y="9640"/>
                  <a:pt x="14100" y="9590"/>
                </a:cubicBezTo>
                <a:cubicBezTo>
                  <a:pt x="14067" y="9494"/>
                  <a:pt x="14033" y="9445"/>
                  <a:pt x="14000" y="9397"/>
                </a:cubicBezTo>
                <a:lnTo>
                  <a:pt x="13966" y="9251"/>
                </a:lnTo>
                <a:lnTo>
                  <a:pt x="13900" y="9103"/>
                </a:lnTo>
                <a:cubicBezTo>
                  <a:pt x="13833" y="8910"/>
                  <a:pt x="13799" y="8764"/>
                  <a:pt x="13734" y="8568"/>
                </a:cubicBezTo>
                <a:cubicBezTo>
                  <a:pt x="13567" y="8131"/>
                  <a:pt x="13433" y="7644"/>
                  <a:pt x="13266" y="7205"/>
                </a:cubicBezTo>
                <a:cubicBezTo>
                  <a:pt x="13199" y="7011"/>
                  <a:pt x="13134" y="6815"/>
                  <a:pt x="13032" y="6622"/>
                </a:cubicBezTo>
                <a:lnTo>
                  <a:pt x="12800" y="6037"/>
                </a:lnTo>
                <a:cubicBezTo>
                  <a:pt x="12666" y="5695"/>
                  <a:pt x="12499" y="5354"/>
                  <a:pt x="12367" y="5015"/>
                </a:cubicBezTo>
                <a:cubicBezTo>
                  <a:pt x="12233" y="4673"/>
                  <a:pt x="12066" y="4430"/>
                  <a:pt x="11934" y="4138"/>
                </a:cubicBezTo>
                <a:lnTo>
                  <a:pt x="11733" y="4138"/>
                </a:lnTo>
                <a:cubicBezTo>
                  <a:pt x="11633" y="4138"/>
                  <a:pt x="11533" y="4088"/>
                  <a:pt x="11433" y="4088"/>
                </a:cubicBezTo>
                <a:cubicBezTo>
                  <a:pt x="11366" y="4041"/>
                  <a:pt x="11267" y="4041"/>
                  <a:pt x="11200" y="4041"/>
                </a:cubicBezTo>
                <a:cubicBezTo>
                  <a:pt x="11059" y="4041"/>
                  <a:pt x="10918" y="4007"/>
                  <a:pt x="10797" y="3995"/>
                </a:cubicBezTo>
                <a:cubicBezTo>
                  <a:pt x="10821" y="3999"/>
                  <a:pt x="10833" y="4011"/>
                  <a:pt x="10833" y="4041"/>
                </a:cubicBezTo>
                <a:lnTo>
                  <a:pt x="10700" y="4041"/>
                </a:lnTo>
                <a:cubicBezTo>
                  <a:pt x="10333" y="4236"/>
                  <a:pt x="10299" y="4284"/>
                  <a:pt x="10299" y="4284"/>
                </a:cubicBezTo>
                <a:cubicBezTo>
                  <a:pt x="10299" y="4332"/>
                  <a:pt x="10299" y="4284"/>
                  <a:pt x="10234" y="4382"/>
                </a:cubicBezTo>
                <a:lnTo>
                  <a:pt x="10100" y="4478"/>
                </a:lnTo>
                <a:cubicBezTo>
                  <a:pt x="10033" y="4528"/>
                  <a:pt x="9933" y="4576"/>
                  <a:pt x="9833" y="4625"/>
                </a:cubicBezTo>
                <a:lnTo>
                  <a:pt x="9567" y="4819"/>
                </a:lnTo>
                <a:cubicBezTo>
                  <a:pt x="9467" y="5208"/>
                  <a:pt x="9333" y="5648"/>
                  <a:pt x="9200" y="6183"/>
                </a:cubicBezTo>
                <a:cubicBezTo>
                  <a:pt x="9133" y="6474"/>
                  <a:pt x="9066" y="6767"/>
                  <a:pt x="8999" y="7059"/>
                </a:cubicBezTo>
                <a:lnTo>
                  <a:pt x="8767" y="8033"/>
                </a:lnTo>
                <a:cubicBezTo>
                  <a:pt x="8700" y="8325"/>
                  <a:pt x="8633" y="8714"/>
                  <a:pt x="8533" y="9055"/>
                </a:cubicBezTo>
                <a:lnTo>
                  <a:pt x="8499" y="9299"/>
                </a:lnTo>
                <a:lnTo>
                  <a:pt x="8434" y="9542"/>
                </a:lnTo>
                <a:lnTo>
                  <a:pt x="8367" y="9834"/>
                </a:lnTo>
                <a:lnTo>
                  <a:pt x="8100" y="11197"/>
                </a:lnTo>
                <a:lnTo>
                  <a:pt x="7834" y="12463"/>
                </a:lnTo>
                <a:cubicBezTo>
                  <a:pt x="7800" y="12706"/>
                  <a:pt x="7733" y="12902"/>
                  <a:pt x="7700" y="13096"/>
                </a:cubicBezTo>
                <a:cubicBezTo>
                  <a:pt x="7633" y="13291"/>
                  <a:pt x="7600" y="13437"/>
                  <a:pt x="7567" y="13633"/>
                </a:cubicBezTo>
                <a:cubicBezTo>
                  <a:pt x="7533" y="13778"/>
                  <a:pt x="7466" y="13924"/>
                  <a:pt x="7433" y="14070"/>
                </a:cubicBezTo>
                <a:cubicBezTo>
                  <a:pt x="7400" y="14120"/>
                  <a:pt x="7366" y="14168"/>
                  <a:pt x="7366" y="14216"/>
                </a:cubicBezTo>
                <a:cubicBezTo>
                  <a:pt x="7366" y="14266"/>
                  <a:pt x="7333" y="14363"/>
                  <a:pt x="7299" y="14459"/>
                </a:cubicBezTo>
                <a:cubicBezTo>
                  <a:pt x="7267" y="14411"/>
                  <a:pt x="7200" y="14266"/>
                  <a:pt x="7133" y="14216"/>
                </a:cubicBezTo>
                <a:cubicBezTo>
                  <a:pt x="7133" y="14168"/>
                  <a:pt x="7100" y="14168"/>
                  <a:pt x="7100" y="14168"/>
                </a:cubicBezTo>
                <a:cubicBezTo>
                  <a:pt x="7033" y="14120"/>
                  <a:pt x="7000" y="14022"/>
                  <a:pt x="6967" y="13972"/>
                </a:cubicBezTo>
                <a:cubicBezTo>
                  <a:pt x="6833" y="13681"/>
                  <a:pt x="6667" y="13339"/>
                  <a:pt x="6500" y="12950"/>
                </a:cubicBezTo>
                <a:cubicBezTo>
                  <a:pt x="6367" y="12659"/>
                  <a:pt x="6201" y="12415"/>
                  <a:pt x="6067" y="12124"/>
                </a:cubicBezTo>
                <a:lnTo>
                  <a:pt x="5733" y="11393"/>
                </a:lnTo>
                <a:cubicBezTo>
                  <a:pt x="5601" y="11149"/>
                  <a:pt x="5467" y="10954"/>
                  <a:pt x="5333" y="10710"/>
                </a:cubicBezTo>
                <a:lnTo>
                  <a:pt x="4633" y="9494"/>
                </a:lnTo>
                <a:cubicBezTo>
                  <a:pt x="4401" y="9103"/>
                  <a:pt x="4167" y="8812"/>
                  <a:pt x="4000" y="8520"/>
                </a:cubicBezTo>
                <a:lnTo>
                  <a:pt x="3400" y="8568"/>
                </a:lnTo>
                <a:lnTo>
                  <a:pt x="2766" y="8568"/>
                </a:lnTo>
                <a:lnTo>
                  <a:pt x="2599" y="8666"/>
                </a:lnTo>
                <a:cubicBezTo>
                  <a:pt x="2666" y="8714"/>
                  <a:pt x="2300" y="9153"/>
                  <a:pt x="2133" y="9251"/>
                </a:cubicBezTo>
                <a:lnTo>
                  <a:pt x="1767" y="9590"/>
                </a:lnTo>
                <a:cubicBezTo>
                  <a:pt x="1700" y="10029"/>
                  <a:pt x="1633" y="10517"/>
                  <a:pt x="1566" y="11004"/>
                </a:cubicBezTo>
                <a:cubicBezTo>
                  <a:pt x="1466" y="11539"/>
                  <a:pt x="1434" y="12026"/>
                  <a:pt x="1367" y="12513"/>
                </a:cubicBezTo>
                <a:lnTo>
                  <a:pt x="1300" y="12415"/>
                </a:lnTo>
                <a:cubicBezTo>
                  <a:pt x="1133" y="13778"/>
                  <a:pt x="1033" y="14753"/>
                  <a:pt x="966" y="15288"/>
                </a:cubicBezTo>
                <a:cubicBezTo>
                  <a:pt x="799" y="16360"/>
                  <a:pt x="500" y="17965"/>
                  <a:pt x="333" y="19378"/>
                </a:cubicBezTo>
                <a:lnTo>
                  <a:pt x="301" y="19524"/>
                </a:lnTo>
                <a:cubicBezTo>
                  <a:pt x="266" y="19572"/>
                  <a:pt x="200" y="19670"/>
                  <a:pt x="167" y="19767"/>
                </a:cubicBezTo>
                <a:lnTo>
                  <a:pt x="0" y="20157"/>
                </a:lnTo>
                <a:lnTo>
                  <a:pt x="0" y="20302"/>
                </a:lnTo>
                <a:cubicBezTo>
                  <a:pt x="301" y="20692"/>
                  <a:pt x="600" y="20985"/>
                  <a:pt x="933" y="21277"/>
                </a:cubicBezTo>
                <a:cubicBezTo>
                  <a:pt x="1170" y="21460"/>
                  <a:pt x="1435" y="21600"/>
                  <a:pt x="1688" y="21600"/>
                </a:cubicBezTo>
                <a:cubicBezTo>
                  <a:pt x="1972" y="21600"/>
                  <a:pt x="2240" y="21424"/>
                  <a:pt x="2434" y="20935"/>
                </a:cubicBezTo>
                <a:lnTo>
                  <a:pt x="2500" y="20985"/>
                </a:lnTo>
                <a:lnTo>
                  <a:pt x="2567" y="20594"/>
                </a:lnTo>
                <a:cubicBezTo>
                  <a:pt x="2617" y="20410"/>
                  <a:pt x="2643" y="20344"/>
                  <a:pt x="2657" y="20344"/>
                </a:cubicBezTo>
                <a:cubicBezTo>
                  <a:pt x="2680" y="20344"/>
                  <a:pt x="2666" y="20522"/>
                  <a:pt x="2666" y="20644"/>
                </a:cubicBezTo>
                <a:cubicBezTo>
                  <a:pt x="2701" y="20448"/>
                  <a:pt x="2733" y="20254"/>
                  <a:pt x="2766" y="20109"/>
                </a:cubicBezTo>
                <a:cubicBezTo>
                  <a:pt x="2776" y="20071"/>
                  <a:pt x="2777" y="20055"/>
                  <a:pt x="2776" y="20055"/>
                </a:cubicBezTo>
                <a:cubicBezTo>
                  <a:pt x="2770" y="20055"/>
                  <a:pt x="2733" y="20181"/>
                  <a:pt x="2733" y="20254"/>
                </a:cubicBezTo>
                <a:cubicBezTo>
                  <a:pt x="2733" y="19913"/>
                  <a:pt x="2766" y="19622"/>
                  <a:pt x="2833" y="19280"/>
                </a:cubicBezTo>
                <a:cubicBezTo>
                  <a:pt x="2900" y="18793"/>
                  <a:pt x="2933" y="19280"/>
                  <a:pt x="3000" y="18745"/>
                </a:cubicBezTo>
                <a:cubicBezTo>
                  <a:pt x="3199" y="17575"/>
                  <a:pt x="3366" y="16408"/>
                  <a:pt x="3500" y="15336"/>
                </a:cubicBezTo>
                <a:lnTo>
                  <a:pt x="3634" y="14509"/>
                </a:lnTo>
                <a:lnTo>
                  <a:pt x="3634" y="14459"/>
                </a:lnTo>
                <a:lnTo>
                  <a:pt x="3667" y="14363"/>
                </a:lnTo>
                <a:lnTo>
                  <a:pt x="3700" y="14363"/>
                </a:lnTo>
                <a:cubicBezTo>
                  <a:pt x="3700" y="14459"/>
                  <a:pt x="3700" y="14509"/>
                  <a:pt x="3700" y="14557"/>
                </a:cubicBezTo>
                <a:cubicBezTo>
                  <a:pt x="3700" y="14533"/>
                  <a:pt x="3700" y="14521"/>
                  <a:pt x="3704" y="14521"/>
                </a:cubicBezTo>
                <a:cubicBezTo>
                  <a:pt x="3708" y="14521"/>
                  <a:pt x="3717" y="14533"/>
                  <a:pt x="3734" y="14557"/>
                </a:cubicBezTo>
                <a:cubicBezTo>
                  <a:pt x="3966" y="14996"/>
                  <a:pt x="4200" y="15483"/>
                  <a:pt x="4366" y="15823"/>
                </a:cubicBezTo>
                <a:lnTo>
                  <a:pt x="4500" y="16116"/>
                </a:lnTo>
                <a:lnTo>
                  <a:pt x="4566" y="16212"/>
                </a:lnTo>
                <a:lnTo>
                  <a:pt x="4600" y="16310"/>
                </a:lnTo>
                <a:lnTo>
                  <a:pt x="4834" y="16553"/>
                </a:lnTo>
                <a:lnTo>
                  <a:pt x="4966" y="16553"/>
                </a:lnTo>
                <a:cubicBezTo>
                  <a:pt x="5633" y="17869"/>
                  <a:pt x="5100" y="17088"/>
                  <a:pt x="5766" y="18306"/>
                </a:cubicBezTo>
                <a:cubicBezTo>
                  <a:pt x="6034" y="18598"/>
                  <a:pt x="6300" y="18989"/>
                  <a:pt x="6500" y="19378"/>
                </a:cubicBezTo>
                <a:lnTo>
                  <a:pt x="6900" y="19378"/>
                </a:lnTo>
                <a:cubicBezTo>
                  <a:pt x="6967" y="19378"/>
                  <a:pt x="7033" y="19378"/>
                  <a:pt x="7100" y="19328"/>
                </a:cubicBezTo>
                <a:cubicBezTo>
                  <a:pt x="7100" y="19328"/>
                  <a:pt x="7333" y="19328"/>
                  <a:pt x="7333" y="19378"/>
                </a:cubicBezTo>
                <a:cubicBezTo>
                  <a:pt x="7400" y="19280"/>
                  <a:pt x="7567" y="19328"/>
                  <a:pt x="7733" y="19280"/>
                </a:cubicBezTo>
                <a:lnTo>
                  <a:pt x="8033" y="19182"/>
                </a:lnTo>
                <a:cubicBezTo>
                  <a:pt x="8167" y="19182"/>
                  <a:pt x="8233" y="19182"/>
                  <a:pt x="8066" y="19232"/>
                </a:cubicBezTo>
                <a:lnTo>
                  <a:pt x="8967" y="19037"/>
                </a:lnTo>
                <a:cubicBezTo>
                  <a:pt x="9133" y="18502"/>
                  <a:pt x="9333" y="17917"/>
                  <a:pt x="9534" y="17236"/>
                </a:cubicBezTo>
                <a:cubicBezTo>
                  <a:pt x="9634" y="16943"/>
                  <a:pt x="9733" y="16601"/>
                  <a:pt x="9866" y="16262"/>
                </a:cubicBezTo>
                <a:cubicBezTo>
                  <a:pt x="9967" y="15873"/>
                  <a:pt x="10033" y="15483"/>
                  <a:pt x="10134" y="15092"/>
                </a:cubicBezTo>
                <a:lnTo>
                  <a:pt x="10299" y="14411"/>
                </a:lnTo>
                <a:cubicBezTo>
                  <a:pt x="10366" y="14168"/>
                  <a:pt x="10400" y="13972"/>
                  <a:pt x="10466" y="13729"/>
                </a:cubicBezTo>
                <a:cubicBezTo>
                  <a:pt x="10533" y="13291"/>
                  <a:pt x="10633" y="12852"/>
                  <a:pt x="10734" y="12415"/>
                </a:cubicBezTo>
                <a:cubicBezTo>
                  <a:pt x="10833" y="11976"/>
                  <a:pt x="10900" y="11587"/>
                  <a:pt x="10966" y="11197"/>
                </a:cubicBezTo>
                <a:lnTo>
                  <a:pt x="11095" y="10682"/>
                </a:lnTo>
                <a:lnTo>
                  <a:pt x="11089" y="10646"/>
                </a:lnTo>
                <a:cubicBezTo>
                  <a:pt x="11092" y="10650"/>
                  <a:pt x="11095" y="10654"/>
                  <a:pt x="11099" y="10660"/>
                </a:cubicBezTo>
                <a:cubicBezTo>
                  <a:pt x="11096" y="10634"/>
                  <a:pt x="11090" y="10610"/>
                  <a:pt x="11078" y="10584"/>
                </a:cubicBezTo>
                <a:lnTo>
                  <a:pt x="11089" y="10646"/>
                </a:lnTo>
                <a:cubicBezTo>
                  <a:pt x="11066" y="10614"/>
                  <a:pt x="11066" y="10614"/>
                  <a:pt x="11062" y="10614"/>
                </a:cubicBezTo>
                <a:cubicBezTo>
                  <a:pt x="11058" y="10614"/>
                  <a:pt x="11049" y="10614"/>
                  <a:pt x="11000" y="10564"/>
                </a:cubicBezTo>
                <a:cubicBezTo>
                  <a:pt x="10950" y="10493"/>
                  <a:pt x="10950" y="10493"/>
                  <a:pt x="10962" y="10493"/>
                </a:cubicBezTo>
                <a:cubicBezTo>
                  <a:pt x="10974" y="10493"/>
                  <a:pt x="11000" y="10493"/>
                  <a:pt x="11000" y="10419"/>
                </a:cubicBezTo>
                <a:cubicBezTo>
                  <a:pt x="11066" y="10564"/>
                  <a:pt x="11066" y="10517"/>
                  <a:pt x="11066" y="10564"/>
                </a:cubicBezTo>
                <a:cubicBezTo>
                  <a:pt x="11071" y="10570"/>
                  <a:pt x="11075" y="10578"/>
                  <a:pt x="11078" y="10584"/>
                </a:cubicBezTo>
                <a:lnTo>
                  <a:pt x="11066" y="10517"/>
                </a:lnTo>
                <a:lnTo>
                  <a:pt x="11100" y="10614"/>
                </a:lnTo>
                <a:lnTo>
                  <a:pt x="11100" y="10564"/>
                </a:lnTo>
                <a:cubicBezTo>
                  <a:pt x="11100" y="10570"/>
                  <a:pt x="11100" y="10572"/>
                  <a:pt x="11101" y="10572"/>
                </a:cubicBezTo>
                <a:cubicBezTo>
                  <a:pt x="11107" y="10572"/>
                  <a:pt x="11133" y="10413"/>
                  <a:pt x="11133" y="10371"/>
                </a:cubicBezTo>
                <a:cubicBezTo>
                  <a:pt x="11137" y="10371"/>
                  <a:pt x="11140" y="10371"/>
                  <a:pt x="11142" y="10371"/>
                </a:cubicBezTo>
                <a:cubicBezTo>
                  <a:pt x="11148" y="10351"/>
                  <a:pt x="11155" y="10333"/>
                  <a:pt x="11160" y="10315"/>
                </a:cubicBezTo>
                <a:cubicBezTo>
                  <a:pt x="11159" y="10337"/>
                  <a:pt x="11164" y="10343"/>
                  <a:pt x="11170" y="10343"/>
                </a:cubicBezTo>
                <a:cubicBezTo>
                  <a:pt x="11178" y="10343"/>
                  <a:pt x="11187" y="10333"/>
                  <a:pt x="11190" y="10333"/>
                </a:cubicBezTo>
                <a:cubicBezTo>
                  <a:pt x="11192" y="10333"/>
                  <a:pt x="11186" y="10341"/>
                  <a:pt x="11167" y="10371"/>
                </a:cubicBezTo>
                <a:cubicBezTo>
                  <a:pt x="11167" y="10371"/>
                  <a:pt x="11181" y="10435"/>
                  <a:pt x="11211" y="10435"/>
                </a:cubicBezTo>
                <a:cubicBezTo>
                  <a:pt x="11226" y="10435"/>
                  <a:pt x="11245" y="10419"/>
                  <a:pt x="11267" y="10371"/>
                </a:cubicBezTo>
                <a:cubicBezTo>
                  <a:pt x="11233" y="10467"/>
                  <a:pt x="11267" y="10564"/>
                  <a:pt x="11200" y="10564"/>
                </a:cubicBezTo>
                <a:cubicBezTo>
                  <a:pt x="11186" y="10554"/>
                  <a:pt x="11178" y="10550"/>
                  <a:pt x="11174" y="10550"/>
                </a:cubicBezTo>
                <a:cubicBezTo>
                  <a:pt x="11159" y="10550"/>
                  <a:pt x="11207" y="10614"/>
                  <a:pt x="11233" y="10614"/>
                </a:cubicBezTo>
                <a:cubicBezTo>
                  <a:pt x="11267" y="10710"/>
                  <a:pt x="11267" y="10760"/>
                  <a:pt x="11300" y="10858"/>
                </a:cubicBezTo>
                <a:lnTo>
                  <a:pt x="11334" y="10954"/>
                </a:lnTo>
                <a:lnTo>
                  <a:pt x="11334" y="11004"/>
                </a:lnTo>
                <a:lnTo>
                  <a:pt x="11366" y="11099"/>
                </a:lnTo>
                <a:cubicBezTo>
                  <a:pt x="11533" y="11491"/>
                  <a:pt x="11700" y="11880"/>
                  <a:pt x="11899" y="12219"/>
                </a:cubicBezTo>
                <a:lnTo>
                  <a:pt x="11767" y="11734"/>
                </a:lnTo>
                <a:lnTo>
                  <a:pt x="11966" y="12269"/>
                </a:lnTo>
                <a:cubicBezTo>
                  <a:pt x="12033" y="12463"/>
                  <a:pt x="12066" y="12611"/>
                  <a:pt x="12133" y="12756"/>
                </a:cubicBezTo>
                <a:cubicBezTo>
                  <a:pt x="12230" y="12946"/>
                  <a:pt x="12296" y="13182"/>
                  <a:pt x="12330" y="13465"/>
                </a:cubicBezTo>
                <a:lnTo>
                  <a:pt x="12033" y="12756"/>
                </a:lnTo>
                <a:lnTo>
                  <a:pt x="12333" y="13487"/>
                </a:lnTo>
                <a:cubicBezTo>
                  <a:pt x="12333" y="13479"/>
                  <a:pt x="12331" y="13471"/>
                  <a:pt x="12330" y="13465"/>
                </a:cubicBezTo>
                <a:lnTo>
                  <a:pt x="12666" y="14266"/>
                </a:lnTo>
                <a:cubicBezTo>
                  <a:pt x="12733" y="14509"/>
                  <a:pt x="12833" y="14703"/>
                  <a:pt x="12967" y="14898"/>
                </a:cubicBezTo>
                <a:lnTo>
                  <a:pt x="13266" y="15433"/>
                </a:lnTo>
                <a:lnTo>
                  <a:pt x="13166" y="15142"/>
                </a:lnTo>
                <a:cubicBezTo>
                  <a:pt x="13199" y="15190"/>
                  <a:pt x="13233" y="15288"/>
                  <a:pt x="13300" y="15386"/>
                </a:cubicBezTo>
                <a:lnTo>
                  <a:pt x="13866" y="15386"/>
                </a:lnTo>
                <a:cubicBezTo>
                  <a:pt x="14067" y="15386"/>
                  <a:pt x="14299" y="15386"/>
                  <a:pt x="14500" y="15433"/>
                </a:cubicBezTo>
                <a:cubicBezTo>
                  <a:pt x="14832" y="15288"/>
                  <a:pt x="15200" y="15044"/>
                  <a:pt x="15599" y="14849"/>
                </a:cubicBezTo>
                <a:cubicBezTo>
                  <a:pt x="15700" y="14509"/>
                  <a:pt x="15800" y="14216"/>
                  <a:pt x="15900" y="13972"/>
                </a:cubicBezTo>
                <a:cubicBezTo>
                  <a:pt x="15967" y="13681"/>
                  <a:pt x="16034" y="13339"/>
                  <a:pt x="16099" y="13096"/>
                </a:cubicBezTo>
                <a:cubicBezTo>
                  <a:pt x="16199" y="12756"/>
                  <a:pt x="16266" y="12367"/>
                  <a:pt x="16333" y="11976"/>
                </a:cubicBezTo>
                <a:lnTo>
                  <a:pt x="16166" y="12415"/>
                </a:lnTo>
                <a:lnTo>
                  <a:pt x="16327" y="11375"/>
                </a:lnTo>
                <a:cubicBezTo>
                  <a:pt x="16321" y="11513"/>
                  <a:pt x="16400" y="11938"/>
                  <a:pt x="16383" y="12110"/>
                </a:cubicBezTo>
                <a:cubicBezTo>
                  <a:pt x="16444" y="11880"/>
                  <a:pt x="16508" y="11605"/>
                  <a:pt x="16599" y="11247"/>
                </a:cubicBezTo>
                <a:lnTo>
                  <a:pt x="16833" y="9982"/>
                </a:lnTo>
                <a:cubicBezTo>
                  <a:pt x="16966" y="9347"/>
                  <a:pt x="17100" y="8568"/>
                  <a:pt x="17266" y="7790"/>
                </a:cubicBezTo>
                <a:cubicBezTo>
                  <a:pt x="17299" y="7546"/>
                  <a:pt x="17366" y="7302"/>
                  <a:pt x="17400" y="7011"/>
                </a:cubicBezTo>
                <a:cubicBezTo>
                  <a:pt x="17433" y="6913"/>
                  <a:pt x="17466" y="6767"/>
                  <a:pt x="17500" y="6670"/>
                </a:cubicBezTo>
                <a:cubicBezTo>
                  <a:pt x="17566" y="6474"/>
                  <a:pt x="17633" y="6232"/>
                  <a:pt x="17732" y="6085"/>
                </a:cubicBezTo>
                <a:cubicBezTo>
                  <a:pt x="17767" y="5939"/>
                  <a:pt x="17833" y="5841"/>
                  <a:pt x="17933" y="5745"/>
                </a:cubicBezTo>
                <a:lnTo>
                  <a:pt x="17933" y="6037"/>
                </a:lnTo>
                <a:cubicBezTo>
                  <a:pt x="17933" y="6085"/>
                  <a:pt x="17899" y="6232"/>
                  <a:pt x="17899" y="6232"/>
                </a:cubicBezTo>
                <a:cubicBezTo>
                  <a:pt x="17899" y="6232"/>
                  <a:pt x="17933" y="6135"/>
                  <a:pt x="17966" y="6085"/>
                </a:cubicBezTo>
                <a:cubicBezTo>
                  <a:pt x="17966" y="6085"/>
                  <a:pt x="17966" y="6085"/>
                  <a:pt x="17966" y="6135"/>
                </a:cubicBezTo>
                <a:cubicBezTo>
                  <a:pt x="17933" y="6232"/>
                  <a:pt x="17933" y="6280"/>
                  <a:pt x="17933" y="6378"/>
                </a:cubicBezTo>
                <a:cubicBezTo>
                  <a:pt x="17947" y="6338"/>
                  <a:pt x="17959" y="6268"/>
                  <a:pt x="17972" y="6185"/>
                </a:cubicBezTo>
                <a:cubicBezTo>
                  <a:pt x="17984" y="6167"/>
                  <a:pt x="18018" y="6079"/>
                  <a:pt x="18048" y="6079"/>
                </a:cubicBezTo>
                <a:cubicBezTo>
                  <a:pt x="18069" y="6079"/>
                  <a:pt x="18088" y="6115"/>
                  <a:pt x="18100" y="6232"/>
                </a:cubicBezTo>
                <a:lnTo>
                  <a:pt x="18100" y="6280"/>
                </a:lnTo>
                <a:cubicBezTo>
                  <a:pt x="18166" y="6524"/>
                  <a:pt x="18200" y="6718"/>
                  <a:pt x="18233" y="6913"/>
                </a:cubicBezTo>
                <a:lnTo>
                  <a:pt x="18300" y="7255"/>
                </a:lnTo>
                <a:cubicBezTo>
                  <a:pt x="18366" y="7498"/>
                  <a:pt x="18433" y="7790"/>
                  <a:pt x="18466" y="8033"/>
                </a:cubicBezTo>
                <a:cubicBezTo>
                  <a:pt x="18433" y="8033"/>
                  <a:pt x="18366" y="7790"/>
                  <a:pt x="18300" y="7594"/>
                </a:cubicBezTo>
                <a:cubicBezTo>
                  <a:pt x="18332" y="7742"/>
                  <a:pt x="18366" y="7935"/>
                  <a:pt x="18399" y="8131"/>
                </a:cubicBezTo>
                <a:cubicBezTo>
                  <a:pt x="18399" y="8081"/>
                  <a:pt x="18403" y="8061"/>
                  <a:pt x="18410" y="8061"/>
                </a:cubicBezTo>
                <a:cubicBezTo>
                  <a:pt x="18435" y="8061"/>
                  <a:pt x="18498" y="8376"/>
                  <a:pt x="18505" y="8376"/>
                </a:cubicBezTo>
                <a:cubicBezTo>
                  <a:pt x="18506" y="8376"/>
                  <a:pt x="18505" y="8361"/>
                  <a:pt x="18499" y="8325"/>
                </a:cubicBezTo>
                <a:cubicBezTo>
                  <a:pt x="18600" y="8520"/>
                  <a:pt x="18633" y="8714"/>
                  <a:pt x="18700" y="8957"/>
                </a:cubicBezTo>
                <a:cubicBezTo>
                  <a:pt x="18766" y="9153"/>
                  <a:pt x="18800" y="9397"/>
                  <a:pt x="18833" y="9590"/>
                </a:cubicBezTo>
                <a:cubicBezTo>
                  <a:pt x="18867" y="9834"/>
                  <a:pt x="18899" y="10029"/>
                  <a:pt x="18932" y="10273"/>
                </a:cubicBezTo>
                <a:cubicBezTo>
                  <a:pt x="18966" y="10467"/>
                  <a:pt x="18999" y="10662"/>
                  <a:pt x="19066" y="10808"/>
                </a:cubicBezTo>
                <a:cubicBezTo>
                  <a:pt x="19133" y="10808"/>
                  <a:pt x="19733" y="11052"/>
                  <a:pt x="20299" y="11343"/>
                </a:cubicBezTo>
                <a:cubicBezTo>
                  <a:pt x="20891" y="11630"/>
                  <a:pt x="21481" y="12014"/>
                  <a:pt x="21563" y="12026"/>
                </a:cubicBezTo>
                <a:cubicBezTo>
                  <a:pt x="21554" y="11926"/>
                  <a:pt x="21544" y="11826"/>
                  <a:pt x="21533" y="11734"/>
                </a:cubicBezTo>
                <a:lnTo>
                  <a:pt x="21433" y="11684"/>
                </a:lnTo>
                <a:cubicBezTo>
                  <a:pt x="21366" y="11052"/>
                  <a:pt x="21499" y="11539"/>
                  <a:pt x="21433" y="10906"/>
                </a:cubicBezTo>
                <a:cubicBezTo>
                  <a:pt x="21466" y="10906"/>
                  <a:pt x="21499" y="11004"/>
                  <a:pt x="21533" y="11197"/>
                </a:cubicBezTo>
                <a:cubicBezTo>
                  <a:pt x="21566" y="11441"/>
                  <a:pt x="21566" y="11684"/>
                  <a:pt x="21600" y="11976"/>
                </a:cubicBezTo>
                <a:cubicBezTo>
                  <a:pt x="21566" y="11491"/>
                  <a:pt x="21600" y="11004"/>
                  <a:pt x="21499" y="10808"/>
                </a:cubicBezTo>
                <a:cubicBezTo>
                  <a:pt x="21466" y="10419"/>
                  <a:pt x="21566" y="10808"/>
                  <a:pt x="21533" y="10321"/>
                </a:cubicBezTo>
                <a:cubicBezTo>
                  <a:pt x="21433" y="9932"/>
                  <a:pt x="21366" y="9542"/>
                  <a:pt x="21299" y="9103"/>
                </a:cubicBezTo>
                <a:cubicBezTo>
                  <a:pt x="21267" y="8714"/>
                  <a:pt x="21200" y="8277"/>
                  <a:pt x="21100" y="7887"/>
                </a:cubicBezTo>
                <a:cubicBezTo>
                  <a:pt x="20966" y="7546"/>
                  <a:pt x="20899" y="7205"/>
                  <a:pt x="20833" y="6815"/>
                </a:cubicBezTo>
                <a:lnTo>
                  <a:pt x="20899" y="6913"/>
                </a:lnTo>
                <a:cubicBezTo>
                  <a:pt x="20866" y="6718"/>
                  <a:pt x="20833" y="6474"/>
                  <a:pt x="20766" y="6280"/>
                </a:cubicBezTo>
                <a:cubicBezTo>
                  <a:pt x="20732" y="6135"/>
                  <a:pt x="20699" y="5989"/>
                  <a:pt x="20667" y="5841"/>
                </a:cubicBezTo>
                <a:cubicBezTo>
                  <a:pt x="20600" y="5598"/>
                  <a:pt x="20567" y="5306"/>
                  <a:pt x="20500" y="5063"/>
                </a:cubicBezTo>
                <a:cubicBezTo>
                  <a:pt x="20538" y="5232"/>
                  <a:pt x="20555" y="5400"/>
                  <a:pt x="20535" y="5400"/>
                </a:cubicBezTo>
                <a:cubicBezTo>
                  <a:pt x="20522" y="5400"/>
                  <a:pt x="20489" y="5310"/>
                  <a:pt x="20433" y="5063"/>
                </a:cubicBezTo>
                <a:cubicBezTo>
                  <a:pt x="20199" y="3895"/>
                  <a:pt x="20032" y="3116"/>
                  <a:pt x="19900" y="2142"/>
                </a:cubicBezTo>
                <a:lnTo>
                  <a:pt x="19666" y="1411"/>
                </a:lnTo>
                <a:cubicBezTo>
                  <a:pt x="19666" y="1363"/>
                  <a:pt x="19666" y="1314"/>
                  <a:pt x="19633" y="1266"/>
                </a:cubicBezTo>
                <a:lnTo>
                  <a:pt x="19066" y="924"/>
                </a:lnTo>
                <a:lnTo>
                  <a:pt x="18666" y="681"/>
                </a:lnTo>
                <a:lnTo>
                  <a:pt x="18399" y="535"/>
                </a:lnTo>
                <a:lnTo>
                  <a:pt x="18267" y="437"/>
                </a:lnTo>
                <a:cubicBezTo>
                  <a:pt x="18166" y="389"/>
                  <a:pt x="18066" y="339"/>
                  <a:pt x="17933" y="291"/>
                </a:cubicBezTo>
                <a:lnTo>
                  <a:pt x="17234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919" name="Slide Numb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Google Shape;1357;p42"/>
          <p:cNvSpPr/>
          <p:nvPr/>
        </p:nvSpPr>
        <p:spPr>
          <a:xfrm>
            <a:off x="3466839" y="856616"/>
            <a:ext cx="2066676" cy="1829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57" h="21600" fill="norm" stroke="1" extrusionOk="0">
                <a:moveTo>
                  <a:pt x="9631" y="0"/>
                </a:moveTo>
                <a:cubicBezTo>
                  <a:pt x="5135" y="0"/>
                  <a:pt x="-3101" y="3783"/>
                  <a:pt x="1213" y="14678"/>
                </a:cubicBezTo>
                <a:cubicBezTo>
                  <a:pt x="1213" y="14678"/>
                  <a:pt x="7371" y="21600"/>
                  <a:pt x="11789" y="21600"/>
                </a:cubicBezTo>
                <a:cubicBezTo>
                  <a:pt x="13033" y="21600"/>
                  <a:pt x="14140" y="21050"/>
                  <a:pt x="14931" y="19645"/>
                </a:cubicBezTo>
                <a:cubicBezTo>
                  <a:pt x="18499" y="13244"/>
                  <a:pt x="13938" y="2867"/>
                  <a:pt x="12100" y="715"/>
                </a:cubicBezTo>
                <a:cubicBezTo>
                  <a:pt x="11726" y="258"/>
                  <a:pt x="10806" y="0"/>
                  <a:pt x="9631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922" name="Google Shape;1358;p42"/>
          <p:cNvSpPr txBox="1"/>
          <p:nvPr>
            <p:ph type="title"/>
          </p:nvPr>
        </p:nvSpPr>
        <p:spPr>
          <a:xfrm>
            <a:off x="2495971" y="2919500"/>
            <a:ext cx="4008412" cy="703381"/>
          </a:xfrm>
          <a:prstGeom prst="rect">
            <a:avLst/>
          </a:prstGeom>
        </p:spPr>
        <p:txBody>
          <a:bodyPr/>
          <a:lstStyle>
            <a:lvl1pPr defTabSz="576072">
              <a:defRPr sz="2268"/>
            </a:lvl1pPr>
          </a:lstStyle>
          <a:p>
            <a:pPr/>
            <a:r>
              <a:t>TYPES OF STAKEHOLDERS</a:t>
            </a:r>
          </a:p>
        </p:txBody>
      </p:sp>
      <p:sp>
        <p:nvSpPr>
          <p:cNvPr id="923" name="Google Shape;1360;p42"/>
          <p:cNvSpPr txBox="1"/>
          <p:nvPr/>
        </p:nvSpPr>
        <p:spPr>
          <a:xfrm>
            <a:off x="3695162" y="1377378"/>
            <a:ext cx="1753800" cy="7883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algn="ctr" defTabSz="374904">
              <a:defRPr sz="3936">
                <a:solidFill>
                  <a:schemeClr val="accent1"/>
                </a:solidFill>
                <a:latin typeface="Lemonada"/>
                <a:ea typeface="Lemonada"/>
                <a:cs typeface="Lemonada"/>
                <a:sym typeface="Lemonada"/>
              </a:defRPr>
            </a:lvl1pPr>
          </a:lstStyle>
          <a:p>
            <a:pPr/>
            <a:r>
              <a:t>02</a:t>
            </a:r>
          </a:p>
        </p:txBody>
      </p:sp>
      <p:sp>
        <p:nvSpPr>
          <p:cNvPr id="924" name="Slide Numb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Google Shape;936;p32"/>
          <p:cNvSpPr txBox="1"/>
          <p:nvPr>
            <p:ph type="title"/>
          </p:nvPr>
        </p:nvSpPr>
        <p:spPr>
          <a:xfrm>
            <a:off x="311699" y="423668"/>
            <a:ext cx="8520602" cy="961225"/>
          </a:xfrm>
          <a:prstGeom prst="rect">
            <a:avLst/>
          </a:prstGeom>
        </p:spPr>
        <p:txBody>
          <a:bodyPr anchor="t"/>
          <a:lstStyle>
            <a:lvl1pPr>
              <a:defRPr sz="3000">
                <a:solidFill>
                  <a:schemeClr val="accent1"/>
                </a:solidFill>
                <a:latin typeface="Lemonada Regular"/>
                <a:ea typeface="Lemonada Regular"/>
                <a:cs typeface="Lemonada Regular"/>
                <a:sym typeface="Lemonada Regular"/>
              </a:defRPr>
            </a:lvl1pPr>
          </a:lstStyle>
          <a:p>
            <a:pPr/>
            <a:r>
              <a:t>Types of Stakeholders </a:t>
            </a:r>
          </a:p>
        </p:txBody>
      </p:sp>
      <p:grpSp>
        <p:nvGrpSpPr>
          <p:cNvPr id="930" name="Google Shape;937;p32"/>
          <p:cNvGrpSpPr/>
          <p:nvPr/>
        </p:nvGrpSpPr>
        <p:grpSpPr>
          <a:xfrm>
            <a:off x="1210659" y="3411771"/>
            <a:ext cx="941945" cy="1926220"/>
            <a:chOff x="0" y="0"/>
            <a:chExt cx="941943" cy="1926219"/>
          </a:xfrm>
        </p:grpSpPr>
        <p:sp>
          <p:nvSpPr>
            <p:cNvPr id="927" name="Google Shape;938;p32"/>
            <p:cNvSpPr/>
            <p:nvPr/>
          </p:nvSpPr>
          <p:spPr>
            <a:xfrm flipH="1" rot="10800000">
              <a:off x="0" y="9545"/>
              <a:ext cx="941944" cy="1916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7" h="21600" fill="norm" stroke="1" extrusionOk="0">
                  <a:moveTo>
                    <a:pt x="4025" y="0"/>
                  </a:moveTo>
                  <a:lnTo>
                    <a:pt x="4025" y="317"/>
                  </a:lnTo>
                  <a:cubicBezTo>
                    <a:pt x="4080" y="840"/>
                    <a:pt x="3833" y="2037"/>
                    <a:pt x="3532" y="2540"/>
                  </a:cubicBezTo>
                  <a:cubicBezTo>
                    <a:pt x="3107" y="3276"/>
                    <a:pt x="1449" y="4777"/>
                    <a:pt x="846" y="6773"/>
                  </a:cubicBezTo>
                  <a:cubicBezTo>
                    <a:pt x="667" y="7330"/>
                    <a:pt x="147" y="7915"/>
                    <a:pt x="23" y="8473"/>
                  </a:cubicBezTo>
                  <a:cubicBezTo>
                    <a:pt x="-114" y="9216"/>
                    <a:pt x="393" y="9547"/>
                    <a:pt x="626" y="10283"/>
                  </a:cubicBezTo>
                  <a:cubicBezTo>
                    <a:pt x="927" y="11206"/>
                    <a:pt x="434" y="12018"/>
                    <a:pt x="1010" y="12623"/>
                  </a:cubicBezTo>
                  <a:cubicBezTo>
                    <a:pt x="1229" y="12857"/>
                    <a:pt x="3449" y="13539"/>
                    <a:pt x="3847" y="13704"/>
                  </a:cubicBezTo>
                  <a:cubicBezTo>
                    <a:pt x="5305" y="14329"/>
                    <a:pt x="5379" y="14737"/>
                    <a:pt x="6045" y="14737"/>
                  </a:cubicBezTo>
                  <a:cubicBezTo>
                    <a:pt x="6061" y="14737"/>
                    <a:pt x="6078" y="14737"/>
                    <a:pt x="6095" y="14737"/>
                  </a:cubicBezTo>
                  <a:cubicBezTo>
                    <a:pt x="7218" y="14496"/>
                    <a:pt x="6547" y="13388"/>
                    <a:pt x="6067" y="12754"/>
                  </a:cubicBezTo>
                  <a:cubicBezTo>
                    <a:pt x="5834" y="12472"/>
                    <a:pt x="5464" y="12217"/>
                    <a:pt x="4998" y="12025"/>
                  </a:cubicBezTo>
                  <a:cubicBezTo>
                    <a:pt x="4998" y="12025"/>
                    <a:pt x="5423" y="11742"/>
                    <a:pt x="5218" y="10813"/>
                  </a:cubicBezTo>
                  <a:cubicBezTo>
                    <a:pt x="6451" y="13036"/>
                    <a:pt x="7438" y="15239"/>
                    <a:pt x="8041" y="17531"/>
                  </a:cubicBezTo>
                  <a:cubicBezTo>
                    <a:pt x="8342" y="18729"/>
                    <a:pt x="8809" y="20477"/>
                    <a:pt x="9754" y="21165"/>
                  </a:cubicBezTo>
                  <a:cubicBezTo>
                    <a:pt x="10083" y="21409"/>
                    <a:pt x="10700" y="21600"/>
                    <a:pt x="11249" y="21600"/>
                  </a:cubicBezTo>
                  <a:cubicBezTo>
                    <a:pt x="11522" y="21600"/>
                    <a:pt x="11779" y="21553"/>
                    <a:pt x="11974" y="21440"/>
                  </a:cubicBezTo>
                  <a:cubicBezTo>
                    <a:pt x="12262" y="21282"/>
                    <a:pt x="12454" y="21055"/>
                    <a:pt x="12372" y="20498"/>
                  </a:cubicBezTo>
                  <a:cubicBezTo>
                    <a:pt x="12248" y="19575"/>
                    <a:pt x="12016" y="19431"/>
                    <a:pt x="11988" y="18515"/>
                  </a:cubicBezTo>
                  <a:cubicBezTo>
                    <a:pt x="11974" y="17951"/>
                    <a:pt x="11988" y="17070"/>
                    <a:pt x="11988" y="16581"/>
                  </a:cubicBezTo>
                  <a:cubicBezTo>
                    <a:pt x="11988" y="15927"/>
                    <a:pt x="11947" y="15659"/>
                    <a:pt x="11906" y="15053"/>
                  </a:cubicBezTo>
                  <a:cubicBezTo>
                    <a:pt x="12129" y="15104"/>
                    <a:pt x="12441" y="15130"/>
                    <a:pt x="12769" y="15130"/>
                  </a:cubicBezTo>
                  <a:cubicBezTo>
                    <a:pt x="13328" y="15130"/>
                    <a:pt x="13934" y="15056"/>
                    <a:pt x="14236" y="14909"/>
                  </a:cubicBezTo>
                  <a:cubicBezTo>
                    <a:pt x="14894" y="14606"/>
                    <a:pt x="15291" y="13140"/>
                    <a:pt x="15291" y="13140"/>
                  </a:cubicBezTo>
                  <a:cubicBezTo>
                    <a:pt x="15291" y="13140"/>
                    <a:pt x="15686" y="13259"/>
                    <a:pt x="16116" y="13259"/>
                  </a:cubicBezTo>
                  <a:cubicBezTo>
                    <a:pt x="16347" y="13259"/>
                    <a:pt x="16588" y="13225"/>
                    <a:pt x="16785" y="13119"/>
                  </a:cubicBezTo>
                  <a:cubicBezTo>
                    <a:pt x="17402" y="12782"/>
                    <a:pt x="17689" y="11976"/>
                    <a:pt x="18032" y="11357"/>
                  </a:cubicBezTo>
                  <a:cubicBezTo>
                    <a:pt x="18245" y="11458"/>
                    <a:pt x="18535" y="11506"/>
                    <a:pt x="18832" y="11506"/>
                  </a:cubicBezTo>
                  <a:cubicBezTo>
                    <a:pt x="19241" y="11506"/>
                    <a:pt x="19663" y="11414"/>
                    <a:pt x="19910" y="11247"/>
                  </a:cubicBezTo>
                  <a:cubicBezTo>
                    <a:pt x="20334" y="10964"/>
                    <a:pt x="21486" y="9085"/>
                    <a:pt x="21033" y="7888"/>
                  </a:cubicBezTo>
                  <a:cubicBezTo>
                    <a:pt x="20760" y="7165"/>
                    <a:pt x="19416" y="5375"/>
                    <a:pt x="18512" y="4474"/>
                  </a:cubicBezTo>
                  <a:cubicBezTo>
                    <a:pt x="17991" y="3951"/>
                    <a:pt x="17018" y="2698"/>
                    <a:pt x="16593" y="2154"/>
                  </a:cubicBezTo>
                  <a:cubicBezTo>
                    <a:pt x="16347" y="1824"/>
                    <a:pt x="16182" y="771"/>
                    <a:pt x="16086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28" name="Google Shape;939;p32"/>
            <p:cNvSpPr/>
            <p:nvPr/>
          </p:nvSpPr>
          <p:spPr>
            <a:xfrm flipH="1" rot="10800000">
              <a:off x="441881" y="0"/>
              <a:ext cx="107098" cy="1703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3" h="21600" fill="norm" stroke="1" extrusionOk="0">
                  <a:moveTo>
                    <a:pt x="8816" y="0"/>
                  </a:moveTo>
                  <a:cubicBezTo>
                    <a:pt x="8690" y="0"/>
                    <a:pt x="8558" y="4"/>
                    <a:pt x="8426" y="4"/>
                  </a:cubicBezTo>
                  <a:cubicBezTo>
                    <a:pt x="3385" y="159"/>
                    <a:pt x="-332" y="5271"/>
                    <a:pt x="24" y="10694"/>
                  </a:cubicBezTo>
                  <a:cubicBezTo>
                    <a:pt x="144" y="12631"/>
                    <a:pt x="505" y="14411"/>
                    <a:pt x="1228" y="17354"/>
                  </a:cubicBezTo>
                  <a:cubicBezTo>
                    <a:pt x="1561" y="18787"/>
                    <a:pt x="4652" y="21600"/>
                    <a:pt x="10502" y="21600"/>
                  </a:cubicBezTo>
                  <a:cubicBezTo>
                    <a:pt x="10990" y="21600"/>
                    <a:pt x="11500" y="21581"/>
                    <a:pt x="12028" y="21537"/>
                  </a:cubicBezTo>
                  <a:cubicBezTo>
                    <a:pt x="18865" y="20997"/>
                    <a:pt x="21268" y="17587"/>
                    <a:pt x="21027" y="16040"/>
                  </a:cubicBezTo>
                  <a:cubicBezTo>
                    <a:pt x="20786" y="13326"/>
                    <a:pt x="20190" y="11157"/>
                    <a:pt x="19708" y="9143"/>
                  </a:cubicBezTo>
                  <a:cubicBezTo>
                    <a:pt x="18532" y="3902"/>
                    <a:pt x="15504" y="0"/>
                    <a:pt x="8816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29" name="Google Shape;940;p32"/>
            <p:cNvSpPr/>
            <p:nvPr/>
          </p:nvSpPr>
          <p:spPr>
            <a:xfrm flipH="1" rot="10800000">
              <a:off x="172415" y="599708"/>
              <a:ext cx="110705" cy="130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78" h="21600" fill="norm" stroke="1" extrusionOk="0">
                  <a:moveTo>
                    <a:pt x="956" y="0"/>
                  </a:moveTo>
                  <a:cubicBezTo>
                    <a:pt x="627" y="0"/>
                    <a:pt x="363" y="92"/>
                    <a:pt x="156" y="275"/>
                  </a:cubicBezTo>
                  <a:cubicBezTo>
                    <a:pt x="-839" y="1087"/>
                    <a:pt x="3036" y="6644"/>
                    <a:pt x="8240" y="11907"/>
                  </a:cubicBezTo>
                  <a:cubicBezTo>
                    <a:pt x="10014" y="13825"/>
                    <a:pt x="13561" y="17063"/>
                    <a:pt x="16441" y="19889"/>
                  </a:cubicBezTo>
                  <a:cubicBezTo>
                    <a:pt x="17600" y="21030"/>
                    <a:pt x="18580" y="21600"/>
                    <a:pt x="19226" y="21600"/>
                  </a:cubicBezTo>
                  <a:cubicBezTo>
                    <a:pt x="19443" y="21600"/>
                    <a:pt x="19623" y="21532"/>
                    <a:pt x="19760" y="21407"/>
                  </a:cubicBezTo>
                  <a:cubicBezTo>
                    <a:pt x="19760" y="21407"/>
                    <a:pt x="20761" y="16555"/>
                    <a:pt x="19210" y="14936"/>
                  </a:cubicBezTo>
                  <a:cubicBezTo>
                    <a:pt x="16552" y="12409"/>
                    <a:pt x="13561" y="9476"/>
                    <a:pt x="11454" y="7558"/>
                  </a:cubicBezTo>
                  <a:cubicBezTo>
                    <a:pt x="6896" y="3223"/>
                    <a:pt x="2904" y="0"/>
                    <a:pt x="956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grpSp>
        <p:nvGrpSpPr>
          <p:cNvPr id="934" name="Google Shape;941;p32"/>
          <p:cNvGrpSpPr/>
          <p:nvPr/>
        </p:nvGrpSpPr>
        <p:grpSpPr>
          <a:xfrm>
            <a:off x="5189930" y="3408107"/>
            <a:ext cx="941896" cy="1933547"/>
            <a:chOff x="0" y="0"/>
            <a:chExt cx="941894" cy="1933545"/>
          </a:xfrm>
        </p:grpSpPr>
        <p:sp>
          <p:nvSpPr>
            <p:cNvPr id="931" name="Google Shape;942;p32"/>
            <p:cNvSpPr/>
            <p:nvPr/>
          </p:nvSpPr>
          <p:spPr>
            <a:xfrm flipH="1" rot="10800000">
              <a:off x="0" y="16871"/>
              <a:ext cx="941895" cy="1916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6" h="21600" fill="norm" stroke="1" extrusionOk="0">
                  <a:moveTo>
                    <a:pt x="4030" y="0"/>
                  </a:moveTo>
                  <a:lnTo>
                    <a:pt x="4030" y="317"/>
                  </a:lnTo>
                  <a:cubicBezTo>
                    <a:pt x="4071" y="840"/>
                    <a:pt x="3824" y="2037"/>
                    <a:pt x="3537" y="2540"/>
                  </a:cubicBezTo>
                  <a:cubicBezTo>
                    <a:pt x="3111" y="3276"/>
                    <a:pt x="1425" y="4777"/>
                    <a:pt x="837" y="6773"/>
                  </a:cubicBezTo>
                  <a:cubicBezTo>
                    <a:pt x="672" y="7330"/>
                    <a:pt x="137" y="7915"/>
                    <a:pt x="28" y="8473"/>
                  </a:cubicBezTo>
                  <a:cubicBezTo>
                    <a:pt x="-123" y="9216"/>
                    <a:pt x="384" y="9547"/>
                    <a:pt x="617" y="10283"/>
                  </a:cubicBezTo>
                  <a:cubicBezTo>
                    <a:pt x="918" y="11206"/>
                    <a:pt x="425" y="12018"/>
                    <a:pt x="1015" y="12623"/>
                  </a:cubicBezTo>
                  <a:cubicBezTo>
                    <a:pt x="1234" y="12857"/>
                    <a:pt x="3454" y="13539"/>
                    <a:pt x="3838" y="13704"/>
                  </a:cubicBezTo>
                  <a:cubicBezTo>
                    <a:pt x="5296" y="14329"/>
                    <a:pt x="5370" y="14737"/>
                    <a:pt x="6036" y="14737"/>
                  </a:cubicBezTo>
                  <a:cubicBezTo>
                    <a:pt x="6052" y="14737"/>
                    <a:pt x="6068" y="14737"/>
                    <a:pt x="6085" y="14737"/>
                  </a:cubicBezTo>
                  <a:cubicBezTo>
                    <a:pt x="7223" y="14496"/>
                    <a:pt x="6552" y="13388"/>
                    <a:pt x="6058" y="12754"/>
                  </a:cubicBezTo>
                  <a:cubicBezTo>
                    <a:pt x="5825" y="12472"/>
                    <a:pt x="5469" y="12217"/>
                    <a:pt x="4989" y="12025"/>
                  </a:cubicBezTo>
                  <a:cubicBezTo>
                    <a:pt x="4989" y="12025"/>
                    <a:pt x="5414" y="11742"/>
                    <a:pt x="5208" y="10813"/>
                  </a:cubicBezTo>
                  <a:cubicBezTo>
                    <a:pt x="6442" y="13036"/>
                    <a:pt x="7429" y="15239"/>
                    <a:pt x="8031" y="17531"/>
                  </a:cubicBezTo>
                  <a:cubicBezTo>
                    <a:pt x="8347" y="18729"/>
                    <a:pt x="8799" y="20477"/>
                    <a:pt x="9745" y="21165"/>
                  </a:cubicBezTo>
                  <a:cubicBezTo>
                    <a:pt x="10084" y="21409"/>
                    <a:pt x="10697" y="21600"/>
                    <a:pt x="11246" y="21600"/>
                  </a:cubicBezTo>
                  <a:cubicBezTo>
                    <a:pt x="11520" y="21600"/>
                    <a:pt x="11778" y="21553"/>
                    <a:pt x="11979" y="21440"/>
                  </a:cubicBezTo>
                  <a:cubicBezTo>
                    <a:pt x="12253" y="21282"/>
                    <a:pt x="12445" y="21055"/>
                    <a:pt x="12362" y="20498"/>
                  </a:cubicBezTo>
                  <a:cubicBezTo>
                    <a:pt x="12239" y="19575"/>
                    <a:pt x="12006" y="19431"/>
                    <a:pt x="11979" y="18515"/>
                  </a:cubicBezTo>
                  <a:cubicBezTo>
                    <a:pt x="11965" y="17951"/>
                    <a:pt x="11979" y="17070"/>
                    <a:pt x="11979" y="16581"/>
                  </a:cubicBezTo>
                  <a:cubicBezTo>
                    <a:pt x="11992" y="15927"/>
                    <a:pt x="11938" y="15659"/>
                    <a:pt x="11897" y="15053"/>
                  </a:cubicBezTo>
                  <a:cubicBezTo>
                    <a:pt x="12120" y="15104"/>
                    <a:pt x="12432" y="15130"/>
                    <a:pt x="12761" y="15130"/>
                  </a:cubicBezTo>
                  <a:cubicBezTo>
                    <a:pt x="13320" y="15130"/>
                    <a:pt x="13930" y="15056"/>
                    <a:pt x="14240" y="14909"/>
                  </a:cubicBezTo>
                  <a:cubicBezTo>
                    <a:pt x="14898" y="14606"/>
                    <a:pt x="15282" y="13140"/>
                    <a:pt x="15282" y="13140"/>
                  </a:cubicBezTo>
                  <a:cubicBezTo>
                    <a:pt x="15282" y="13140"/>
                    <a:pt x="15677" y="13259"/>
                    <a:pt x="16107" y="13259"/>
                  </a:cubicBezTo>
                  <a:cubicBezTo>
                    <a:pt x="16338" y="13259"/>
                    <a:pt x="16579" y="13225"/>
                    <a:pt x="16776" y="13119"/>
                  </a:cubicBezTo>
                  <a:cubicBezTo>
                    <a:pt x="17392" y="12782"/>
                    <a:pt x="17680" y="11976"/>
                    <a:pt x="18023" y="11357"/>
                  </a:cubicBezTo>
                  <a:cubicBezTo>
                    <a:pt x="18236" y="11458"/>
                    <a:pt x="18528" y="11506"/>
                    <a:pt x="18827" y="11506"/>
                  </a:cubicBezTo>
                  <a:cubicBezTo>
                    <a:pt x="19239" y="11506"/>
                    <a:pt x="19662" y="11414"/>
                    <a:pt x="19900" y="11247"/>
                  </a:cubicBezTo>
                  <a:cubicBezTo>
                    <a:pt x="20325" y="10964"/>
                    <a:pt x="21477" y="9085"/>
                    <a:pt x="21038" y="7888"/>
                  </a:cubicBezTo>
                  <a:cubicBezTo>
                    <a:pt x="20764" y="7165"/>
                    <a:pt x="19421" y="5375"/>
                    <a:pt x="18516" y="4474"/>
                  </a:cubicBezTo>
                  <a:cubicBezTo>
                    <a:pt x="17996" y="3951"/>
                    <a:pt x="17022" y="2698"/>
                    <a:pt x="16598" y="2154"/>
                  </a:cubicBezTo>
                  <a:cubicBezTo>
                    <a:pt x="16351" y="1824"/>
                    <a:pt x="16186" y="771"/>
                    <a:pt x="16091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32" name="Google Shape;943;p32"/>
            <p:cNvSpPr/>
            <p:nvPr/>
          </p:nvSpPr>
          <p:spPr>
            <a:xfrm flipH="1" rot="10800000">
              <a:off x="444442" y="-1"/>
              <a:ext cx="107157" cy="1697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8" h="21600" fill="norm" stroke="1" extrusionOk="0">
                  <a:moveTo>
                    <a:pt x="8967" y="0"/>
                  </a:moveTo>
                  <a:cubicBezTo>
                    <a:pt x="8779" y="0"/>
                    <a:pt x="8585" y="4"/>
                    <a:pt x="8391" y="7"/>
                  </a:cubicBezTo>
                  <a:cubicBezTo>
                    <a:pt x="3378" y="85"/>
                    <a:pt x="-438" y="5293"/>
                    <a:pt x="41" y="10657"/>
                  </a:cubicBezTo>
                  <a:cubicBezTo>
                    <a:pt x="275" y="12912"/>
                    <a:pt x="634" y="15166"/>
                    <a:pt x="1233" y="17339"/>
                  </a:cubicBezTo>
                  <a:cubicBezTo>
                    <a:pt x="1564" y="18777"/>
                    <a:pt x="4638" y="21600"/>
                    <a:pt x="10456" y="21600"/>
                  </a:cubicBezTo>
                  <a:cubicBezTo>
                    <a:pt x="10941" y="21600"/>
                    <a:pt x="11449" y="21581"/>
                    <a:pt x="11973" y="21537"/>
                  </a:cubicBezTo>
                  <a:cubicBezTo>
                    <a:pt x="18778" y="20995"/>
                    <a:pt x="21162" y="17651"/>
                    <a:pt x="20922" y="16021"/>
                  </a:cubicBezTo>
                  <a:cubicBezTo>
                    <a:pt x="20563" y="13298"/>
                    <a:pt x="20090" y="11199"/>
                    <a:pt x="19611" y="9104"/>
                  </a:cubicBezTo>
                  <a:cubicBezTo>
                    <a:pt x="18453" y="3889"/>
                    <a:pt x="15487" y="0"/>
                    <a:pt x="8967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33" name="Google Shape;944;p32"/>
            <p:cNvSpPr/>
            <p:nvPr/>
          </p:nvSpPr>
          <p:spPr>
            <a:xfrm flipH="1" rot="10800000">
              <a:off x="174874" y="599708"/>
              <a:ext cx="110878" cy="130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06" h="21600" fill="norm" stroke="1" extrusionOk="0">
                  <a:moveTo>
                    <a:pt x="938" y="0"/>
                  </a:moveTo>
                  <a:cubicBezTo>
                    <a:pt x="633" y="0"/>
                    <a:pt x="380" y="77"/>
                    <a:pt x="185" y="242"/>
                  </a:cubicBezTo>
                  <a:cubicBezTo>
                    <a:pt x="-916" y="1157"/>
                    <a:pt x="3050" y="6722"/>
                    <a:pt x="8233" y="11993"/>
                  </a:cubicBezTo>
                  <a:cubicBezTo>
                    <a:pt x="9992" y="13813"/>
                    <a:pt x="13521" y="17157"/>
                    <a:pt x="16386" y="19892"/>
                  </a:cubicBezTo>
                  <a:cubicBezTo>
                    <a:pt x="17545" y="21029"/>
                    <a:pt x="18514" y="21600"/>
                    <a:pt x="19162" y="21600"/>
                  </a:cubicBezTo>
                  <a:cubicBezTo>
                    <a:pt x="19378" y="21600"/>
                    <a:pt x="19557" y="21537"/>
                    <a:pt x="19694" y="21406"/>
                  </a:cubicBezTo>
                  <a:cubicBezTo>
                    <a:pt x="19694" y="21406"/>
                    <a:pt x="20684" y="16547"/>
                    <a:pt x="19141" y="15028"/>
                  </a:cubicBezTo>
                  <a:cubicBezTo>
                    <a:pt x="16497" y="12395"/>
                    <a:pt x="13410" y="9559"/>
                    <a:pt x="11425" y="7637"/>
                  </a:cubicBezTo>
                  <a:cubicBezTo>
                    <a:pt x="6858" y="3175"/>
                    <a:pt x="2866" y="0"/>
                    <a:pt x="93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935" name="Google Shape;947;p32"/>
          <p:cNvSpPr/>
          <p:nvPr/>
        </p:nvSpPr>
        <p:spPr>
          <a:xfrm>
            <a:off x="2912319" y="2523966"/>
            <a:ext cx="6141152" cy="1"/>
          </a:xfrm>
          <a:prstGeom prst="line">
            <a:avLst/>
          </a:prstGeom>
          <a:ln w="28575">
            <a:solidFill>
              <a:schemeClr val="accent2"/>
            </a:solidFill>
            <a:prstDash val="dot"/>
            <a:headEnd type="oval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936" name="Google Shape;948;p32"/>
          <p:cNvSpPr/>
          <p:nvPr/>
        </p:nvSpPr>
        <p:spPr>
          <a:xfrm>
            <a:off x="5896202" y="2444849"/>
            <a:ext cx="126901" cy="126902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937" name="Slide Number"/>
          <p:cNvSpPr txBox="1"/>
          <p:nvPr>
            <p:ph type="sldNum" sz="quarter" idx="4294967295"/>
          </p:nvPr>
        </p:nvSpPr>
        <p:spPr>
          <a:xfrm>
            <a:off x="3829947" y="4744045"/>
            <a:ext cx="2133601" cy="279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38" name="Google Shape;936;p32"/>
          <p:cNvSpPr txBox="1"/>
          <p:nvPr/>
        </p:nvSpPr>
        <p:spPr>
          <a:xfrm>
            <a:off x="4688328" y="2682676"/>
            <a:ext cx="2393196" cy="6145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>
            <a:lvl1pPr algn="ctr" defTabSz="850391">
              <a:defRPr sz="2790">
                <a:solidFill>
                  <a:schemeClr val="accent1"/>
                </a:solidFill>
                <a:latin typeface="Lemonada Regular"/>
                <a:ea typeface="Lemonada Regular"/>
                <a:cs typeface="Lemonada Regular"/>
                <a:sym typeface="Lemonada Regular"/>
              </a:defRPr>
            </a:lvl1pPr>
          </a:lstStyle>
          <a:p>
            <a:pPr/>
            <a:r>
              <a:t>External</a:t>
            </a:r>
          </a:p>
        </p:txBody>
      </p:sp>
      <p:sp>
        <p:nvSpPr>
          <p:cNvPr id="939" name="Google Shape;936;p32"/>
          <p:cNvSpPr txBox="1"/>
          <p:nvPr/>
        </p:nvSpPr>
        <p:spPr>
          <a:xfrm>
            <a:off x="220957" y="2633452"/>
            <a:ext cx="2921349" cy="9612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>
            <a:lvl1pPr algn="ctr">
              <a:defRPr sz="3000">
                <a:solidFill>
                  <a:schemeClr val="accent1"/>
                </a:solidFill>
                <a:latin typeface="Lemonada Regular"/>
                <a:ea typeface="Lemonada Regular"/>
                <a:cs typeface="Lemonada Regular"/>
                <a:sym typeface="Lemonada Regular"/>
              </a:defRPr>
            </a:lvl1pPr>
          </a:lstStyle>
          <a:p>
            <a:pPr/>
            <a:r>
              <a:t>Internal</a:t>
            </a:r>
          </a:p>
        </p:txBody>
      </p:sp>
      <p:sp>
        <p:nvSpPr>
          <p:cNvPr id="940" name="Employees…"/>
          <p:cNvSpPr txBox="1"/>
          <p:nvPr/>
        </p:nvSpPr>
        <p:spPr>
          <a:xfrm>
            <a:off x="2595752" y="3166568"/>
            <a:ext cx="1649428" cy="18311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sz="2500"/>
            </a:pPr>
            <a:r>
              <a:t>Employees</a:t>
            </a:r>
          </a:p>
          <a:p>
            <a:pPr>
              <a:defRPr sz="2500"/>
            </a:pPr>
          </a:p>
          <a:p>
            <a:pPr>
              <a:defRPr sz="2500"/>
            </a:pPr>
            <a:r>
              <a:t>Manager</a:t>
            </a:r>
          </a:p>
          <a:p>
            <a:pPr>
              <a:defRPr sz="2500"/>
            </a:pPr>
          </a:p>
          <a:p>
            <a:pPr>
              <a:defRPr sz="2500"/>
            </a:pPr>
            <a:r>
              <a:t>Owners</a:t>
            </a:r>
          </a:p>
        </p:txBody>
      </p:sp>
      <p:sp>
        <p:nvSpPr>
          <p:cNvPr id="941" name="Suppliers…"/>
          <p:cNvSpPr txBox="1"/>
          <p:nvPr/>
        </p:nvSpPr>
        <p:spPr>
          <a:xfrm>
            <a:off x="6479322" y="3268491"/>
            <a:ext cx="2921350" cy="18311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sz="2500"/>
            </a:pPr>
            <a:r>
              <a:t>Suppliers</a:t>
            </a:r>
          </a:p>
          <a:p>
            <a:pPr>
              <a:defRPr sz="2500"/>
            </a:pPr>
            <a:r>
              <a:t>Society</a:t>
            </a:r>
          </a:p>
          <a:p>
            <a:pPr>
              <a:defRPr sz="2500"/>
            </a:pPr>
            <a:r>
              <a:t>Government</a:t>
            </a:r>
          </a:p>
          <a:p>
            <a:pPr>
              <a:defRPr sz="2500"/>
            </a:pPr>
            <a:r>
              <a:t>Shareholders</a:t>
            </a:r>
          </a:p>
          <a:p>
            <a:pPr>
              <a:defRPr b="1" sz="2500">
                <a:solidFill>
                  <a:schemeClr val="accent2"/>
                </a:solidFill>
              </a:defRPr>
            </a:pPr>
            <a:r>
              <a:t>Consumers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938" grpId="3"/>
      <p:bldP build="whole" bldLvl="1" animBg="1" rev="0" advAuto="0" spid="940" grpId="2"/>
      <p:bldP build="whole" bldLvl="1" animBg="1" rev="0" advAuto="0" spid="939" grpId="1"/>
      <p:bldP build="whole" bldLvl="1" animBg="1" rev="0" advAuto="0" spid="941" grpId="4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" name="Google Shape;1357;p42"/>
          <p:cNvSpPr/>
          <p:nvPr/>
        </p:nvSpPr>
        <p:spPr>
          <a:xfrm>
            <a:off x="3466839" y="856616"/>
            <a:ext cx="2066676" cy="1829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57" h="21600" fill="norm" stroke="1" extrusionOk="0">
                <a:moveTo>
                  <a:pt x="9631" y="0"/>
                </a:moveTo>
                <a:cubicBezTo>
                  <a:pt x="5135" y="0"/>
                  <a:pt x="-3101" y="3783"/>
                  <a:pt x="1213" y="14678"/>
                </a:cubicBezTo>
                <a:cubicBezTo>
                  <a:pt x="1213" y="14678"/>
                  <a:pt x="7371" y="21600"/>
                  <a:pt x="11789" y="21600"/>
                </a:cubicBezTo>
                <a:cubicBezTo>
                  <a:pt x="13033" y="21600"/>
                  <a:pt x="14140" y="21050"/>
                  <a:pt x="14931" y="19645"/>
                </a:cubicBezTo>
                <a:cubicBezTo>
                  <a:pt x="18499" y="13244"/>
                  <a:pt x="13938" y="2867"/>
                  <a:pt x="12100" y="715"/>
                </a:cubicBezTo>
                <a:cubicBezTo>
                  <a:pt x="11726" y="258"/>
                  <a:pt x="10806" y="0"/>
                  <a:pt x="9631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944" name="Google Shape;1358;p42"/>
          <p:cNvSpPr txBox="1"/>
          <p:nvPr>
            <p:ph type="title"/>
          </p:nvPr>
        </p:nvSpPr>
        <p:spPr>
          <a:xfrm>
            <a:off x="1630414" y="2784975"/>
            <a:ext cx="5883172" cy="972430"/>
          </a:xfrm>
          <a:prstGeom prst="rect">
            <a:avLst/>
          </a:prstGeom>
        </p:spPr>
        <p:txBody>
          <a:bodyPr/>
          <a:lstStyle>
            <a:lvl1pPr defTabSz="694944">
              <a:defRPr sz="2736"/>
            </a:lvl1pPr>
          </a:lstStyle>
          <a:p>
            <a:pPr/>
            <a:r>
              <a:t>CONSUMERS AS STAKEHOLDERS</a:t>
            </a:r>
          </a:p>
        </p:txBody>
      </p:sp>
      <p:sp>
        <p:nvSpPr>
          <p:cNvPr id="945" name="Google Shape;1360;p42"/>
          <p:cNvSpPr txBox="1"/>
          <p:nvPr/>
        </p:nvSpPr>
        <p:spPr>
          <a:xfrm>
            <a:off x="3695162" y="1377378"/>
            <a:ext cx="1753800" cy="7883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algn="ctr" defTabSz="374904">
              <a:defRPr sz="3936">
                <a:solidFill>
                  <a:schemeClr val="accent1"/>
                </a:solidFill>
                <a:latin typeface="Lemonada"/>
                <a:ea typeface="Lemonada"/>
                <a:cs typeface="Lemonada"/>
                <a:sym typeface="Lemonada"/>
              </a:defRPr>
            </a:lvl1pPr>
          </a:lstStyle>
          <a:p>
            <a:pPr/>
            <a:r>
              <a:t>03</a:t>
            </a:r>
          </a:p>
        </p:txBody>
      </p:sp>
      <p:sp>
        <p:nvSpPr>
          <p:cNvPr id="946" name="Slide Numb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0" name="Google Shape;1296;p41"/>
          <p:cNvGrpSpPr/>
          <p:nvPr/>
        </p:nvGrpSpPr>
        <p:grpSpPr>
          <a:xfrm>
            <a:off x="1041327" y="1426233"/>
            <a:ext cx="1220173" cy="3445775"/>
            <a:chOff x="0" y="0"/>
            <a:chExt cx="1220171" cy="3445773"/>
          </a:xfrm>
        </p:grpSpPr>
        <p:sp>
          <p:nvSpPr>
            <p:cNvPr id="948" name="Google Shape;1297;p41"/>
            <p:cNvSpPr/>
            <p:nvPr/>
          </p:nvSpPr>
          <p:spPr>
            <a:xfrm>
              <a:off x="164089" y="2901535"/>
              <a:ext cx="165996" cy="515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280" h="21600" fill="norm" stroke="1" extrusionOk="0">
                  <a:moveTo>
                    <a:pt x="11765" y="0"/>
                  </a:moveTo>
                  <a:cubicBezTo>
                    <a:pt x="10622" y="0"/>
                    <a:pt x="9489" y="250"/>
                    <a:pt x="9282" y="747"/>
                  </a:cubicBezTo>
                  <a:cubicBezTo>
                    <a:pt x="7387" y="5155"/>
                    <a:pt x="7303" y="10062"/>
                    <a:pt x="8046" y="14605"/>
                  </a:cubicBezTo>
                  <a:cubicBezTo>
                    <a:pt x="4336" y="20407"/>
                    <a:pt x="-4320" y="18949"/>
                    <a:pt x="2606" y="21600"/>
                  </a:cubicBezTo>
                  <a:cubicBezTo>
                    <a:pt x="6560" y="21600"/>
                    <a:pt x="11920" y="20970"/>
                    <a:pt x="15380" y="20507"/>
                  </a:cubicBezTo>
                  <a:cubicBezTo>
                    <a:pt x="16123" y="18881"/>
                    <a:pt x="15630" y="16859"/>
                    <a:pt x="15794" y="15698"/>
                  </a:cubicBezTo>
                  <a:cubicBezTo>
                    <a:pt x="15794" y="15533"/>
                    <a:pt x="15710" y="15335"/>
                    <a:pt x="15545" y="15134"/>
                  </a:cubicBezTo>
                  <a:lnTo>
                    <a:pt x="15630" y="14605"/>
                  </a:lnTo>
                  <a:cubicBezTo>
                    <a:pt x="15710" y="13909"/>
                    <a:pt x="15794" y="13213"/>
                    <a:pt x="15879" y="12483"/>
                  </a:cubicBezTo>
                  <a:cubicBezTo>
                    <a:pt x="16288" y="9068"/>
                    <a:pt x="16702" y="5652"/>
                    <a:pt x="17280" y="2239"/>
                  </a:cubicBezTo>
                  <a:cubicBezTo>
                    <a:pt x="17280" y="1607"/>
                    <a:pt x="16043" y="1078"/>
                    <a:pt x="14393" y="1078"/>
                  </a:cubicBezTo>
                  <a:cubicBezTo>
                    <a:pt x="14393" y="978"/>
                    <a:pt x="14308" y="845"/>
                    <a:pt x="14308" y="747"/>
                  </a:cubicBezTo>
                  <a:cubicBezTo>
                    <a:pt x="14064" y="250"/>
                    <a:pt x="12907" y="0"/>
                    <a:pt x="1176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49" name="Google Shape;1298;p41"/>
            <p:cNvSpPr/>
            <p:nvPr/>
          </p:nvSpPr>
          <p:spPr>
            <a:xfrm>
              <a:off x="101094" y="3299846"/>
              <a:ext cx="218694" cy="1459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8" h="21600" fill="norm" stroke="1" extrusionOk="0">
                  <a:moveTo>
                    <a:pt x="13729" y="0"/>
                  </a:moveTo>
                  <a:cubicBezTo>
                    <a:pt x="12106" y="0"/>
                    <a:pt x="11401" y="2427"/>
                    <a:pt x="10437" y="4158"/>
                  </a:cubicBezTo>
                  <a:cubicBezTo>
                    <a:pt x="8351" y="7675"/>
                    <a:pt x="6045" y="8731"/>
                    <a:pt x="3288" y="10489"/>
                  </a:cubicBezTo>
                  <a:cubicBezTo>
                    <a:pt x="1427" y="11779"/>
                    <a:pt x="-1032" y="15409"/>
                    <a:pt x="459" y="18692"/>
                  </a:cubicBezTo>
                  <a:cubicBezTo>
                    <a:pt x="1483" y="20838"/>
                    <a:pt x="3985" y="21600"/>
                    <a:pt x="6389" y="21600"/>
                  </a:cubicBezTo>
                  <a:cubicBezTo>
                    <a:pt x="8194" y="21600"/>
                    <a:pt x="9940" y="21172"/>
                    <a:pt x="10960" y="20564"/>
                  </a:cubicBezTo>
                  <a:cubicBezTo>
                    <a:pt x="13640" y="18926"/>
                    <a:pt x="15874" y="15530"/>
                    <a:pt x="18780" y="15175"/>
                  </a:cubicBezTo>
                  <a:cubicBezTo>
                    <a:pt x="19374" y="15175"/>
                    <a:pt x="20046" y="15175"/>
                    <a:pt x="20343" y="14474"/>
                  </a:cubicBezTo>
                  <a:cubicBezTo>
                    <a:pt x="20492" y="14006"/>
                    <a:pt x="20568" y="13538"/>
                    <a:pt x="20568" y="13063"/>
                  </a:cubicBezTo>
                  <a:cubicBezTo>
                    <a:pt x="20568" y="9787"/>
                    <a:pt x="20568" y="6618"/>
                    <a:pt x="20419" y="3336"/>
                  </a:cubicBezTo>
                  <a:cubicBezTo>
                    <a:pt x="19897" y="4158"/>
                    <a:pt x="19600" y="5328"/>
                    <a:pt x="19077" y="6384"/>
                  </a:cubicBezTo>
                  <a:cubicBezTo>
                    <a:pt x="18771" y="6866"/>
                    <a:pt x="18257" y="7227"/>
                    <a:pt x="17794" y="7227"/>
                  </a:cubicBezTo>
                  <a:cubicBezTo>
                    <a:pt x="17471" y="7227"/>
                    <a:pt x="17174" y="7053"/>
                    <a:pt x="16991" y="6618"/>
                  </a:cubicBezTo>
                  <a:cubicBezTo>
                    <a:pt x="16770" y="6150"/>
                    <a:pt x="16694" y="5562"/>
                    <a:pt x="16770" y="4981"/>
                  </a:cubicBezTo>
                  <a:cubicBezTo>
                    <a:pt x="16694" y="2634"/>
                    <a:pt x="15653" y="528"/>
                    <a:pt x="14162" y="53"/>
                  </a:cubicBezTo>
                  <a:cubicBezTo>
                    <a:pt x="14009" y="20"/>
                    <a:pt x="13869" y="0"/>
                    <a:pt x="13729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50" name="Google Shape;1299;p41"/>
            <p:cNvSpPr/>
            <p:nvPr/>
          </p:nvSpPr>
          <p:spPr>
            <a:xfrm>
              <a:off x="656972" y="2881302"/>
              <a:ext cx="274078" cy="52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5" h="21600" fill="norm" stroke="1" extrusionOk="0">
                  <a:moveTo>
                    <a:pt x="8920" y="0"/>
                  </a:moveTo>
                  <a:cubicBezTo>
                    <a:pt x="8750" y="0"/>
                    <a:pt x="2536" y="2339"/>
                    <a:pt x="1866" y="2826"/>
                  </a:cubicBezTo>
                  <a:cubicBezTo>
                    <a:pt x="72" y="4172"/>
                    <a:pt x="-175" y="4992"/>
                    <a:pt x="132" y="6634"/>
                  </a:cubicBezTo>
                  <a:cubicBezTo>
                    <a:pt x="814" y="10968"/>
                    <a:pt x="1124" y="15201"/>
                    <a:pt x="72" y="19535"/>
                  </a:cubicBezTo>
                  <a:cubicBezTo>
                    <a:pt x="-51" y="19668"/>
                    <a:pt x="9" y="19830"/>
                    <a:pt x="72" y="19995"/>
                  </a:cubicBezTo>
                  <a:cubicBezTo>
                    <a:pt x="288" y="20248"/>
                    <a:pt x="810" y="20325"/>
                    <a:pt x="1336" y="20325"/>
                  </a:cubicBezTo>
                  <a:cubicBezTo>
                    <a:pt x="1562" y="20325"/>
                    <a:pt x="1788" y="20310"/>
                    <a:pt x="1989" y="20291"/>
                  </a:cubicBezTo>
                  <a:cubicBezTo>
                    <a:pt x="2717" y="20254"/>
                    <a:pt x="3451" y="20235"/>
                    <a:pt x="4185" y="20235"/>
                  </a:cubicBezTo>
                  <a:cubicBezTo>
                    <a:pt x="6067" y="20235"/>
                    <a:pt x="7945" y="20358"/>
                    <a:pt x="9728" y="20619"/>
                  </a:cubicBezTo>
                  <a:cubicBezTo>
                    <a:pt x="11709" y="20915"/>
                    <a:pt x="13626" y="21373"/>
                    <a:pt x="15670" y="21538"/>
                  </a:cubicBezTo>
                  <a:cubicBezTo>
                    <a:pt x="16168" y="21578"/>
                    <a:pt x="16683" y="21600"/>
                    <a:pt x="17195" y="21600"/>
                  </a:cubicBezTo>
                  <a:cubicBezTo>
                    <a:pt x="18781" y="21600"/>
                    <a:pt x="20352" y="21387"/>
                    <a:pt x="21425" y="20815"/>
                  </a:cubicBezTo>
                  <a:cubicBezTo>
                    <a:pt x="18209" y="19668"/>
                    <a:pt x="14925" y="18583"/>
                    <a:pt x="11585" y="17533"/>
                  </a:cubicBezTo>
                  <a:cubicBezTo>
                    <a:pt x="9852" y="16975"/>
                    <a:pt x="7995" y="16383"/>
                    <a:pt x="7126" y="15398"/>
                  </a:cubicBezTo>
                  <a:cubicBezTo>
                    <a:pt x="6385" y="14546"/>
                    <a:pt x="6508" y="13527"/>
                    <a:pt x="6695" y="12576"/>
                  </a:cubicBezTo>
                  <a:lnTo>
                    <a:pt x="8923" y="2"/>
                  </a:lnTo>
                  <a:cubicBezTo>
                    <a:pt x="8923" y="2"/>
                    <a:pt x="8920" y="0"/>
                    <a:pt x="8920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51" name="Google Shape;1300;p41"/>
            <p:cNvSpPr/>
            <p:nvPr/>
          </p:nvSpPr>
          <p:spPr>
            <a:xfrm>
              <a:off x="656972" y="3294697"/>
              <a:ext cx="274078" cy="1075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8" h="21600" fill="norm" stroke="1" extrusionOk="0">
                  <a:moveTo>
                    <a:pt x="10405" y="0"/>
                  </a:moveTo>
                  <a:cubicBezTo>
                    <a:pt x="9347" y="2222"/>
                    <a:pt x="8101" y="3972"/>
                    <a:pt x="6794" y="5087"/>
                  </a:cubicBezTo>
                  <a:cubicBezTo>
                    <a:pt x="5470" y="5958"/>
                    <a:pt x="4142" y="6357"/>
                    <a:pt x="2828" y="6357"/>
                  </a:cubicBezTo>
                  <a:cubicBezTo>
                    <a:pt x="1986" y="6357"/>
                    <a:pt x="1148" y="6193"/>
                    <a:pt x="321" y="5876"/>
                  </a:cubicBezTo>
                  <a:cubicBezTo>
                    <a:pt x="197" y="7789"/>
                    <a:pt x="133" y="9694"/>
                    <a:pt x="72" y="11598"/>
                  </a:cubicBezTo>
                  <a:cubicBezTo>
                    <a:pt x="-52" y="12242"/>
                    <a:pt x="8" y="13031"/>
                    <a:pt x="72" y="13829"/>
                  </a:cubicBezTo>
                  <a:cubicBezTo>
                    <a:pt x="289" y="15053"/>
                    <a:pt x="814" y="15425"/>
                    <a:pt x="1343" y="15425"/>
                  </a:cubicBezTo>
                  <a:cubicBezTo>
                    <a:pt x="1571" y="15425"/>
                    <a:pt x="1798" y="15352"/>
                    <a:pt x="2000" y="15261"/>
                  </a:cubicBezTo>
                  <a:cubicBezTo>
                    <a:pt x="2732" y="15080"/>
                    <a:pt x="3470" y="14989"/>
                    <a:pt x="4209" y="14989"/>
                  </a:cubicBezTo>
                  <a:cubicBezTo>
                    <a:pt x="6102" y="14989"/>
                    <a:pt x="7991" y="15588"/>
                    <a:pt x="9784" y="16848"/>
                  </a:cubicBezTo>
                  <a:cubicBezTo>
                    <a:pt x="11776" y="18281"/>
                    <a:pt x="13704" y="20503"/>
                    <a:pt x="15760" y="21301"/>
                  </a:cubicBezTo>
                  <a:cubicBezTo>
                    <a:pt x="16261" y="21491"/>
                    <a:pt x="16779" y="21600"/>
                    <a:pt x="17294" y="21600"/>
                  </a:cubicBezTo>
                  <a:cubicBezTo>
                    <a:pt x="18888" y="21600"/>
                    <a:pt x="20469" y="20566"/>
                    <a:pt x="21548" y="17801"/>
                  </a:cubicBezTo>
                  <a:cubicBezTo>
                    <a:pt x="18313" y="12242"/>
                    <a:pt x="15011" y="6991"/>
                    <a:pt x="11652" y="1904"/>
                  </a:cubicBezTo>
                  <a:cubicBezTo>
                    <a:pt x="11215" y="1270"/>
                    <a:pt x="10842" y="635"/>
                    <a:pt x="1040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52" name="Google Shape;1301;p41"/>
            <p:cNvSpPr/>
            <p:nvPr/>
          </p:nvSpPr>
          <p:spPr>
            <a:xfrm>
              <a:off x="205805" y="1384172"/>
              <a:ext cx="711172" cy="1657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9" h="21600" fill="norm" stroke="1" extrusionOk="0">
                  <a:moveTo>
                    <a:pt x="12624" y="0"/>
                  </a:moveTo>
                  <a:cubicBezTo>
                    <a:pt x="12298" y="0"/>
                    <a:pt x="11971" y="4"/>
                    <a:pt x="11648" y="8"/>
                  </a:cubicBezTo>
                  <a:cubicBezTo>
                    <a:pt x="8063" y="70"/>
                    <a:pt x="2334" y="421"/>
                    <a:pt x="1319" y="2269"/>
                  </a:cubicBezTo>
                  <a:cubicBezTo>
                    <a:pt x="424" y="3879"/>
                    <a:pt x="919" y="6016"/>
                    <a:pt x="635" y="7677"/>
                  </a:cubicBezTo>
                  <a:cubicBezTo>
                    <a:pt x="234" y="9969"/>
                    <a:pt x="-24" y="12271"/>
                    <a:pt x="23" y="14572"/>
                  </a:cubicBezTo>
                  <a:cubicBezTo>
                    <a:pt x="46" y="15378"/>
                    <a:pt x="-331" y="21127"/>
                    <a:pt x="1295" y="21416"/>
                  </a:cubicBezTo>
                  <a:cubicBezTo>
                    <a:pt x="1988" y="21539"/>
                    <a:pt x="2730" y="21600"/>
                    <a:pt x="3478" y="21600"/>
                  </a:cubicBezTo>
                  <a:cubicBezTo>
                    <a:pt x="3979" y="21600"/>
                    <a:pt x="4483" y="21573"/>
                    <a:pt x="4974" y="21519"/>
                  </a:cubicBezTo>
                  <a:cubicBezTo>
                    <a:pt x="6342" y="17173"/>
                    <a:pt x="8393" y="12869"/>
                    <a:pt x="11153" y="8658"/>
                  </a:cubicBezTo>
                  <a:cubicBezTo>
                    <a:pt x="12355" y="12911"/>
                    <a:pt x="12166" y="17328"/>
                    <a:pt x="13370" y="21581"/>
                  </a:cubicBezTo>
                  <a:cubicBezTo>
                    <a:pt x="14077" y="21581"/>
                    <a:pt x="16175" y="21395"/>
                    <a:pt x="16883" y="21395"/>
                  </a:cubicBezTo>
                  <a:lnTo>
                    <a:pt x="19005" y="15057"/>
                  </a:lnTo>
                  <a:cubicBezTo>
                    <a:pt x="19901" y="12374"/>
                    <a:pt x="20797" y="9690"/>
                    <a:pt x="21104" y="6986"/>
                  </a:cubicBezTo>
                  <a:cubicBezTo>
                    <a:pt x="21269" y="5438"/>
                    <a:pt x="21245" y="3869"/>
                    <a:pt x="20184" y="2393"/>
                  </a:cubicBezTo>
                  <a:cubicBezTo>
                    <a:pt x="19642" y="1660"/>
                    <a:pt x="18816" y="927"/>
                    <a:pt x="17378" y="504"/>
                  </a:cubicBezTo>
                  <a:cubicBezTo>
                    <a:pt x="15996" y="89"/>
                    <a:pt x="14302" y="0"/>
                    <a:pt x="12624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53" name="Google Shape;1302;p41"/>
            <p:cNvSpPr/>
            <p:nvPr/>
          </p:nvSpPr>
          <p:spPr>
            <a:xfrm>
              <a:off x="122445" y="1088116"/>
              <a:ext cx="189710" cy="1940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32" h="21600" fill="norm" stroke="1" extrusionOk="0">
                  <a:moveTo>
                    <a:pt x="16137" y="0"/>
                  </a:moveTo>
                  <a:cubicBezTo>
                    <a:pt x="15212" y="0"/>
                    <a:pt x="14296" y="483"/>
                    <a:pt x="13715" y="1558"/>
                  </a:cubicBezTo>
                  <a:cubicBezTo>
                    <a:pt x="10776" y="7198"/>
                    <a:pt x="3033" y="7555"/>
                    <a:pt x="504" y="14075"/>
                  </a:cubicBezTo>
                  <a:cubicBezTo>
                    <a:pt x="-1203" y="18388"/>
                    <a:pt x="1731" y="21600"/>
                    <a:pt x="4745" y="21600"/>
                  </a:cubicBezTo>
                  <a:cubicBezTo>
                    <a:pt x="6474" y="21600"/>
                    <a:pt x="8228" y="20544"/>
                    <a:pt x="9148" y="18041"/>
                  </a:cubicBezTo>
                  <a:cubicBezTo>
                    <a:pt x="10046" y="15573"/>
                    <a:pt x="14282" y="14251"/>
                    <a:pt x="15993" y="12486"/>
                  </a:cubicBezTo>
                  <a:cubicBezTo>
                    <a:pt x="18277" y="10109"/>
                    <a:pt x="20397" y="5876"/>
                    <a:pt x="19174" y="2443"/>
                  </a:cubicBezTo>
                  <a:cubicBezTo>
                    <a:pt x="18704" y="910"/>
                    <a:pt x="17412" y="0"/>
                    <a:pt x="16137" y="0"/>
                  </a:cubicBezTo>
                  <a:close/>
                </a:path>
              </a:pathLst>
            </a:custGeom>
            <a:solidFill>
              <a:srgbClr val="E7674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54" name="Google Shape;1303;p41"/>
            <p:cNvSpPr/>
            <p:nvPr/>
          </p:nvSpPr>
          <p:spPr>
            <a:xfrm>
              <a:off x="0" y="553588"/>
              <a:ext cx="1220172" cy="1135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0" h="21600" fill="norm" stroke="1" extrusionOk="0">
                  <a:moveTo>
                    <a:pt x="4209" y="11580"/>
                  </a:moveTo>
                  <a:cubicBezTo>
                    <a:pt x="4321" y="12016"/>
                    <a:pt x="4390" y="12453"/>
                    <a:pt x="4432" y="12905"/>
                  </a:cubicBezTo>
                  <a:cubicBezTo>
                    <a:pt x="4556" y="14140"/>
                    <a:pt x="4654" y="15375"/>
                    <a:pt x="4695" y="16625"/>
                  </a:cubicBezTo>
                  <a:cubicBezTo>
                    <a:pt x="4307" y="15360"/>
                    <a:pt x="3905" y="14080"/>
                    <a:pt x="4182" y="12830"/>
                  </a:cubicBezTo>
                  <a:lnTo>
                    <a:pt x="4168" y="12830"/>
                  </a:lnTo>
                  <a:cubicBezTo>
                    <a:pt x="4238" y="12634"/>
                    <a:pt x="4266" y="12438"/>
                    <a:pt x="4279" y="12242"/>
                  </a:cubicBezTo>
                  <a:cubicBezTo>
                    <a:pt x="4279" y="12016"/>
                    <a:pt x="4141" y="11836"/>
                    <a:pt x="3946" y="11806"/>
                  </a:cubicBezTo>
                  <a:cubicBezTo>
                    <a:pt x="4058" y="11760"/>
                    <a:pt x="4141" y="11685"/>
                    <a:pt x="4209" y="11580"/>
                  </a:cubicBezTo>
                  <a:close/>
                  <a:moveTo>
                    <a:pt x="8517" y="0"/>
                  </a:moveTo>
                  <a:cubicBezTo>
                    <a:pt x="7348" y="0"/>
                    <a:pt x="6410" y="512"/>
                    <a:pt x="5374" y="1322"/>
                  </a:cubicBezTo>
                  <a:lnTo>
                    <a:pt x="2298" y="3702"/>
                  </a:lnTo>
                  <a:cubicBezTo>
                    <a:pt x="1674" y="5585"/>
                    <a:pt x="1106" y="7603"/>
                    <a:pt x="1010" y="9592"/>
                  </a:cubicBezTo>
                  <a:cubicBezTo>
                    <a:pt x="926" y="11308"/>
                    <a:pt x="-224" y="12664"/>
                    <a:pt x="39" y="14486"/>
                  </a:cubicBezTo>
                  <a:cubicBezTo>
                    <a:pt x="136" y="15014"/>
                    <a:pt x="289" y="15541"/>
                    <a:pt x="455" y="16068"/>
                  </a:cubicBezTo>
                  <a:cubicBezTo>
                    <a:pt x="802" y="17228"/>
                    <a:pt x="968" y="18463"/>
                    <a:pt x="1536" y="19517"/>
                  </a:cubicBezTo>
                  <a:cubicBezTo>
                    <a:pt x="2019" y="20380"/>
                    <a:pt x="2894" y="21087"/>
                    <a:pt x="3787" y="21087"/>
                  </a:cubicBezTo>
                  <a:cubicBezTo>
                    <a:pt x="3969" y="21087"/>
                    <a:pt x="4153" y="21058"/>
                    <a:pt x="4334" y="20993"/>
                  </a:cubicBezTo>
                  <a:cubicBezTo>
                    <a:pt x="4612" y="20903"/>
                    <a:pt x="4861" y="20723"/>
                    <a:pt x="5027" y="20466"/>
                  </a:cubicBezTo>
                  <a:cubicBezTo>
                    <a:pt x="5069" y="20391"/>
                    <a:pt x="5110" y="20316"/>
                    <a:pt x="5138" y="20241"/>
                  </a:cubicBezTo>
                  <a:cubicBezTo>
                    <a:pt x="5249" y="20466"/>
                    <a:pt x="5374" y="20662"/>
                    <a:pt x="5540" y="20843"/>
                  </a:cubicBezTo>
                  <a:cubicBezTo>
                    <a:pt x="6065" y="21403"/>
                    <a:pt x="6801" y="21600"/>
                    <a:pt x="7548" y="21600"/>
                  </a:cubicBezTo>
                  <a:cubicBezTo>
                    <a:pt x="7865" y="21600"/>
                    <a:pt x="8185" y="21564"/>
                    <a:pt x="8491" y="21505"/>
                  </a:cubicBezTo>
                  <a:cubicBezTo>
                    <a:pt x="9410" y="21319"/>
                    <a:pt x="10308" y="20991"/>
                    <a:pt x="11233" y="20991"/>
                  </a:cubicBezTo>
                  <a:cubicBezTo>
                    <a:pt x="11353" y="20991"/>
                    <a:pt x="11474" y="20997"/>
                    <a:pt x="11595" y="21009"/>
                  </a:cubicBezTo>
                  <a:cubicBezTo>
                    <a:pt x="12340" y="21085"/>
                    <a:pt x="13086" y="21401"/>
                    <a:pt x="13791" y="21401"/>
                  </a:cubicBezTo>
                  <a:cubicBezTo>
                    <a:pt x="14068" y="21401"/>
                    <a:pt x="14339" y="21352"/>
                    <a:pt x="14601" y="21219"/>
                  </a:cubicBezTo>
                  <a:cubicBezTo>
                    <a:pt x="15419" y="20813"/>
                    <a:pt x="15779" y="19728"/>
                    <a:pt x="15751" y="18764"/>
                  </a:cubicBezTo>
                  <a:cubicBezTo>
                    <a:pt x="15723" y="17800"/>
                    <a:pt x="15391" y="16866"/>
                    <a:pt x="15183" y="15932"/>
                  </a:cubicBezTo>
                  <a:cubicBezTo>
                    <a:pt x="14934" y="14728"/>
                    <a:pt x="14878" y="13492"/>
                    <a:pt x="14836" y="12258"/>
                  </a:cubicBezTo>
                  <a:lnTo>
                    <a:pt x="14823" y="11760"/>
                  </a:lnTo>
                  <a:cubicBezTo>
                    <a:pt x="15031" y="12212"/>
                    <a:pt x="15294" y="12634"/>
                    <a:pt x="15599" y="13026"/>
                  </a:cubicBezTo>
                  <a:cubicBezTo>
                    <a:pt x="16090" y="13618"/>
                    <a:pt x="16781" y="14065"/>
                    <a:pt x="17516" y="14065"/>
                  </a:cubicBezTo>
                  <a:cubicBezTo>
                    <a:pt x="17528" y="14065"/>
                    <a:pt x="17540" y="14065"/>
                    <a:pt x="17553" y="14065"/>
                  </a:cubicBezTo>
                  <a:cubicBezTo>
                    <a:pt x="18508" y="14034"/>
                    <a:pt x="19298" y="13282"/>
                    <a:pt x="19991" y="12574"/>
                  </a:cubicBezTo>
                  <a:cubicBezTo>
                    <a:pt x="20545" y="12002"/>
                    <a:pt x="21127" y="11368"/>
                    <a:pt x="21307" y="10570"/>
                  </a:cubicBezTo>
                  <a:cubicBezTo>
                    <a:pt x="21376" y="10058"/>
                    <a:pt x="21363" y="9546"/>
                    <a:pt x="21265" y="9034"/>
                  </a:cubicBezTo>
                  <a:cubicBezTo>
                    <a:pt x="21030" y="7588"/>
                    <a:pt x="20545" y="5961"/>
                    <a:pt x="19298" y="5419"/>
                  </a:cubicBezTo>
                  <a:cubicBezTo>
                    <a:pt x="19125" y="5341"/>
                    <a:pt x="18934" y="5297"/>
                    <a:pt x="18748" y="5297"/>
                  </a:cubicBezTo>
                  <a:cubicBezTo>
                    <a:pt x="18503" y="5297"/>
                    <a:pt x="18266" y="5374"/>
                    <a:pt x="18092" y="5554"/>
                  </a:cubicBezTo>
                  <a:cubicBezTo>
                    <a:pt x="17677" y="5976"/>
                    <a:pt x="17816" y="6730"/>
                    <a:pt x="17594" y="7286"/>
                  </a:cubicBezTo>
                  <a:cubicBezTo>
                    <a:pt x="16402" y="6202"/>
                    <a:pt x="16541" y="4063"/>
                    <a:pt x="15460" y="2843"/>
                  </a:cubicBezTo>
                  <a:cubicBezTo>
                    <a:pt x="14934" y="2256"/>
                    <a:pt x="14185" y="1970"/>
                    <a:pt x="13479" y="1668"/>
                  </a:cubicBezTo>
                  <a:cubicBezTo>
                    <a:pt x="12080" y="1051"/>
                    <a:pt x="10708" y="283"/>
                    <a:pt x="9211" y="57"/>
                  </a:cubicBezTo>
                  <a:cubicBezTo>
                    <a:pt x="8970" y="18"/>
                    <a:pt x="8739" y="0"/>
                    <a:pt x="851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55" name="Google Shape;1304;p41"/>
            <p:cNvSpPr/>
            <p:nvPr/>
          </p:nvSpPr>
          <p:spPr>
            <a:xfrm>
              <a:off x="348197" y="526489"/>
              <a:ext cx="294670" cy="2475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5" h="21600" fill="norm" stroke="1" extrusionOk="0">
                  <a:moveTo>
                    <a:pt x="16792" y="0"/>
                  </a:moveTo>
                  <a:cubicBezTo>
                    <a:pt x="13434" y="966"/>
                    <a:pt x="9518" y="1037"/>
                    <a:pt x="5994" y="1104"/>
                  </a:cubicBezTo>
                  <a:cubicBezTo>
                    <a:pt x="5154" y="1104"/>
                    <a:pt x="4315" y="1175"/>
                    <a:pt x="3475" y="1451"/>
                  </a:cubicBezTo>
                  <a:cubicBezTo>
                    <a:pt x="1461" y="2140"/>
                    <a:pt x="-722" y="4974"/>
                    <a:pt x="229" y="7256"/>
                  </a:cubicBezTo>
                  <a:cubicBezTo>
                    <a:pt x="2243" y="12022"/>
                    <a:pt x="4427" y="16653"/>
                    <a:pt x="6833" y="21076"/>
                  </a:cubicBezTo>
                  <a:cubicBezTo>
                    <a:pt x="8455" y="17828"/>
                    <a:pt x="9853" y="14509"/>
                    <a:pt x="11085" y="10985"/>
                  </a:cubicBezTo>
                  <a:cubicBezTo>
                    <a:pt x="12933" y="14304"/>
                    <a:pt x="14836" y="17481"/>
                    <a:pt x="16850" y="20591"/>
                  </a:cubicBezTo>
                  <a:cubicBezTo>
                    <a:pt x="17140" y="21072"/>
                    <a:pt x="17555" y="21600"/>
                    <a:pt x="18024" y="21600"/>
                  </a:cubicBezTo>
                  <a:cubicBezTo>
                    <a:pt x="18098" y="21600"/>
                    <a:pt x="18174" y="21588"/>
                    <a:pt x="18248" y="21561"/>
                  </a:cubicBezTo>
                  <a:cubicBezTo>
                    <a:pt x="18752" y="21352"/>
                    <a:pt x="18921" y="20729"/>
                    <a:pt x="19033" y="20039"/>
                  </a:cubicBezTo>
                  <a:cubicBezTo>
                    <a:pt x="19480" y="17481"/>
                    <a:pt x="19984" y="14927"/>
                    <a:pt x="20431" y="12369"/>
                  </a:cubicBezTo>
                  <a:cubicBezTo>
                    <a:pt x="20655" y="11403"/>
                    <a:pt x="20766" y="10366"/>
                    <a:pt x="20824" y="9397"/>
                  </a:cubicBezTo>
                  <a:cubicBezTo>
                    <a:pt x="20878" y="5735"/>
                    <a:pt x="18806" y="2696"/>
                    <a:pt x="1679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56" name="Google Shape;1305;p41"/>
            <p:cNvSpPr/>
            <p:nvPr/>
          </p:nvSpPr>
          <p:spPr>
            <a:xfrm>
              <a:off x="1033213" y="802718"/>
              <a:ext cx="138567" cy="274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567" y="0"/>
                  </a:moveTo>
                  <a:cubicBezTo>
                    <a:pt x="8216" y="0"/>
                    <a:pt x="5273" y="1060"/>
                    <a:pt x="4196" y="2690"/>
                  </a:cubicBezTo>
                  <a:cubicBezTo>
                    <a:pt x="1478" y="6059"/>
                    <a:pt x="120" y="9613"/>
                    <a:pt x="0" y="13296"/>
                  </a:cubicBezTo>
                  <a:cubicBezTo>
                    <a:pt x="0" y="15416"/>
                    <a:pt x="366" y="17661"/>
                    <a:pt x="2837" y="19408"/>
                  </a:cubicBezTo>
                  <a:cubicBezTo>
                    <a:pt x="4562" y="20689"/>
                    <a:pt x="7674" y="21600"/>
                    <a:pt x="10680" y="21600"/>
                  </a:cubicBezTo>
                  <a:cubicBezTo>
                    <a:pt x="11765" y="21600"/>
                    <a:pt x="12835" y="21483"/>
                    <a:pt x="13820" y="21216"/>
                  </a:cubicBezTo>
                  <a:cubicBezTo>
                    <a:pt x="17650" y="20280"/>
                    <a:pt x="18763" y="18035"/>
                    <a:pt x="19375" y="15979"/>
                  </a:cubicBezTo>
                  <a:cubicBezTo>
                    <a:pt x="20734" y="11983"/>
                    <a:pt x="21473" y="7931"/>
                    <a:pt x="21600" y="3875"/>
                  </a:cubicBezTo>
                  <a:cubicBezTo>
                    <a:pt x="18636" y="2441"/>
                    <a:pt x="17031" y="509"/>
                    <a:pt x="13081" y="71"/>
                  </a:cubicBezTo>
                  <a:cubicBezTo>
                    <a:pt x="12574" y="21"/>
                    <a:pt x="12067" y="0"/>
                    <a:pt x="11567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57" name="Google Shape;1306;p41"/>
            <p:cNvSpPr/>
            <p:nvPr/>
          </p:nvSpPr>
          <p:spPr>
            <a:xfrm>
              <a:off x="1066794" y="545503"/>
              <a:ext cx="129799" cy="315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52" h="21600" fill="norm" stroke="1" extrusionOk="0">
                  <a:moveTo>
                    <a:pt x="17829" y="0"/>
                  </a:moveTo>
                  <a:cubicBezTo>
                    <a:pt x="12113" y="0"/>
                    <a:pt x="11122" y="2386"/>
                    <a:pt x="10130" y="4394"/>
                  </a:cubicBezTo>
                  <a:cubicBezTo>
                    <a:pt x="9132" y="6563"/>
                    <a:pt x="7772" y="8679"/>
                    <a:pt x="6278" y="10792"/>
                  </a:cubicBezTo>
                  <a:cubicBezTo>
                    <a:pt x="6157" y="10087"/>
                    <a:pt x="5782" y="9329"/>
                    <a:pt x="5414" y="8623"/>
                  </a:cubicBezTo>
                  <a:cubicBezTo>
                    <a:pt x="5102" y="8243"/>
                    <a:pt x="4323" y="8054"/>
                    <a:pt x="3565" y="8054"/>
                  </a:cubicBezTo>
                  <a:cubicBezTo>
                    <a:pt x="2801" y="8054"/>
                    <a:pt x="2057" y="8243"/>
                    <a:pt x="1809" y="8623"/>
                  </a:cubicBezTo>
                  <a:cubicBezTo>
                    <a:pt x="-797" y="12692"/>
                    <a:pt x="-549" y="17033"/>
                    <a:pt x="2305" y="20990"/>
                  </a:cubicBezTo>
                  <a:cubicBezTo>
                    <a:pt x="2609" y="21387"/>
                    <a:pt x="3452" y="21600"/>
                    <a:pt x="4295" y="21600"/>
                  </a:cubicBezTo>
                  <a:cubicBezTo>
                    <a:pt x="4847" y="21600"/>
                    <a:pt x="5393" y="21510"/>
                    <a:pt x="5782" y="21318"/>
                  </a:cubicBezTo>
                  <a:cubicBezTo>
                    <a:pt x="6122" y="21368"/>
                    <a:pt x="6476" y="21390"/>
                    <a:pt x="6830" y="21390"/>
                  </a:cubicBezTo>
                  <a:cubicBezTo>
                    <a:pt x="8020" y="21390"/>
                    <a:pt x="9210" y="21114"/>
                    <a:pt x="9883" y="20613"/>
                  </a:cubicBezTo>
                  <a:cubicBezTo>
                    <a:pt x="17205" y="14644"/>
                    <a:pt x="20803" y="7865"/>
                    <a:pt x="20307" y="1083"/>
                  </a:cubicBezTo>
                  <a:cubicBezTo>
                    <a:pt x="20307" y="486"/>
                    <a:pt x="19195" y="0"/>
                    <a:pt x="17829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58" name="Google Shape;1307;p41"/>
            <p:cNvSpPr/>
            <p:nvPr/>
          </p:nvSpPr>
          <p:spPr>
            <a:xfrm>
              <a:off x="385097" y="125694"/>
              <a:ext cx="258200" cy="5008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94" h="21600" fill="norm" stroke="1" extrusionOk="0">
                  <a:moveTo>
                    <a:pt x="12125" y="0"/>
                  </a:moveTo>
                  <a:cubicBezTo>
                    <a:pt x="10832" y="0"/>
                    <a:pt x="9521" y="115"/>
                    <a:pt x="8303" y="314"/>
                  </a:cubicBezTo>
                  <a:cubicBezTo>
                    <a:pt x="5022" y="859"/>
                    <a:pt x="1862" y="2020"/>
                    <a:pt x="601" y="3796"/>
                  </a:cubicBezTo>
                  <a:cubicBezTo>
                    <a:pt x="-854" y="5845"/>
                    <a:pt x="601" y="8167"/>
                    <a:pt x="2114" y="10181"/>
                  </a:cubicBezTo>
                  <a:cubicBezTo>
                    <a:pt x="3631" y="12230"/>
                    <a:pt x="5274" y="14450"/>
                    <a:pt x="4074" y="16600"/>
                  </a:cubicBezTo>
                  <a:cubicBezTo>
                    <a:pt x="3822" y="17079"/>
                    <a:pt x="3444" y="17693"/>
                    <a:pt x="3757" y="18205"/>
                  </a:cubicBezTo>
                  <a:cubicBezTo>
                    <a:pt x="4135" y="18649"/>
                    <a:pt x="4705" y="19093"/>
                    <a:pt x="5465" y="19434"/>
                  </a:cubicBezTo>
                  <a:cubicBezTo>
                    <a:pt x="6725" y="20151"/>
                    <a:pt x="8242" y="20766"/>
                    <a:pt x="9820" y="21279"/>
                  </a:cubicBezTo>
                  <a:cubicBezTo>
                    <a:pt x="10263" y="21415"/>
                    <a:pt x="10706" y="21518"/>
                    <a:pt x="11272" y="21586"/>
                  </a:cubicBezTo>
                  <a:cubicBezTo>
                    <a:pt x="11391" y="21596"/>
                    <a:pt x="11513" y="21600"/>
                    <a:pt x="11639" y="21600"/>
                  </a:cubicBezTo>
                  <a:cubicBezTo>
                    <a:pt x="11981" y="21600"/>
                    <a:pt x="12338" y="21567"/>
                    <a:pt x="12662" y="21518"/>
                  </a:cubicBezTo>
                  <a:cubicBezTo>
                    <a:pt x="13988" y="21314"/>
                    <a:pt x="15252" y="20938"/>
                    <a:pt x="16261" y="20459"/>
                  </a:cubicBezTo>
                  <a:cubicBezTo>
                    <a:pt x="16200" y="18581"/>
                    <a:pt x="16074" y="16840"/>
                    <a:pt x="16009" y="14962"/>
                  </a:cubicBezTo>
                  <a:cubicBezTo>
                    <a:pt x="17525" y="14756"/>
                    <a:pt x="18790" y="14175"/>
                    <a:pt x="19294" y="13390"/>
                  </a:cubicBezTo>
                  <a:cubicBezTo>
                    <a:pt x="19863" y="12606"/>
                    <a:pt x="20116" y="11786"/>
                    <a:pt x="20116" y="10932"/>
                  </a:cubicBezTo>
                  <a:lnTo>
                    <a:pt x="20494" y="7107"/>
                  </a:lnTo>
                  <a:cubicBezTo>
                    <a:pt x="20746" y="4957"/>
                    <a:pt x="20746" y="2464"/>
                    <a:pt x="17716" y="1030"/>
                  </a:cubicBezTo>
                  <a:cubicBezTo>
                    <a:pt x="16200" y="296"/>
                    <a:pt x="14186" y="0"/>
                    <a:pt x="1212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59" name="Google Shape;1308;p41"/>
            <p:cNvSpPr/>
            <p:nvPr/>
          </p:nvSpPr>
          <p:spPr>
            <a:xfrm>
              <a:off x="284264" y="0"/>
              <a:ext cx="398261" cy="528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18" h="21600" fill="norm" stroke="1" extrusionOk="0">
                  <a:moveTo>
                    <a:pt x="14547" y="0"/>
                  </a:moveTo>
                  <a:cubicBezTo>
                    <a:pt x="13790" y="0"/>
                    <a:pt x="13044" y="352"/>
                    <a:pt x="12762" y="1000"/>
                  </a:cubicBezTo>
                  <a:cubicBezTo>
                    <a:pt x="12327" y="522"/>
                    <a:pt x="11687" y="301"/>
                    <a:pt x="11056" y="301"/>
                  </a:cubicBezTo>
                  <a:cubicBezTo>
                    <a:pt x="10144" y="301"/>
                    <a:pt x="9251" y="760"/>
                    <a:pt x="9009" y="1581"/>
                  </a:cubicBezTo>
                  <a:cubicBezTo>
                    <a:pt x="8592" y="1372"/>
                    <a:pt x="8143" y="1277"/>
                    <a:pt x="7703" y="1277"/>
                  </a:cubicBezTo>
                  <a:cubicBezTo>
                    <a:pt x="6379" y="1277"/>
                    <a:pt x="5153" y="2138"/>
                    <a:pt x="5216" y="3328"/>
                  </a:cubicBezTo>
                  <a:cubicBezTo>
                    <a:pt x="5118" y="3319"/>
                    <a:pt x="5023" y="3313"/>
                    <a:pt x="4930" y="3313"/>
                  </a:cubicBezTo>
                  <a:cubicBezTo>
                    <a:pt x="4099" y="3313"/>
                    <a:pt x="3334" y="3686"/>
                    <a:pt x="2931" y="4265"/>
                  </a:cubicBezTo>
                  <a:cubicBezTo>
                    <a:pt x="2482" y="4881"/>
                    <a:pt x="2361" y="5625"/>
                    <a:pt x="2563" y="6335"/>
                  </a:cubicBezTo>
                  <a:cubicBezTo>
                    <a:pt x="2531" y="6335"/>
                    <a:pt x="2501" y="6335"/>
                    <a:pt x="2468" y="6335"/>
                  </a:cubicBezTo>
                  <a:cubicBezTo>
                    <a:pt x="655" y="6335"/>
                    <a:pt x="-268" y="8132"/>
                    <a:pt x="1056" y="9150"/>
                  </a:cubicBezTo>
                  <a:cubicBezTo>
                    <a:pt x="-964" y="10342"/>
                    <a:pt x="127" y="12812"/>
                    <a:pt x="2540" y="12812"/>
                  </a:cubicBezTo>
                  <a:cubicBezTo>
                    <a:pt x="2615" y="12812"/>
                    <a:pt x="2691" y="12808"/>
                    <a:pt x="2768" y="12804"/>
                  </a:cubicBezTo>
                  <a:cubicBezTo>
                    <a:pt x="2652" y="14013"/>
                    <a:pt x="3880" y="15042"/>
                    <a:pt x="5381" y="15042"/>
                  </a:cubicBezTo>
                  <a:cubicBezTo>
                    <a:pt x="5449" y="15042"/>
                    <a:pt x="5516" y="15040"/>
                    <a:pt x="5584" y="15035"/>
                  </a:cubicBezTo>
                  <a:cubicBezTo>
                    <a:pt x="5584" y="15586"/>
                    <a:pt x="5949" y="16069"/>
                    <a:pt x="6521" y="16361"/>
                  </a:cubicBezTo>
                  <a:cubicBezTo>
                    <a:pt x="6717" y="16455"/>
                    <a:pt x="6931" y="16497"/>
                    <a:pt x="7140" y="16497"/>
                  </a:cubicBezTo>
                  <a:cubicBezTo>
                    <a:pt x="7585" y="16497"/>
                    <a:pt x="8013" y="16304"/>
                    <a:pt x="8234" y="15974"/>
                  </a:cubicBezTo>
                  <a:cubicBezTo>
                    <a:pt x="8032" y="15553"/>
                    <a:pt x="7745" y="15166"/>
                    <a:pt x="7378" y="14841"/>
                  </a:cubicBezTo>
                  <a:cubicBezTo>
                    <a:pt x="7091" y="14647"/>
                    <a:pt x="6808" y="14389"/>
                    <a:pt x="6603" y="14131"/>
                  </a:cubicBezTo>
                  <a:cubicBezTo>
                    <a:pt x="6359" y="13806"/>
                    <a:pt x="6196" y="12740"/>
                    <a:pt x="6808" y="12546"/>
                  </a:cubicBezTo>
                  <a:cubicBezTo>
                    <a:pt x="6877" y="12522"/>
                    <a:pt x="6950" y="12513"/>
                    <a:pt x="7019" y="12513"/>
                  </a:cubicBezTo>
                  <a:cubicBezTo>
                    <a:pt x="7557" y="12513"/>
                    <a:pt x="8059" y="13105"/>
                    <a:pt x="8276" y="13419"/>
                  </a:cubicBezTo>
                  <a:cubicBezTo>
                    <a:pt x="8764" y="14227"/>
                    <a:pt x="8969" y="15101"/>
                    <a:pt x="8927" y="16005"/>
                  </a:cubicBezTo>
                  <a:cubicBezTo>
                    <a:pt x="8969" y="18075"/>
                    <a:pt x="9581" y="20857"/>
                    <a:pt x="12599" y="21504"/>
                  </a:cubicBezTo>
                  <a:cubicBezTo>
                    <a:pt x="12988" y="21569"/>
                    <a:pt x="13374" y="21600"/>
                    <a:pt x="13763" y="21600"/>
                  </a:cubicBezTo>
                  <a:cubicBezTo>
                    <a:pt x="14149" y="21600"/>
                    <a:pt x="14537" y="21569"/>
                    <a:pt x="14924" y="21504"/>
                  </a:cubicBezTo>
                  <a:cubicBezTo>
                    <a:pt x="16310" y="21246"/>
                    <a:pt x="17700" y="20663"/>
                    <a:pt x="18270" y="19628"/>
                  </a:cubicBezTo>
                  <a:cubicBezTo>
                    <a:pt x="18556" y="18916"/>
                    <a:pt x="18637" y="18172"/>
                    <a:pt x="18514" y="17460"/>
                  </a:cubicBezTo>
                  <a:cubicBezTo>
                    <a:pt x="18474" y="16686"/>
                    <a:pt x="18432" y="15940"/>
                    <a:pt x="18393" y="15197"/>
                  </a:cubicBezTo>
                  <a:cubicBezTo>
                    <a:pt x="18393" y="14970"/>
                    <a:pt x="18311" y="14776"/>
                    <a:pt x="18146" y="14616"/>
                  </a:cubicBezTo>
                  <a:cubicBezTo>
                    <a:pt x="17944" y="14485"/>
                    <a:pt x="17700" y="14453"/>
                    <a:pt x="17453" y="14453"/>
                  </a:cubicBezTo>
                  <a:cubicBezTo>
                    <a:pt x="17115" y="14448"/>
                    <a:pt x="16773" y="14441"/>
                    <a:pt x="16427" y="14441"/>
                  </a:cubicBezTo>
                  <a:cubicBezTo>
                    <a:pt x="14979" y="14441"/>
                    <a:pt x="13507" y="14551"/>
                    <a:pt x="12355" y="15230"/>
                  </a:cubicBezTo>
                  <a:cubicBezTo>
                    <a:pt x="12117" y="15370"/>
                    <a:pt x="11796" y="15544"/>
                    <a:pt x="11515" y="15544"/>
                  </a:cubicBezTo>
                  <a:cubicBezTo>
                    <a:pt x="11405" y="15544"/>
                    <a:pt x="11303" y="15518"/>
                    <a:pt x="11212" y="15455"/>
                  </a:cubicBezTo>
                  <a:cubicBezTo>
                    <a:pt x="10926" y="15230"/>
                    <a:pt x="11131" y="14841"/>
                    <a:pt x="10968" y="14551"/>
                  </a:cubicBezTo>
                  <a:cubicBezTo>
                    <a:pt x="10724" y="14195"/>
                    <a:pt x="10030" y="14227"/>
                    <a:pt x="9702" y="13904"/>
                  </a:cubicBezTo>
                  <a:cubicBezTo>
                    <a:pt x="9539" y="13775"/>
                    <a:pt x="9500" y="13581"/>
                    <a:pt x="9500" y="13419"/>
                  </a:cubicBezTo>
                  <a:cubicBezTo>
                    <a:pt x="9418" y="12448"/>
                    <a:pt x="10112" y="11511"/>
                    <a:pt x="9865" y="10572"/>
                  </a:cubicBezTo>
                  <a:cubicBezTo>
                    <a:pt x="9744" y="10185"/>
                    <a:pt x="9500" y="9829"/>
                    <a:pt x="9376" y="9440"/>
                  </a:cubicBezTo>
                  <a:cubicBezTo>
                    <a:pt x="9090" y="8761"/>
                    <a:pt x="9214" y="8017"/>
                    <a:pt x="9744" y="7436"/>
                  </a:cubicBezTo>
                  <a:cubicBezTo>
                    <a:pt x="10154" y="6962"/>
                    <a:pt x="10828" y="6680"/>
                    <a:pt x="11529" y="6680"/>
                  </a:cubicBezTo>
                  <a:cubicBezTo>
                    <a:pt x="11736" y="6680"/>
                    <a:pt x="11945" y="6704"/>
                    <a:pt x="12150" y="6755"/>
                  </a:cubicBezTo>
                  <a:cubicBezTo>
                    <a:pt x="12476" y="6918"/>
                    <a:pt x="12804" y="7047"/>
                    <a:pt x="13172" y="7176"/>
                  </a:cubicBezTo>
                  <a:cubicBezTo>
                    <a:pt x="13241" y="7189"/>
                    <a:pt x="13316" y="7196"/>
                    <a:pt x="13393" y="7196"/>
                  </a:cubicBezTo>
                  <a:cubicBezTo>
                    <a:pt x="13711" y="7196"/>
                    <a:pt x="14042" y="7082"/>
                    <a:pt x="14109" y="6820"/>
                  </a:cubicBezTo>
                  <a:cubicBezTo>
                    <a:pt x="14554" y="7386"/>
                    <a:pt x="15305" y="7694"/>
                    <a:pt x="16073" y="7694"/>
                  </a:cubicBezTo>
                  <a:cubicBezTo>
                    <a:pt x="16359" y="7694"/>
                    <a:pt x="16648" y="7652"/>
                    <a:pt x="16922" y="7565"/>
                  </a:cubicBezTo>
                  <a:cubicBezTo>
                    <a:pt x="17318" y="7825"/>
                    <a:pt x="17818" y="7980"/>
                    <a:pt x="18339" y="7980"/>
                  </a:cubicBezTo>
                  <a:cubicBezTo>
                    <a:pt x="18465" y="7980"/>
                    <a:pt x="18591" y="7971"/>
                    <a:pt x="18719" y="7953"/>
                  </a:cubicBezTo>
                  <a:cubicBezTo>
                    <a:pt x="19289" y="7790"/>
                    <a:pt x="19738" y="7145"/>
                    <a:pt x="19289" y="6755"/>
                  </a:cubicBezTo>
                  <a:cubicBezTo>
                    <a:pt x="20431" y="6174"/>
                    <a:pt x="20636" y="4913"/>
                    <a:pt x="19738" y="4105"/>
                  </a:cubicBezTo>
                  <a:cubicBezTo>
                    <a:pt x="20350" y="3846"/>
                    <a:pt x="20636" y="3295"/>
                    <a:pt x="20473" y="2778"/>
                  </a:cubicBezTo>
                  <a:cubicBezTo>
                    <a:pt x="20310" y="2293"/>
                    <a:pt x="19943" y="1841"/>
                    <a:pt x="19494" y="1516"/>
                  </a:cubicBezTo>
                  <a:cubicBezTo>
                    <a:pt x="19086" y="1064"/>
                    <a:pt x="18556" y="740"/>
                    <a:pt x="17983" y="481"/>
                  </a:cubicBezTo>
                  <a:cubicBezTo>
                    <a:pt x="17723" y="386"/>
                    <a:pt x="17441" y="336"/>
                    <a:pt x="17157" y="336"/>
                  </a:cubicBezTo>
                  <a:cubicBezTo>
                    <a:pt x="16776" y="336"/>
                    <a:pt x="16394" y="426"/>
                    <a:pt x="16066" y="611"/>
                  </a:cubicBezTo>
                  <a:cubicBezTo>
                    <a:pt x="15682" y="196"/>
                    <a:pt x="15112" y="0"/>
                    <a:pt x="14547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961" name="Google Shape;1309;p41"/>
          <p:cNvSpPr txBox="1"/>
          <p:nvPr>
            <p:ph type="title"/>
          </p:nvPr>
        </p:nvSpPr>
        <p:spPr>
          <a:xfrm>
            <a:off x="311699" y="292624"/>
            <a:ext cx="8520602" cy="572702"/>
          </a:xfrm>
          <a:prstGeom prst="rect">
            <a:avLst/>
          </a:prstGeom>
        </p:spPr>
        <p:txBody>
          <a:bodyPr/>
          <a:lstStyle>
            <a:lvl1pPr defTabSz="768095">
              <a:defRPr sz="2520"/>
            </a:lvl1pPr>
          </a:lstStyle>
          <a:p>
            <a:pPr/>
            <a:r>
              <a:t>Consumers as Stakeholders</a:t>
            </a:r>
          </a:p>
        </p:txBody>
      </p:sp>
      <p:grpSp>
        <p:nvGrpSpPr>
          <p:cNvPr id="985" name="Google Shape;1310;p41"/>
          <p:cNvGrpSpPr/>
          <p:nvPr/>
        </p:nvGrpSpPr>
        <p:grpSpPr>
          <a:xfrm>
            <a:off x="431692" y="1664188"/>
            <a:ext cx="1075820" cy="3259528"/>
            <a:chOff x="0" y="0"/>
            <a:chExt cx="1075818" cy="3259526"/>
          </a:xfrm>
        </p:grpSpPr>
        <p:sp>
          <p:nvSpPr>
            <p:cNvPr id="962" name="Google Shape;1311;p41"/>
            <p:cNvSpPr/>
            <p:nvPr/>
          </p:nvSpPr>
          <p:spPr>
            <a:xfrm>
              <a:off x="-1" y="586249"/>
              <a:ext cx="1075820" cy="971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395" y="0"/>
                  </a:moveTo>
                  <a:cubicBezTo>
                    <a:pt x="8747" y="0"/>
                    <a:pt x="8114" y="98"/>
                    <a:pt x="7521" y="310"/>
                  </a:cubicBezTo>
                  <a:cubicBezTo>
                    <a:pt x="4176" y="1502"/>
                    <a:pt x="2497" y="6035"/>
                    <a:pt x="1696" y="9610"/>
                  </a:cubicBezTo>
                  <a:cubicBezTo>
                    <a:pt x="1077" y="12282"/>
                    <a:pt x="620" y="15027"/>
                    <a:pt x="0" y="17681"/>
                  </a:cubicBezTo>
                  <a:cubicBezTo>
                    <a:pt x="1730" y="19054"/>
                    <a:pt x="3622" y="20137"/>
                    <a:pt x="5629" y="20932"/>
                  </a:cubicBezTo>
                  <a:cubicBezTo>
                    <a:pt x="5677" y="20516"/>
                    <a:pt x="5841" y="20155"/>
                    <a:pt x="6085" y="19867"/>
                  </a:cubicBezTo>
                  <a:cubicBezTo>
                    <a:pt x="6330" y="19649"/>
                    <a:pt x="6608" y="19524"/>
                    <a:pt x="6901" y="19487"/>
                  </a:cubicBezTo>
                  <a:cubicBezTo>
                    <a:pt x="8249" y="19160"/>
                    <a:pt x="9628" y="19001"/>
                    <a:pt x="11014" y="19001"/>
                  </a:cubicBezTo>
                  <a:cubicBezTo>
                    <a:pt x="11388" y="19001"/>
                    <a:pt x="11763" y="19013"/>
                    <a:pt x="12138" y="19035"/>
                  </a:cubicBezTo>
                  <a:cubicBezTo>
                    <a:pt x="12595" y="19035"/>
                    <a:pt x="13068" y="19126"/>
                    <a:pt x="13492" y="19325"/>
                  </a:cubicBezTo>
                  <a:cubicBezTo>
                    <a:pt x="14177" y="19668"/>
                    <a:pt x="14651" y="20390"/>
                    <a:pt x="15074" y="21094"/>
                  </a:cubicBezTo>
                  <a:cubicBezTo>
                    <a:pt x="15173" y="21275"/>
                    <a:pt x="15286" y="21437"/>
                    <a:pt x="15385" y="21600"/>
                  </a:cubicBezTo>
                  <a:cubicBezTo>
                    <a:pt x="16363" y="21293"/>
                    <a:pt x="17309" y="20842"/>
                    <a:pt x="18190" y="20263"/>
                  </a:cubicBezTo>
                  <a:cubicBezTo>
                    <a:pt x="19414" y="18927"/>
                    <a:pt x="20556" y="17483"/>
                    <a:pt x="21600" y="15983"/>
                  </a:cubicBezTo>
                  <a:lnTo>
                    <a:pt x="18011" y="7190"/>
                  </a:lnTo>
                  <a:cubicBezTo>
                    <a:pt x="17554" y="6088"/>
                    <a:pt x="17097" y="4969"/>
                    <a:pt x="16461" y="3993"/>
                  </a:cubicBezTo>
                  <a:cubicBezTo>
                    <a:pt x="14978" y="1670"/>
                    <a:pt x="12059" y="0"/>
                    <a:pt x="9395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63" name="Google Shape;1312;p41"/>
            <p:cNvSpPr/>
            <p:nvPr/>
          </p:nvSpPr>
          <p:spPr>
            <a:xfrm>
              <a:off x="250276" y="655446"/>
              <a:ext cx="469640" cy="4229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666" y="0"/>
                  </a:moveTo>
                  <a:cubicBezTo>
                    <a:pt x="20293" y="2699"/>
                    <a:pt x="19620" y="5312"/>
                    <a:pt x="18722" y="7845"/>
                  </a:cubicBezTo>
                  <a:cubicBezTo>
                    <a:pt x="17976" y="9878"/>
                    <a:pt x="17079" y="11829"/>
                    <a:pt x="15996" y="13696"/>
                  </a:cubicBezTo>
                  <a:cubicBezTo>
                    <a:pt x="15024" y="15356"/>
                    <a:pt x="13602" y="18343"/>
                    <a:pt x="11997" y="19257"/>
                  </a:cubicBezTo>
                  <a:cubicBezTo>
                    <a:pt x="11784" y="19377"/>
                    <a:pt x="11579" y="19432"/>
                    <a:pt x="11379" y="19432"/>
                  </a:cubicBezTo>
                  <a:cubicBezTo>
                    <a:pt x="10215" y="19432"/>
                    <a:pt x="9271" y="17581"/>
                    <a:pt x="8409" y="16518"/>
                  </a:cubicBezTo>
                  <a:cubicBezTo>
                    <a:pt x="6877" y="14608"/>
                    <a:pt x="5457" y="12617"/>
                    <a:pt x="4223" y="10458"/>
                  </a:cubicBezTo>
                  <a:cubicBezTo>
                    <a:pt x="2428" y="7428"/>
                    <a:pt x="1270" y="3944"/>
                    <a:pt x="823" y="331"/>
                  </a:cubicBezTo>
                  <a:cubicBezTo>
                    <a:pt x="561" y="623"/>
                    <a:pt x="262" y="871"/>
                    <a:pt x="0" y="1205"/>
                  </a:cubicBezTo>
                  <a:cubicBezTo>
                    <a:pt x="748" y="9173"/>
                    <a:pt x="6018" y="15313"/>
                    <a:pt x="10876" y="21413"/>
                  </a:cubicBezTo>
                  <a:cubicBezTo>
                    <a:pt x="11006" y="21538"/>
                    <a:pt x="11166" y="21600"/>
                    <a:pt x="11323" y="21600"/>
                  </a:cubicBezTo>
                  <a:cubicBezTo>
                    <a:pt x="11483" y="21600"/>
                    <a:pt x="11641" y="21538"/>
                    <a:pt x="11771" y="21413"/>
                  </a:cubicBezTo>
                  <a:cubicBezTo>
                    <a:pt x="15060" y="18011"/>
                    <a:pt x="17714" y="13902"/>
                    <a:pt x="19470" y="9338"/>
                  </a:cubicBezTo>
                  <a:cubicBezTo>
                    <a:pt x="20517" y="6557"/>
                    <a:pt x="21227" y="3652"/>
                    <a:pt x="21600" y="665"/>
                  </a:cubicBezTo>
                  <a:cubicBezTo>
                    <a:pt x="21263" y="457"/>
                    <a:pt x="20965" y="208"/>
                    <a:pt x="20666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64" name="Google Shape;1313;p41"/>
            <p:cNvSpPr/>
            <p:nvPr/>
          </p:nvSpPr>
          <p:spPr>
            <a:xfrm>
              <a:off x="202526" y="800097"/>
              <a:ext cx="40219" cy="41436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65" name="Google Shape;1314;p41"/>
            <p:cNvSpPr/>
            <p:nvPr/>
          </p:nvSpPr>
          <p:spPr>
            <a:xfrm>
              <a:off x="245375" y="895155"/>
              <a:ext cx="38411" cy="38979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66" name="Google Shape;1315;p41"/>
            <p:cNvSpPr/>
            <p:nvPr/>
          </p:nvSpPr>
          <p:spPr>
            <a:xfrm>
              <a:off x="316483" y="974781"/>
              <a:ext cx="46928" cy="48759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67" name="Google Shape;1316;p41"/>
            <p:cNvSpPr/>
            <p:nvPr/>
          </p:nvSpPr>
          <p:spPr>
            <a:xfrm>
              <a:off x="392169" y="1065807"/>
              <a:ext cx="45816" cy="45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54" h="21600" fill="norm" stroke="1" extrusionOk="0">
                  <a:moveTo>
                    <a:pt x="9288" y="0"/>
                  </a:moveTo>
                  <a:cubicBezTo>
                    <a:pt x="1111" y="0"/>
                    <a:pt x="-3146" y="11701"/>
                    <a:pt x="2735" y="18330"/>
                  </a:cubicBezTo>
                  <a:cubicBezTo>
                    <a:pt x="4658" y="20599"/>
                    <a:pt x="6973" y="21600"/>
                    <a:pt x="9232" y="21600"/>
                  </a:cubicBezTo>
                  <a:cubicBezTo>
                    <a:pt x="13973" y="21600"/>
                    <a:pt x="18454" y="17240"/>
                    <a:pt x="18454" y="10922"/>
                  </a:cubicBezTo>
                  <a:cubicBezTo>
                    <a:pt x="18118" y="4671"/>
                    <a:pt x="14197" y="0"/>
                    <a:pt x="9288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68" name="Google Shape;1317;p41"/>
            <p:cNvSpPr/>
            <p:nvPr/>
          </p:nvSpPr>
          <p:spPr>
            <a:xfrm>
              <a:off x="562288" y="1061728"/>
              <a:ext cx="44273" cy="434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54" h="21600" fill="norm" stroke="1" extrusionOk="0">
                  <a:moveTo>
                    <a:pt x="10032" y="0"/>
                  </a:moveTo>
                  <a:cubicBezTo>
                    <a:pt x="8670" y="0"/>
                    <a:pt x="7330" y="276"/>
                    <a:pt x="6076" y="806"/>
                  </a:cubicBezTo>
                  <a:cubicBezTo>
                    <a:pt x="2270" y="2418"/>
                    <a:pt x="0" y="6448"/>
                    <a:pt x="0" y="10892"/>
                  </a:cubicBezTo>
                  <a:cubicBezTo>
                    <a:pt x="0" y="17455"/>
                    <a:pt x="5038" y="21600"/>
                    <a:pt x="10292" y="21600"/>
                  </a:cubicBezTo>
                  <a:cubicBezTo>
                    <a:pt x="12800" y="21600"/>
                    <a:pt x="15351" y="20656"/>
                    <a:pt x="17449" y="18560"/>
                  </a:cubicBezTo>
                  <a:lnTo>
                    <a:pt x="17816" y="18169"/>
                  </a:lnTo>
                  <a:cubicBezTo>
                    <a:pt x="21600" y="14139"/>
                    <a:pt x="21600" y="7668"/>
                    <a:pt x="17816" y="3638"/>
                  </a:cubicBezTo>
                  <a:lnTo>
                    <a:pt x="17449" y="3224"/>
                  </a:lnTo>
                  <a:cubicBezTo>
                    <a:pt x="15416" y="1082"/>
                    <a:pt x="12714" y="0"/>
                    <a:pt x="10032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69" name="Google Shape;1318;p41"/>
            <p:cNvSpPr/>
            <p:nvPr/>
          </p:nvSpPr>
          <p:spPr>
            <a:xfrm>
              <a:off x="635925" y="966670"/>
              <a:ext cx="45801" cy="45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49" h="21600" fill="norm" stroke="1" extrusionOk="0">
                  <a:moveTo>
                    <a:pt x="9283" y="0"/>
                  </a:moveTo>
                  <a:cubicBezTo>
                    <a:pt x="1106" y="0"/>
                    <a:pt x="-3151" y="11453"/>
                    <a:pt x="2748" y="18312"/>
                  </a:cubicBezTo>
                  <a:cubicBezTo>
                    <a:pt x="4690" y="20577"/>
                    <a:pt x="7042" y="21600"/>
                    <a:pt x="9339" y="21600"/>
                  </a:cubicBezTo>
                  <a:cubicBezTo>
                    <a:pt x="14024" y="21600"/>
                    <a:pt x="18449" y="17354"/>
                    <a:pt x="18449" y="10691"/>
                  </a:cubicBezTo>
                  <a:cubicBezTo>
                    <a:pt x="18449" y="4965"/>
                    <a:pt x="14192" y="0"/>
                    <a:pt x="9283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0" name="Google Shape;1319;p41"/>
            <p:cNvSpPr/>
            <p:nvPr/>
          </p:nvSpPr>
          <p:spPr>
            <a:xfrm>
              <a:off x="701041" y="862666"/>
              <a:ext cx="37785" cy="38192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1" name="Google Shape;1320;p41"/>
            <p:cNvSpPr/>
            <p:nvPr/>
          </p:nvSpPr>
          <p:spPr>
            <a:xfrm>
              <a:off x="743900" y="782207"/>
              <a:ext cx="27427" cy="30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0" h="21600" fill="norm" stroke="1" extrusionOk="0">
                  <a:moveTo>
                    <a:pt x="7925" y="0"/>
                  </a:moveTo>
                  <a:cubicBezTo>
                    <a:pt x="-2642" y="1165"/>
                    <a:pt x="-2642" y="20435"/>
                    <a:pt x="7925" y="21600"/>
                  </a:cubicBezTo>
                  <a:cubicBezTo>
                    <a:pt x="18958" y="20435"/>
                    <a:pt x="18958" y="1165"/>
                    <a:pt x="7925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2" name="Google Shape;1321;p41"/>
            <p:cNvSpPr/>
            <p:nvPr/>
          </p:nvSpPr>
          <p:spPr>
            <a:xfrm>
              <a:off x="26001" y="1170599"/>
              <a:ext cx="1003517" cy="203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771" y="0"/>
                  </a:moveTo>
                  <a:cubicBezTo>
                    <a:pt x="10774" y="88"/>
                    <a:pt x="9776" y="775"/>
                    <a:pt x="8833" y="2066"/>
                  </a:cubicBezTo>
                  <a:cubicBezTo>
                    <a:pt x="7835" y="3357"/>
                    <a:pt x="6891" y="5080"/>
                    <a:pt x="5964" y="7313"/>
                  </a:cubicBezTo>
                  <a:cubicBezTo>
                    <a:pt x="5580" y="8290"/>
                    <a:pt x="5175" y="9330"/>
                    <a:pt x="4775" y="9330"/>
                  </a:cubicBezTo>
                  <a:cubicBezTo>
                    <a:pt x="4538" y="9330"/>
                    <a:pt x="4303" y="8962"/>
                    <a:pt x="4075" y="8005"/>
                  </a:cubicBezTo>
                  <a:cubicBezTo>
                    <a:pt x="3813" y="6714"/>
                    <a:pt x="3516" y="5679"/>
                    <a:pt x="3200" y="4991"/>
                  </a:cubicBezTo>
                  <a:cubicBezTo>
                    <a:pt x="2866" y="4339"/>
                    <a:pt x="2542" y="4044"/>
                    <a:pt x="2231" y="4044"/>
                  </a:cubicBezTo>
                  <a:cubicBezTo>
                    <a:pt x="1436" y="4044"/>
                    <a:pt x="720" y="5948"/>
                    <a:pt x="105" y="8604"/>
                  </a:cubicBezTo>
                  <a:lnTo>
                    <a:pt x="0" y="10670"/>
                  </a:lnTo>
                  <a:cubicBezTo>
                    <a:pt x="652" y="7519"/>
                    <a:pt x="1444" y="5016"/>
                    <a:pt x="2267" y="5016"/>
                  </a:cubicBezTo>
                  <a:cubicBezTo>
                    <a:pt x="2680" y="5016"/>
                    <a:pt x="3101" y="5649"/>
                    <a:pt x="3516" y="7141"/>
                  </a:cubicBezTo>
                  <a:cubicBezTo>
                    <a:pt x="3985" y="8805"/>
                    <a:pt x="4271" y="10528"/>
                    <a:pt x="4795" y="10528"/>
                  </a:cubicBezTo>
                  <a:cubicBezTo>
                    <a:pt x="4895" y="10528"/>
                    <a:pt x="5004" y="10464"/>
                    <a:pt x="5125" y="10326"/>
                  </a:cubicBezTo>
                  <a:cubicBezTo>
                    <a:pt x="5947" y="9296"/>
                    <a:pt x="6716" y="6714"/>
                    <a:pt x="7521" y="5252"/>
                  </a:cubicBezTo>
                  <a:cubicBezTo>
                    <a:pt x="8655" y="3185"/>
                    <a:pt x="10040" y="1085"/>
                    <a:pt x="11351" y="1085"/>
                  </a:cubicBezTo>
                  <a:cubicBezTo>
                    <a:pt x="12060" y="1085"/>
                    <a:pt x="12748" y="1698"/>
                    <a:pt x="13362" y="3269"/>
                  </a:cubicBezTo>
                  <a:cubicBezTo>
                    <a:pt x="14044" y="4991"/>
                    <a:pt x="14622" y="7917"/>
                    <a:pt x="15356" y="9124"/>
                  </a:cubicBezTo>
                  <a:cubicBezTo>
                    <a:pt x="15507" y="9369"/>
                    <a:pt x="15656" y="9472"/>
                    <a:pt x="15806" y="9472"/>
                  </a:cubicBezTo>
                  <a:cubicBezTo>
                    <a:pt x="16380" y="9472"/>
                    <a:pt x="16941" y="7946"/>
                    <a:pt x="17525" y="7401"/>
                  </a:cubicBezTo>
                  <a:cubicBezTo>
                    <a:pt x="17727" y="7215"/>
                    <a:pt x="17931" y="7126"/>
                    <a:pt x="18133" y="7126"/>
                  </a:cubicBezTo>
                  <a:cubicBezTo>
                    <a:pt x="19823" y="7126"/>
                    <a:pt x="21435" y="13301"/>
                    <a:pt x="21373" y="21600"/>
                  </a:cubicBezTo>
                  <a:cubicBezTo>
                    <a:pt x="21442" y="21256"/>
                    <a:pt x="21512" y="20825"/>
                    <a:pt x="21600" y="20393"/>
                  </a:cubicBezTo>
                  <a:cubicBezTo>
                    <a:pt x="21512" y="14802"/>
                    <a:pt x="20795" y="9811"/>
                    <a:pt x="19746" y="7485"/>
                  </a:cubicBezTo>
                  <a:cubicBezTo>
                    <a:pt x="19274" y="6493"/>
                    <a:pt x="18766" y="5993"/>
                    <a:pt x="18253" y="5993"/>
                  </a:cubicBezTo>
                  <a:cubicBezTo>
                    <a:pt x="17969" y="5993"/>
                    <a:pt x="17683" y="6145"/>
                    <a:pt x="17402" y="6454"/>
                  </a:cubicBezTo>
                  <a:cubicBezTo>
                    <a:pt x="16903" y="6945"/>
                    <a:pt x="16420" y="8447"/>
                    <a:pt x="15909" y="8447"/>
                  </a:cubicBezTo>
                  <a:cubicBezTo>
                    <a:pt x="15882" y="8447"/>
                    <a:pt x="15855" y="8442"/>
                    <a:pt x="15828" y="8432"/>
                  </a:cubicBezTo>
                  <a:cubicBezTo>
                    <a:pt x="15286" y="8348"/>
                    <a:pt x="14761" y="6194"/>
                    <a:pt x="14307" y="4731"/>
                  </a:cubicBezTo>
                  <a:cubicBezTo>
                    <a:pt x="13519" y="2155"/>
                    <a:pt x="12732" y="172"/>
                    <a:pt x="11771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3" name="Google Shape;1322;p41"/>
            <p:cNvSpPr/>
            <p:nvPr/>
          </p:nvSpPr>
          <p:spPr>
            <a:xfrm>
              <a:off x="8945" y="1223388"/>
              <a:ext cx="986008" cy="193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2" h="21600" fill="norm" stroke="1" extrusionOk="0">
                  <a:moveTo>
                    <a:pt x="11070" y="0"/>
                  </a:moveTo>
                  <a:cubicBezTo>
                    <a:pt x="10581" y="0"/>
                    <a:pt x="10091" y="181"/>
                    <a:pt x="9604" y="549"/>
                  </a:cubicBezTo>
                  <a:cubicBezTo>
                    <a:pt x="8683" y="1273"/>
                    <a:pt x="7778" y="2635"/>
                    <a:pt x="6928" y="4721"/>
                  </a:cubicBezTo>
                  <a:cubicBezTo>
                    <a:pt x="6450" y="5813"/>
                    <a:pt x="5989" y="7536"/>
                    <a:pt x="5475" y="8173"/>
                  </a:cubicBezTo>
                  <a:cubicBezTo>
                    <a:pt x="5362" y="8318"/>
                    <a:pt x="5254" y="8385"/>
                    <a:pt x="5150" y="8385"/>
                  </a:cubicBezTo>
                  <a:cubicBezTo>
                    <a:pt x="4624" y="8385"/>
                    <a:pt x="4210" y="6693"/>
                    <a:pt x="3721" y="5632"/>
                  </a:cubicBezTo>
                  <a:cubicBezTo>
                    <a:pt x="3429" y="5021"/>
                    <a:pt x="3133" y="4747"/>
                    <a:pt x="2836" y="4747"/>
                  </a:cubicBezTo>
                  <a:cubicBezTo>
                    <a:pt x="1852" y="4747"/>
                    <a:pt x="869" y="7764"/>
                    <a:pt x="106" y="11527"/>
                  </a:cubicBezTo>
                  <a:cubicBezTo>
                    <a:pt x="71" y="12257"/>
                    <a:pt x="35" y="12982"/>
                    <a:pt x="0" y="13800"/>
                  </a:cubicBezTo>
                  <a:cubicBezTo>
                    <a:pt x="337" y="11802"/>
                    <a:pt x="744" y="10166"/>
                    <a:pt x="1169" y="8898"/>
                  </a:cubicBezTo>
                  <a:cubicBezTo>
                    <a:pt x="1595" y="7536"/>
                    <a:pt x="2056" y="6631"/>
                    <a:pt x="2552" y="6175"/>
                  </a:cubicBezTo>
                  <a:cubicBezTo>
                    <a:pt x="2663" y="6077"/>
                    <a:pt x="2769" y="6030"/>
                    <a:pt x="2871" y="6030"/>
                  </a:cubicBezTo>
                  <a:cubicBezTo>
                    <a:pt x="3334" y="6030"/>
                    <a:pt x="3710" y="6967"/>
                    <a:pt x="4146" y="8080"/>
                  </a:cubicBezTo>
                  <a:cubicBezTo>
                    <a:pt x="4443" y="9043"/>
                    <a:pt x="4785" y="9524"/>
                    <a:pt x="5127" y="9524"/>
                  </a:cubicBezTo>
                  <a:cubicBezTo>
                    <a:pt x="5397" y="9524"/>
                    <a:pt x="5668" y="9224"/>
                    <a:pt x="5919" y="8623"/>
                  </a:cubicBezTo>
                  <a:cubicBezTo>
                    <a:pt x="6716" y="6900"/>
                    <a:pt x="7442" y="4633"/>
                    <a:pt x="8275" y="3359"/>
                  </a:cubicBezTo>
                  <a:cubicBezTo>
                    <a:pt x="9195" y="1905"/>
                    <a:pt x="10153" y="1175"/>
                    <a:pt x="11112" y="1175"/>
                  </a:cubicBezTo>
                  <a:cubicBezTo>
                    <a:pt x="11943" y="1175"/>
                    <a:pt x="12776" y="1724"/>
                    <a:pt x="13591" y="2816"/>
                  </a:cubicBezTo>
                  <a:cubicBezTo>
                    <a:pt x="14406" y="3996"/>
                    <a:pt x="15132" y="6082"/>
                    <a:pt x="15930" y="7536"/>
                  </a:cubicBezTo>
                  <a:cubicBezTo>
                    <a:pt x="16241" y="8106"/>
                    <a:pt x="16531" y="8359"/>
                    <a:pt x="16816" y="8359"/>
                  </a:cubicBezTo>
                  <a:cubicBezTo>
                    <a:pt x="17212" y="8359"/>
                    <a:pt x="17599" y="7873"/>
                    <a:pt x="18021" y="7081"/>
                  </a:cubicBezTo>
                  <a:cubicBezTo>
                    <a:pt x="18401" y="6387"/>
                    <a:pt x="18792" y="5689"/>
                    <a:pt x="19193" y="5689"/>
                  </a:cubicBezTo>
                  <a:cubicBezTo>
                    <a:pt x="19316" y="5689"/>
                    <a:pt x="19438" y="5756"/>
                    <a:pt x="19562" y="5901"/>
                  </a:cubicBezTo>
                  <a:cubicBezTo>
                    <a:pt x="20076" y="6537"/>
                    <a:pt x="20537" y="8173"/>
                    <a:pt x="20838" y="10440"/>
                  </a:cubicBezTo>
                  <a:cubicBezTo>
                    <a:pt x="21263" y="13706"/>
                    <a:pt x="21405" y="17790"/>
                    <a:pt x="21228" y="21600"/>
                  </a:cubicBezTo>
                  <a:cubicBezTo>
                    <a:pt x="21299" y="21150"/>
                    <a:pt x="21388" y="20694"/>
                    <a:pt x="21476" y="20151"/>
                  </a:cubicBezTo>
                  <a:cubicBezTo>
                    <a:pt x="21600" y="14793"/>
                    <a:pt x="21299" y="9441"/>
                    <a:pt x="20324" y="6175"/>
                  </a:cubicBezTo>
                  <a:cubicBezTo>
                    <a:pt x="19961" y="5000"/>
                    <a:pt x="19587" y="4508"/>
                    <a:pt x="19206" y="4508"/>
                  </a:cubicBezTo>
                  <a:cubicBezTo>
                    <a:pt x="18880" y="4508"/>
                    <a:pt x="18550" y="4866"/>
                    <a:pt x="18216" y="5450"/>
                  </a:cubicBezTo>
                  <a:cubicBezTo>
                    <a:pt x="17773" y="6289"/>
                    <a:pt x="17331" y="7283"/>
                    <a:pt x="16846" y="7283"/>
                  </a:cubicBezTo>
                  <a:cubicBezTo>
                    <a:pt x="16806" y="7283"/>
                    <a:pt x="16767" y="7278"/>
                    <a:pt x="16727" y="7262"/>
                  </a:cubicBezTo>
                  <a:cubicBezTo>
                    <a:pt x="16090" y="7081"/>
                    <a:pt x="15523" y="5269"/>
                    <a:pt x="14956" y="3996"/>
                  </a:cubicBezTo>
                  <a:cubicBezTo>
                    <a:pt x="13726" y="1346"/>
                    <a:pt x="12400" y="0"/>
                    <a:pt x="1107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4" name="Google Shape;1323;p41"/>
            <p:cNvSpPr/>
            <p:nvPr/>
          </p:nvSpPr>
          <p:spPr>
            <a:xfrm>
              <a:off x="165785" y="2579516"/>
              <a:ext cx="234797" cy="679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558" y="0"/>
                  </a:moveTo>
                  <a:cubicBezTo>
                    <a:pt x="16078" y="0"/>
                    <a:pt x="11785" y="756"/>
                    <a:pt x="12032" y="1757"/>
                  </a:cubicBezTo>
                  <a:lnTo>
                    <a:pt x="15993" y="17716"/>
                  </a:lnTo>
                  <a:cubicBezTo>
                    <a:pt x="10015" y="18620"/>
                    <a:pt x="4259" y="19834"/>
                    <a:pt x="0" y="21460"/>
                  </a:cubicBezTo>
                  <a:cubicBezTo>
                    <a:pt x="2273" y="21551"/>
                    <a:pt x="4566" y="21600"/>
                    <a:pt x="6869" y="21600"/>
                  </a:cubicBezTo>
                  <a:cubicBezTo>
                    <a:pt x="10395" y="21600"/>
                    <a:pt x="13934" y="21488"/>
                    <a:pt x="17417" y="21254"/>
                  </a:cubicBezTo>
                  <a:cubicBezTo>
                    <a:pt x="18236" y="21227"/>
                    <a:pt x="19059" y="21099"/>
                    <a:pt x="19732" y="20943"/>
                  </a:cubicBezTo>
                  <a:cubicBezTo>
                    <a:pt x="21229" y="20479"/>
                    <a:pt x="20555" y="19626"/>
                    <a:pt x="20031" y="18903"/>
                  </a:cubicBezTo>
                  <a:cubicBezTo>
                    <a:pt x="18534" y="16915"/>
                    <a:pt x="18910" y="14901"/>
                    <a:pt x="19285" y="12913"/>
                  </a:cubicBezTo>
                  <a:lnTo>
                    <a:pt x="21600" y="105"/>
                  </a:lnTo>
                  <a:cubicBezTo>
                    <a:pt x="20990" y="32"/>
                    <a:pt x="20291" y="0"/>
                    <a:pt x="19558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5" name="Google Shape;1324;p41"/>
            <p:cNvSpPr/>
            <p:nvPr/>
          </p:nvSpPr>
          <p:spPr>
            <a:xfrm>
              <a:off x="165785" y="3181663"/>
              <a:ext cx="224750" cy="77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5" h="21600" fill="norm" stroke="1" extrusionOk="0">
                  <a:moveTo>
                    <a:pt x="8546" y="0"/>
                  </a:moveTo>
                  <a:cubicBezTo>
                    <a:pt x="5359" y="5655"/>
                    <a:pt x="2487" y="12446"/>
                    <a:pt x="0" y="20373"/>
                  </a:cubicBezTo>
                  <a:cubicBezTo>
                    <a:pt x="2394" y="21174"/>
                    <a:pt x="4787" y="21600"/>
                    <a:pt x="7176" y="21600"/>
                  </a:cubicBezTo>
                  <a:cubicBezTo>
                    <a:pt x="10833" y="21600"/>
                    <a:pt x="14486" y="20619"/>
                    <a:pt x="18107" y="18566"/>
                  </a:cubicBezTo>
                  <a:cubicBezTo>
                    <a:pt x="19038" y="18334"/>
                    <a:pt x="19814" y="17210"/>
                    <a:pt x="20594" y="15842"/>
                  </a:cubicBezTo>
                  <a:cubicBezTo>
                    <a:pt x="21600" y="12898"/>
                    <a:pt x="21600" y="8599"/>
                    <a:pt x="21370" y="4299"/>
                  </a:cubicBezTo>
                  <a:cubicBezTo>
                    <a:pt x="19659" y="6572"/>
                    <a:pt x="17792" y="7695"/>
                    <a:pt x="15931" y="7695"/>
                  </a:cubicBezTo>
                  <a:cubicBezTo>
                    <a:pt x="13444" y="7475"/>
                    <a:pt x="10957" y="3847"/>
                    <a:pt x="8546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6" name="Google Shape;1325;p41"/>
            <p:cNvSpPr/>
            <p:nvPr/>
          </p:nvSpPr>
          <p:spPr>
            <a:xfrm>
              <a:off x="588289" y="2579516"/>
              <a:ext cx="234844" cy="6800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42" y="0"/>
                  </a:moveTo>
                  <a:cubicBezTo>
                    <a:pt x="1309" y="0"/>
                    <a:pt x="614" y="32"/>
                    <a:pt x="0" y="105"/>
                  </a:cubicBezTo>
                  <a:lnTo>
                    <a:pt x="2319" y="12907"/>
                  </a:lnTo>
                  <a:cubicBezTo>
                    <a:pt x="2690" y="14894"/>
                    <a:pt x="3065" y="16933"/>
                    <a:pt x="1569" y="18921"/>
                  </a:cubicBezTo>
                  <a:cubicBezTo>
                    <a:pt x="972" y="19617"/>
                    <a:pt x="375" y="20469"/>
                    <a:pt x="1867" y="20933"/>
                  </a:cubicBezTo>
                  <a:cubicBezTo>
                    <a:pt x="2541" y="21114"/>
                    <a:pt x="3291" y="21217"/>
                    <a:pt x="4186" y="21244"/>
                  </a:cubicBezTo>
                  <a:cubicBezTo>
                    <a:pt x="7694" y="21479"/>
                    <a:pt x="11228" y="21600"/>
                    <a:pt x="14775" y="21600"/>
                  </a:cubicBezTo>
                  <a:cubicBezTo>
                    <a:pt x="17047" y="21600"/>
                    <a:pt x="19324" y="21550"/>
                    <a:pt x="21600" y="21450"/>
                  </a:cubicBezTo>
                  <a:cubicBezTo>
                    <a:pt x="17341" y="19825"/>
                    <a:pt x="11510" y="18611"/>
                    <a:pt x="5606" y="17708"/>
                  </a:cubicBezTo>
                  <a:lnTo>
                    <a:pt x="9566" y="1756"/>
                  </a:lnTo>
                  <a:cubicBezTo>
                    <a:pt x="9813" y="755"/>
                    <a:pt x="5525" y="0"/>
                    <a:pt x="2042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7" name="Google Shape;1326;p41"/>
            <p:cNvSpPr/>
            <p:nvPr/>
          </p:nvSpPr>
          <p:spPr>
            <a:xfrm>
              <a:off x="598352" y="3181663"/>
              <a:ext cx="224781" cy="77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3" h="21600" fill="norm" stroke="1" extrusionOk="0">
                  <a:moveTo>
                    <a:pt x="12944" y="0"/>
                  </a:moveTo>
                  <a:cubicBezTo>
                    <a:pt x="10538" y="3831"/>
                    <a:pt x="8127" y="7444"/>
                    <a:pt x="5566" y="7663"/>
                  </a:cubicBezTo>
                  <a:cubicBezTo>
                    <a:pt x="3700" y="7663"/>
                    <a:pt x="1834" y="6544"/>
                    <a:pt x="128" y="4281"/>
                  </a:cubicBezTo>
                  <a:cubicBezTo>
                    <a:pt x="-107" y="8794"/>
                    <a:pt x="-107" y="13076"/>
                    <a:pt x="903" y="15776"/>
                  </a:cubicBezTo>
                  <a:cubicBezTo>
                    <a:pt x="1604" y="17357"/>
                    <a:pt x="2459" y="18257"/>
                    <a:pt x="3390" y="18489"/>
                  </a:cubicBezTo>
                  <a:cubicBezTo>
                    <a:pt x="6988" y="20546"/>
                    <a:pt x="10675" y="21600"/>
                    <a:pt x="14376" y="21600"/>
                  </a:cubicBezTo>
                  <a:cubicBezTo>
                    <a:pt x="16747" y="21600"/>
                    <a:pt x="19126" y="21163"/>
                    <a:pt x="21493" y="20289"/>
                  </a:cubicBezTo>
                  <a:cubicBezTo>
                    <a:pt x="19007" y="12394"/>
                    <a:pt x="16131" y="5631"/>
                    <a:pt x="12944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8" name="Google Shape;1327;p41"/>
            <p:cNvSpPr/>
            <p:nvPr/>
          </p:nvSpPr>
          <p:spPr>
            <a:xfrm>
              <a:off x="270972" y="0"/>
              <a:ext cx="496838" cy="47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5" h="21600" fill="norm" stroke="1" extrusionOk="0">
                  <a:moveTo>
                    <a:pt x="11532" y="3355"/>
                  </a:moveTo>
                  <a:cubicBezTo>
                    <a:pt x="12697" y="3355"/>
                    <a:pt x="13792" y="3923"/>
                    <a:pt x="14618" y="5053"/>
                  </a:cubicBezTo>
                  <a:cubicBezTo>
                    <a:pt x="15453" y="6272"/>
                    <a:pt x="15837" y="7753"/>
                    <a:pt x="15733" y="9231"/>
                  </a:cubicBezTo>
                  <a:cubicBezTo>
                    <a:pt x="14662" y="7717"/>
                    <a:pt x="12718" y="6812"/>
                    <a:pt x="10967" y="6812"/>
                  </a:cubicBezTo>
                  <a:cubicBezTo>
                    <a:pt x="10834" y="6812"/>
                    <a:pt x="10705" y="6816"/>
                    <a:pt x="10576" y="6827"/>
                  </a:cubicBezTo>
                  <a:cubicBezTo>
                    <a:pt x="8833" y="6901"/>
                    <a:pt x="7265" y="7936"/>
                    <a:pt x="6464" y="9564"/>
                  </a:cubicBezTo>
                  <a:cubicBezTo>
                    <a:pt x="6464" y="9452"/>
                    <a:pt x="6430" y="9379"/>
                    <a:pt x="6430" y="9267"/>
                  </a:cubicBezTo>
                  <a:cubicBezTo>
                    <a:pt x="6394" y="9193"/>
                    <a:pt x="6430" y="9009"/>
                    <a:pt x="6430" y="8862"/>
                  </a:cubicBezTo>
                  <a:cubicBezTo>
                    <a:pt x="6500" y="6679"/>
                    <a:pt x="7615" y="5053"/>
                    <a:pt x="9391" y="3980"/>
                  </a:cubicBezTo>
                  <a:cubicBezTo>
                    <a:pt x="10099" y="3562"/>
                    <a:pt x="10828" y="3355"/>
                    <a:pt x="11532" y="3355"/>
                  </a:cubicBezTo>
                  <a:close/>
                  <a:moveTo>
                    <a:pt x="10951" y="8373"/>
                  </a:moveTo>
                  <a:cubicBezTo>
                    <a:pt x="12345" y="8373"/>
                    <a:pt x="13784" y="9045"/>
                    <a:pt x="14547" y="10228"/>
                  </a:cubicBezTo>
                  <a:cubicBezTo>
                    <a:pt x="15489" y="11745"/>
                    <a:pt x="15000" y="13409"/>
                    <a:pt x="14269" y="14887"/>
                  </a:cubicBezTo>
                  <a:cubicBezTo>
                    <a:pt x="14060" y="15035"/>
                    <a:pt x="13921" y="15258"/>
                    <a:pt x="13921" y="15516"/>
                  </a:cubicBezTo>
                  <a:cubicBezTo>
                    <a:pt x="13676" y="15887"/>
                    <a:pt x="13432" y="16256"/>
                    <a:pt x="13223" y="16589"/>
                  </a:cubicBezTo>
                  <a:cubicBezTo>
                    <a:pt x="13120" y="16737"/>
                    <a:pt x="13050" y="16958"/>
                    <a:pt x="13084" y="17180"/>
                  </a:cubicBezTo>
                  <a:cubicBezTo>
                    <a:pt x="12388" y="17882"/>
                    <a:pt x="11691" y="18622"/>
                    <a:pt x="10785" y="18696"/>
                  </a:cubicBezTo>
                  <a:cubicBezTo>
                    <a:pt x="10699" y="18704"/>
                    <a:pt x="10614" y="18709"/>
                    <a:pt x="10530" y="18709"/>
                  </a:cubicBezTo>
                  <a:cubicBezTo>
                    <a:pt x="9234" y="18709"/>
                    <a:pt x="8300" y="17658"/>
                    <a:pt x="7579" y="16477"/>
                  </a:cubicBezTo>
                  <a:cubicBezTo>
                    <a:pt x="7648" y="16108"/>
                    <a:pt x="7684" y="15739"/>
                    <a:pt x="7718" y="15368"/>
                  </a:cubicBezTo>
                  <a:cubicBezTo>
                    <a:pt x="7754" y="13223"/>
                    <a:pt x="6708" y="10709"/>
                    <a:pt x="8660" y="9119"/>
                  </a:cubicBezTo>
                  <a:cubicBezTo>
                    <a:pt x="9308" y="8611"/>
                    <a:pt x="10123" y="8373"/>
                    <a:pt x="10951" y="8373"/>
                  </a:cubicBezTo>
                  <a:close/>
                  <a:moveTo>
                    <a:pt x="5579" y="0"/>
                  </a:moveTo>
                  <a:cubicBezTo>
                    <a:pt x="5428" y="0"/>
                    <a:pt x="5269" y="53"/>
                    <a:pt x="5104" y="173"/>
                  </a:cubicBezTo>
                  <a:cubicBezTo>
                    <a:pt x="4582" y="580"/>
                    <a:pt x="4757" y="1244"/>
                    <a:pt x="5104" y="1911"/>
                  </a:cubicBezTo>
                  <a:cubicBezTo>
                    <a:pt x="4757" y="1725"/>
                    <a:pt x="4373" y="1578"/>
                    <a:pt x="4025" y="1430"/>
                  </a:cubicBezTo>
                  <a:cubicBezTo>
                    <a:pt x="3950" y="1400"/>
                    <a:pt x="3878" y="1388"/>
                    <a:pt x="3810" y="1388"/>
                  </a:cubicBezTo>
                  <a:cubicBezTo>
                    <a:pt x="3270" y="1388"/>
                    <a:pt x="3071" y="2246"/>
                    <a:pt x="3536" y="2575"/>
                  </a:cubicBezTo>
                  <a:cubicBezTo>
                    <a:pt x="3781" y="2761"/>
                    <a:pt x="4548" y="3168"/>
                    <a:pt x="5001" y="3501"/>
                  </a:cubicBezTo>
                  <a:lnTo>
                    <a:pt x="5001" y="3684"/>
                  </a:lnTo>
                  <a:cubicBezTo>
                    <a:pt x="4826" y="3537"/>
                    <a:pt x="4687" y="3389"/>
                    <a:pt x="4512" y="3277"/>
                  </a:cubicBezTo>
                  <a:cubicBezTo>
                    <a:pt x="4397" y="3155"/>
                    <a:pt x="4250" y="3096"/>
                    <a:pt x="4107" y="3096"/>
                  </a:cubicBezTo>
                  <a:cubicBezTo>
                    <a:pt x="3868" y="3096"/>
                    <a:pt x="3638" y="3258"/>
                    <a:pt x="3572" y="3537"/>
                  </a:cubicBezTo>
                  <a:cubicBezTo>
                    <a:pt x="3467" y="3870"/>
                    <a:pt x="3467" y="4203"/>
                    <a:pt x="3608" y="4534"/>
                  </a:cubicBezTo>
                  <a:cubicBezTo>
                    <a:pt x="2874" y="4646"/>
                    <a:pt x="1898" y="4979"/>
                    <a:pt x="1551" y="5682"/>
                  </a:cubicBezTo>
                  <a:cubicBezTo>
                    <a:pt x="1237" y="6198"/>
                    <a:pt x="1517" y="6938"/>
                    <a:pt x="2109" y="7050"/>
                  </a:cubicBezTo>
                  <a:cubicBezTo>
                    <a:pt x="2179" y="7067"/>
                    <a:pt x="2252" y="7073"/>
                    <a:pt x="2328" y="7073"/>
                  </a:cubicBezTo>
                  <a:cubicBezTo>
                    <a:pt x="2749" y="7073"/>
                    <a:pt x="3258" y="6848"/>
                    <a:pt x="3642" y="6753"/>
                  </a:cubicBezTo>
                  <a:lnTo>
                    <a:pt x="5279" y="6272"/>
                  </a:lnTo>
                  <a:cubicBezTo>
                    <a:pt x="4931" y="7198"/>
                    <a:pt x="4757" y="8195"/>
                    <a:pt x="4757" y="9157"/>
                  </a:cubicBezTo>
                  <a:cubicBezTo>
                    <a:pt x="4731" y="9168"/>
                    <a:pt x="4697" y="9174"/>
                    <a:pt x="4657" y="9174"/>
                  </a:cubicBezTo>
                  <a:cubicBezTo>
                    <a:pt x="4301" y="9174"/>
                    <a:pt x="3421" y="8784"/>
                    <a:pt x="3328" y="8750"/>
                  </a:cubicBezTo>
                  <a:cubicBezTo>
                    <a:pt x="3254" y="8718"/>
                    <a:pt x="3178" y="8706"/>
                    <a:pt x="3107" y="8706"/>
                  </a:cubicBezTo>
                  <a:cubicBezTo>
                    <a:pt x="2566" y="8706"/>
                    <a:pt x="2119" y="9482"/>
                    <a:pt x="2457" y="9971"/>
                  </a:cubicBezTo>
                  <a:lnTo>
                    <a:pt x="2632" y="10193"/>
                  </a:lnTo>
                  <a:cubicBezTo>
                    <a:pt x="2318" y="10155"/>
                    <a:pt x="2004" y="10081"/>
                    <a:pt x="1759" y="10045"/>
                  </a:cubicBezTo>
                  <a:cubicBezTo>
                    <a:pt x="1682" y="10022"/>
                    <a:pt x="1606" y="10013"/>
                    <a:pt x="1535" y="10013"/>
                  </a:cubicBezTo>
                  <a:cubicBezTo>
                    <a:pt x="867" y="10013"/>
                    <a:pt x="489" y="10878"/>
                    <a:pt x="994" y="11412"/>
                  </a:cubicBezTo>
                  <a:cubicBezTo>
                    <a:pt x="1376" y="11819"/>
                    <a:pt x="1829" y="12152"/>
                    <a:pt x="2282" y="12411"/>
                  </a:cubicBezTo>
                  <a:lnTo>
                    <a:pt x="784" y="12264"/>
                  </a:lnTo>
                  <a:cubicBezTo>
                    <a:pt x="261" y="12264"/>
                    <a:pt x="-87" y="12780"/>
                    <a:pt x="18" y="13297"/>
                  </a:cubicBezTo>
                  <a:cubicBezTo>
                    <a:pt x="332" y="14111"/>
                    <a:pt x="994" y="14704"/>
                    <a:pt x="1795" y="14887"/>
                  </a:cubicBezTo>
                  <a:cubicBezTo>
                    <a:pt x="1656" y="14961"/>
                    <a:pt x="1517" y="15073"/>
                    <a:pt x="1376" y="15147"/>
                  </a:cubicBezTo>
                  <a:cubicBezTo>
                    <a:pt x="855" y="15480"/>
                    <a:pt x="889" y="16515"/>
                    <a:pt x="1551" y="16625"/>
                  </a:cubicBezTo>
                  <a:cubicBezTo>
                    <a:pt x="1821" y="16669"/>
                    <a:pt x="2091" y="16690"/>
                    <a:pt x="2362" y="16690"/>
                  </a:cubicBezTo>
                  <a:cubicBezTo>
                    <a:pt x="2994" y="16690"/>
                    <a:pt x="3624" y="16574"/>
                    <a:pt x="4234" y="16368"/>
                  </a:cubicBezTo>
                  <a:cubicBezTo>
                    <a:pt x="4095" y="16551"/>
                    <a:pt x="3956" y="16737"/>
                    <a:pt x="3816" y="16884"/>
                  </a:cubicBezTo>
                  <a:cubicBezTo>
                    <a:pt x="3467" y="17291"/>
                    <a:pt x="3085" y="17587"/>
                    <a:pt x="2980" y="18141"/>
                  </a:cubicBezTo>
                  <a:cubicBezTo>
                    <a:pt x="2874" y="18437"/>
                    <a:pt x="2980" y="18734"/>
                    <a:pt x="3155" y="18955"/>
                  </a:cubicBezTo>
                  <a:cubicBezTo>
                    <a:pt x="3443" y="19213"/>
                    <a:pt x="3727" y="19322"/>
                    <a:pt x="4005" y="19322"/>
                  </a:cubicBezTo>
                  <a:cubicBezTo>
                    <a:pt x="4568" y="19322"/>
                    <a:pt x="5104" y="18871"/>
                    <a:pt x="5593" y="18253"/>
                  </a:cubicBezTo>
                  <a:cubicBezTo>
                    <a:pt x="5524" y="18510"/>
                    <a:pt x="5488" y="18734"/>
                    <a:pt x="5385" y="18991"/>
                  </a:cubicBezTo>
                  <a:cubicBezTo>
                    <a:pt x="5279" y="19251"/>
                    <a:pt x="5174" y="19546"/>
                    <a:pt x="5071" y="19805"/>
                  </a:cubicBezTo>
                  <a:cubicBezTo>
                    <a:pt x="4830" y="20389"/>
                    <a:pt x="5281" y="20921"/>
                    <a:pt x="5724" y="20921"/>
                  </a:cubicBezTo>
                  <a:cubicBezTo>
                    <a:pt x="5925" y="20921"/>
                    <a:pt x="6124" y="20811"/>
                    <a:pt x="6255" y="20546"/>
                  </a:cubicBezTo>
                  <a:cubicBezTo>
                    <a:pt x="6430" y="20174"/>
                    <a:pt x="6603" y="19805"/>
                    <a:pt x="6742" y="19436"/>
                  </a:cubicBezTo>
                  <a:cubicBezTo>
                    <a:pt x="6883" y="19103"/>
                    <a:pt x="6986" y="18734"/>
                    <a:pt x="7126" y="18401"/>
                  </a:cubicBezTo>
                  <a:cubicBezTo>
                    <a:pt x="7857" y="19362"/>
                    <a:pt x="8869" y="19953"/>
                    <a:pt x="10017" y="20138"/>
                  </a:cubicBezTo>
                  <a:cubicBezTo>
                    <a:pt x="10192" y="20166"/>
                    <a:pt x="10359" y="20179"/>
                    <a:pt x="10518" y="20179"/>
                  </a:cubicBezTo>
                  <a:cubicBezTo>
                    <a:pt x="11659" y="20179"/>
                    <a:pt x="12420" y="19521"/>
                    <a:pt x="13154" y="18808"/>
                  </a:cubicBezTo>
                  <a:cubicBezTo>
                    <a:pt x="13050" y="19029"/>
                    <a:pt x="13084" y="19324"/>
                    <a:pt x="13223" y="19510"/>
                  </a:cubicBezTo>
                  <a:cubicBezTo>
                    <a:pt x="13432" y="20360"/>
                    <a:pt x="13955" y="21062"/>
                    <a:pt x="14652" y="21505"/>
                  </a:cubicBezTo>
                  <a:cubicBezTo>
                    <a:pt x="14760" y="21570"/>
                    <a:pt x="14871" y="21600"/>
                    <a:pt x="14978" y="21600"/>
                  </a:cubicBezTo>
                  <a:cubicBezTo>
                    <a:pt x="15352" y="21600"/>
                    <a:pt x="15668" y="21235"/>
                    <a:pt x="15558" y="20803"/>
                  </a:cubicBezTo>
                  <a:cubicBezTo>
                    <a:pt x="15384" y="20065"/>
                    <a:pt x="15000" y="19436"/>
                    <a:pt x="14477" y="18955"/>
                  </a:cubicBezTo>
                  <a:cubicBezTo>
                    <a:pt x="14652" y="18622"/>
                    <a:pt x="14827" y="18289"/>
                    <a:pt x="15000" y="17956"/>
                  </a:cubicBezTo>
                  <a:cubicBezTo>
                    <a:pt x="15489" y="19103"/>
                    <a:pt x="16081" y="20174"/>
                    <a:pt x="16848" y="21136"/>
                  </a:cubicBezTo>
                  <a:cubicBezTo>
                    <a:pt x="16989" y="21275"/>
                    <a:pt x="17154" y="21338"/>
                    <a:pt x="17313" y="21338"/>
                  </a:cubicBezTo>
                  <a:cubicBezTo>
                    <a:pt x="17705" y="21338"/>
                    <a:pt x="18061" y="20969"/>
                    <a:pt x="17963" y="20472"/>
                  </a:cubicBezTo>
                  <a:cubicBezTo>
                    <a:pt x="17719" y="19805"/>
                    <a:pt x="17441" y="19103"/>
                    <a:pt x="17127" y="18437"/>
                  </a:cubicBezTo>
                  <a:cubicBezTo>
                    <a:pt x="17300" y="18327"/>
                    <a:pt x="17441" y="18179"/>
                    <a:pt x="17580" y="18030"/>
                  </a:cubicBezTo>
                  <a:cubicBezTo>
                    <a:pt x="18067" y="18584"/>
                    <a:pt x="18695" y="18955"/>
                    <a:pt x="19357" y="19139"/>
                  </a:cubicBezTo>
                  <a:cubicBezTo>
                    <a:pt x="19418" y="19156"/>
                    <a:pt x="19480" y="19162"/>
                    <a:pt x="19539" y="19162"/>
                  </a:cubicBezTo>
                  <a:cubicBezTo>
                    <a:pt x="20175" y="19162"/>
                    <a:pt x="20601" y="18312"/>
                    <a:pt x="20124" y="17772"/>
                  </a:cubicBezTo>
                  <a:cubicBezTo>
                    <a:pt x="20054" y="17698"/>
                    <a:pt x="20018" y="17660"/>
                    <a:pt x="19983" y="17625"/>
                  </a:cubicBezTo>
                  <a:lnTo>
                    <a:pt x="20088" y="17660"/>
                  </a:lnTo>
                  <a:cubicBezTo>
                    <a:pt x="20227" y="17745"/>
                    <a:pt x="20368" y="17783"/>
                    <a:pt x="20501" y="17783"/>
                  </a:cubicBezTo>
                  <a:cubicBezTo>
                    <a:pt x="21070" y="17783"/>
                    <a:pt x="21513" y="17106"/>
                    <a:pt x="21203" y="16477"/>
                  </a:cubicBezTo>
                  <a:cubicBezTo>
                    <a:pt x="20611" y="15406"/>
                    <a:pt x="19671" y="14592"/>
                    <a:pt x="18798" y="13742"/>
                  </a:cubicBezTo>
                  <a:cubicBezTo>
                    <a:pt x="19148" y="13890"/>
                    <a:pt x="19460" y="14001"/>
                    <a:pt x="19774" y="14111"/>
                  </a:cubicBezTo>
                  <a:cubicBezTo>
                    <a:pt x="19844" y="14130"/>
                    <a:pt x="19913" y="14141"/>
                    <a:pt x="19981" y="14141"/>
                  </a:cubicBezTo>
                  <a:cubicBezTo>
                    <a:pt x="20426" y="14141"/>
                    <a:pt x="20819" y="13742"/>
                    <a:pt x="20819" y="13261"/>
                  </a:cubicBezTo>
                  <a:cubicBezTo>
                    <a:pt x="20750" y="11523"/>
                    <a:pt x="18798" y="10783"/>
                    <a:pt x="17266" y="10414"/>
                  </a:cubicBezTo>
                  <a:cubicBezTo>
                    <a:pt x="17441" y="9119"/>
                    <a:pt x="17371" y="7826"/>
                    <a:pt x="17091" y="6569"/>
                  </a:cubicBezTo>
                  <a:cubicBezTo>
                    <a:pt x="17266" y="6791"/>
                    <a:pt x="17441" y="6976"/>
                    <a:pt x="17614" y="7160"/>
                  </a:cubicBezTo>
                  <a:cubicBezTo>
                    <a:pt x="18242" y="7753"/>
                    <a:pt x="18973" y="8122"/>
                    <a:pt x="19774" y="8307"/>
                  </a:cubicBezTo>
                  <a:cubicBezTo>
                    <a:pt x="19828" y="8320"/>
                    <a:pt x="19879" y="8324"/>
                    <a:pt x="19929" y="8324"/>
                  </a:cubicBezTo>
                  <a:cubicBezTo>
                    <a:pt x="20466" y="8324"/>
                    <a:pt x="20784" y="7637"/>
                    <a:pt x="20402" y="7198"/>
                  </a:cubicBezTo>
                  <a:cubicBezTo>
                    <a:pt x="20227" y="7012"/>
                    <a:pt x="20088" y="6827"/>
                    <a:pt x="19913" y="6643"/>
                  </a:cubicBezTo>
                  <a:cubicBezTo>
                    <a:pt x="19939" y="6645"/>
                    <a:pt x="19963" y="6645"/>
                    <a:pt x="19987" y="6645"/>
                  </a:cubicBezTo>
                  <a:cubicBezTo>
                    <a:pt x="20478" y="6645"/>
                    <a:pt x="20895" y="6287"/>
                    <a:pt x="20994" y="5791"/>
                  </a:cubicBezTo>
                  <a:cubicBezTo>
                    <a:pt x="21169" y="4941"/>
                    <a:pt x="20158" y="4572"/>
                    <a:pt x="19601" y="4351"/>
                  </a:cubicBezTo>
                  <a:cubicBezTo>
                    <a:pt x="19148" y="4203"/>
                    <a:pt x="18695" y="4091"/>
                    <a:pt x="18242" y="4056"/>
                  </a:cubicBezTo>
                  <a:cubicBezTo>
                    <a:pt x="18764" y="3501"/>
                    <a:pt x="19112" y="2834"/>
                    <a:pt x="19287" y="2094"/>
                  </a:cubicBezTo>
                  <a:cubicBezTo>
                    <a:pt x="19315" y="1799"/>
                    <a:pt x="19072" y="1430"/>
                    <a:pt x="18796" y="1430"/>
                  </a:cubicBezTo>
                  <a:cubicBezTo>
                    <a:pt x="18729" y="1430"/>
                    <a:pt x="18659" y="1453"/>
                    <a:pt x="18589" y="1504"/>
                  </a:cubicBezTo>
                  <a:cubicBezTo>
                    <a:pt x="17963" y="2020"/>
                    <a:pt x="17405" y="2613"/>
                    <a:pt x="16918" y="3241"/>
                  </a:cubicBezTo>
                  <a:lnTo>
                    <a:pt x="16848" y="3241"/>
                  </a:lnTo>
                  <a:cubicBezTo>
                    <a:pt x="16604" y="2687"/>
                    <a:pt x="16290" y="2168"/>
                    <a:pt x="16012" y="1613"/>
                  </a:cubicBezTo>
                  <a:cubicBezTo>
                    <a:pt x="15914" y="1434"/>
                    <a:pt x="15763" y="1358"/>
                    <a:pt x="15612" y="1358"/>
                  </a:cubicBezTo>
                  <a:cubicBezTo>
                    <a:pt x="15326" y="1358"/>
                    <a:pt x="15038" y="1634"/>
                    <a:pt x="15105" y="2020"/>
                  </a:cubicBezTo>
                  <a:cubicBezTo>
                    <a:pt x="15244" y="2465"/>
                    <a:pt x="15314" y="2946"/>
                    <a:pt x="15419" y="3389"/>
                  </a:cubicBezTo>
                  <a:cubicBezTo>
                    <a:pt x="14368" y="2244"/>
                    <a:pt x="12951" y="1615"/>
                    <a:pt x="11476" y="1615"/>
                  </a:cubicBezTo>
                  <a:cubicBezTo>
                    <a:pt x="11188" y="1615"/>
                    <a:pt x="10900" y="1641"/>
                    <a:pt x="10610" y="1687"/>
                  </a:cubicBezTo>
                  <a:cubicBezTo>
                    <a:pt x="9878" y="1837"/>
                    <a:pt x="9216" y="2094"/>
                    <a:pt x="8590" y="2465"/>
                  </a:cubicBezTo>
                  <a:cubicBezTo>
                    <a:pt x="8799" y="1837"/>
                    <a:pt x="8624" y="1135"/>
                    <a:pt x="8137" y="728"/>
                  </a:cubicBezTo>
                  <a:cubicBezTo>
                    <a:pt x="8050" y="671"/>
                    <a:pt x="7954" y="643"/>
                    <a:pt x="7857" y="643"/>
                  </a:cubicBezTo>
                  <a:cubicBezTo>
                    <a:pt x="7762" y="643"/>
                    <a:pt x="7666" y="671"/>
                    <a:pt x="7579" y="728"/>
                  </a:cubicBezTo>
                  <a:cubicBezTo>
                    <a:pt x="7300" y="875"/>
                    <a:pt x="7092" y="1135"/>
                    <a:pt x="6917" y="1430"/>
                  </a:cubicBezTo>
                  <a:cubicBezTo>
                    <a:pt x="6589" y="704"/>
                    <a:pt x="6132" y="0"/>
                    <a:pt x="5579" y="0"/>
                  </a:cubicBezTo>
                  <a:close/>
                </a:path>
              </a:pathLst>
            </a:custGeom>
            <a:solidFill>
              <a:srgbClr val="0F1C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79" name="Google Shape;1328;p41"/>
            <p:cNvSpPr/>
            <p:nvPr/>
          </p:nvSpPr>
          <p:spPr>
            <a:xfrm>
              <a:off x="317475" y="89543"/>
              <a:ext cx="341073" cy="7137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4" h="21600" fill="norm" stroke="1" extrusionOk="0">
                  <a:moveTo>
                    <a:pt x="14592" y="0"/>
                  </a:moveTo>
                  <a:cubicBezTo>
                    <a:pt x="13913" y="0"/>
                    <a:pt x="13232" y="52"/>
                    <a:pt x="12573" y="158"/>
                  </a:cubicBezTo>
                  <a:cubicBezTo>
                    <a:pt x="10613" y="454"/>
                    <a:pt x="8857" y="994"/>
                    <a:pt x="7450" y="1708"/>
                  </a:cubicBezTo>
                  <a:cubicBezTo>
                    <a:pt x="7097" y="1879"/>
                    <a:pt x="6596" y="2028"/>
                    <a:pt x="6496" y="2248"/>
                  </a:cubicBezTo>
                  <a:cubicBezTo>
                    <a:pt x="5642" y="4363"/>
                    <a:pt x="5490" y="6527"/>
                    <a:pt x="6043" y="8691"/>
                  </a:cubicBezTo>
                  <a:cubicBezTo>
                    <a:pt x="6192" y="9306"/>
                    <a:pt x="6395" y="9945"/>
                    <a:pt x="6544" y="10585"/>
                  </a:cubicBezTo>
                  <a:cubicBezTo>
                    <a:pt x="6745" y="11986"/>
                    <a:pt x="6596" y="13387"/>
                    <a:pt x="6143" y="14764"/>
                  </a:cubicBezTo>
                  <a:cubicBezTo>
                    <a:pt x="4837" y="15378"/>
                    <a:pt x="3381" y="15896"/>
                    <a:pt x="1774" y="16289"/>
                  </a:cubicBezTo>
                  <a:cubicBezTo>
                    <a:pt x="920" y="16485"/>
                    <a:pt x="-137" y="16805"/>
                    <a:pt x="15" y="17272"/>
                  </a:cubicBezTo>
                  <a:cubicBezTo>
                    <a:pt x="115" y="17444"/>
                    <a:pt x="267" y="17592"/>
                    <a:pt x="516" y="17739"/>
                  </a:cubicBezTo>
                  <a:lnTo>
                    <a:pt x="2828" y="19190"/>
                  </a:lnTo>
                  <a:cubicBezTo>
                    <a:pt x="3934" y="19903"/>
                    <a:pt x="5089" y="20641"/>
                    <a:pt x="6696" y="21084"/>
                  </a:cubicBezTo>
                  <a:cubicBezTo>
                    <a:pt x="7974" y="21427"/>
                    <a:pt x="9401" y="21600"/>
                    <a:pt x="10828" y="21600"/>
                  </a:cubicBezTo>
                  <a:cubicBezTo>
                    <a:pt x="12151" y="21600"/>
                    <a:pt x="13475" y="21453"/>
                    <a:pt x="14681" y="21157"/>
                  </a:cubicBezTo>
                  <a:cubicBezTo>
                    <a:pt x="17042" y="20592"/>
                    <a:pt x="19002" y="19681"/>
                    <a:pt x="20357" y="18551"/>
                  </a:cubicBezTo>
                  <a:cubicBezTo>
                    <a:pt x="20609" y="18502"/>
                    <a:pt x="20810" y="17764"/>
                    <a:pt x="20509" y="17617"/>
                  </a:cubicBezTo>
                  <a:cubicBezTo>
                    <a:pt x="20509" y="17493"/>
                    <a:pt x="20457" y="17370"/>
                    <a:pt x="20308" y="17248"/>
                  </a:cubicBezTo>
                  <a:cubicBezTo>
                    <a:pt x="19807" y="16854"/>
                    <a:pt x="18549" y="16608"/>
                    <a:pt x="17896" y="16263"/>
                  </a:cubicBezTo>
                  <a:cubicBezTo>
                    <a:pt x="17346" y="15969"/>
                    <a:pt x="16893" y="15625"/>
                    <a:pt x="16541" y="15280"/>
                  </a:cubicBezTo>
                  <a:cubicBezTo>
                    <a:pt x="15988" y="13683"/>
                    <a:pt x="15134" y="12084"/>
                    <a:pt x="16188" y="10609"/>
                  </a:cubicBezTo>
                  <a:cubicBezTo>
                    <a:pt x="16893" y="9674"/>
                    <a:pt x="17996" y="8839"/>
                    <a:pt x="18902" y="7928"/>
                  </a:cubicBezTo>
                  <a:cubicBezTo>
                    <a:pt x="19807" y="7020"/>
                    <a:pt x="20457" y="6035"/>
                    <a:pt x="20810" y="5028"/>
                  </a:cubicBezTo>
                  <a:cubicBezTo>
                    <a:pt x="21463" y="3429"/>
                    <a:pt x="21062" y="1536"/>
                    <a:pt x="18400" y="576"/>
                  </a:cubicBezTo>
                  <a:cubicBezTo>
                    <a:pt x="17266" y="202"/>
                    <a:pt x="15933" y="0"/>
                    <a:pt x="14592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0" name="Google Shape;1329;p41"/>
            <p:cNvSpPr/>
            <p:nvPr/>
          </p:nvSpPr>
          <p:spPr>
            <a:xfrm>
              <a:off x="399466" y="57007"/>
              <a:ext cx="272528" cy="2233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0" h="21600" fill="norm" stroke="1" extrusionOk="0">
                  <a:moveTo>
                    <a:pt x="10802" y="0"/>
                  </a:moveTo>
                  <a:cubicBezTo>
                    <a:pt x="8536" y="0"/>
                    <a:pt x="6281" y="874"/>
                    <a:pt x="4591" y="2631"/>
                  </a:cubicBezTo>
                  <a:cubicBezTo>
                    <a:pt x="1438" y="5933"/>
                    <a:pt x="605" y="11275"/>
                    <a:pt x="26" y="16222"/>
                  </a:cubicBezTo>
                  <a:cubicBezTo>
                    <a:pt x="-40" y="16536"/>
                    <a:pt x="26" y="16854"/>
                    <a:pt x="154" y="17087"/>
                  </a:cubicBezTo>
                  <a:lnTo>
                    <a:pt x="345" y="17087"/>
                  </a:lnTo>
                  <a:cubicBezTo>
                    <a:pt x="1940" y="14139"/>
                    <a:pt x="5299" y="12740"/>
                    <a:pt x="8324" y="12740"/>
                  </a:cubicBezTo>
                  <a:cubicBezTo>
                    <a:pt x="9083" y="12740"/>
                    <a:pt x="9820" y="12830"/>
                    <a:pt x="10502" y="13005"/>
                  </a:cubicBezTo>
                  <a:cubicBezTo>
                    <a:pt x="14102" y="13865"/>
                    <a:pt x="17189" y="16617"/>
                    <a:pt x="19052" y="20547"/>
                  </a:cubicBezTo>
                  <a:cubicBezTo>
                    <a:pt x="19257" y="21049"/>
                    <a:pt x="19668" y="21600"/>
                    <a:pt x="20090" y="21600"/>
                  </a:cubicBezTo>
                  <a:cubicBezTo>
                    <a:pt x="20196" y="21600"/>
                    <a:pt x="20299" y="21564"/>
                    <a:pt x="20401" y="21488"/>
                  </a:cubicBezTo>
                  <a:cubicBezTo>
                    <a:pt x="20596" y="21250"/>
                    <a:pt x="20724" y="20937"/>
                    <a:pt x="20790" y="20623"/>
                  </a:cubicBezTo>
                  <a:cubicBezTo>
                    <a:pt x="21303" y="18266"/>
                    <a:pt x="21560" y="15909"/>
                    <a:pt x="21560" y="13475"/>
                  </a:cubicBezTo>
                  <a:cubicBezTo>
                    <a:pt x="21494" y="8604"/>
                    <a:pt x="19375" y="4123"/>
                    <a:pt x="15902" y="1609"/>
                  </a:cubicBezTo>
                  <a:cubicBezTo>
                    <a:pt x="14373" y="538"/>
                    <a:pt x="12588" y="0"/>
                    <a:pt x="10802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1" name="Google Shape;1330;p41"/>
            <p:cNvSpPr/>
            <p:nvPr/>
          </p:nvSpPr>
          <p:spPr>
            <a:xfrm>
              <a:off x="182616" y="1287719"/>
              <a:ext cx="647163" cy="1474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65" h="21600" fill="norm" stroke="1" extrusionOk="0">
                  <a:moveTo>
                    <a:pt x="10749" y="0"/>
                  </a:moveTo>
                  <a:cubicBezTo>
                    <a:pt x="8997" y="0"/>
                    <a:pt x="7260" y="136"/>
                    <a:pt x="5522" y="272"/>
                  </a:cubicBezTo>
                  <a:cubicBezTo>
                    <a:pt x="3852" y="403"/>
                    <a:pt x="2232" y="653"/>
                    <a:pt x="1022" y="1177"/>
                  </a:cubicBezTo>
                  <a:cubicBezTo>
                    <a:pt x="-767" y="5022"/>
                    <a:pt x="152" y="9010"/>
                    <a:pt x="1071" y="12927"/>
                  </a:cubicBezTo>
                  <a:cubicBezTo>
                    <a:pt x="1725" y="15713"/>
                    <a:pt x="2377" y="18487"/>
                    <a:pt x="3030" y="21260"/>
                  </a:cubicBezTo>
                  <a:cubicBezTo>
                    <a:pt x="3659" y="21415"/>
                    <a:pt x="4336" y="21484"/>
                    <a:pt x="5019" y="21484"/>
                  </a:cubicBezTo>
                  <a:cubicBezTo>
                    <a:pt x="5704" y="21484"/>
                    <a:pt x="6392" y="21415"/>
                    <a:pt x="7046" y="21296"/>
                  </a:cubicBezTo>
                  <a:cubicBezTo>
                    <a:pt x="8206" y="18237"/>
                    <a:pt x="9053" y="15142"/>
                    <a:pt x="9536" y="12046"/>
                  </a:cubicBezTo>
                  <a:cubicBezTo>
                    <a:pt x="9391" y="14498"/>
                    <a:pt x="9658" y="16963"/>
                    <a:pt x="10335" y="19403"/>
                  </a:cubicBezTo>
                  <a:cubicBezTo>
                    <a:pt x="10505" y="20035"/>
                    <a:pt x="10698" y="20689"/>
                    <a:pt x="10457" y="21309"/>
                  </a:cubicBezTo>
                  <a:cubicBezTo>
                    <a:pt x="11399" y="21499"/>
                    <a:pt x="12337" y="21600"/>
                    <a:pt x="13259" y="21600"/>
                  </a:cubicBezTo>
                  <a:cubicBezTo>
                    <a:pt x="14180" y="21600"/>
                    <a:pt x="15088" y="21499"/>
                    <a:pt x="15971" y="21284"/>
                  </a:cubicBezTo>
                  <a:cubicBezTo>
                    <a:pt x="15583" y="18535"/>
                    <a:pt x="15874" y="15761"/>
                    <a:pt x="16793" y="13034"/>
                  </a:cubicBezTo>
                  <a:cubicBezTo>
                    <a:pt x="18148" y="9082"/>
                    <a:pt x="20833" y="5011"/>
                    <a:pt x="18050" y="1165"/>
                  </a:cubicBezTo>
                  <a:cubicBezTo>
                    <a:pt x="17422" y="296"/>
                    <a:pt x="14084" y="94"/>
                    <a:pt x="11931" y="22"/>
                  </a:cubicBezTo>
                  <a:cubicBezTo>
                    <a:pt x="11537" y="7"/>
                    <a:pt x="11142" y="0"/>
                    <a:pt x="10749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2" name="Google Shape;1331;p41"/>
            <p:cNvSpPr/>
            <p:nvPr/>
          </p:nvSpPr>
          <p:spPr>
            <a:xfrm>
              <a:off x="200505" y="1224084"/>
              <a:ext cx="611320" cy="493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8" h="21600" fill="norm" stroke="1" extrusionOk="0">
                  <a:moveTo>
                    <a:pt x="13694" y="2408"/>
                  </a:moveTo>
                  <a:cubicBezTo>
                    <a:pt x="13712" y="2408"/>
                    <a:pt x="13727" y="2414"/>
                    <a:pt x="13739" y="2427"/>
                  </a:cubicBezTo>
                  <a:cubicBezTo>
                    <a:pt x="14242" y="2997"/>
                    <a:pt x="12734" y="4528"/>
                    <a:pt x="12483" y="4705"/>
                  </a:cubicBezTo>
                  <a:cubicBezTo>
                    <a:pt x="12287" y="4849"/>
                    <a:pt x="12064" y="4991"/>
                    <a:pt x="11868" y="5097"/>
                  </a:cubicBezTo>
                  <a:lnTo>
                    <a:pt x="11478" y="5097"/>
                  </a:lnTo>
                  <a:cubicBezTo>
                    <a:pt x="12266" y="3958"/>
                    <a:pt x="13401" y="2408"/>
                    <a:pt x="13694" y="2408"/>
                  </a:cubicBezTo>
                  <a:close/>
                  <a:moveTo>
                    <a:pt x="14181" y="0"/>
                  </a:moveTo>
                  <a:cubicBezTo>
                    <a:pt x="12782" y="0"/>
                    <a:pt x="10983" y="2266"/>
                    <a:pt x="9943" y="3745"/>
                  </a:cubicBezTo>
                  <a:cubicBezTo>
                    <a:pt x="9233" y="2291"/>
                    <a:pt x="8340" y="924"/>
                    <a:pt x="7075" y="924"/>
                  </a:cubicBezTo>
                  <a:cubicBezTo>
                    <a:pt x="6946" y="924"/>
                    <a:pt x="6814" y="938"/>
                    <a:pt x="6678" y="969"/>
                  </a:cubicBezTo>
                  <a:cubicBezTo>
                    <a:pt x="6231" y="1145"/>
                    <a:pt x="5952" y="1645"/>
                    <a:pt x="5952" y="2213"/>
                  </a:cubicBezTo>
                  <a:cubicBezTo>
                    <a:pt x="5868" y="3389"/>
                    <a:pt x="6509" y="4421"/>
                    <a:pt x="7264" y="5312"/>
                  </a:cubicBezTo>
                  <a:cubicBezTo>
                    <a:pt x="4723" y="5596"/>
                    <a:pt x="1905" y="6273"/>
                    <a:pt x="175" y="8480"/>
                  </a:cubicBezTo>
                  <a:cubicBezTo>
                    <a:pt x="-231" y="8996"/>
                    <a:pt x="138" y="9644"/>
                    <a:pt x="584" y="9644"/>
                  </a:cubicBezTo>
                  <a:cubicBezTo>
                    <a:pt x="661" y="9644"/>
                    <a:pt x="739" y="9625"/>
                    <a:pt x="817" y="9583"/>
                  </a:cubicBezTo>
                  <a:cubicBezTo>
                    <a:pt x="3217" y="8230"/>
                    <a:pt x="5756" y="7446"/>
                    <a:pt x="8380" y="7270"/>
                  </a:cubicBezTo>
                  <a:cubicBezTo>
                    <a:pt x="7013" y="11043"/>
                    <a:pt x="6064" y="15031"/>
                    <a:pt x="5534" y="19159"/>
                  </a:cubicBezTo>
                  <a:cubicBezTo>
                    <a:pt x="5432" y="19955"/>
                    <a:pt x="5932" y="20477"/>
                    <a:pt x="6403" y="20477"/>
                  </a:cubicBezTo>
                  <a:cubicBezTo>
                    <a:pt x="6715" y="20477"/>
                    <a:pt x="7014" y="20252"/>
                    <a:pt x="7124" y="19730"/>
                  </a:cubicBezTo>
                  <a:cubicBezTo>
                    <a:pt x="7850" y="16276"/>
                    <a:pt x="8632" y="12895"/>
                    <a:pt x="9888" y="9725"/>
                  </a:cubicBezTo>
                  <a:cubicBezTo>
                    <a:pt x="10529" y="13429"/>
                    <a:pt x="11171" y="17131"/>
                    <a:pt x="11812" y="20832"/>
                  </a:cubicBezTo>
                  <a:cubicBezTo>
                    <a:pt x="11898" y="21362"/>
                    <a:pt x="12214" y="21600"/>
                    <a:pt x="12546" y="21600"/>
                  </a:cubicBezTo>
                  <a:cubicBezTo>
                    <a:pt x="12973" y="21600"/>
                    <a:pt x="13428" y="21208"/>
                    <a:pt x="13460" y="20548"/>
                  </a:cubicBezTo>
                  <a:cubicBezTo>
                    <a:pt x="13683" y="16028"/>
                    <a:pt x="12986" y="11542"/>
                    <a:pt x="11422" y="7483"/>
                  </a:cubicBezTo>
                  <a:cubicBezTo>
                    <a:pt x="11589" y="7412"/>
                    <a:pt x="11785" y="7341"/>
                    <a:pt x="11925" y="7270"/>
                  </a:cubicBezTo>
                  <a:cubicBezTo>
                    <a:pt x="14632" y="7483"/>
                    <a:pt x="17311" y="8125"/>
                    <a:pt x="19908" y="9156"/>
                  </a:cubicBezTo>
                  <a:cubicBezTo>
                    <a:pt x="20008" y="9199"/>
                    <a:pt x="20103" y="9219"/>
                    <a:pt x="20193" y="9219"/>
                  </a:cubicBezTo>
                  <a:cubicBezTo>
                    <a:pt x="21070" y="9219"/>
                    <a:pt x="21369" y="7337"/>
                    <a:pt x="20382" y="6949"/>
                  </a:cubicBezTo>
                  <a:cubicBezTo>
                    <a:pt x="18484" y="6236"/>
                    <a:pt x="16558" y="5702"/>
                    <a:pt x="14632" y="5383"/>
                  </a:cubicBezTo>
                  <a:cubicBezTo>
                    <a:pt x="15636" y="4315"/>
                    <a:pt x="16222" y="2926"/>
                    <a:pt x="15581" y="1253"/>
                  </a:cubicBezTo>
                  <a:cubicBezTo>
                    <a:pt x="15226" y="355"/>
                    <a:pt x="14734" y="0"/>
                    <a:pt x="14181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3" name="Google Shape;1332;p41"/>
            <p:cNvSpPr/>
            <p:nvPr/>
          </p:nvSpPr>
          <p:spPr>
            <a:xfrm>
              <a:off x="118330" y="1345792"/>
              <a:ext cx="461434" cy="4368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600" fill="norm" stroke="1" extrusionOk="0">
                  <a:moveTo>
                    <a:pt x="1561" y="0"/>
                  </a:moveTo>
                  <a:cubicBezTo>
                    <a:pt x="1185" y="0"/>
                    <a:pt x="827" y="188"/>
                    <a:pt x="604" y="539"/>
                  </a:cubicBezTo>
                  <a:lnTo>
                    <a:pt x="494" y="699"/>
                  </a:lnTo>
                  <a:cubicBezTo>
                    <a:pt x="421" y="779"/>
                    <a:pt x="383" y="859"/>
                    <a:pt x="347" y="940"/>
                  </a:cubicBezTo>
                  <a:cubicBezTo>
                    <a:pt x="-539" y="2548"/>
                    <a:pt x="383" y="4194"/>
                    <a:pt x="1858" y="5640"/>
                  </a:cubicBezTo>
                  <a:cubicBezTo>
                    <a:pt x="4552" y="9859"/>
                    <a:pt x="10086" y="12190"/>
                    <a:pt x="13813" y="15245"/>
                  </a:cubicBezTo>
                  <a:lnTo>
                    <a:pt x="13887" y="15284"/>
                  </a:lnTo>
                  <a:cubicBezTo>
                    <a:pt x="14219" y="15726"/>
                    <a:pt x="14514" y="16207"/>
                    <a:pt x="14771" y="16730"/>
                  </a:cubicBezTo>
                  <a:cubicBezTo>
                    <a:pt x="15436" y="18137"/>
                    <a:pt x="16358" y="19301"/>
                    <a:pt x="17538" y="20266"/>
                  </a:cubicBezTo>
                  <a:cubicBezTo>
                    <a:pt x="18056" y="20910"/>
                    <a:pt x="18792" y="21350"/>
                    <a:pt x="19569" y="21552"/>
                  </a:cubicBezTo>
                  <a:cubicBezTo>
                    <a:pt x="19670" y="21584"/>
                    <a:pt x="19773" y="21600"/>
                    <a:pt x="19872" y="21600"/>
                  </a:cubicBezTo>
                  <a:cubicBezTo>
                    <a:pt x="20522" y="21600"/>
                    <a:pt x="21061" y="20954"/>
                    <a:pt x="20933" y="20186"/>
                  </a:cubicBezTo>
                  <a:cubicBezTo>
                    <a:pt x="20232" y="17896"/>
                    <a:pt x="19015" y="15806"/>
                    <a:pt x="17391" y="14200"/>
                  </a:cubicBezTo>
                  <a:cubicBezTo>
                    <a:pt x="16837" y="13597"/>
                    <a:pt x="16210" y="13075"/>
                    <a:pt x="15583" y="12632"/>
                  </a:cubicBezTo>
                  <a:cubicBezTo>
                    <a:pt x="15419" y="12479"/>
                    <a:pt x="15221" y="12405"/>
                    <a:pt x="15015" y="12405"/>
                  </a:cubicBezTo>
                  <a:cubicBezTo>
                    <a:pt x="14899" y="12405"/>
                    <a:pt x="14781" y="12428"/>
                    <a:pt x="14661" y="12472"/>
                  </a:cubicBezTo>
                  <a:lnTo>
                    <a:pt x="13849" y="11869"/>
                  </a:lnTo>
                  <a:cubicBezTo>
                    <a:pt x="9939" y="8977"/>
                    <a:pt x="6618" y="5200"/>
                    <a:pt x="4183" y="779"/>
                  </a:cubicBezTo>
                  <a:cubicBezTo>
                    <a:pt x="3777" y="57"/>
                    <a:pt x="2228" y="257"/>
                    <a:pt x="2117" y="138"/>
                  </a:cubicBezTo>
                  <a:cubicBezTo>
                    <a:pt x="1936" y="44"/>
                    <a:pt x="1746" y="0"/>
                    <a:pt x="1561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984" name="Google Shape;1333;p41"/>
            <p:cNvSpPr/>
            <p:nvPr/>
          </p:nvSpPr>
          <p:spPr>
            <a:xfrm>
              <a:off x="413787" y="1344541"/>
              <a:ext cx="461533" cy="4326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6" h="21600" fill="norm" stroke="1" extrusionOk="0">
                  <a:moveTo>
                    <a:pt x="18766" y="0"/>
                  </a:moveTo>
                  <a:cubicBezTo>
                    <a:pt x="17896" y="0"/>
                    <a:pt x="16954" y="169"/>
                    <a:pt x="16755" y="565"/>
                  </a:cubicBezTo>
                  <a:cubicBezTo>
                    <a:pt x="14285" y="5029"/>
                    <a:pt x="10969" y="8842"/>
                    <a:pt x="7065" y="11763"/>
                  </a:cubicBezTo>
                  <a:cubicBezTo>
                    <a:pt x="6807" y="11966"/>
                    <a:pt x="6512" y="12170"/>
                    <a:pt x="6254" y="12371"/>
                  </a:cubicBezTo>
                  <a:cubicBezTo>
                    <a:pt x="6149" y="12327"/>
                    <a:pt x="6038" y="12304"/>
                    <a:pt x="5926" y="12304"/>
                  </a:cubicBezTo>
                  <a:cubicBezTo>
                    <a:pt x="5727" y="12304"/>
                    <a:pt x="5523" y="12378"/>
                    <a:pt x="5334" y="12533"/>
                  </a:cubicBezTo>
                  <a:cubicBezTo>
                    <a:pt x="4707" y="12980"/>
                    <a:pt x="4081" y="13508"/>
                    <a:pt x="3564" y="14116"/>
                  </a:cubicBezTo>
                  <a:cubicBezTo>
                    <a:pt x="1906" y="15780"/>
                    <a:pt x="692" y="17849"/>
                    <a:pt x="28" y="20202"/>
                  </a:cubicBezTo>
                  <a:cubicBezTo>
                    <a:pt x="-130" y="20931"/>
                    <a:pt x="414" y="21600"/>
                    <a:pt x="1059" y="21600"/>
                  </a:cubicBezTo>
                  <a:cubicBezTo>
                    <a:pt x="1169" y="21600"/>
                    <a:pt x="1280" y="21581"/>
                    <a:pt x="1391" y="21540"/>
                  </a:cubicBezTo>
                  <a:cubicBezTo>
                    <a:pt x="2165" y="21378"/>
                    <a:pt x="2864" y="20892"/>
                    <a:pt x="3417" y="20242"/>
                  </a:cubicBezTo>
                  <a:cubicBezTo>
                    <a:pt x="4560" y="19309"/>
                    <a:pt x="5518" y="18092"/>
                    <a:pt x="6180" y="16713"/>
                  </a:cubicBezTo>
                  <a:cubicBezTo>
                    <a:pt x="6439" y="16185"/>
                    <a:pt x="6733" y="15699"/>
                    <a:pt x="7065" y="15252"/>
                  </a:cubicBezTo>
                  <a:lnTo>
                    <a:pt x="7139" y="15171"/>
                  </a:lnTo>
                  <a:cubicBezTo>
                    <a:pt x="10822" y="12128"/>
                    <a:pt x="16385" y="9736"/>
                    <a:pt x="19074" y="5515"/>
                  </a:cubicBezTo>
                  <a:cubicBezTo>
                    <a:pt x="20512" y="4015"/>
                    <a:pt x="21470" y="2351"/>
                    <a:pt x="20585" y="768"/>
                  </a:cubicBezTo>
                  <a:cubicBezTo>
                    <a:pt x="20550" y="648"/>
                    <a:pt x="20512" y="565"/>
                    <a:pt x="20400" y="484"/>
                  </a:cubicBezTo>
                  <a:cubicBezTo>
                    <a:pt x="20400" y="444"/>
                    <a:pt x="20365" y="363"/>
                    <a:pt x="20327" y="322"/>
                  </a:cubicBezTo>
                  <a:cubicBezTo>
                    <a:pt x="20176" y="118"/>
                    <a:pt x="19495" y="0"/>
                    <a:pt x="18766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986" name="Slide Numb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87" name="Consumers or Customers are external stakeholders.…"/>
          <p:cNvSpPr txBox="1"/>
          <p:nvPr/>
        </p:nvSpPr>
        <p:spPr>
          <a:xfrm>
            <a:off x="2480410" y="1312814"/>
            <a:ext cx="6011980" cy="36726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250657" indent="-250657">
              <a:buSzPct val="100000"/>
              <a:buChar char="-"/>
              <a:defRPr sz="2500"/>
            </a:pPr>
            <a:r>
              <a:t>Consumers or Customers are external stakeholders.</a:t>
            </a:r>
          </a:p>
          <a:p>
            <a:pPr>
              <a:defRPr sz="2500"/>
            </a:pPr>
          </a:p>
          <a:p>
            <a:pPr marL="250657" indent="-250657">
              <a:buSzPct val="100000"/>
              <a:buChar char="-"/>
              <a:defRPr sz="2500"/>
            </a:pPr>
            <a:r>
              <a:t>They are classified as primary - Direct Stakeholders.</a:t>
            </a:r>
          </a:p>
          <a:p>
            <a:pPr>
              <a:defRPr sz="2500"/>
            </a:pPr>
          </a:p>
          <a:p>
            <a:pPr marL="250657" indent="-250657">
              <a:buSzPct val="100000"/>
              <a:buChar char="-"/>
              <a:defRPr sz="2500"/>
            </a:pPr>
            <a:r>
              <a:t>Customers are directly impacted by the product quality a company provides.</a:t>
            </a:r>
          </a:p>
          <a:p>
            <a:pPr>
              <a:defRPr sz="2500"/>
            </a:pP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98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Google Shape;1357;p42"/>
          <p:cNvSpPr/>
          <p:nvPr/>
        </p:nvSpPr>
        <p:spPr>
          <a:xfrm>
            <a:off x="3466839" y="856616"/>
            <a:ext cx="2066676" cy="1829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57" h="21600" fill="norm" stroke="1" extrusionOk="0">
                <a:moveTo>
                  <a:pt x="9631" y="0"/>
                </a:moveTo>
                <a:cubicBezTo>
                  <a:pt x="5135" y="0"/>
                  <a:pt x="-3101" y="3783"/>
                  <a:pt x="1213" y="14678"/>
                </a:cubicBezTo>
                <a:cubicBezTo>
                  <a:pt x="1213" y="14678"/>
                  <a:pt x="7371" y="21600"/>
                  <a:pt x="11789" y="21600"/>
                </a:cubicBezTo>
                <a:cubicBezTo>
                  <a:pt x="13033" y="21600"/>
                  <a:pt x="14140" y="21050"/>
                  <a:pt x="14931" y="19645"/>
                </a:cubicBezTo>
                <a:cubicBezTo>
                  <a:pt x="18499" y="13244"/>
                  <a:pt x="13938" y="2867"/>
                  <a:pt x="12100" y="715"/>
                </a:cubicBezTo>
                <a:cubicBezTo>
                  <a:pt x="11726" y="258"/>
                  <a:pt x="10806" y="0"/>
                  <a:pt x="9631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990" name="Google Shape;1358;p42"/>
          <p:cNvSpPr txBox="1"/>
          <p:nvPr>
            <p:ph type="title"/>
          </p:nvPr>
        </p:nvSpPr>
        <p:spPr>
          <a:xfrm>
            <a:off x="1630414" y="2784975"/>
            <a:ext cx="5883172" cy="972430"/>
          </a:xfrm>
          <a:prstGeom prst="rect">
            <a:avLst/>
          </a:prstGeom>
        </p:spPr>
        <p:txBody>
          <a:bodyPr/>
          <a:lstStyle>
            <a:lvl1pPr defTabSz="667512">
              <a:defRPr sz="2628"/>
            </a:lvl1pPr>
          </a:lstStyle>
          <a:p>
            <a:pPr/>
            <a:r>
              <a:t>CONSUMER CORPORATE RELATION</a:t>
            </a:r>
          </a:p>
        </p:txBody>
      </p:sp>
      <p:sp>
        <p:nvSpPr>
          <p:cNvPr id="991" name="Google Shape;1360;p42"/>
          <p:cNvSpPr txBox="1"/>
          <p:nvPr/>
        </p:nvSpPr>
        <p:spPr>
          <a:xfrm>
            <a:off x="3695162" y="1377378"/>
            <a:ext cx="1753800" cy="7883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ctr">
            <a:normAutofit fontScale="100000" lnSpcReduction="0"/>
          </a:bodyPr>
          <a:lstStyle>
            <a:lvl1pPr algn="ctr" defTabSz="374904">
              <a:defRPr sz="3936">
                <a:solidFill>
                  <a:schemeClr val="accent1"/>
                </a:solidFill>
                <a:latin typeface="Lemonada"/>
                <a:ea typeface="Lemonada"/>
                <a:cs typeface="Lemonada"/>
                <a:sym typeface="Lemonada"/>
              </a:defRPr>
            </a:lvl1pPr>
          </a:lstStyle>
          <a:p>
            <a:pPr/>
            <a:r>
              <a:t>04</a:t>
            </a:r>
          </a:p>
        </p:txBody>
      </p:sp>
      <p:sp>
        <p:nvSpPr>
          <p:cNvPr id="992" name="Slide Numb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Non Profit Company Marketing Plan by Slidesgo">
  <a:themeElements>
    <a:clrScheme name="Non Profit Company Marketing Plan by Slidesgo">
      <a:dk1>
        <a:srgbClr val="0F1C4D"/>
      </a:dk1>
      <a:lt1>
        <a:srgbClr val="F3D5B9"/>
      </a:lt1>
      <a:dk2>
        <a:srgbClr val="A7A7A7"/>
      </a:dk2>
      <a:lt2>
        <a:srgbClr val="535353"/>
      </a:lt2>
      <a:accent1>
        <a:srgbClr val="0141B3"/>
      </a:accent1>
      <a:accent2>
        <a:srgbClr val="E7654B"/>
      </a:accent2>
      <a:accent3>
        <a:srgbClr val="F8AC5E"/>
      </a:accent3>
      <a:accent4>
        <a:srgbClr val="924430"/>
      </a:accent4>
      <a:accent5>
        <a:srgbClr val="F7A285"/>
      </a:accent5>
      <a:accent6>
        <a:srgbClr val="642A1F"/>
      </a:accent6>
      <a:hlink>
        <a:srgbClr val="0000FF"/>
      </a:hlink>
      <a:folHlink>
        <a:srgbClr val="FF00FF"/>
      </a:folHlink>
    </a:clrScheme>
    <a:fontScheme name="Non Profit Company Marketing Plan by Slidesgo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Non Profit Company Marketing Plan by Slidesg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3D5B9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F1C4D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F1C4D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on Profit Company Marketing Plan by Slidesgo">
  <a:themeElements>
    <a:clrScheme name="Non Profit Company Marketing Plan by Slidesgo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141B3"/>
      </a:accent1>
      <a:accent2>
        <a:srgbClr val="E7654B"/>
      </a:accent2>
      <a:accent3>
        <a:srgbClr val="F8AC5E"/>
      </a:accent3>
      <a:accent4>
        <a:srgbClr val="924430"/>
      </a:accent4>
      <a:accent5>
        <a:srgbClr val="F7A285"/>
      </a:accent5>
      <a:accent6>
        <a:srgbClr val="642A1F"/>
      </a:accent6>
      <a:hlink>
        <a:srgbClr val="0000FF"/>
      </a:hlink>
      <a:folHlink>
        <a:srgbClr val="FF00FF"/>
      </a:folHlink>
    </a:clrScheme>
    <a:fontScheme name="Non Profit Company Marketing Plan by Slidesgo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Non Profit Company Marketing Plan by Slidesg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3D5B9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F1C4D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F1C4D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