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91BA4F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2">
              <a:lumOff val="44000"/>
            </a:scheme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91BA4F"/>
        </a:fontRef>
        <a:srgbClr val="91BA4F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BCC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91BA4F"/>
        </a:fontRef>
        <a:srgbClr val="91BA4F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FBFCF8"/>
          </a:solidFill>
        </a:fill>
      </a:tcStyle>
    </a:wholeTbl>
    <a:band2H>
      <a:tcTxStyle b="def" i="def"/>
      <a:tcStyle>
        <a:tcBdr/>
        <a:fill>
          <a:solidFill>
            <a:srgbClr val="FDFEFC"/>
          </a:solidFill>
        </a:fill>
      </a:tcStyle>
    </a:band2H>
    <a:firstCol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91BA4F"/>
        </a:fontRef>
        <a:srgbClr val="91BA4F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5DCCD"/>
          </a:solidFill>
        </a:fill>
      </a:tcStyle>
    </a:wholeTbl>
    <a:band2H>
      <a:tcTxStyle b="def" i="def"/>
      <a:tcStyle>
        <a:tcBdr/>
        <a:fill>
          <a:solidFill>
            <a:srgbClr val="EBEEE8"/>
          </a:solidFill>
        </a:fill>
      </a:tcStyle>
    </a:band2H>
    <a:firstCol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91BA4F"/>
        </a:fontRef>
        <a:srgbClr val="91BA4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EF3E8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91BA4F"/>
        </a:fontRef>
        <a:srgbClr val="91BA4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91BA4F"/>
              </a:solidFill>
              <a:prstDash val="solid"/>
              <a:round/>
            </a:ln>
          </a:top>
          <a:bottom>
            <a:ln w="25400" cap="flat">
              <a:solidFill>
                <a:srgbClr val="91BA4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91BA4F"/>
              </a:solidFill>
              <a:prstDash val="solid"/>
              <a:round/>
            </a:ln>
          </a:top>
          <a:bottom>
            <a:ln w="25400" cap="flat">
              <a:solidFill>
                <a:srgbClr val="91BA4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91BA4F"/>
        </a:fontRef>
        <a:srgbClr val="91BA4F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BE6CF"/>
          </a:solidFill>
        </a:fill>
      </a:tcStyle>
    </a:wholeTbl>
    <a:band2H>
      <a:tcTxStyle b="def" i="def"/>
      <a:tcStyle>
        <a:tcBdr/>
        <a:fill>
          <a:solidFill>
            <a:srgbClr val="EEF3E8"/>
          </a:solidFill>
        </a:fill>
      </a:tcStyle>
    </a:band2H>
    <a:firstCol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91BA4F"/>
          </a:solidFill>
        </a:fill>
      </a:tcStyle>
    </a:firstCol>
    <a:la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91BA4F"/>
          </a:solidFill>
        </a:fill>
      </a:tcStyle>
    </a:lastRow>
    <a:firstRow>
      <a:tcTxStyle b="on" i="off">
        <a:fontRef idx="min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91BA4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61" name="Shape 46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9;p2"/>
          <p:cNvSpPr/>
          <p:nvPr/>
        </p:nvSpPr>
        <p:spPr>
          <a:xfrm>
            <a:off x="-2385175" y="-1640951"/>
            <a:ext cx="7263301" cy="7263302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603000" y="1016666"/>
            <a:ext cx="4045200" cy="2156401"/>
          </a:xfrm>
          <a:prstGeom prst="rect">
            <a:avLst/>
          </a:prstGeom>
        </p:spPr>
        <p:txBody>
          <a:bodyPr/>
          <a:lstStyle>
            <a:lvl1pPr algn="l">
              <a:defRPr sz="38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603000" y="3046890"/>
            <a:ext cx="2571601" cy="7926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sz="1600">
                <a:solidFill>
                  <a:schemeClr val="accent2">
                    <a:lumOff val="44000"/>
                  </a:schemeClr>
                </a:solidFill>
              </a:defRPr>
            </a:lvl1pPr>
            <a:lvl2pPr marL="317500" indent="279400">
              <a:buClrTx/>
              <a:buSzTx/>
              <a:buNone/>
              <a:defRPr sz="1600">
                <a:solidFill>
                  <a:schemeClr val="accent2">
                    <a:lumOff val="44000"/>
                  </a:schemeClr>
                </a:solidFill>
              </a:defRPr>
            </a:lvl2pPr>
            <a:lvl3pPr marL="317500" indent="736600">
              <a:buClrTx/>
              <a:buSzTx/>
              <a:buNone/>
              <a:defRPr sz="1600">
                <a:solidFill>
                  <a:schemeClr val="accent2">
                    <a:lumOff val="44000"/>
                  </a:schemeClr>
                </a:solidFill>
              </a:defRPr>
            </a:lvl3pPr>
            <a:lvl4pPr marL="317500" indent="1193800">
              <a:buClrTx/>
              <a:buSzTx/>
              <a:buNone/>
              <a:defRPr sz="1600">
                <a:solidFill>
                  <a:schemeClr val="accent2">
                    <a:lumOff val="44000"/>
                  </a:schemeClr>
                </a:solidFill>
              </a:defRPr>
            </a:lvl4pPr>
            <a:lvl5pPr marL="317500" indent="1651000">
              <a:buClrTx/>
              <a:buSzTx/>
              <a:buNone/>
              <a:defRPr sz="1600">
                <a:solidFill>
                  <a:schemeClr val="accent2">
                    <a:lumOff val="44000"/>
                  </a:schemeClr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Google Shape;12;p2"/>
          <p:cNvSpPr/>
          <p:nvPr/>
        </p:nvSpPr>
        <p:spPr>
          <a:xfrm>
            <a:off x="7218850" y="-2201551"/>
            <a:ext cx="3375001" cy="33750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xx%"/>
          <p:cNvSpPr txBox="1"/>
          <p:nvPr>
            <p:ph type="title" hasCustomPrompt="1"/>
          </p:nvPr>
        </p:nvSpPr>
        <p:spPr>
          <a:xfrm>
            <a:off x="1098599" y="1620175"/>
            <a:ext cx="6946802" cy="1313401"/>
          </a:xfrm>
          <a:prstGeom prst="rect">
            <a:avLst/>
          </a:prstGeom>
        </p:spPr>
        <p:txBody>
          <a:bodyPr anchor="ctr"/>
          <a:lstStyle>
            <a:lvl1pPr>
              <a:defRPr sz="7000">
                <a:solidFill>
                  <a:srgbClr val="91BA4F"/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15" name="Body Level One…"/>
          <p:cNvSpPr txBox="1"/>
          <p:nvPr>
            <p:ph type="body" sz="quarter" idx="1"/>
          </p:nvPr>
        </p:nvSpPr>
        <p:spPr>
          <a:xfrm>
            <a:off x="2874099" y="2847425"/>
            <a:ext cx="3395702" cy="745201"/>
          </a:xfrm>
          <a:prstGeom prst="rect">
            <a:avLst/>
          </a:prstGeom>
        </p:spPr>
        <p:txBody>
          <a:bodyPr/>
          <a:lstStyle>
            <a:lvl1pPr algn="ctr">
              <a:buSzPts val="1800"/>
              <a:buFont typeface="Helvetica"/>
              <a:buChar char="●"/>
              <a:defRPr sz="1800"/>
            </a:lvl1pPr>
            <a:lvl2pPr marL="1005114" indent="-408214" algn="ctr">
              <a:buSzPts val="1800"/>
              <a:buFont typeface="Helvetica"/>
              <a:buChar char="○"/>
              <a:defRPr sz="1800"/>
            </a:lvl2pPr>
            <a:lvl3pPr marL="1462314" indent="-408214" algn="ctr">
              <a:buSzPts val="1800"/>
              <a:buFont typeface="Helvetica"/>
              <a:buChar char="■"/>
              <a:defRPr sz="1800"/>
            </a:lvl3pPr>
            <a:lvl4pPr marL="1919514" indent="-408214" algn="ctr">
              <a:buSzPts val="1800"/>
              <a:buFont typeface="Helvetica"/>
              <a:buChar char="●"/>
              <a:defRPr sz="1800"/>
            </a:lvl4pPr>
            <a:lvl5pPr marL="2376714" indent="-408214" algn="ctr">
              <a:buSzPts val="1800"/>
              <a:buFont typeface="Helvetica"/>
              <a:buChar char="○"/>
              <a:defRPr sz="1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Google Shape;64;p11"/>
          <p:cNvSpPr/>
          <p:nvPr/>
        </p:nvSpPr>
        <p:spPr>
          <a:xfrm flipH="1">
            <a:off x="7750075" y="-1376600"/>
            <a:ext cx="3379800" cy="33798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7" name="Google Shape;65;p11"/>
          <p:cNvSpPr/>
          <p:nvPr/>
        </p:nvSpPr>
        <p:spPr>
          <a:xfrm flipH="1">
            <a:off x="586799" y="4137900"/>
            <a:ext cx="3379801" cy="33798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8" name="Google Shape;66;p11"/>
          <p:cNvSpPr/>
          <p:nvPr/>
        </p:nvSpPr>
        <p:spPr>
          <a:xfrm flipH="1">
            <a:off x="8371503" y="1143174"/>
            <a:ext cx="2071801" cy="2071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9" name="Google Shape;67;p11"/>
          <p:cNvSpPr/>
          <p:nvPr/>
        </p:nvSpPr>
        <p:spPr>
          <a:xfrm flipH="1">
            <a:off x="-380996" y="4227500"/>
            <a:ext cx="2071801" cy="20718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0" name="Google Shape;68;p11"/>
          <p:cNvSpPr/>
          <p:nvPr/>
        </p:nvSpPr>
        <p:spPr>
          <a:xfrm flipH="1">
            <a:off x="-891997" y="-882576"/>
            <a:ext cx="2071802" cy="2071802"/>
          </a:xfrm>
          <a:prstGeom prst="ellipse">
            <a:avLst/>
          </a:prstGeom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Body Level One…"/>
          <p:cNvSpPr txBox="1"/>
          <p:nvPr>
            <p:ph type="body" sz="quarter" idx="1"/>
          </p:nvPr>
        </p:nvSpPr>
        <p:spPr>
          <a:xfrm>
            <a:off x="699716" y="1620125"/>
            <a:ext cx="2324700" cy="572701"/>
          </a:xfrm>
          <a:prstGeom prst="rect">
            <a:avLst/>
          </a:prstGeom>
        </p:spPr>
        <p:txBody>
          <a:bodyPr/>
          <a:lstStyle>
            <a:lvl1pPr marL="317500" indent="-1778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xx%"/>
          <p:cNvSpPr txBox="1"/>
          <p:nvPr>
            <p:ph type="title" hasCustomPrompt="1"/>
          </p:nvPr>
        </p:nvSpPr>
        <p:spPr>
          <a:xfrm>
            <a:off x="3219812" y="1838722"/>
            <a:ext cx="1167001" cy="714001"/>
          </a:xfrm>
          <a:prstGeom prst="rect">
            <a:avLst/>
          </a:prstGeom>
        </p:spPr>
        <p:txBody>
          <a:bodyPr anchor="ctr"/>
          <a:lstStyle>
            <a:lvl1pPr>
              <a:defRPr sz="40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37" name="Google Shape;80;p13"/>
          <p:cNvSpPr/>
          <p:nvPr/>
        </p:nvSpPr>
        <p:spPr>
          <a:xfrm>
            <a:off x="-429401" y="-1000150"/>
            <a:ext cx="1645201" cy="1645200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38" name="Google Shape;81;p13"/>
          <p:cNvSpPr/>
          <p:nvPr/>
        </p:nvSpPr>
        <p:spPr>
          <a:xfrm>
            <a:off x="7821776" y="4407975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87;p14"/>
          <p:cNvSpPr/>
          <p:nvPr/>
        </p:nvSpPr>
        <p:spPr>
          <a:xfrm>
            <a:off x="2120324" y="-1385801"/>
            <a:ext cx="8122202" cy="8122202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47" name="Title Text"/>
          <p:cNvSpPr txBox="1"/>
          <p:nvPr>
            <p:ph type="title"/>
          </p:nvPr>
        </p:nvSpPr>
        <p:spPr>
          <a:xfrm>
            <a:off x="4860775" y="3214399"/>
            <a:ext cx="3072601" cy="623701"/>
          </a:xfrm>
          <a:prstGeom prst="rect">
            <a:avLst/>
          </a:prstGeom>
        </p:spPr>
        <p:txBody>
          <a:bodyPr/>
          <a:lstStyle>
            <a:lvl1pPr algn="r"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148" name="Body Level One…"/>
          <p:cNvSpPr txBox="1"/>
          <p:nvPr>
            <p:ph type="body" sz="quarter" idx="1"/>
          </p:nvPr>
        </p:nvSpPr>
        <p:spPr>
          <a:xfrm>
            <a:off x="3477674" y="1546824"/>
            <a:ext cx="4455902" cy="1493401"/>
          </a:xfrm>
          <a:prstGeom prst="rect">
            <a:avLst/>
          </a:prstGeom>
        </p:spPr>
        <p:txBody>
          <a:bodyPr/>
          <a:lstStyle>
            <a:lvl1pPr marL="317500" indent="-177800" algn="r">
              <a:buClrTx/>
              <a:buSzTx/>
              <a:buNone/>
              <a:defRPr sz="2400">
                <a:solidFill>
                  <a:schemeClr val="accent2">
                    <a:lumOff val="44000"/>
                  </a:schemeClr>
                </a:solidFill>
              </a:defRPr>
            </a:lvl1pPr>
            <a:lvl2pPr marL="317500" indent="279400" algn="r">
              <a:buClrTx/>
              <a:buSzTx/>
              <a:buNone/>
              <a:defRPr sz="2400">
                <a:solidFill>
                  <a:schemeClr val="accent2">
                    <a:lumOff val="44000"/>
                  </a:schemeClr>
                </a:solidFill>
              </a:defRPr>
            </a:lvl2pPr>
            <a:lvl3pPr marL="317500" indent="736600" algn="r">
              <a:buClrTx/>
              <a:buSzTx/>
              <a:buNone/>
              <a:defRPr sz="2400">
                <a:solidFill>
                  <a:schemeClr val="accent2">
                    <a:lumOff val="44000"/>
                  </a:schemeClr>
                </a:solidFill>
              </a:defRPr>
            </a:lvl3pPr>
            <a:lvl4pPr marL="317500" indent="1193800" algn="r">
              <a:buClrTx/>
              <a:buSzTx/>
              <a:buNone/>
              <a:defRPr sz="2400">
                <a:solidFill>
                  <a:schemeClr val="accent2">
                    <a:lumOff val="44000"/>
                  </a:schemeClr>
                </a:solidFill>
              </a:defRPr>
            </a:lvl4pPr>
            <a:lvl5pPr marL="317500" indent="1651000" algn="r">
              <a:buClrTx/>
              <a:buSzTx/>
              <a:buNone/>
              <a:defRPr sz="2400">
                <a:solidFill>
                  <a:schemeClr val="accent2">
                    <a:lumOff val="44000"/>
                  </a:schemeClr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Google Shape;90;p14"/>
          <p:cNvSpPr/>
          <p:nvPr/>
        </p:nvSpPr>
        <p:spPr>
          <a:xfrm>
            <a:off x="391179" y="3408874"/>
            <a:ext cx="3379800" cy="33798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50" name="Google Shape;91;p14"/>
          <p:cNvSpPr/>
          <p:nvPr/>
        </p:nvSpPr>
        <p:spPr>
          <a:xfrm>
            <a:off x="-817476" y="511900"/>
            <a:ext cx="3924301" cy="39243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8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Body Level One…"/>
          <p:cNvSpPr txBox="1"/>
          <p:nvPr>
            <p:ph type="body" idx="1"/>
          </p:nvPr>
        </p:nvSpPr>
        <p:spPr>
          <a:xfrm>
            <a:off x="1278624" y="1144175"/>
            <a:ext cx="6359702" cy="3100801"/>
          </a:xfrm>
          <a:prstGeom prst="rect">
            <a:avLst/>
          </a:prstGeom>
        </p:spPr>
        <p:txBody>
          <a:bodyPr/>
          <a:lstStyle>
            <a:lvl1pPr indent="-323850">
              <a:buSzPts val="1400"/>
              <a:buFont typeface="Helvetica"/>
              <a:buChar char="●"/>
              <a:defRPr sz="1400"/>
            </a:lvl1pPr>
            <a:lvl2pPr marL="892810" indent="-302260">
              <a:buSzPts val="1400"/>
              <a:buFont typeface="Helvetica"/>
              <a:buChar char="○"/>
              <a:defRPr sz="1400"/>
            </a:lvl2pPr>
            <a:lvl3pPr marL="1350010" indent="-302260">
              <a:buSzPts val="1400"/>
              <a:buFont typeface="Helvetica"/>
              <a:buChar char="■"/>
              <a:defRPr sz="1400"/>
            </a:lvl3pPr>
            <a:lvl4pPr marL="1807210" indent="-302260">
              <a:buSzPts val="1400"/>
              <a:buFont typeface="Helvetica"/>
              <a:buChar char="●"/>
              <a:defRPr sz="1400"/>
            </a:lvl4pPr>
            <a:lvl5pPr marL="2264410" indent="-302260">
              <a:buSzPts val="1400"/>
              <a:buFont typeface="Helvetica"/>
              <a:buChar char="○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9" name="Google Shape;94;p15"/>
          <p:cNvSpPr/>
          <p:nvPr/>
        </p:nvSpPr>
        <p:spPr>
          <a:xfrm flipH="1">
            <a:off x="7856125" y="42590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60" name="Google Shape;95;p15"/>
          <p:cNvSpPr/>
          <p:nvPr/>
        </p:nvSpPr>
        <p:spPr>
          <a:xfrm flipH="1">
            <a:off x="-567100" y="-6191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ody Level One…"/>
          <p:cNvSpPr txBox="1"/>
          <p:nvPr>
            <p:ph type="body" sz="quarter" idx="1"/>
          </p:nvPr>
        </p:nvSpPr>
        <p:spPr>
          <a:xfrm>
            <a:off x="1279431" y="1860649"/>
            <a:ext cx="1721400" cy="429902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ct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ct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ct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ct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Google Shape;110;p16"/>
          <p:cNvSpPr/>
          <p:nvPr/>
        </p:nvSpPr>
        <p:spPr>
          <a:xfrm>
            <a:off x="-589425" y="4136125"/>
            <a:ext cx="1771502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1" name="Google Shape;111;p16"/>
          <p:cNvSpPr/>
          <p:nvPr/>
        </p:nvSpPr>
        <p:spPr>
          <a:xfrm>
            <a:off x="8136074" y="-630751"/>
            <a:ext cx="1645201" cy="1645201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Body Level One…"/>
          <p:cNvSpPr txBox="1"/>
          <p:nvPr>
            <p:ph type="body" sz="quarter" idx="1"/>
          </p:nvPr>
        </p:nvSpPr>
        <p:spPr>
          <a:xfrm>
            <a:off x="1084225" y="3071850"/>
            <a:ext cx="1827000" cy="318301"/>
          </a:xfrm>
          <a:prstGeom prst="rect">
            <a:avLst/>
          </a:prstGeom>
        </p:spPr>
        <p:txBody>
          <a:bodyPr anchor="ctr"/>
          <a:lstStyle>
            <a:lvl1pPr marL="317500" indent="-177800" algn="ctr">
              <a:spcBef>
                <a:spcPts val="500"/>
              </a:spcBef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ctr">
              <a:spcBef>
                <a:spcPts val="500"/>
              </a:spcBef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ctr">
              <a:spcBef>
                <a:spcPts val="500"/>
              </a:spcBef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ctr">
              <a:spcBef>
                <a:spcPts val="500"/>
              </a:spcBef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ctr">
              <a:spcBef>
                <a:spcPts val="500"/>
              </a:spcBef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Google Shape;120;p17"/>
          <p:cNvSpPr/>
          <p:nvPr/>
        </p:nvSpPr>
        <p:spPr>
          <a:xfrm>
            <a:off x="-429401" y="-1000150"/>
            <a:ext cx="1645201" cy="1645200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82" name="Google Shape;121;p17"/>
          <p:cNvSpPr/>
          <p:nvPr/>
        </p:nvSpPr>
        <p:spPr>
          <a:xfrm>
            <a:off x="7821776" y="4407975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83" name="Google Shape;122;p17"/>
          <p:cNvSpPr/>
          <p:nvPr/>
        </p:nvSpPr>
        <p:spPr>
          <a:xfrm>
            <a:off x="8495775" y="2704624"/>
            <a:ext cx="3310801" cy="3310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84" name="xx%"/>
          <p:cNvSpPr txBox="1"/>
          <p:nvPr>
            <p:ph type="title" hasCustomPrompt="1"/>
          </p:nvPr>
        </p:nvSpPr>
        <p:spPr>
          <a:xfrm>
            <a:off x="3798449" y="1756155"/>
            <a:ext cx="1561201" cy="857401"/>
          </a:xfrm>
          <a:prstGeom prst="rect">
            <a:avLst/>
          </a:prstGeom>
        </p:spPr>
        <p:txBody>
          <a:bodyPr anchor="ctr"/>
          <a:lstStyle>
            <a:lvl1pPr>
              <a:defRPr sz="43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0_1_1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28;p18"/>
          <p:cNvSpPr/>
          <p:nvPr/>
        </p:nvSpPr>
        <p:spPr>
          <a:xfrm>
            <a:off x="7629474" y="3756274"/>
            <a:ext cx="2509801" cy="25098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93" name="Google Shape;129;p18"/>
          <p:cNvSpPr/>
          <p:nvPr/>
        </p:nvSpPr>
        <p:spPr>
          <a:xfrm>
            <a:off x="-834426" y="-865275"/>
            <a:ext cx="2159701" cy="2159700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9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95" name="Google Shape;131;p18"/>
          <p:cNvSpPr/>
          <p:nvPr/>
        </p:nvSpPr>
        <p:spPr>
          <a:xfrm>
            <a:off x="-994126" y="4149774"/>
            <a:ext cx="1944302" cy="1944302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96" name="Google Shape;132;p18"/>
          <p:cNvSpPr/>
          <p:nvPr/>
        </p:nvSpPr>
        <p:spPr>
          <a:xfrm>
            <a:off x="7783124" y="1812075"/>
            <a:ext cx="2622901" cy="26229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Text"/>
          <p:cNvSpPr txBox="1"/>
          <p:nvPr>
            <p:ph type="title"/>
          </p:nvPr>
        </p:nvSpPr>
        <p:spPr>
          <a:xfrm>
            <a:off x="4572000" y="790275"/>
            <a:ext cx="3826801" cy="906001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pPr/>
            <a:r>
              <a:t>Title Text</a:t>
            </a:r>
          </a:p>
        </p:txBody>
      </p:sp>
      <p:sp>
        <p:nvSpPr>
          <p:cNvPr id="205" name="Body Level One…"/>
          <p:cNvSpPr txBox="1"/>
          <p:nvPr>
            <p:ph type="body" sz="quarter" idx="1"/>
          </p:nvPr>
        </p:nvSpPr>
        <p:spPr>
          <a:xfrm>
            <a:off x="646750" y="3779675"/>
            <a:ext cx="2965800" cy="4677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b="1" sz="16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>
              <a:buClrTx/>
              <a:buSzTx/>
              <a:buNone/>
              <a:defRPr b="1" sz="16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>
              <a:buClrTx/>
              <a:buSzTx/>
              <a:buNone/>
              <a:defRPr b="1" sz="16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>
              <a:buClrTx/>
              <a:buSzTx/>
              <a:buNone/>
              <a:defRPr b="1" sz="16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>
              <a:buClrTx/>
              <a:buSzTx/>
              <a:buNone/>
              <a:defRPr b="1" sz="16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Google Shape;141;p19"/>
          <p:cNvSpPr/>
          <p:nvPr/>
        </p:nvSpPr>
        <p:spPr>
          <a:xfrm>
            <a:off x="3297449" y="4249799"/>
            <a:ext cx="2549101" cy="25491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07" name="Google Shape;142;p19"/>
          <p:cNvSpPr/>
          <p:nvPr/>
        </p:nvSpPr>
        <p:spPr>
          <a:xfrm>
            <a:off x="4184849" y="-3496425"/>
            <a:ext cx="6024902" cy="60249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Body Level One…"/>
          <p:cNvSpPr txBox="1"/>
          <p:nvPr>
            <p:ph type="body" sz="quarter" idx="1"/>
          </p:nvPr>
        </p:nvSpPr>
        <p:spPr>
          <a:xfrm>
            <a:off x="4430350" y="1700450"/>
            <a:ext cx="3414301" cy="2292901"/>
          </a:xfrm>
          <a:prstGeom prst="rect">
            <a:avLst/>
          </a:prstGeom>
        </p:spPr>
        <p:txBody>
          <a:bodyPr/>
          <a:lstStyle>
            <a:lvl1pPr>
              <a:lnSpc>
                <a:spcPct val="115000"/>
              </a:lnSpc>
              <a:buSzPts val="1400"/>
              <a:buFont typeface="Helvetica"/>
              <a:buChar char="●"/>
              <a:defRPr sz="1400"/>
            </a:lvl1pPr>
            <a:lvl2pPr marL="914400" indent="-317500">
              <a:lnSpc>
                <a:spcPct val="115000"/>
              </a:lnSpc>
              <a:buSzPts val="1400"/>
              <a:buFont typeface="Helvetica"/>
              <a:buChar char="○"/>
              <a:defRPr sz="1400"/>
            </a:lvl2pPr>
            <a:lvl3pPr marL="1371600" indent="-317500">
              <a:lnSpc>
                <a:spcPct val="115000"/>
              </a:lnSpc>
              <a:buSzPts val="1400"/>
              <a:buFont typeface="Helvetica"/>
              <a:buChar char="■"/>
              <a:defRPr sz="1400"/>
            </a:lvl3pPr>
            <a:lvl4pPr marL="1828800" indent="-317500">
              <a:lnSpc>
                <a:spcPct val="115000"/>
              </a:lnSpc>
              <a:buSzPts val="1400"/>
              <a:buFont typeface="Helvetica"/>
              <a:buChar char="●"/>
              <a:defRPr sz="1400"/>
            </a:lvl4pPr>
            <a:lvl5pPr marL="2286000" indent="-317500">
              <a:lnSpc>
                <a:spcPct val="115000"/>
              </a:lnSpc>
              <a:buSzPts val="1400"/>
              <a:buFont typeface="Helvetica"/>
              <a:buChar char="○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" name="Google Shape;145;p20"/>
          <p:cNvSpPr/>
          <p:nvPr/>
        </p:nvSpPr>
        <p:spPr>
          <a:xfrm flipH="1">
            <a:off x="-414700" y="-6191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7" name="Google Shape;146;p20"/>
          <p:cNvSpPr/>
          <p:nvPr/>
        </p:nvSpPr>
        <p:spPr>
          <a:xfrm flipH="1">
            <a:off x="8008525" y="42590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14;p3"/>
          <p:cNvSpPr/>
          <p:nvPr/>
        </p:nvSpPr>
        <p:spPr>
          <a:xfrm>
            <a:off x="4864699" y="-1385801"/>
            <a:ext cx="8122202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5" name="xx%"/>
          <p:cNvSpPr txBox="1"/>
          <p:nvPr>
            <p:ph type="title" hasCustomPrompt="1"/>
          </p:nvPr>
        </p:nvSpPr>
        <p:spPr>
          <a:xfrm>
            <a:off x="606002" y="651272"/>
            <a:ext cx="1580100" cy="1192801"/>
          </a:xfrm>
          <a:prstGeom prst="rect">
            <a:avLst/>
          </a:prstGeom>
        </p:spPr>
        <p:txBody>
          <a:bodyPr anchor="ctr"/>
          <a:lstStyle>
            <a:lvl1pPr algn="l">
              <a:defRPr sz="6600"/>
            </a:lvl1pPr>
          </a:lstStyle>
          <a:p>
            <a:pPr/>
            <a:r>
              <a:t>xx%</a:t>
            </a:r>
          </a:p>
        </p:txBody>
      </p:sp>
      <p:sp>
        <p:nvSpPr>
          <p:cNvPr id="26" name="Body Level One…"/>
          <p:cNvSpPr txBox="1"/>
          <p:nvPr>
            <p:ph type="body" sz="quarter" idx="1"/>
          </p:nvPr>
        </p:nvSpPr>
        <p:spPr>
          <a:xfrm>
            <a:off x="605993" y="2803674"/>
            <a:ext cx="2762400" cy="7146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sz="1400"/>
            </a:lvl1pPr>
            <a:lvl2pPr marL="317500" indent="279400">
              <a:buClrTx/>
              <a:buSzTx/>
              <a:buNone/>
              <a:defRPr sz="1400"/>
            </a:lvl2pPr>
            <a:lvl3pPr marL="317500" indent="736600">
              <a:buClrTx/>
              <a:buSzTx/>
              <a:buNone/>
              <a:defRPr sz="1400"/>
            </a:lvl3pPr>
            <a:lvl4pPr marL="317500" indent="1193800">
              <a:buClrTx/>
              <a:buSzTx/>
              <a:buNone/>
              <a:defRPr sz="1400"/>
            </a:lvl4pPr>
            <a:lvl5pPr marL="317500" indent="1651000">
              <a:buClrTx/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Google Shape;18;p3"/>
          <p:cNvSpPr/>
          <p:nvPr/>
        </p:nvSpPr>
        <p:spPr>
          <a:xfrm>
            <a:off x="3205753" y="3770174"/>
            <a:ext cx="3379801" cy="33798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8" name="Google Shape;19;p3"/>
          <p:cNvSpPr/>
          <p:nvPr/>
        </p:nvSpPr>
        <p:spPr>
          <a:xfrm>
            <a:off x="7622299" y="-1245751"/>
            <a:ext cx="2149801" cy="21498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" name="Google Shape;20;p3"/>
          <p:cNvSpPr/>
          <p:nvPr/>
        </p:nvSpPr>
        <p:spPr>
          <a:xfrm>
            <a:off x="-785500" y="4117099"/>
            <a:ext cx="2248501" cy="2248501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149;p21"/>
          <p:cNvSpPr/>
          <p:nvPr/>
        </p:nvSpPr>
        <p:spPr>
          <a:xfrm flipH="1">
            <a:off x="8176900" y="-939351"/>
            <a:ext cx="1771501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2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8" name="Google Shape;151;p21"/>
          <p:cNvSpPr/>
          <p:nvPr/>
        </p:nvSpPr>
        <p:spPr>
          <a:xfrm flipH="1">
            <a:off x="-1014400" y="4276325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6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153;p22"/>
          <p:cNvSpPr/>
          <p:nvPr/>
        </p:nvSpPr>
        <p:spPr>
          <a:xfrm flipH="1">
            <a:off x="-414700" y="-6191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7" name="Google Shape;154;p22"/>
          <p:cNvSpPr/>
          <p:nvPr/>
        </p:nvSpPr>
        <p:spPr>
          <a:xfrm flipH="1">
            <a:off x="8008525" y="42590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157;p23"/>
          <p:cNvSpPr/>
          <p:nvPr/>
        </p:nvSpPr>
        <p:spPr>
          <a:xfrm>
            <a:off x="-414700" y="4259050"/>
            <a:ext cx="1771502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8" name="Google Shape;159;p23"/>
          <p:cNvSpPr/>
          <p:nvPr/>
        </p:nvSpPr>
        <p:spPr>
          <a:xfrm>
            <a:off x="8095101" y="-947176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161;p24"/>
          <p:cNvSpPr/>
          <p:nvPr/>
        </p:nvSpPr>
        <p:spPr>
          <a:xfrm>
            <a:off x="8206926" y="-619150"/>
            <a:ext cx="1771501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57" name="Google Shape;162;p24"/>
          <p:cNvSpPr/>
          <p:nvPr/>
        </p:nvSpPr>
        <p:spPr>
          <a:xfrm>
            <a:off x="-834424" y="-6191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5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165;p25"/>
          <p:cNvSpPr/>
          <p:nvPr/>
        </p:nvSpPr>
        <p:spPr>
          <a:xfrm>
            <a:off x="8206926" y="-1052176"/>
            <a:ext cx="1771501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67" name="Google Shape;166;p25"/>
          <p:cNvSpPr/>
          <p:nvPr/>
        </p:nvSpPr>
        <p:spPr>
          <a:xfrm>
            <a:off x="-834424" y="-1052176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6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xx%"/>
          <p:cNvSpPr txBox="1"/>
          <p:nvPr>
            <p:ph type="title" hasCustomPrompt="1"/>
          </p:nvPr>
        </p:nvSpPr>
        <p:spPr>
          <a:xfrm>
            <a:off x="4816114" y="2134924"/>
            <a:ext cx="1848301" cy="711001"/>
          </a:xfrm>
          <a:prstGeom prst="rect">
            <a:avLst/>
          </a:prstGeom>
        </p:spPr>
        <p:txBody>
          <a:bodyPr anchor="ctr"/>
          <a:lstStyle>
            <a:lvl1pPr>
              <a:defRPr sz="50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277" name="Body Level One…"/>
          <p:cNvSpPr txBox="1"/>
          <p:nvPr>
            <p:ph type="body" sz="quarter" idx="1"/>
          </p:nvPr>
        </p:nvSpPr>
        <p:spPr>
          <a:xfrm>
            <a:off x="4816240" y="3607025"/>
            <a:ext cx="1848301" cy="554401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None/>
              <a:defRPr sz="1400"/>
            </a:lvl1pPr>
            <a:lvl2pPr marL="317500" indent="279400" algn="ctr">
              <a:buClrTx/>
              <a:buSzTx/>
              <a:buNone/>
              <a:defRPr sz="1400"/>
            </a:lvl2pPr>
            <a:lvl3pPr marL="317500" indent="736600" algn="ctr">
              <a:buClrTx/>
              <a:buSzTx/>
              <a:buNone/>
              <a:defRPr sz="1400"/>
            </a:lvl3pPr>
            <a:lvl4pPr marL="317500" indent="1193800" algn="ctr">
              <a:buClrTx/>
              <a:buSzTx/>
              <a:buNone/>
              <a:defRPr sz="1400"/>
            </a:lvl4pPr>
            <a:lvl5pPr marL="317500" indent="1651000" algn="ctr">
              <a:buClrTx/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8" name="Google Shape;173;p26"/>
          <p:cNvSpPr/>
          <p:nvPr/>
        </p:nvSpPr>
        <p:spPr>
          <a:xfrm>
            <a:off x="7233278" y="4384575"/>
            <a:ext cx="3379801" cy="3379800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79" name="Google Shape;174;p26"/>
          <p:cNvSpPr/>
          <p:nvPr/>
        </p:nvSpPr>
        <p:spPr>
          <a:xfrm>
            <a:off x="6185049" y="4474174"/>
            <a:ext cx="2071802" cy="2071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80" name="Google Shape;175;p26"/>
          <p:cNvSpPr/>
          <p:nvPr/>
        </p:nvSpPr>
        <p:spPr>
          <a:xfrm>
            <a:off x="-1730196" y="-2190651"/>
            <a:ext cx="3379800" cy="33798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81" name="Google Shape;176;p26"/>
          <p:cNvSpPr/>
          <p:nvPr/>
        </p:nvSpPr>
        <p:spPr>
          <a:xfrm>
            <a:off x="-1043625" y="329124"/>
            <a:ext cx="2071801" cy="2071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Body Level One…"/>
          <p:cNvSpPr txBox="1"/>
          <p:nvPr>
            <p:ph type="body" sz="quarter" idx="1"/>
          </p:nvPr>
        </p:nvSpPr>
        <p:spPr>
          <a:xfrm>
            <a:off x="4859399" y="2286374"/>
            <a:ext cx="2931301" cy="18927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sz="1400"/>
            </a:lvl1pPr>
            <a:lvl2pPr marL="317500" indent="279400">
              <a:buClrTx/>
              <a:buSzTx/>
              <a:buNone/>
              <a:defRPr sz="1400"/>
            </a:lvl2pPr>
            <a:lvl3pPr marL="317500" indent="736600">
              <a:buClrTx/>
              <a:buSzTx/>
              <a:buNone/>
              <a:defRPr sz="1400"/>
            </a:lvl3pPr>
            <a:lvl4pPr marL="317500" indent="1193800">
              <a:buClrTx/>
              <a:buSzTx/>
              <a:buNone/>
              <a:defRPr sz="1400"/>
            </a:lvl4pPr>
            <a:lvl5pPr marL="317500" indent="1651000">
              <a:buClrTx/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0" name="Google Shape;180;p27"/>
          <p:cNvSpPr/>
          <p:nvPr/>
        </p:nvSpPr>
        <p:spPr>
          <a:xfrm>
            <a:off x="7765525" y="3847200"/>
            <a:ext cx="2071801" cy="2071801"/>
          </a:xfrm>
          <a:prstGeom prst="ellipse">
            <a:avLst/>
          </a:prstGeom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1" name="Title Text"/>
          <p:cNvSpPr txBox="1"/>
          <p:nvPr>
            <p:ph type="title"/>
          </p:nvPr>
        </p:nvSpPr>
        <p:spPr>
          <a:xfrm>
            <a:off x="1165200" y="447099"/>
            <a:ext cx="6813601" cy="5727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2" name="Google Shape;182;p27"/>
          <p:cNvSpPr/>
          <p:nvPr/>
        </p:nvSpPr>
        <p:spPr>
          <a:xfrm>
            <a:off x="1378470" y="-4426719"/>
            <a:ext cx="6387002" cy="63870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184;p28"/>
          <p:cNvSpPr/>
          <p:nvPr/>
        </p:nvSpPr>
        <p:spPr>
          <a:xfrm>
            <a:off x="-2524774" y="-823951"/>
            <a:ext cx="7096201" cy="7096202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1" name="Title Text"/>
          <p:cNvSpPr txBox="1"/>
          <p:nvPr>
            <p:ph type="title"/>
          </p:nvPr>
        </p:nvSpPr>
        <p:spPr>
          <a:xfrm>
            <a:off x="605993" y="1109724"/>
            <a:ext cx="3069601" cy="1737301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302" name="Body Level One…"/>
          <p:cNvSpPr txBox="1"/>
          <p:nvPr>
            <p:ph type="body" sz="quarter" idx="1"/>
          </p:nvPr>
        </p:nvSpPr>
        <p:spPr>
          <a:xfrm>
            <a:off x="605994" y="3017890"/>
            <a:ext cx="3069601" cy="8199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sz="1500"/>
            </a:lvl1pPr>
            <a:lvl2pPr marL="317500" indent="279400">
              <a:buClrTx/>
              <a:buSzTx/>
              <a:buNone/>
              <a:defRPr sz="1500"/>
            </a:lvl2pPr>
            <a:lvl3pPr marL="317500" indent="736600">
              <a:buClrTx/>
              <a:buSzTx/>
              <a:buNone/>
              <a:defRPr sz="1500"/>
            </a:lvl3pPr>
            <a:lvl4pPr marL="317500" indent="1193800">
              <a:buClrTx/>
              <a:buSzTx/>
              <a:buNone/>
              <a:defRPr sz="1500"/>
            </a:lvl4pPr>
            <a:lvl5pPr marL="317500" indent="1651000">
              <a:buClrTx/>
              <a:buSzTx/>
              <a:buNone/>
              <a:defRPr sz="1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3" name="Google Shape;187;p28"/>
          <p:cNvSpPr/>
          <p:nvPr/>
        </p:nvSpPr>
        <p:spPr>
          <a:xfrm>
            <a:off x="2642423" y="-1573400"/>
            <a:ext cx="3069602" cy="30696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4" name="Google Shape;188;p28"/>
          <p:cNvSpPr/>
          <p:nvPr/>
        </p:nvSpPr>
        <p:spPr>
          <a:xfrm>
            <a:off x="2038350" y="4347200"/>
            <a:ext cx="2859601" cy="28596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Body Level One…"/>
          <p:cNvSpPr txBox="1"/>
          <p:nvPr>
            <p:ph type="body" sz="half" idx="1"/>
          </p:nvPr>
        </p:nvSpPr>
        <p:spPr>
          <a:xfrm>
            <a:off x="1604375" y="1540649"/>
            <a:ext cx="5935201" cy="2367002"/>
          </a:xfrm>
          <a:prstGeom prst="rect">
            <a:avLst/>
          </a:prstGeom>
        </p:spPr>
        <p:txBody>
          <a:bodyPr/>
          <a:lstStyle>
            <a:lvl1pPr>
              <a:lnSpc>
                <a:spcPct val="115000"/>
              </a:lnSpc>
              <a:buSzPts val="1400"/>
              <a:buFont typeface="Helvetica"/>
              <a:buChar char="●"/>
              <a:defRPr sz="1400"/>
            </a:lvl1pPr>
            <a:lvl2pPr marL="914400" indent="-317500">
              <a:lnSpc>
                <a:spcPct val="115000"/>
              </a:lnSpc>
              <a:buSzPts val="1400"/>
              <a:buFont typeface="Helvetica"/>
              <a:buChar char="○"/>
              <a:defRPr sz="1400"/>
            </a:lvl2pPr>
            <a:lvl3pPr marL="1371600" indent="-317500">
              <a:lnSpc>
                <a:spcPct val="115000"/>
              </a:lnSpc>
              <a:buSzPts val="1400"/>
              <a:buFont typeface="Helvetica"/>
              <a:buChar char="■"/>
              <a:defRPr sz="1400"/>
            </a:lvl3pPr>
            <a:lvl4pPr marL="1828800" indent="-317500">
              <a:lnSpc>
                <a:spcPct val="115000"/>
              </a:lnSpc>
              <a:buSzPts val="1400"/>
              <a:buFont typeface="Helvetica"/>
              <a:buChar char="●"/>
              <a:defRPr sz="1400"/>
            </a:lvl4pPr>
            <a:lvl5pPr marL="2286000" indent="-317500">
              <a:lnSpc>
                <a:spcPct val="115000"/>
              </a:lnSpc>
              <a:buSzPts val="1400"/>
              <a:buFont typeface="Helvetica"/>
              <a:buChar char="○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3" name="Google Shape;191;p29"/>
          <p:cNvSpPr/>
          <p:nvPr/>
        </p:nvSpPr>
        <p:spPr>
          <a:xfrm>
            <a:off x="-429401" y="-1000150"/>
            <a:ext cx="1645201" cy="1645200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4" name="Google Shape;192;p29"/>
          <p:cNvSpPr/>
          <p:nvPr/>
        </p:nvSpPr>
        <p:spPr>
          <a:xfrm>
            <a:off x="7355303" y="2997549"/>
            <a:ext cx="3732301" cy="3732302"/>
          </a:xfrm>
          <a:prstGeom prst="ellipse">
            <a:avLst/>
          </a:prstGeom>
          <a:solidFill>
            <a:srgbClr val="91BA4F"/>
          </a:solidFill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5" name="Google Shape;193;p29"/>
          <p:cNvSpPr/>
          <p:nvPr/>
        </p:nvSpPr>
        <p:spPr>
          <a:xfrm>
            <a:off x="-1130427" y="3727499"/>
            <a:ext cx="2734802" cy="27348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196;p30"/>
          <p:cNvSpPr/>
          <p:nvPr/>
        </p:nvSpPr>
        <p:spPr>
          <a:xfrm flipH="1">
            <a:off x="3940185" y="-1385801"/>
            <a:ext cx="8122201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5" name="xx%"/>
          <p:cNvSpPr txBox="1"/>
          <p:nvPr>
            <p:ph type="title" hasCustomPrompt="1"/>
          </p:nvPr>
        </p:nvSpPr>
        <p:spPr>
          <a:xfrm>
            <a:off x="6096225" y="836874"/>
            <a:ext cx="1759501" cy="1159801"/>
          </a:xfrm>
          <a:prstGeom prst="rect">
            <a:avLst/>
          </a:prstGeom>
        </p:spPr>
        <p:txBody>
          <a:bodyPr anchor="ctr"/>
          <a:lstStyle>
            <a:lvl1pPr algn="r">
              <a:defRPr sz="66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326" name="Body Level One…"/>
          <p:cNvSpPr txBox="1"/>
          <p:nvPr>
            <p:ph type="body" sz="quarter" idx="1"/>
          </p:nvPr>
        </p:nvSpPr>
        <p:spPr>
          <a:xfrm>
            <a:off x="5093225" y="3567974"/>
            <a:ext cx="2762401" cy="714601"/>
          </a:xfrm>
          <a:prstGeom prst="rect">
            <a:avLst/>
          </a:prstGeom>
        </p:spPr>
        <p:txBody>
          <a:bodyPr/>
          <a:lstStyle>
            <a:lvl1pPr marL="317500" indent="-177800" algn="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1pPr>
            <a:lvl2pPr marL="317500" indent="279400" algn="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2pPr>
            <a:lvl3pPr marL="317500" indent="736600" algn="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3pPr>
            <a:lvl4pPr marL="317500" indent="1193800" algn="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4pPr>
            <a:lvl5pPr marL="317500" indent="1651000" algn="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7" name="Google Shape;200;p30"/>
          <p:cNvSpPr/>
          <p:nvPr/>
        </p:nvSpPr>
        <p:spPr>
          <a:xfrm flipH="1">
            <a:off x="2609506" y="-2402951"/>
            <a:ext cx="3379800" cy="33798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8" name="Google Shape;201;p30"/>
          <p:cNvSpPr/>
          <p:nvPr/>
        </p:nvSpPr>
        <p:spPr>
          <a:xfrm flipH="1">
            <a:off x="-1184741" y="4117099"/>
            <a:ext cx="2248501" cy="2248501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0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203;p31"/>
          <p:cNvSpPr/>
          <p:nvPr/>
        </p:nvSpPr>
        <p:spPr>
          <a:xfrm>
            <a:off x="-414700" y="42590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37" name="Google Shape;204;p31"/>
          <p:cNvSpPr/>
          <p:nvPr/>
        </p:nvSpPr>
        <p:spPr>
          <a:xfrm>
            <a:off x="8008525" y="-6191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Body Level One…"/>
          <p:cNvSpPr txBox="1"/>
          <p:nvPr>
            <p:ph type="body" sz="quarter" idx="1"/>
          </p:nvPr>
        </p:nvSpPr>
        <p:spPr>
          <a:xfrm>
            <a:off x="1548274" y="2818525"/>
            <a:ext cx="1568101" cy="445201"/>
          </a:xfrm>
          <a:prstGeom prst="rect">
            <a:avLst/>
          </a:prstGeom>
        </p:spPr>
        <p:txBody>
          <a:bodyPr/>
          <a:lstStyle>
            <a:lvl1pPr marL="317500" indent="-177800" algn="ctr">
              <a:lnSpc>
                <a:spcPct val="115000"/>
              </a:lnSpc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ctr">
              <a:lnSpc>
                <a:spcPct val="115000"/>
              </a:lnSpc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ctr">
              <a:lnSpc>
                <a:spcPct val="115000"/>
              </a:lnSpc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ctr">
              <a:lnSpc>
                <a:spcPct val="115000"/>
              </a:lnSpc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ctr">
              <a:lnSpc>
                <a:spcPct val="115000"/>
              </a:lnSpc>
              <a:buClrTx/>
              <a:buSzTx/>
              <a:buNone/>
              <a:defRPr b="1" sz="2100"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7" name="Google Shape;213;p32"/>
          <p:cNvSpPr/>
          <p:nvPr/>
        </p:nvSpPr>
        <p:spPr>
          <a:xfrm flipH="1">
            <a:off x="-414700" y="-6191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8" name="Google Shape;214;p32"/>
          <p:cNvSpPr/>
          <p:nvPr/>
        </p:nvSpPr>
        <p:spPr>
          <a:xfrm flipH="1">
            <a:off x="8008525" y="42590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itle Text"/>
          <p:cNvSpPr txBox="1"/>
          <p:nvPr>
            <p:ph type="title"/>
          </p:nvPr>
        </p:nvSpPr>
        <p:spPr>
          <a:xfrm>
            <a:off x="855250" y="1690199"/>
            <a:ext cx="2845500" cy="835501"/>
          </a:xfrm>
          <a:prstGeom prst="rect">
            <a:avLst/>
          </a:prstGeom>
        </p:spPr>
        <p:txBody>
          <a:bodyPr anchor="ctr"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358" name="Body Level One…"/>
          <p:cNvSpPr txBox="1"/>
          <p:nvPr>
            <p:ph type="body" sz="quarter" idx="1"/>
          </p:nvPr>
        </p:nvSpPr>
        <p:spPr>
          <a:xfrm>
            <a:off x="855250" y="2568075"/>
            <a:ext cx="3296700" cy="1122900"/>
          </a:xfrm>
          <a:prstGeom prst="rect">
            <a:avLst/>
          </a:prstGeom>
        </p:spPr>
        <p:txBody>
          <a:bodyPr/>
          <a:lstStyle>
            <a:lvl1pPr marL="317500" indent="-177800">
              <a:lnSpc>
                <a:spcPct val="115000"/>
              </a:lnSpc>
              <a:buClrTx/>
              <a:buSzTx/>
              <a:buNone/>
              <a:defRPr sz="1500"/>
            </a:lvl1pPr>
            <a:lvl2pPr marL="317500" indent="279400">
              <a:lnSpc>
                <a:spcPct val="115000"/>
              </a:lnSpc>
              <a:buClrTx/>
              <a:buSzTx/>
              <a:buNone/>
              <a:defRPr sz="1500"/>
            </a:lvl2pPr>
            <a:lvl3pPr marL="317500" indent="736600">
              <a:lnSpc>
                <a:spcPct val="115000"/>
              </a:lnSpc>
              <a:buClrTx/>
              <a:buSzTx/>
              <a:buNone/>
              <a:defRPr sz="1500"/>
            </a:lvl3pPr>
            <a:lvl4pPr marL="317500" indent="1193800">
              <a:lnSpc>
                <a:spcPct val="115000"/>
              </a:lnSpc>
              <a:buClrTx/>
              <a:buSzTx/>
              <a:buNone/>
              <a:defRPr sz="1500"/>
            </a:lvl4pPr>
            <a:lvl5pPr marL="317500" indent="1651000">
              <a:lnSpc>
                <a:spcPct val="115000"/>
              </a:lnSpc>
              <a:buClrTx/>
              <a:buSzTx/>
              <a:buNone/>
              <a:defRPr sz="1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9" name="Google Shape;219;p33"/>
          <p:cNvSpPr/>
          <p:nvPr/>
        </p:nvSpPr>
        <p:spPr>
          <a:xfrm flipH="1">
            <a:off x="5089497" y="-1385801"/>
            <a:ext cx="8122202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itle Text"/>
          <p:cNvSpPr txBox="1"/>
          <p:nvPr>
            <p:ph type="title"/>
          </p:nvPr>
        </p:nvSpPr>
        <p:spPr>
          <a:xfrm>
            <a:off x="5732224" y="2034686"/>
            <a:ext cx="2597701" cy="650701"/>
          </a:xfrm>
          <a:prstGeom prst="rect">
            <a:avLst/>
          </a:prstGeom>
        </p:spPr>
        <p:txBody>
          <a:bodyPr/>
          <a:lstStyle>
            <a:lvl1pPr algn="r">
              <a:lnSpc>
                <a:spcPct val="97900"/>
              </a:lnSpc>
            </a:lvl1pPr>
          </a:lstStyle>
          <a:p>
            <a:pPr/>
            <a:r>
              <a:t>Title Text</a:t>
            </a:r>
          </a:p>
        </p:txBody>
      </p:sp>
      <p:sp>
        <p:nvSpPr>
          <p:cNvPr id="368" name="Body Level One…"/>
          <p:cNvSpPr txBox="1"/>
          <p:nvPr>
            <p:ph type="body" sz="quarter" idx="1"/>
          </p:nvPr>
        </p:nvSpPr>
        <p:spPr>
          <a:xfrm>
            <a:off x="5133175" y="2572599"/>
            <a:ext cx="3196801" cy="1122901"/>
          </a:xfrm>
          <a:prstGeom prst="rect">
            <a:avLst/>
          </a:prstGeom>
        </p:spPr>
        <p:txBody>
          <a:bodyPr/>
          <a:lstStyle>
            <a:lvl1pPr marL="317500" indent="-177800" algn="r">
              <a:lnSpc>
                <a:spcPct val="115000"/>
              </a:lnSpc>
              <a:buClrTx/>
              <a:buSzTx/>
              <a:buNone/>
              <a:defRPr sz="1500"/>
            </a:lvl1pPr>
            <a:lvl2pPr marL="317500" indent="279400" algn="r">
              <a:lnSpc>
                <a:spcPct val="115000"/>
              </a:lnSpc>
              <a:buClrTx/>
              <a:buSzTx/>
              <a:buNone/>
              <a:defRPr sz="1500"/>
            </a:lvl2pPr>
            <a:lvl3pPr marL="317500" indent="736600" algn="r">
              <a:lnSpc>
                <a:spcPct val="115000"/>
              </a:lnSpc>
              <a:buClrTx/>
              <a:buSzTx/>
              <a:buNone/>
              <a:defRPr sz="1500"/>
            </a:lvl3pPr>
            <a:lvl4pPr marL="317500" indent="1193800" algn="r">
              <a:lnSpc>
                <a:spcPct val="115000"/>
              </a:lnSpc>
              <a:buClrTx/>
              <a:buSzTx/>
              <a:buNone/>
              <a:defRPr sz="1500"/>
            </a:lvl4pPr>
            <a:lvl5pPr marL="317500" indent="1651000" algn="r">
              <a:lnSpc>
                <a:spcPct val="115000"/>
              </a:lnSpc>
              <a:buClrTx/>
              <a:buSzTx/>
              <a:buNone/>
              <a:defRPr sz="1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9" name="Google Shape;223;p34"/>
          <p:cNvSpPr/>
          <p:nvPr/>
        </p:nvSpPr>
        <p:spPr>
          <a:xfrm flipH="1">
            <a:off x="-4706240" y="-1385801"/>
            <a:ext cx="8122201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7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Title Text"/>
          <p:cNvSpPr txBox="1"/>
          <p:nvPr>
            <p:ph type="title"/>
          </p:nvPr>
        </p:nvSpPr>
        <p:spPr>
          <a:xfrm>
            <a:off x="855250" y="2024345"/>
            <a:ext cx="2656501" cy="621601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378" name="Body Level One…"/>
          <p:cNvSpPr txBox="1"/>
          <p:nvPr>
            <p:ph type="body" sz="quarter" idx="1"/>
          </p:nvPr>
        </p:nvSpPr>
        <p:spPr>
          <a:xfrm>
            <a:off x="855250" y="2575499"/>
            <a:ext cx="3152101" cy="1122901"/>
          </a:xfrm>
          <a:prstGeom prst="rect">
            <a:avLst/>
          </a:prstGeom>
        </p:spPr>
        <p:txBody>
          <a:bodyPr/>
          <a:lstStyle>
            <a:lvl1pPr marL="317500" indent="-177800">
              <a:buClrTx/>
              <a:buSzTx/>
              <a:buNone/>
              <a:defRPr sz="1500"/>
            </a:lvl1pPr>
            <a:lvl2pPr marL="317500" indent="279400">
              <a:buClrTx/>
              <a:buSzTx/>
              <a:buNone/>
              <a:defRPr sz="1500"/>
            </a:lvl2pPr>
            <a:lvl3pPr marL="317500" indent="736600">
              <a:buClrTx/>
              <a:buSzTx/>
              <a:buNone/>
              <a:defRPr sz="1500"/>
            </a:lvl3pPr>
            <a:lvl4pPr marL="317500" indent="1193800">
              <a:buClrTx/>
              <a:buSzTx/>
              <a:buNone/>
              <a:defRPr sz="1500"/>
            </a:lvl4pPr>
            <a:lvl5pPr marL="317500" indent="1651000">
              <a:buClrTx/>
              <a:buSzTx/>
              <a:buNone/>
              <a:defRPr sz="1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9" name="Google Shape;227;p35"/>
          <p:cNvSpPr/>
          <p:nvPr/>
        </p:nvSpPr>
        <p:spPr>
          <a:xfrm flipH="1">
            <a:off x="5775297" y="-1385801"/>
            <a:ext cx="8122202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xx%"/>
          <p:cNvSpPr txBox="1"/>
          <p:nvPr>
            <p:ph type="title" hasCustomPrompt="1"/>
          </p:nvPr>
        </p:nvSpPr>
        <p:spPr>
          <a:xfrm>
            <a:off x="4099974" y="2973500"/>
            <a:ext cx="918001" cy="520201"/>
          </a:xfrm>
          <a:prstGeom prst="rect">
            <a:avLst/>
          </a:prstGeom>
        </p:spPr>
        <p:txBody>
          <a:bodyPr anchor="ctr"/>
          <a:lstStyle>
            <a:lvl1pPr>
              <a:defRPr sz="2400">
                <a:solidFill>
                  <a:srgbClr val="6A8F2E"/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388" name="Body Level One…"/>
          <p:cNvSpPr txBox="1"/>
          <p:nvPr>
            <p:ph type="body" sz="quarter" idx="1"/>
          </p:nvPr>
        </p:nvSpPr>
        <p:spPr>
          <a:xfrm>
            <a:off x="1678450" y="3856147"/>
            <a:ext cx="1721401" cy="642901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None/>
              <a:defRPr sz="1400"/>
            </a:lvl1pPr>
            <a:lvl2pPr marL="317500" indent="279400" algn="ctr">
              <a:buClrTx/>
              <a:buSzTx/>
              <a:buNone/>
              <a:defRPr sz="1400"/>
            </a:lvl2pPr>
            <a:lvl3pPr marL="317500" indent="736600" algn="ctr">
              <a:buClrTx/>
              <a:buSzTx/>
              <a:buNone/>
              <a:defRPr sz="1400"/>
            </a:lvl3pPr>
            <a:lvl4pPr marL="317500" indent="1193800" algn="ctr">
              <a:buClrTx/>
              <a:buSzTx/>
              <a:buNone/>
              <a:defRPr sz="1400"/>
            </a:lvl4pPr>
            <a:lvl5pPr marL="317500" indent="1651000" algn="ctr">
              <a:buClrTx/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9" name="Google Shape;238;p36"/>
          <p:cNvSpPr/>
          <p:nvPr/>
        </p:nvSpPr>
        <p:spPr>
          <a:xfrm flipH="1">
            <a:off x="7857374" y="4136125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90" name="Google Shape;239;p36"/>
          <p:cNvSpPr/>
          <p:nvPr/>
        </p:nvSpPr>
        <p:spPr>
          <a:xfrm flipH="1">
            <a:off x="-741825" y="4199275"/>
            <a:ext cx="1645201" cy="1645201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91" name="Google Shape;241;p36"/>
          <p:cNvSpPr/>
          <p:nvPr/>
        </p:nvSpPr>
        <p:spPr>
          <a:xfrm flipH="1">
            <a:off x="-741826" y="-842901"/>
            <a:ext cx="1771501" cy="17715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itle Text"/>
          <p:cNvSpPr txBox="1"/>
          <p:nvPr>
            <p:ph type="title"/>
          </p:nvPr>
        </p:nvSpPr>
        <p:spPr>
          <a:xfrm>
            <a:off x="1797696" y="901974"/>
            <a:ext cx="5548501" cy="903301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91BA4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0" name="Body Level One…"/>
          <p:cNvSpPr txBox="1"/>
          <p:nvPr>
            <p:ph type="body" sz="quarter" idx="1"/>
          </p:nvPr>
        </p:nvSpPr>
        <p:spPr>
          <a:xfrm>
            <a:off x="840024" y="1881475"/>
            <a:ext cx="7464002" cy="903301"/>
          </a:xfrm>
          <a:prstGeom prst="rect">
            <a:avLst/>
          </a:prstGeom>
        </p:spPr>
        <p:txBody>
          <a:bodyPr/>
          <a:lstStyle>
            <a:lvl1pPr marL="317500" indent="-177800" algn="ctr">
              <a:lnSpc>
                <a:spcPct val="115000"/>
              </a:lnSpc>
              <a:buClrTx/>
              <a:buSzTx/>
              <a:buNone/>
              <a:defRPr sz="1500"/>
            </a:lvl1pPr>
            <a:lvl2pPr marL="317500" indent="279400" algn="ctr">
              <a:lnSpc>
                <a:spcPct val="115000"/>
              </a:lnSpc>
              <a:buClrTx/>
              <a:buSzTx/>
              <a:buNone/>
              <a:defRPr sz="1500"/>
            </a:lvl2pPr>
            <a:lvl3pPr marL="317500" indent="736600" algn="ctr">
              <a:lnSpc>
                <a:spcPct val="115000"/>
              </a:lnSpc>
              <a:buClrTx/>
              <a:buSzTx/>
              <a:buNone/>
              <a:defRPr sz="1500"/>
            </a:lvl3pPr>
            <a:lvl4pPr marL="317500" indent="1193800" algn="ctr">
              <a:lnSpc>
                <a:spcPct val="115000"/>
              </a:lnSpc>
              <a:buClrTx/>
              <a:buSzTx/>
              <a:buNone/>
              <a:defRPr sz="1500"/>
            </a:lvl4pPr>
            <a:lvl5pPr marL="317500" indent="1651000" algn="ctr">
              <a:lnSpc>
                <a:spcPct val="115000"/>
              </a:lnSpc>
              <a:buClrTx/>
              <a:buSzTx/>
              <a:buNone/>
              <a:defRPr sz="1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1" name="Google Shape;246;p37"/>
          <p:cNvSpPr/>
          <p:nvPr/>
        </p:nvSpPr>
        <p:spPr>
          <a:xfrm flipH="1">
            <a:off x="7856125" y="4259050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02" name="Google Shape;247;p37"/>
          <p:cNvSpPr/>
          <p:nvPr/>
        </p:nvSpPr>
        <p:spPr>
          <a:xfrm flipH="1">
            <a:off x="-567100" y="-619150"/>
            <a:ext cx="1771502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6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Body Level One…"/>
          <p:cNvSpPr txBox="1"/>
          <p:nvPr>
            <p:ph type="body" sz="quarter" idx="1"/>
          </p:nvPr>
        </p:nvSpPr>
        <p:spPr>
          <a:xfrm>
            <a:off x="2946549" y="2454075"/>
            <a:ext cx="1275301" cy="432000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None/>
              <a:defRPr b="1" sz="1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ctr">
              <a:buClrTx/>
              <a:buSzTx/>
              <a:buNone/>
              <a:defRPr b="1" sz="1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ctr">
              <a:buClrTx/>
              <a:buSzTx/>
              <a:buNone/>
              <a:defRPr b="1" sz="1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ctr">
              <a:buClrTx/>
              <a:buSzTx/>
              <a:buNone/>
              <a:defRPr b="1" sz="1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ctr">
              <a:buClrTx/>
              <a:buSzTx/>
              <a:buNone/>
              <a:defRPr b="1" sz="1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12" name="Google Shape;258;p38"/>
          <p:cNvSpPr/>
          <p:nvPr/>
        </p:nvSpPr>
        <p:spPr>
          <a:xfrm flipH="1">
            <a:off x="-1024300" y="-695350"/>
            <a:ext cx="1771502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13" name="Google Shape;259;p38"/>
          <p:cNvSpPr/>
          <p:nvPr/>
        </p:nvSpPr>
        <p:spPr>
          <a:xfrm flipH="1">
            <a:off x="8160925" y="4259050"/>
            <a:ext cx="1771501" cy="1771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0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261;p39"/>
          <p:cNvSpPr/>
          <p:nvPr/>
        </p:nvSpPr>
        <p:spPr>
          <a:xfrm flipH="1">
            <a:off x="-3490515" y="-1385801"/>
            <a:ext cx="8122201" cy="81222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2" name="Google Shape;262;p39"/>
          <p:cNvSpPr/>
          <p:nvPr/>
        </p:nvSpPr>
        <p:spPr>
          <a:xfrm flipH="1">
            <a:off x="2609506" y="-2402951"/>
            <a:ext cx="3379800" cy="33798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3" name="Google Shape;263;p39"/>
          <p:cNvSpPr/>
          <p:nvPr/>
        </p:nvSpPr>
        <p:spPr>
          <a:xfrm flipH="1">
            <a:off x="7732059" y="4117099"/>
            <a:ext cx="2248501" cy="2248501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0_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265;p40"/>
          <p:cNvSpPr/>
          <p:nvPr/>
        </p:nvSpPr>
        <p:spPr>
          <a:xfrm>
            <a:off x="-678200" y="4249799"/>
            <a:ext cx="2549101" cy="25491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32" name="Google Shape;266;p40"/>
          <p:cNvSpPr/>
          <p:nvPr/>
        </p:nvSpPr>
        <p:spPr>
          <a:xfrm>
            <a:off x="4184849" y="-3250301"/>
            <a:ext cx="6024902" cy="60249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27;p5"/>
          <p:cNvSpPr/>
          <p:nvPr/>
        </p:nvSpPr>
        <p:spPr>
          <a:xfrm rot="13714149">
            <a:off x="3085346" y="1023680"/>
            <a:ext cx="3126729" cy="3095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575" y="0"/>
                </a:moveTo>
                <a:lnTo>
                  <a:pt x="5380" y="7"/>
                </a:lnTo>
                <a:lnTo>
                  <a:pt x="5193" y="20"/>
                </a:lnTo>
                <a:lnTo>
                  <a:pt x="4998" y="34"/>
                </a:lnTo>
                <a:lnTo>
                  <a:pt x="4804" y="54"/>
                </a:lnTo>
                <a:lnTo>
                  <a:pt x="4609" y="80"/>
                </a:lnTo>
                <a:lnTo>
                  <a:pt x="4422" y="107"/>
                </a:lnTo>
                <a:lnTo>
                  <a:pt x="4235" y="141"/>
                </a:lnTo>
                <a:lnTo>
                  <a:pt x="4048" y="181"/>
                </a:lnTo>
                <a:lnTo>
                  <a:pt x="3860" y="228"/>
                </a:lnTo>
                <a:lnTo>
                  <a:pt x="3680" y="275"/>
                </a:lnTo>
                <a:lnTo>
                  <a:pt x="3493" y="328"/>
                </a:lnTo>
                <a:lnTo>
                  <a:pt x="3320" y="382"/>
                </a:lnTo>
                <a:lnTo>
                  <a:pt x="3140" y="442"/>
                </a:lnTo>
                <a:lnTo>
                  <a:pt x="2967" y="509"/>
                </a:lnTo>
                <a:lnTo>
                  <a:pt x="2795" y="583"/>
                </a:lnTo>
                <a:lnTo>
                  <a:pt x="2629" y="656"/>
                </a:lnTo>
                <a:lnTo>
                  <a:pt x="2463" y="743"/>
                </a:lnTo>
                <a:lnTo>
                  <a:pt x="2298" y="830"/>
                </a:lnTo>
                <a:lnTo>
                  <a:pt x="2139" y="917"/>
                </a:lnTo>
                <a:lnTo>
                  <a:pt x="1988" y="1018"/>
                </a:lnTo>
                <a:lnTo>
                  <a:pt x="1837" y="1118"/>
                </a:lnTo>
                <a:lnTo>
                  <a:pt x="1692" y="1225"/>
                </a:lnTo>
                <a:lnTo>
                  <a:pt x="1549" y="1339"/>
                </a:lnTo>
                <a:lnTo>
                  <a:pt x="1412" y="1453"/>
                </a:lnTo>
                <a:lnTo>
                  <a:pt x="1275" y="1574"/>
                </a:lnTo>
                <a:lnTo>
                  <a:pt x="1152" y="1701"/>
                </a:lnTo>
                <a:lnTo>
                  <a:pt x="1023" y="1835"/>
                </a:lnTo>
                <a:lnTo>
                  <a:pt x="792" y="2116"/>
                </a:lnTo>
                <a:lnTo>
                  <a:pt x="684" y="2270"/>
                </a:lnTo>
                <a:lnTo>
                  <a:pt x="583" y="2424"/>
                </a:lnTo>
                <a:lnTo>
                  <a:pt x="439" y="2665"/>
                </a:lnTo>
                <a:lnTo>
                  <a:pt x="382" y="2785"/>
                </a:lnTo>
                <a:lnTo>
                  <a:pt x="317" y="2906"/>
                </a:lnTo>
                <a:lnTo>
                  <a:pt x="266" y="3026"/>
                </a:lnTo>
                <a:lnTo>
                  <a:pt x="216" y="3140"/>
                </a:lnTo>
                <a:lnTo>
                  <a:pt x="173" y="3261"/>
                </a:lnTo>
                <a:lnTo>
                  <a:pt x="137" y="3375"/>
                </a:lnTo>
                <a:lnTo>
                  <a:pt x="50" y="3716"/>
                </a:lnTo>
                <a:lnTo>
                  <a:pt x="36" y="3823"/>
                </a:lnTo>
                <a:lnTo>
                  <a:pt x="7" y="4044"/>
                </a:lnTo>
                <a:lnTo>
                  <a:pt x="0" y="4265"/>
                </a:lnTo>
                <a:lnTo>
                  <a:pt x="7" y="4439"/>
                </a:lnTo>
                <a:lnTo>
                  <a:pt x="22" y="4620"/>
                </a:lnTo>
                <a:lnTo>
                  <a:pt x="50" y="4794"/>
                </a:lnTo>
                <a:lnTo>
                  <a:pt x="86" y="4962"/>
                </a:lnTo>
                <a:lnTo>
                  <a:pt x="130" y="5136"/>
                </a:lnTo>
                <a:lnTo>
                  <a:pt x="187" y="5303"/>
                </a:lnTo>
                <a:lnTo>
                  <a:pt x="252" y="5464"/>
                </a:lnTo>
                <a:lnTo>
                  <a:pt x="324" y="5631"/>
                </a:lnTo>
                <a:lnTo>
                  <a:pt x="403" y="5792"/>
                </a:lnTo>
                <a:lnTo>
                  <a:pt x="490" y="5952"/>
                </a:lnTo>
                <a:lnTo>
                  <a:pt x="576" y="6113"/>
                </a:lnTo>
                <a:lnTo>
                  <a:pt x="677" y="6267"/>
                </a:lnTo>
                <a:lnTo>
                  <a:pt x="893" y="6575"/>
                </a:lnTo>
                <a:lnTo>
                  <a:pt x="1008" y="6729"/>
                </a:lnTo>
                <a:lnTo>
                  <a:pt x="1131" y="6883"/>
                </a:lnTo>
                <a:lnTo>
                  <a:pt x="1383" y="7185"/>
                </a:lnTo>
                <a:lnTo>
                  <a:pt x="1649" y="7479"/>
                </a:lnTo>
                <a:lnTo>
                  <a:pt x="1923" y="7767"/>
                </a:lnTo>
                <a:lnTo>
                  <a:pt x="2204" y="8055"/>
                </a:lnTo>
                <a:lnTo>
                  <a:pt x="2758" y="8631"/>
                </a:lnTo>
                <a:lnTo>
                  <a:pt x="3032" y="8912"/>
                </a:lnTo>
                <a:lnTo>
                  <a:pt x="3299" y="9193"/>
                </a:lnTo>
                <a:lnTo>
                  <a:pt x="3508" y="9421"/>
                </a:lnTo>
                <a:lnTo>
                  <a:pt x="3695" y="9648"/>
                </a:lnTo>
                <a:lnTo>
                  <a:pt x="3875" y="9876"/>
                </a:lnTo>
                <a:lnTo>
                  <a:pt x="4048" y="10104"/>
                </a:lnTo>
                <a:lnTo>
                  <a:pt x="4350" y="10559"/>
                </a:lnTo>
                <a:lnTo>
                  <a:pt x="4487" y="10787"/>
                </a:lnTo>
                <a:lnTo>
                  <a:pt x="4617" y="11014"/>
                </a:lnTo>
                <a:lnTo>
                  <a:pt x="4732" y="11242"/>
                </a:lnTo>
                <a:lnTo>
                  <a:pt x="4847" y="11476"/>
                </a:lnTo>
                <a:lnTo>
                  <a:pt x="4948" y="11704"/>
                </a:lnTo>
                <a:lnTo>
                  <a:pt x="5042" y="11932"/>
                </a:lnTo>
                <a:lnTo>
                  <a:pt x="5215" y="12400"/>
                </a:lnTo>
                <a:lnTo>
                  <a:pt x="5286" y="12635"/>
                </a:lnTo>
                <a:lnTo>
                  <a:pt x="5358" y="12869"/>
                </a:lnTo>
                <a:lnTo>
                  <a:pt x="5423" y="13103"/>
                </a:lnTo>
                <a:lnTo>
                  <a:pt x="5481" y="13344"/>
                </a:lnTo>
                <a:lnTo>
                  <a:pt x="5596" y="13826"/>
                </a:lnTo>
                <a:lnTo>
                  <a:pt x="5690" y="14322"/>
                </a:lnTo>
                <a:lnTo>
                  <a:pt x="5783" y="14824"/>
                </a:lnTo>
                <a:lnTo>
                  <a:pt x="5949" y="15862"/>
                </a:lnTo>
                <a:lnTo>
                  <a:pt x="6036" y="16398"/>
                </a:lnTo>
                <a:lnTo>
                  <a:pt x="6136" y="16953"/>
                </a:lnTo>
                <a:lnTo>
                  <a:pt x="6208" y="17322"/>
                </a:lnTo>
                <a:lnTo>
                  <a:pt x="6302" y="17710"/>
                </a:lnTo>
                <a:lnTo>
                  <a:pt x="6417" y="18098"/>
                </a:lnTo>
                <a:lnTo>
                  <a:pt x="6482" y="18299"/>
                </a:lnTo>
                <a:lnTo>
                  <a:pt x="6547" y="18493"/>
                </a:lnTo>
                <a:lnTo>
                  <a:pt x="6626" y="18694"/>
                </a:lnTo>
                <a:lnTo>
                  <a:pt x="6705" y="18888"/>
                </a:lnTo>
                <a:lnTo>
                  <a:pt x="6792" y="19082"/>
                </a:lnTo>
                <a:lnTo>
                  <a:pt x="6885" y="19270"/>
                </a:lnTo>
                <a:lnTo>
                  <a:pt x="6986" y="19464"/>
                </a:lnTo>
                <a:lnTo>
                  <a:pt x="7094" y="19645"/>
                </a:lnTo>
                <a:lnTo>
                  <a:pt x="7202" y="19826"/>
                </a:lnTo>
                <a:lnTo>
                  <a:pt x="7317" y="20000"/>
                </a:lnTo>
                <a:lnTo>
                  <a:pt x="7447" y="20174"/>
                </a:lnTo>
                <a:lnTo>
                  <a:pt x="7577" y="20335"/>
                </a:lnTo>
                <a:lnTo>
                  <a:pt x="7714" y="20489"/>
                </a:lnTo>
                <a:lnTo>
                  <a:pt x="7858" y="20643"/>
                </a:lnTo>
                <a:lnTo>
                  <a:pt x="8009" y="20783"/>
                </a:lnTo>
                <a:lnTo>
                  <a:pt x="8167" y="20910"/>
                </a:lnTo>
                <a:lnTo>
                  <a:pt x="8333" y="21031"/>
                </a:lnTo>
                <a:lnTo>
                  <a:pt x="8506" y="21145"/>
                </a:lnTo>
                <a:lnTo>
                  <a:pt x="8686" y="21245"/>
                </a:lnTo>
                <a:lnTo>
                  <a:pt x="8873" y="21339"/>
                </a:lnTo>
                <a:lnTo>
                  <a:pt x="9068" y="21413"/>
                </a:lnTo>
                <a:lnTo>
                  <a:pt x="9269" y="21480"/>
                </a:lnTo>
                <a:lnTo>
                  <a:pt x="9486" y="21533"/>
                </a:lnTo>
                <a:lnTo>
                  <a:pt x="9702" y="21567"/>
                </a:lnTo>
                <a:lnTo>
                  <a:pt x="9932" y="21593"/>
                </a:lnTo>
                <a:lnTo>
                  <a:pt x="10170" y="21600"/>
                </a:lnTo>
                <a:lnTo>
                  <a:pt x="10407" y="21593"/>
                </a:lnTo>
                <a:lnTo>
                  <a:pt x="10660" y="21567"/>
                </a:lnTo>
                <a:lnTo>
                  <a:pt x="10912" y="21526"/>
                </a:lnTo>
                <a:lnTo>
                  <a:pt x="11178" y="21473"/>
                </a:lnTo>
                <a:lnTo>
                  <a:pt x="11459" y="21392"/>
                </a:lnTo>
                <a:lnTo>
                  <a:pt x="11740" y="21299"/>
                </a:lnTo>
                <a:lnTo>
                  <a:pt x="12035" y="21185"/>
                </a:lnTo>
                <a:lnTo>
                  <a:pt x="12338" y="21051"/>
                </a:lnTo>
                <a:lnTo>
                  <a:pt x="12583" y="20930"/>
                </a:lnTo>
                <a:lnTo>
                  <a:pt x="12820" y="20790"/>
                </a:lnTo>
                <a:lnTo>
                  <a:pt x="13043" y="20649"/>
                </a:lnTo>
                <a:lnTo>
                  <a:pt x="13260" y="20489"/>
                </a:lnTo>
                <a:lnTo>
                  <a:pt x="13468" y="20328"/>
                </a:lnTo>
                <a:lnTo>
                  <a:pt x="13663" y="20154"/>
                </a:lnTo>
                <a:lnTo>
                  <a:pt x="13850" y="19973"/>
                </a:lnTo>
                <a:lnTo>
                  <a:pt x="14030" y="19785"/>
                </a:lnTo>
                <a:lnTo>
                  <a:pt x="14203" y="19585"/>
                </a:lnTo>
                <a:lnTo>
                  <a:pt x="14369" y="19384"/>
                </a:lnTo>
                <a:lnTo>
                  <a:pt x="14527" y="19176"/>
                </a:lnTo>
                <a:lnTo>
                  <a:pt x="14678" y="18969"/>
                </a:lnTo>
                <a:lnTo>
                  <a:pt x="14830" y="18748"/>
                </a:lnTo>
                <a:lnTo>
                  <a:pt x="14974" y="18527"/>
                </a:lnTo>
                <a:lnTo>
                  <a:pt x="15111" y="18306"/>
                </a:lnTo>
                <a:lnTo>
                  <a:pt x="15247" y="18078"/>
                </a:lnTo>
                <a:lnTo>
                  <a:pt x="15507" y="17616"/>
                </a:lnTo>
                <a:lnTo>
                  <a:pt x="15759" y="17154"/>
                </a:lnTo>
                <a:lnTo>
                  <a:pt x="16004" y="16692"/>
                </a:lnTo>
                <a:lnTo>
                  <a:pt x="16249" y="16230"/>
                </a:lnTo>
                <a:lnTo>
                  <a:pt x="16501" y="15788"/>
                </a:lnTo>
                <a:lnTo>
                  <a:pt x="16630" y="15567"/>
                </a:lnTo>
                <a:lnTo>
                  <a:pt x="16760" y="15353"/>
                </a:lnTo>
                <a:lnTo>
                  <a:pt x="16890" y="15145"/>
                </a:lnTo>
                <a:lnTo>
                  <a:pt x="17026" y="14945"/>
                </a:lnTo>
                <a:lnTo>
                  <a:pt x="17170" y="14744"/>
                </a:lnTo>
                <a:lnTo>
                  <a:pt x="17315" y="14556"/>
                </a:lnTo>
                <a:lnTo>
                  <a:pt x="17473" y="14362"/>
                </a:lnTo>
                <a:lnTo>
                  <a:pt x="17631" y="14175"/>
                </a:lnTo>
                <a:lnTo>
                  <a:pt x="17797" y="13987"/>
                </a:lnTo>
                <a:lnTo>
                  <a:pt x="17970" y="13800"/>
                </a:lnTo>
                <a:lnTo>
                  <a:pt x="18316" y="13438"/>
                </a:lnTo>
                <a:lnTo>
                  <a:pt x="18669" y="13070"/>
                </a:lnTo>
                <a:lnTo>
                  <a:pt x="19382" y="12353"/>
                </a:lnTo>
                <a:lnTo>
                  <a:pt x="19727" y="11992"/>
                </a:lnTo>
                <a:lnTo>
                  <a:pt x="20059" y="11630"/>
                </a:lnTo>
                <a:lnTo>
                  <a:pt x="20217" y="11443"/>
                </a:lnTo>
                <a:lnTo>
                  <a:pt x="20520" y="11068"/>
                </a:lnTo>
                <a:lnTo>
                  <a:pt x="20793" y="10680"/>
                </a:lnTo>
                <a:lnTo>
                  <a:pt x="20916" y="10485"/>
                </a:lnTo>
                <a:lnTo>
                  <a:pt x="21038" y="10284"/>
                </a:lnTo>
                <a:lnTo>
                  <a:pt x="21146" y="10084"/>
                </a:lnTo>
                <a:lnTo>
                  <a:pt x="21240" y="9876"/>
                </a:lnTo>
                <a:lnTo>
                  <a:pt x="21326" y="9668"/>
                </a:lnTo>
                <a:lnTo>
                  <a:pt x="21406" y="9454"/>
                </a:lnTo>
                <a:lnTo>
                  <a:pt x="21470" y="9233"/>
                </a:lnTo>
                <a:lnTo>
                  <a:pt x="21521" y="9012"/>
                </a:lnTo>
                <a:lnTo>
                  <a:pt x="21564" y="8785"/>
                </a:lnTo>
                <a:lnTo>
                  <a:pt x="21586" y="8550"/>
                </a:lnTo>
                <a:lnTo>
                  <a:pt x="21600" y="8316"/>
                </a:lnTo>
                <a:lnTo>
                  <a:pt x="21600" y="8115"/>
                </a:lnTo>
                <a:lnTo>
                  <a:pt x="21593" y="7981"/>
                </a:lnTo>
                <a:lnTo>
                  <a:pt x="21578" y="7847"/>
                </a:lnTo>
                <a:lnTo>
                  <a:pt x="21564" y="7707"/>
                </a:lnTo>
                <a:lnTo>
                  <a:pt x="21542" y="7573"/>
                </a:lnTo>
                <a:lnTo>
                  <a:pt x="21521" y="7439"/>
                </a:lnTo>
                <a:lnTo>
                  <a:pt x="21492" y="7312"/>
                </a:lnTo>
                <a:lnTo>
                  <a:pt x="21456" y="7178"/>
                </a:lnTo>
                <a:lnTo>
                  <a:pt x="21420" y="7051"/>
                </a:lnTo>
                <a:lnTo>
                  <a:pt x="21377" y="6917"/>
                </a:lnTo>
                <a:lnTo>
                  <a:pt x="21326" y="6789"/>
                </a:lnTo>
                <a:lnTo>
                  <a:pt x="21276" y="6669"/>
                </a:lnTo>
                <a:lnTo>
                  <a:pt x="21218" y="6542"/>
                </a:lnTo>
                <a:lnTo>
                  <a:pt x="21161" y="6421"/>
                </a:lnTo>
                <a:lnTo>
                  <a:pt x="21096" y="6301"/>
                </a:lnTo>
                <a:lnTo>
                  <a:pt x="21024" y="6187"/>
                </a:lnTo>
                <a:lnTo>
                  <a:pt x="20952" y="6066"/>
                </a:lnTo>
                <a:lnTo>
                  <a:pt x="20872" y="5952"/>
                </a:lnTo>
                <a:lnTo>
                  <a:pt x="20786" y="5845"/>
                </a:lnTo>
                <a:lnTo>
                  <a:pt x="20700" y="5738"/>
                </a:lnTo>
                <a:lnTo>
                  <a:pt x="20606" y="5631"/>
                </a:lnTo>
                <a:lnTo>
                  <a:pt x="20505" y="5531"/>
                </a:lnTo>
                <a:lnTo>
                  <a:pt x="20404" y="5430"/>
                </a:lnTo>
                <a:lnTo>
                  <a:pt x="20296" y="5336"/>
                </a:lnTo>
                <a:lnTo>
                  <a:pt x="20188" y="5243"/>
                </a:lnTo>
                <a:lnTo>
                  <a:pt x="20073" y="5156"/>
                </a:lnTo>
                <a:lnTo>
                  <a:pt x="19828" y="4982"/>
                </a:lnTo>
                <a:lnTo>
                  <a:pt x="19698" y="4908"/>
                </a:lnTo>
                <a:lnTo>
                  <a:pt x="19562" y="4828"/>
                </a:lnTo>
                <a:lnTo>
                  <a:pt x="19425" y="4761"/>
                </a:lnTo>
                <a:lnTo>
                  <a:pt x="19281" y="4694"/>
                </a:lnTo>
                <a:lnTo>
                  <a:pt x="19000" y="4580"/>
                </a:lnTo>
                <a:lnTo>
                  <a:pt x="18719" y="4473"/>
                </a:lnTo>
                <a:lnTo>
                  <a:pt x="18431" y="4379"/>
                </a:lnTo>
                <a:lnTo>
                  <a:pt x="18136" y="4292"/>
                </a:lnTo>
                <a:lnTo>
                  <a:pt x="17840" y="4212"/>
                </a:lnTo>
                <a:lnTo>
                  <a:pt x="17538" y="4138"/>
                </a:lnTo>
                <a:lnTo>
                  <a:pt x="17235" y="4064"/>
                </a:lnTo>
                <a:lnTo>
                  <a:pt x="16933" y="3997"/>
                </a:lnTo>
                <a:lnTo>
                  <a:pt x="16320" y="3877"/>
                </a:lnTo>
                <a:lnTo>
                  <a:pt x="15708" y="3756"/>
                </a:lnTo>
                <a:lnTo>
                  <a:pt x="15096" y="3629"/>
                </a:lnTo>
                <a:lnTo>
                  <a:pt x="14794" y="3562"/>
                </a:lnTo>
                <a:lnTo>
                  <a:pt x="14491" y="3488"/>
                </a:lnTo>
                <a:lnTo>
                  <a:pt x="14261" y="3428"/>
                </a:lnTo>
                <a:lnTo>
                  <a:pt x="14037" y="3355"/>
                </a:lnTo>
                <a:lnTo>
                  <a:pt x="13821" y="3281"/>
                </a:lnTo>
                <a:lnTo>
                  <a:pt x="13605" y="3201"/>
                </a:lnTo>
                <a:lnTo>
                  <a:pt x="13396" y="3113"/>
                </a:lnTo>
                <a:lnTo>
                  <a:pt x="13195" y="3026"/>
                </a:lnTo>
                <a:lnTo>
                  <a:pt x="12791" y="2826"/>
                </a:lnTo>
                <a:lnTo>
                  <a:pt x="12597" y="2725"/>
                </a:lnTo>
                <a:lnTo>
                  <a:pt x="12410" y="2618"/>
                </a:lnTo>
                <a:lnTo>
                  <a:pt x="12035" y="2397"/>
                </a:lnTo>
                <a:lnTo>
                  <a:pt x="11661" y="2169"/>
                </a:lnTo>
                <a:lnTo>
                  <a:pt x="11300" y="1935"/>
                </a:lnTo>
                <a:lnTo>
                  <a:pt x="10566" y="1466"/>
                </a:lnTo>
                <a:lnTo>
                  <a:pt x="10191" y="1246"/>
                </a:lnTo>
                <a:lnTo>
                  <a:pt x="9817" y="1025"/>
                </a:lnTo>
                <a:lnTo>
                  <a:pt x="9622" y="924"/>
                </a:lnTo>
                <a:lnTo>
                  <a:pt x="9428" y="824"/>
                </a:lnTo>
                <a:lnTo>
                  <a:pt x="9226" y="730"/>
                </a:lnTo>
                <a:lnTo>
                  <a:pt x="9025" y="643"/>
                </a:lnTo>
                <a:lnTo>
                  <a:pt x="8816" y="556"/>
                </a:lnTo>
                <a:lnTo>
                  <a:pt x="8600" y="476"/>
                </a:lnTo>
                <a:lnTo>
                  <a:pt x="8383" y="402"/>
                </a:lnTo>
                <a:lnTo>
                  <a:pt x="8160" y="335"/>
                </a:lnTo>
                <a:lnTo>
                  <a:pt x="7872" y="255"/>
                </a:lnTo>
                <a:lnTo>
                  <a:pt x="7584" y="188"/>
                </a:lnTo>
                <a:lnTo>
                  <a:pt x="7289" y="134"/>
                </a:lnTo>
                <a:lnTo>
                  <a:pt x="6986" y="87"/>
                </a:lnTo>
                <a:lnTo>
                  <a:pt x="6684" y="47"/>
                </a:lnTo>
                <a:lnTo>
                  <a:pt x="6381" y="20"/>
                </a:lnTo>
                <a:lnTo>
                  <a:pt x="6079" y="7"/>
                </a:lnTo>
                <a:lnTo>
                  <a:pt x="5769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7" name="Title Text"/>
          <p:cNvSpPr txBox="1"/>
          <p:nvPr>
            <p:ph type="title"/>
          </p:nvPr>
        </p:nvSpPr>
        <p:spPr>
          <a:xfrm>
            <a:off x="311699" y="446811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919674" y="1972790"/>
            <a:ext cx="2148902" cy="572701"/>
          </a:xfrm>
          <a:prstGeom prst="rect">
            <a:avLst/>
          </a:prstGeom>
        </p:spPr>
        <p:txBody>
          <a:bodyPr/>
          <a:lstStyle>
            <a:lvl1pPr marL="317500" indent="-1778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317500" indent="2794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317500" indent="7366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317500" indent="11938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317500" indent="1651000" algn="r">
              <a:buClrTx/>
              <a:buSzTx/>
              <a:buNone/>
              <a:defRPr b="1" sz="2100">
                <a:solidFill>
                  <a:srgbClr val="91BA4F"/>
                </a:solidFill>
                <a:latin typeface="Poppins"/>
                <a:ea typeface="Poppins"/>
                <a:cs typeface="Poppins"/>
                <a:sym typeface="Poppi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Google Shape;33;p5"/>
          <p:cNvSpPr/>
          <p:nvPr/>
        </p:nvSpPr>
        <p:spPr>
          <a:xfrm>
            <a:off x="2796750" y="3374299"/>
            <a:ext cx="3550500" cy="3550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" name="Google Shape;34;p5"/>
          <p:cNvSpPr/>
          <p:nvPr/>
        </p:nvSpPr>
        <p:spPr>
          <a:xfrm>
            <a:off x="5014476" y="4474374"/>
            <a:ext cx="2394301" cy="23943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1" name="Google Shape;35;p5"/>
          <p:cNvSpPr/>
          <p:nvPr/>
        </p:nvSpPr>
        <p:spPr>
          <a:xfrm>
            <a:off x="-1365525" y="-950050"/>
            <a:ext cx="2394301" cy="2394301"/>
          </a:xfrm>
          <a:prstGeom prst="ellipse">
            <a:avLst/>
          </a:prstGeom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0_1_1_2">
    <p:bg>
      <p:bgPr>
        <a:solidFill>
          <a:srgbClr val="91BA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0_1_1_1_1">
    <p:bg>
      <p:bgPr>
        <a:solidFill>
          <a:srgbClr val="39633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0E2A4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7;p6"/>
          <p:cNvSpPr/>
          <p:nvPr/>
        </p:nvSpPr>
        <p:spPr>
          <a:xfrm>
            <a:off x="-954250" y="4277974"/>
            <a:ext cx="1771501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" name="Google Shape;38;p6"/>
          <p:cNvSpPr/>
          <p:nvPr/>
        </p:nvSpPr>
        <p:spPr>
          <a:xfrm>
            <a:off x="8093701" y="-893651"/>
            <a:ext cx="1771501" cy="17715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/>
          <p:nvPr>
            <p:ph type="title"/>
          </p:nvPr>
        </p:nvSpPr>
        <p:spPr>
          <a:xfrm>
            <a:off x="2688800" y="1613549"/>
            <a:ext cx="3766500" cy="1046701"/>
          </a:xfrm>
          <a:prstGeom prst="rect">
            <a:avLst/>
          </a:prstGeom>
        </p:spPr>
        <p:txBody>
          <a:bodyPr/>
          <a:lstStyle>
            <a:lvl1pPr>
              <a:defRPr sz="5600"/>
            </a:lvl1pPr>
          </a:lstStyle>
          <a:p>
            <a:pPr/>
            <a:r>
              <a:t>Title Text</a:t>
            </a:r>
          </a:p>
        </p:txBody>
      </p:sp>
      <p:sp>
        <p:nvSpPr>
          <p:cNvPr id="70" name="Body Level One…"/>
          <p:cNvSpPr txBox="1"/>
          <p:nvPr>
            <p:ph type="body" sz="quarter" idx="1"/>
          </p:nvPr>
        </p:nvSpPr>
        <p:spPr>
          <a:xfrm>
            <a:off x="2936725" y="2625000"/>
            <a:ext cx="3270600" cy="1046701"/>
          </a:xfrm>
          <a:prstGeom prst="rect">
            <a:avLst/>
          </a:prstGeom>
        </p:spPr>
        <p:txBody>
          <a:bodyPr/>
          <a:lstStyle>
            <a:lvl1pPr indent="-304800" algn="ctr">
              <a:buSzPts val="1400"/>
              <a:buFont typeface="Helvetica"/>
              <a:buChar char="●"/>
              <a:defRPr sz="1400"/>
            </a:lvl1pPr>
            <a:lvl2pPr marL="965200" indent="-355600" algn="ctr">
              <a:buSzPts val="1400"/>
              <a:buFont typeface="Helvetica"/>
              <a:buChar char="○"/>
              <a:defRPr sz="1400"/>
            </a:lvl2pPr>
            <a:lvl3pPr marL="1422400" indent="-355600" algn="ctr">
              <a:buSzPts val="1400"/>
              <a:buFont typeface="Helvetica"/>
              <a:buChar char="■"/>
              <a:defRPr sz="1400"/>
            </a:lvl3pPr>
            <a:lvl4pPr marL="1879600" indent="-355600" algn="ctr">
              <a:buSzPts val="1400"/>
              <a:buFont typeface="Helvetica"/>
              <a:buChar char="●"/>
              <a:defRPr sz="1400"/>
            </a:lvl4pPr>
            <a:lvl5pPr marL="2336800" indent="-355600" algn="ctr">
              <a:buSzPts val="1400"/>
              <a:buFont typeface="Helvetica"/>
              <a:buChar char="○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Google Shape;43;p7"/>
          <p:cNvSpPr/>
          <p:nvPr/>
        </p:nvSpPr>
        <p:spPr>
          <a:xfrm>
            <a:off x="-1489621" y="-1469975"/>
            <a:ext cx="3379801" cy="3379800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2" name="Google Shape;44;p7"/>
          <p:cNvSpPr/>
          <p:nvPr/>
        </p:nvSpPr>
        <p:spPr>
          <a:xfrm>
            <a:off x="2882103" y="4196224"/>
            <a:ext cx="3379801" cy="33798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" name="Google Shape;45;p7"/>
          <p:cNvSpPr/>
          <p:nvPr/>
        </p:nvSpPr>
        <p:spPr>
          <a:xfrm>
            <a:off x="-1004401" y="686424"/>
            <a:ext cx="2071802" cy="2071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4" name="Google Shape;46;p7"/>
          <p:cNvSpPr/>
          <p:nvPr/>
        </p:nvSpPr>
        <p:spPr>
          <a:xfrm>
            <a:off x="7765525" y="-882576"/>
            <a:ext cx="2071801" cy="2071802"/>
          </a:xfrm>
          <a:prstGeom prst="ellipse">
            <a:avLst/>
          </a:prstGeom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MAIN_POIN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914300" y="1353591"/>
            <a:ext cx="5315400" cy="1936201"/>
          </a:xfrm>
          <a:prstGeom prst="rect">
            <a:avLst/>
          </a:prstGeom>
        </p:spPr>
        <p:txBody>
          <a:bodyPr anchor="ctr"/>
          <a:lstStyle>
            <a:lvl1pPr>
              <a:defRPr sz="7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Google Shape;49;p8"/>
          <p:cNvSpPr/>
          <p:nvPr/>
        </p:nvSpPr>
        <p:spPr>
          <a:xfrm>
            <a:off x="3191700" y="4228550"/>
            <a:ext cx="2739901" cy="27399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4" name="Google Shape;50;p8"/>
          <p:cNvSpPr/>
          <p:nvPr/>
        </p:nvSpPr>
        <p:spPr>
          <a:xfrm>
            <a:off x="8076224" y="-982451"/>
            <a:ext cx="2071801" cy="2071802"/>
          </a:xfrm>
          <a:prstGeom prst="ellipse">
            <a:avLst/>
          </a:prstGeom>
          <a:ln w="28575">
            <a:solidFill>
              <a:srgbClr val="91BA4F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5" name="Google Shape;51;p8"/>
          <p:cNvSpPr/>
          <p:nvPr/>
        </p:nvSpPr>
        <p:spPr>
          <a:xfrm>
            <a:off x="-1676950" y="-1745101"/>
            <a:ext cx="3287401" cy="32874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">
    <p:bg>
      <p:bgPr>
        <a:solidFill>
          <a:srgbClr val="91BA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Text"/>
          <p:cNvSpPr txBox="1"/>
          <p:nvPr>
            <p:ph type="title"/>
          </p:nvPr>
        </p:nvSpPr>
        <p:spPr>
          <a:xfrm>
            <a:off x="2440950" y="1491475"/>
            <a:ext cx="4262100" cy="946801"/>
          </a:xfrm>
          <a:prstGeom prst="rect">
            <a:avLst/>
          </a:prstGeom>
        </p:spPr>
        <p:txBody>
          <a:bodyPr/>
          <a:lstStyle>
            <a:lvl1pPr>
              <a:defRPr sz="4200">
                <a:solidFill>
                  <a:schemeClr val="accent2">
                    <a:lumOff val="44000"/>
                  </a:schemeClr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2440950" y="2368000"/>
            <a:ext cx="4262100" cy="1284001"/>
          </a:xfrm>
          <a:prstGeom prst="rect">
            <a:avLst/>
          </a:prstGeom>
        </p:spPr>
        <p:txBody>
          <a:bodyPr/>
          <a:lstStyle>
            <a:lvl1pPr marL="317500" indent="-177800" algn="ct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1pPr>
            <a:lvl2pPr marL="317500" indent="279400" algn="ct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2pPr>
            <a:lvl3pPr marL="317500" indent="736600" algn="ct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3pPr>
            <a:lvl4pPr marL="317500" indent="1193800" algn="ct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4pPr>
            <a:lvl5pPr marL="317500" indent="1651000" algn="ctr">
              <a:buClrTx/>
              <a:buSzTx/>
              <a:buNone/>
              <a:defRPr sz="1400">
                <a:solidFill>
                  <a:schemeClr val="accent2">
                    <a:lumOff val="44000"/>
                  </a:schemeClr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55;p9"/>
          <p:cNvSpPr/>
          <p:nvPr/>
        </p:nvSpPr>
        <p:spPr>
          <a:xfrm>
            <a:off x="-1663676" y="-1676276"/>
            <a:ext cx="3310802" cy="3310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6" name="Google Shape;56;p9"/>
          <p:cNvSpPr/>
          <p:nvPr/>
        </p:nvSpPr>
        <p:spPr>
          <a:xfrm>
            <a:off x="7594375" y="-2600076"/>
            <a:ext cx="6024901" cy="6024902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7" name="Google Shape;57;p9"/>
          <p:cNvSpPr/>
          <p:nvPr/>
        </p:nvSpPr>
        <p:spPr>
          <a:xfrm>
            <a:off x="7661899" y="2596299"/>
            <a:ext cx="3310802" cy="331080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8" name="Google Shape;58;p9"/>
          <p:cNvSpPr/>
          <p:nvPr/>
        </p:nvSpPr>
        <p:spPr>
          <a:xfrm>
            <a:off x="-4377776" y="2689175"/>
            <a:ext cx="6024902" cy="60249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xfrm>
            <a:off x="779049" y="678024"/>
            <a:ext cx="3813302" cy="835501"/>
          </a:xfrm>
          <a:prstGeom prst="rect">
            <a:avLst/>
          </a:prstGeom>
        </p:spPr>
        <p:txBody>
          <a:bodyPr anchor="ctr"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1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1.xml"/><Relationship Id="rId43" Type="http://schemas.openxmlformats.org/officeDocument/2006/relationships/slideLayout" Target="../slideLayouts/slideLayout4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2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11699" y="447105"/>
            <a:ext cx="8520602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15224" y="1152475"/>
            <a:ext cx="7713601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Google Shape;24;p4"/>
          <p:cNvSpPr/>
          <p:nvPr/>
        </p:nvSpPr>
        <p:spPr>
          <a:xfrm flipH="1">
            <a:off x="7948076" y="-1000150"/>
            <a:ext cx="1645201" cy="1645200"/>
          </a:xfrm>
          <a:prstGeom prst="ellipse">
            <a:avLst/>
          </a:prstGeom>
          <a:ln w="28575">
            <a:solidFill>
              <a:srgbClr val="396336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" name="Google Shape;25;p4"/>
          <p:cNvSpPr/>
          <p:nvPr/>
        </p:nvSpPr>
        <p:spPr>
          <a:xfrm flipH="1">
            <a:off x="-429401" y="4407975"/>
            <a:ext cx="1771502" cy="1771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800" u="none">
          <a:solidFill>
            <a:srgbClr val="396336"/>
          </a:solidFill>
          <a:uFillTx/>
          <a:latin typeface="Poppins"/>
          <a:ea typeface="Poppins"/>
          <a:cs typeface="Poppins"/>
          <a:sym typeface="Poppins"/>
        </a:defRPr>
      </a:lvl9pPr>
    </p:titleStyle>
    <p:bodyStyle>
      <a:lvl1pPr marL="457200" marR="0" indent="-3175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rabi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1pPr>
      <a:lvl2pPr marL="8690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lpha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2pPr>
      <a:lvl3pPr marL="13262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roman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3pPr>
      <a:lvl4pPr marL="17834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rabi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4pPr>
      <a:lvl5pPr marL="22406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lpha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5pPr>
      <a:lvl6pPr marL="26978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roman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6pPr>
      <a:lvl7pPr marL="31550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rabi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7pPr>
      <a:lvl8pPr marL="36122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alpha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8pPr>
      <a:lvl9pPr marL="4069442" marR="0" indent="-272142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396336"/>
        </a:buClr>
        <a:buSzPts val="1200"/>
        <a:buFontTx/>
        <a:buAutoNum type="romanLcPeriod" startAt="1"/>
        <a:tabLst/>
        <a:defRPr b="0" baseline="0" cap="none" i="0" spc="0" strike="noStrike" sz="1200" u="none">
          <a:solidFill>
            <a:srgbClr val="396336"/>
          </a:solidFill>
          <a:uFillTx/>
          <a:latin typeface="Nunito"/>
          <a:ea typeface="Nunito"/>
          <a:cs typeface="Nunito"/>
          <a:sym typeface="Nunito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ubna_2253@limu.edu.ly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www.bartleby.com/essay/Ethical-Responsibilities-Of-Employees-Rights-And-Responsibilities-F37CP2VYSEFP" TargetMode="Externa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277;p45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Rights and Duties of Employees</a:t>
            </a:r>
          </a:p>
        </p:txBody>
      </p:sp>
      <p:sp>
        <p:nvSpPr>
          <p:cNvPr id="464" name="Google Shape;278;p45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29336" defTabSz="704087">
              <a:defRPr sz="1232"/>
            </a:pPr>
            <a:r>
              <a:t>by Lubna Gehani</a:t>
            </a:r>
          </a:p>
          <a:p>
            <a:pPr marL="0" indent="29336" defTabSz="704087">
              <a:defRPr sz="1232"/>
            </a:pPr>
            <a:r>
              <a:t>Student ID: 2253</a:t>
            </a:r>
          </a:p>
          <a:p>
            <a:pPr marL="0" indent="29336" defTabSz="704087">
              <a:defRPr sz="1232"/>
            </a:pPr>
            <a:r>
              <a:rPr u="sng">
                <a:solidFill>
                  <a:srgbClr val="283237"/>
                </a:solidFill>
                <a:uFill>
                  <a:solidFill>
                    <a:srgbClr val="283237"/>
                  </a:solidFill>
                </a:uFill>
                <a:hlinkClick r:id="rId2" invalidUrl="" action="" tgtFrame="" tooltip="" history="1" highlightClick="0" endSnd="0"/>
              </a:rPr>
              <a:t>lubna_2253@limu.edu.ly</a:t>
            </a:r>
          </a:p>
        </p:txBody>
      </p:sp>
      <p:sp>
        <p:nvSpPr>
          <p:cNvPr id="465" name="Google Shape;279;p45"/>
          <p:cNvSpPr/>
          <p:nvPr/>
        </p:nvSpPr>
        <p:spPr>
          <a:xfrm>
            <a:off x="2424049" y="3543999"/>
            <a:ext cx="3169201" cy="31692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66" name="Google Shape;280;p45"/>
          <p:cNvSpPr/>
          <p:nvPr/>
        </p:nvSpPr>
        <p:spPr>
          <a:xfrm>
            <a:off x="1725596" y="4447799"/>
            <a:ext cx="1587002" cy="1587001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50" name="Google Shape;281;p45"/>
          <p:cNvGrpSpPr/>
          <p:nvPr/>
        </p:nvGrpSpPr>
        <p:grpSpPr>
          <a:xfrm>
            <a:off x="5226835" y="808179"/>
            <a:ext cx="3727294" cy="3417114"/>
            <a:chOff x="0" y="0"/>
            <a:chExt cx="3727293" cy="3417113"/>
          </a:xfrm>
        </p:grpSpPr>
        <p:sp>
          <p:nvSpPr>
            <p:cNvPr id="467" name="Google Shape;282;p45"/>
            <p:cNvSpPr/>
            <p:nvPr/>
          </p:nvSpPr>
          <p:spPr>
            <a:xfrm>
              <a:off x="240397" y="294653"/>
              <a:ext cx="2832377" cy="3046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776" y="0"/>
                  </a:moveTo>
                  <a:lnTo>
                    <a:pt x="5503" y="7"/>
                  </a:lnTo>
                  <a:lnTo>
                    <a:pt x="5236" y="20"/>
                  </a:lnTo>
                  <a:lnTo>
                    <a:pt x="4962" y="40"/>
                  </a:lnTo>
                  <a:lnTo>
                    <a:pt x="4696" y="67"/>
                  </a:lnTo>
                  <a:lnTo>
                    <a:pt x="4437" y="107"/>
                  </a:lnTo>
                  <a:lnTo>
                    <a:pt x="4170" y="154"/>
                  </a:lnTo>
                  <a:lnTo>
                    <a:pt x="3911" y="214"/>
                  </a:lnTo>
                  <a:lnTo>
                    <a:pt x="3659" y="281"/>
                  </a:lnTo>
                  <a:lnTo>
                    <a:pt x="3407" y="355"/>
                  </a:lnTo>
                  <a:lnTo>
                    <a:pt x="3155" y="435"/>
                  </a:lnTo>
                  <a:lnTo>
                    <a:pt x="2917" y="529"/>
                  </a:lnTo>
                  <a:lnTo>
                    <a:pt x="2679" y="636"/>
                  </a:lnTo>
                  <a:lnTo>
                    <a:pt x="2449" y="750"/>
                  </a:lnTo>
                  <a:lnTo>
                    <a:pt x="2226" y="871"/>
                  </a:lnTo>
                  <a:lnTo>
                    <a:pt x="2009" y="1004"/>
                  </a:lnTo>
                  <a:lnTo>
                    <a:pt x="1800" y="1145"/>
                  </a:lnTo>
                  <a:lnTo>
                    <a:pt x="1599" y="1299"/>
                  </a:lnTo>
                  <a:lnTo>
                    <a:pt x="1404" y="1460"/>
                  </a:lnTo>
                  <a:lnTo>
                    <a:pt x="1224" y="1627"/>
                  </a:lnTo>
                  <a:lnTo>
                    <a:pt x="1044" y="1815"/>
                  </a:lnTo>
                  <a:lnTo>
                    <a:pt x="886" y="2002"/>
                  </a:lnTo>
                  <a:lnTo>
                    <a:pt x="727" y="2210"/>
                  </a:lnTo>
                  <a:lnTo>
                    <a:pt x="583" y="2424"/>
                  </a:lnTo>
                  <a:lnTo>
                    <a:pt x="504" y="2551"/>
                  </a:lnTo>
                  <a:lnTo>
                    <a:pt x="432" y="2685"/>
                  </a:lnTo>
                  <a:lnTo>
                    <a:pt x="360" y="2819"/>
                  </a:lnTo>
                  <a:lnTo>
                    <a:pt x="245" y="3073"/>
                  </a:lnTo>
                  <a:lnTo>
                    <a:pt x="194" y="3201"/>
                  </a:lnTo>
                  <a:lnTo>
                    <a:pt x="151" y="3328"/>
                  </a:lnTo>
                  <a:lnTo>
                    <a:pt x="115" y="3448"/>
                  </a:lnTo>
                  <a:lnTo>
                    <a:pt x="86" y="3575"/>
                  </a:lnTo>
                  <a:lnTo>
                    <a:pt x="57" y="3696"/>
                  </a:lnTo>
                  <a:lnTo>
                    <a:pt x="36" y="3817"/>
                  </a:lnTo>
                  <a:lnTo>
                    <a:pt x="22" y="3937"/>
                  </a:lnTo>
                  <a:lnTo>
                    <a:pt x="7" y="4058"/>
                  </a:lnTo>
                  <a:lnTo>
                    <a:pt x="0" y="4171"/>
                  </a:lnTo>
                  <a:lnTo>
                    <a:pt x="0" y="4406"/>
                  </a:lnTo>
                  <a:lnTo>
                    <a:pt x="14" y="4520"/>
                  </a:lnTo>
                  <a:lnTo>
                    <a:pt x="22" y="4633"/>
                  </a:lnTo>
                  <a:lnTo>
                    <a:pt x="43" y="4747"/>
                  </a:lnTo>
                  <a:lnTo>
                    <a:pt x="57" y="4861"/>
                  </a:lnTo>
                  <a:lnTo>
                    <a:pt x="115" y="5082"/>
                  </a:lnTo>
                  <a:lnTo>
                    <a:pt x="187" y="5303"/>
                  </a:lnTo>
                  <a:lnTo>
                    <a:pt x="266" y="5517"/>
                  </a:lnTo>
                  <a:lnTo>
                    <a:pt x="367" y="5725"/>
                  </a:lnTo>
                  <a:lnTo>
                    <a:pt x="475" y="5932"/>
                  </a:lnTo>
                  <a:lnTo>
                    <a:pt x="598" y="6140"/>
                  </a:lnTo>
                  <a:lnTo>
                    <a:pt x="727" y="6348"/>
                  </a:lnTo>
                  <a:lnTo>
                    <a:pt x="871" y="6548"/>
                  </a:lnTo>
                  <a:lnTo>
                    <a:pt x="1023" y="6743"/>
                  </a:lnTo>
                  <a:lnTo>
                    <a:pt x="1181" y="6943"/>
                  </a:lnTo>
                  <a:lnTo>
                    <a:pt x="1512" y="7332"/>
                  </a:lnTo>
                  <a:lnTo>
                    <a:pt x="1865" y="7713"/>
                  </a:lnTo>
                  <a:lnTo>
                    <a:pt x="2226" y="8088"/>
                  </a:lnTo>
                  <a:lnTo>
                    <a:pt x="2593" y="8457"/>
                  </a:lnTo>
                  <a:lnTo>
                    <a:pt x="2953" y="8825"/>
                  </a:lnTo>
                  <a:lnTo>
                    <a:pt x="3299" y="9193"/>
                  </a:lnTo>
                  <a:lnTo>
                    <a:pt x="3508" y="9421"/>
                  </a:lnTo>
                  <a:lnTo>
                    <a:pt x="3695" y="9648"/>
                  </a:lnTo>
                  <a:lnTo>
                    <a:pt x="3875" y="9876"/>
                  </a:lnTo>
                  <a:lnTo>
                    <a:pt x="4048" y="10104"/>
                  </a:lnTo>
                  <a:lnTo>
                    <a:pt x="4350" y="10559"/>
                  </a:lnTo>
                  <a:lnTo>
                    <a:pt x="4487" y="10787"/>
                  </a:lnTo>
                  <a:lnTo>
                    <a:pt x="4617" y="11014"/>
                  </a:lnTo>
                  <a:lnTo>
                    <a:pt x="4732" y="11242"/>
                  </a:lnTo>
                  <a:lnTo>
                    <a:pt x="4847" y="11476"/>
                  </a:lnTo>
                  <a:lnTo>
                    <a:pt x="4948" y="11704"/>
                  </a:lnTo>
                  <a:lnTo>
                    <a:pt x="5042" y="11932"/>
                  </a:lnTo>
                  <a:lnTo>
                    <a:pt x="5215" y="12400"/>
                  </a:lnTo>
                  <a:lnTo>
                    <a:pt x="5286" y="12635"/>
                  </a:lnTo>
                  <a:lnTo>
                    <a:pt x="5358" y="12869"/>
                  </a:lnTo>
                  <a:lnTo>
                    <a:pt x="5423" y="13103"/>
                  </a:lnTo>
                  <a:lnTo>
                    <a:pt x="5481" y="13344"/>
                  </a:lnTo>
                  <a:lnTo>
                    <a:pt x="5596" y="13826"/>
                  </a:lnTo>
                  <a:lnTo>
                    <a:pt x="5690" y="14322"/>
                  </a:lnTo>
                  <a:lnTo>
                    <a:pt x="5783" y="14824"/>
                  </a:lnTo>
                  <a:lnTo>
                    <a:pt x="5949" y="15862"/>
                  </a:lnTo>
                  <a:lnTo>
                    <a:pt x="6036" y="16398"/>
                  </a:lnTo>
                  <a:lnTo>
                    <a:pt x="6136" y="16953"/>
                  </a:lnTo>
                  <a:lnTo>
                    <a:pt x="6180" y="17181"/>
                  </a:lnTo>
                  <a:lnTo>
                    <a:pt x="6230" y="17415"/>
                  </a:lnTo>
                  <a:lnTo>
                    <a:pt x="6288" y="17656"/>
                  </a:lnTo>
                  <a:lnTo>
                    <a:pt x="6352" y="17904"/>
                  </a:lnTo>
                  <a:lnTo>
                    <a:pt x="6432" y="18145"/>
                  </a:lnTo>
                  <a:lnTo>
                    <a:pt x="6511" y="18393"/>
                  </a:lnTo>
                  <a:lnTo>
                    <a:pt x="6605" y="18641"/>
                  </a:lnTo>
                  <a:lnTo>
                    <a:pt x="6705" y="18882"/>
                  </a:lnTo>
                  <a:lnTo>
                    <a:pt x="6813" y="19123"/>
                  </a:lnTo>
                  <a:lnTo>
                    <a:pt x="6936" y="19364"/>
                  </a:lnTo>
                  <a:lnTo>
                    <a:pt x="7058" y="19591"/>
                  </a:lnTo>
                  <a:lnTo>
                    <a:pt x="7195" y="19819"/>
                  </a:lnTo>
                  <a:lnTo>
                    <a:pt x="7346" y="20040"/>
                  </a:lnTo>
                  <a:lnTo>
                    <a:pt x="7505" y="20247"/>
                  </a:lnTo>
                  <a:lnTo>
                    <a:pt x="7671" y="20442"/>
                  </a:lnTo>
                  <a:lnTo>
                    <a:pt x="7851" y="20629"/>
                  </a:lnTo>
                  <a:lnTo>
                    <a:pt x="7944" y="20723"/>
                  </a:lnTo>
                  <a:lnTo>
                    <a:pt x="8038" y="20803"/>
                  </a:lnTo>
                  <a:lnTo>
                    <a:pt x="8139" y="20890"/>
                  </a:lnTo>
                  <a:lnTo>
                    <a:pt x="8240" y="20964"/>
                  </a:lnTo>
                  <a:lnTo>
                    <a:pt x="8340" y="21044"/>
                  </a:lnTo>
                  <a:lnTo>
                    <a:pt x="8556" y="21178"/>
                  </a:lnTo>
                  <a:lnTo>
                    <a:pt x="8672" y="21238"/>
                  </a:lnTo>
                  <a:lnTo>
                    <a:pt x="8787" y="21299"/>
                  </a:lnTo>
                  <a:lnTo>
                    <a:pt x="8909" y="21352"/>
                  </a:lnTo>
                  <a:lnTo>
                    <a:pt x="9032" y="21399"/>
                  </a:lnTo>
                  <a:lnTo>
                    <a:pt x="9154" y="21446"/>
                  </a:lnTo>
                  <a:lnTo>
                    <a:pt x="9284" y="21486"/>
                  </a:lnTo>
                  <a:lnTo>
                    <a:pt x="9413" y="21520"/>
                  </a:lnTo>
                  <a:lnTo>
                    <a:pt x="9550" y="21546"/>
                  </a:lnTo>
                  <a:lnTo>
                    <a:pt x="9687" y="21567"/>
                  </a:lnTo>
                  <a:lnTo>
                    <a:pt x="9824" y="21587"/>
                  </a:lnTo>
                  <a:lnTo>
                    <a:pt x="9968" y="21593"/>
                  </a:lnTo>
                  <a:lnTo>
                    <a:pt x="10119" y="21600"/>
                  </a:lnTo>
                  <a:lnTo>
                    <a:pt x="10263" y="21600"/>
                  </a:lnTo>
                  <a:lnTo>
                    <a:pt x="10422" y="21593"/>
                  </a:lnTo>
                  <a:lnTo>
                    <a:pt x="10573" y="21580"/>
                  </a:lnTo>
                  <a:lnTo>
                    <a:pt x="10739" y="21560"/>
                  </a:lnTo>
                  <a:lnTo>
                    <a:pt x="10897" y="21533"/>
                  </a:lnTo>
                  <a:lnTo>
                    <a:pt x="11070" y="21500"/>
                  </a:lnTo>
                  <a:lnTo>
                    <a:pt x="11236" y="21453"/>
                  </a:lnTo>
                  <a:lnTo>
                    <a:pt x="11409" y="21406"/>
                  </a:lnTo>
                  <a:lnTo>
                    <a:pt x="11589" y="21352"/>
                  </a:lnTo>
                  <a:lnTo>
                    <a:pt x="11769" y="21292"/>
                  </a:lnTo>
                  <a:lnTo>
                    <a:pt x="11956" y="21218"/>
                  </a:lnTo>
                  <a:lnTo>
                    <a:pt x="12143" y="21138"/>
                  </a:lnTo>
                  <a:lnTo>
                    <a:pt x="12338" y="21051"/>
                  </a:lnTo>
                  <a:lnTo>
                    <a:pt x="12583" y="20930"/>
                  </a:lnTo>
                  <a:lnTo>
                    <a:pt x="12820" y="20790"/>
                  </a:lnTo>
                  <a:lnTo>
                    <a:pt x="13043" y="20649"/>
                  </a:lnTo>
                  <a:lnTo>
                    <a:pt x="13260" y="20489"/>
                  </a:lnTo>
                  <a:lnTo>
                    <a:pt x="13468" y="20328"/>
                  </a:lnTo>
                  <a:lnTo>
                    <a:pt x="13663" y="20154"/>
                  </a:lnTo>
                  <a:lnTo>
                    <a:pt x="13850" y="19973"/>
                  </a:lnTo>
                  <a:lnTo>
                    <a:pt x="14030" y="19785"/>
                  </a:lnTo>
                  <a:lnTo>
                    <a:pt x="14203" y="19585"/>
                  </a:lnTo>
                  <a:lnTo>
                    <a:pt x="14369" y="19384"/>
                  </a:lnTo>
                  <a:lnTo>
                    <a:pt x="14527" y="19176"/>
                  </a:lnTo>
                  <a:lnTo>
                    <a:pt x="14678" y="18969"/>
                  </a:lnTo>
                  <a:lnTo>
                    <a:pt x="14830" y="18748"/>
                  </a:lnTo>
                  <a:lnTo>
                    <a:pt x="14974" y="18527"/>
                  </a:lnTo>
                  <a:lnTo>
                    <a:pt x="15111" y="18306"/>
                  </a:lnTo>
                  <a:lnTo>
                    <a:pt x="15247" y="18078"/>
                  </a:lnTo>
                  <a:lnTo>
                    <a:pt x="15507" y="17616"/>
                  </a:lnTo>
                  <a:lnTo>
                    <a:pt x="15759" y="17154"/>
                  </a:lnTo>
                  <a:lnTo>
                    <a:pt x="16004" y="16692"/>
                  </a:lnTo>
                  <a:lnTo>
                    <a:pt x="16249" y="16230"/>
                  </a:lnTo>
                  <a:lnTo>
                    <a:pt x="16501" y="15788"/>
                  </a:lnTo>
                  <a:lnTo>
                    <a:pt x="16630" y="15567"/>
                  </a:lnTo>
                  <a:lnTo>
                    <a:pt x="16760" y="15353"/>
                  </a:lnTo>
                  <a:lnTo>
                    <a:pt x="16890" y="15145"/>
                  </a:lnTo>
                  <a:lnTo>
                    <a:pt x="17026" y="14945"/>
                  </a:lnTo>
                  <a:lnTo>
                    <a:pt x="17170" y="14744"/>
                  </a:lnTo>
                  <a:lnTo>
                    <a:pt x="17315" y="14556"/>
                  </a:lnTo>
                  <a:lnTo>
                    <a:pt x="17473" y="14362"/>
                  </a:lnTo>
                  <a:lnTo>
                    <a:pt x="17631" y="14175"/>
                  </a:lnTo>
                  <a:lnTo>
                    <a:pt x="17797" y="13987"/>
                  </a:lnTo>
                  <a:lnTo>
                    <a:pt x="17970" y="13800"/>
                  </a:lnTo>
                  <a:lnTo>
                    <a:pt x="18316" y="13438"/>
                  </a:lnTo>
                  <a:lnTo>
                    <a:pt x="18669" y="13070"/>
                  </a:lnTo>
                  <a:lnTo>
                    <a:pt x="19382" y="12353"/>
                  </a:lnTo>
                  <a:lnTo>
                    <a:pt x="19727" y="11992"/>
                  </a:lnTo>
                  <a:lnTo>
                    <a:pt x="20059" y="11630"/>
                  </a:lnTo>
                  <a:lnTo>
                    <a:pt x="20217" y="11443"/>
                  </a:lnTo>
                  <a:lnTo>
                    <a:pt x="20520" y="11068"/>
                  </a:lnTo>
                  <a:lnTo>
                    <a:pt x="20793" y="10680"/>
                  </a:lnTo>
                  <a:lnTo>
                    <a:pt x="20916" y="10485"/>
                  </a:lnTo>
                  <a:lnTo>
                    <a:pt x="21038" y="10284"/>
                  </a:lnTo>
                  <a:lnTo>
                    <a:pt x="21146" y="10084"/>
                  </a:lnTo>
                  <a:lnTo>
                    <a:pt x="21240" y="9876"/>
                  </a:lnTo>
                  <a:lnTo>
                    <a:pt x="21326" y="9668"/>
                  </a:lnTo>
                  <a:lnTo>
                    <a:pt x="21406" y="9454"/>
                  </a:lnTo>
                  <a:lnTo>
                    <a:pt x="21470" y="9233"/>
                  </a:lnTo>
                  <a:lnTo>
                    <a:pt x="21521" y="9012"/>
                  </a:lnTo>
                  <a:lnTo>
                    <a:pt x="21564" y="8785"/>
                  </a:lnTo>
                  <a:lnTo>
                    <a:pt x="21586" y="8550"/>
                  </a:lnTo>
                  <a:lnTo>
                    <a:pt x="21600" y="8316"/>
                  </a:lnTo>
                  <a:lnTo>
                    <a:pt x="21600" y="8175"/>
                  </a:lnTo>
                  <a:lnTo>
                    <a:pt x="21593" y="8035"/>
                  </a:lnTo>
                  <a:lnTo>
                    <a:pt x="21586" y="7901"/>
                  </a:lnTo>
                  <a:lnTo>
                    <a:pt x="21571" y="7760"/>
                  </a:lnTo>
                  <a:lnTo>
                    <a:pt x="21549" y="7626"/>
                  </a:lnTo>
                  <a:lnTo>
                    <a:pt x="21528" y="7486"/>
                  </a:lnTo>
                  <a:lnTo>
                    <a:pt x="21499" y="7352"/>
                  </a:lnTo>
                  <a:lnTo>
                    <a:pt x="21470" y="7218"/>
                  </a:lnTo>
                  <a:lnTo>
                    <a:pt x="21434" y="7091"/>
                  </a:lnTo>
                  <a:lnTo>
                    <a:pt x="21391" y="6957"/>
                  </a:lnTo>
                  <a:lnTo>
                    <a:pt x="21341" y="6830"/>
                  </a:lnTo>
                  <a:lnTo>
                    <a:pt x="21290" y="6702"/>
                  </a:lnTo>
                  <a:lnTo>
                    <a:pt x="21175" y="6448"/>
                  </a:lnTo>
                  <a:lnTo>
                    <a:pt x="21110" y="6327"/>
                  </a:lnTo>
                  <a:lnTo>
                    <a:pt x="21038" y="6207"/>
                  </a:lnTo>
                  <a:lnTo>
                    <a:pt x="20966" y="6093"/>
                  </a:lnTo>
                  <a:lnTo>
                    <a:pt x="20887" y="5979"/>
                  </a:lnTo>
                  <a:lnTo>
                    <a:pt x="20800" y="5865"/>
                  </a:lnTo>
                  <a:lnTo>
                    <a:pt x="20714" y="5752"/>
                  </a:lnTo>
                  <a:lnTo>
                    <a:pt x="20620" y="5651"/>
                  </a:lnTo>
                  <a:lnTo>
                    <a:pt x="20520" y="5544"/>
                  </a:lnTo>
                  <a:lnTo>
                    <a:pt x="20419" y="5444"/>
                  </a:lnTo>
                  <a:lnTo>
                    <a:pt x="20311" y="5343"/>
                  </a:lnTo>
                  <a:lnTo>
                    <a:pt x="20203" y="5249"/>
                  </a:lnTo>
                  <a:lnTo>
                    <a:pt x="20080" y="5162"/>
                  </a:lnTo>
                  <a:lnTo>
                    <a:pt x="19958" y="5075"/>
                  </a:lnTo>
                  <a:lnTo>
                    <a:pt x="19835" y="4988"/>
                  </a:lnTo>
                  <a:lnTo>
                    <a:pt x="19698" y="4908"/>
                  </a:lnTo>
                  <a:lnTo>
                    <a:pt x="19569" y="4834"/>
                  </a:lnTo>
                  <a:lnTo>
                    <a:pt x="19425" y="4761"/>
                  </a:lnTo>
                  <a:lnTo>
                    <a:pt x="19281" y="4694"/>
                  </a:lnTo>
                  <a:lnTo>
                    <a:pt x="19000" y="4580"/>
                  </a:lnTo>
                  <a:lnTo>
                    <a:pt x="18719" y="4473"/>
                  </a:lnTo>
                  <a:lnTo>
                    <a:pt x="18431" y="4379"/>
                  </a:lnTo>
                  <a:lnTo>
                    <a:pt x="18136" y="4292"/>
                  </a:lnTo>
                  <a:lnTo>
                    <a:pt x="17840" y="4212"/>
                  </a:lnTo>
                  <a:lnTo>
                    <a:pt x="17538" y="4138"/>
                  </a:lnTo>
                  <a:lnTo>
                    <a:pt x="17235" y="4064"/>
                  </a:lnTo>
                  <a:lnTo>
                    <a:pt x="16933" y="3997"/>
                  </a:lnTo>
                  <a:lnTo>
                    <a:pt x="16320" y="3877"/>
                  </a:lnTo>
                  <a:lnTo>
                    <a:pt x="15708" y="3756"/>
                  </a:lnTo>
                  <a:lnTo>
                    <a:pt x="15096" y="3629"/>
                  </a:lnTo>
                  <a:lnTo>
                    <a:pt x="14794" y="3562"/>
                  </a:lnTo>
                  <a:lnTo>
                    <a:pt x="14491" y="3488"/>
                  </a:lnTo>
                  <a:lnTo>
                    <a:pt x="14261" y="3428"/>
                  </a:lnTo>
                  <a:lnTo>
                    <a:pt x="14037" y="3355"/>
                  </a:lnTo>
                  <a:lnTo>
                    <a:pt x="13821" y="3281"/>
                  </a:lnTo>
                  <a:lnTo>
                    <a:pt x="13605" y="3201"/>
                  </a:lnTo>
                  <a:lnTo>
                    <a:pt x="13396" y="3113"/>
                  </a:lnTo>
                  <a:lnTo>
                    <a:pt x="13195" y="3026"/>
                  </a:lnTo>
                  <a:lnTo>
                    <a:pt x="12791" y="2826"/>
                  </a:lnTo>
                  <a:lnTo>
                    <a:pt x="12597" y="2725"/>
                  </a:lnTo>
                  <a:lnTo>
                    <a:pt x="12410" y="2618"/>
                  </a:lnTo>
                  <a:lnTo>
                    <a:pt x="12035" y="2397"/>
                  </a:lnTo>
                  <a:lnTo>
                    <a:pt x="11661" y="2169"/>
                  </a:lnTo>
                  <a:lnTo>
                    <a:pt x="11300" y="1935"/>
                  </a:lnTo>
                  <a:lnTo>
                    <a:pt x="10566" y="1466"/>
                  </a:lnTo>
                  <a:lnTo>
                    <a:pt x="10191" y="1246"/>
                  </a:lnTo>
                  <a:lnTo>
                    <a:pt x="9817" y="1025"/>
                  </a:lnTo>
                  <a:lnTo>
                    <a:pt x="9622" y="924"/>
                  </a:lnTo>
                  <a:lnTo>
                    <a:pt x="9428" y="824"/>
                  </a:lnTo>
                  <a:lnTo>
                    <a:pt x="9226" y="730"/>
                  </a:lnTo>
                  <a:lnTo>
                    <a:pt x="9025" y="643"/>
                  </a:lnTo>
                  <a:lnTo>
                    <a:pt x="8816" y="556"/>
                  </a:lnTo>
                  <a:lnTo>
                    <a:pt x="8600" y="476"/>
                  </a:lnTo>
                  <a:lnTo>
                    <a:pt x="8383" y="402"/>
                  </a:lnTo>
                  <a:lnTo>
                    <a:pt x="8160" y="335"/>
                  </a:lnTo>
                  <a:lnTo>
                    <a:pt x="7908" y="261"/>
                  </a:lnTo>
                  <a:lnTo>
                    <a:pt x="7649" y="201"/>
                  </a:lnTo>
                  <a:lnTo>
                    <a:pt x="7390" y="147"/>
                  </a:lnTo>
                  <a:lnTo>
                    <a:pt x="7123" y="107"/>
                  </a:lnTo>
                  <a:lnTo>
                    <a:pt x="6857" y="67"/>
                  </a:lnTo>
                  <a:lnTo>
                    <a:pt x="6583" y="40"/>
                  </a:lnTo>
                  <a:lnTo>
                    <a:pt x="6316" y="20"/>
                  </a:lnTo>
                  <a:lnTo>
                    <a:pt x="6043" y="7"/>
                  </a:lnTo>
                  <a:lnTo>
                    <a:pt x="577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49" name="Google Shape;283;p45"/>
            <p:cNvGrpSpPr/>
            <p:nvPr/>
          </p:nvGrpSpPr>
          <p:grpSpPr>
            <a:xfrm>
              <a:off x="-1" y="0"/>
              <a:ext cx="3727294" cy="3417114"/>
              <a:chOff x="0" y="0"/>
              <a:chExt cx="3727292" cy="3417113"/>
            </a:xfrm>
          </p:grpSpPr>
          <p:sp>
            <p:nvSpPr>
              <p:cNvPr id="468" name="Google Shape;284;p45"/>
              <p:cNvSpPr/>
              <p:nvPr/>
            </p:nvSpPr>
            <p:spPr>
              <a:xfrm>
                <a:off x="0" y="3217839"/>
                <a:ext cx="3414148" cy="199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3" y="0"/>
                    </a:moveTo>
                    <a:lnTo>
                      <a:pt x="9698" y="101"/>
                    </a:lnTo>
                    <a:lnTo>
                      <a:pt x="8628" y="205"/>
                    </a:lnTo>
                    <a:lnTo>
                      <a:pt x="7588" y="511"/>
                    </a:lnTo>
                    <a:lnTo>
                      <a:pt x="6597" y="819"/>
                    </a:lnTo>
                    <a:lnTo>
                      <a:pt x="5652" y="1330"/>
                    </a:lnTo>
                    <a:lnTo>
                      <a:pt x="4762" y="1844"/>
                    </a:lnTo>
                    <a:lnTo>
                      <a:pt x="3932" y="2456"/>
                    </a:lnTo>
                    <a:lnTo>
                      <a:pt x="3167" y="3174"/>
                    </a:lnTo>
                    <a:lnTo>
                      <a:pt x="2468" y="3993"/>
                    </a:lnTo>
                    <a:lnTo>
                      <a:pt x="1846" y="4810"/>
                    </a:lnTo>
                    <a:lnTo>
                      <a:pt x="1309" y="5629"/>
                    </a:lnTo>
                    <a:lnTo>
                      <a:pt x="848" y="6654"/>
                    </a:lnTo>
                    <a:lnTo>
                      <a:pt x="657" y="7063"/>
                    </a:lnTo>
                    <a:lnTo>
                      <a:pt x="490" y="7574"/>
                    </a:lnTo>
                    <a:lnTo>
                      <a:pt x="341" y="8088"/>
                    </a:lnTo>
                    <a:lnTo>
                      <a:pt x="221" y="8599"/>
                    </a:lnTo>
                    <a:lnTo>
                      <a:pt x="125" y="9213"/>
                    </a:lnTo>
                    <a:lnTo>
                      <a:pt x="60" y="9724"/>
                    </a:lnTo>
                    <a:lnTo>
                      <a:pt x="36" y="10032"/>
                    </a:lnTo>
                    <a:lnTo>
                      <a:pt x="18" y="10237"/>
                    </a:lnTo>
                    <a:lnTo>
                      <a:pt x="6" y="10543"/>
                    </a:lnTo>
                    <a:lnTo>
                      <a:pt x="0" y="10852"/>
                    </a:lnTo>
                    <a:lnTo>
                      <a:pt x="6" y="11057"/>
                    </a:lnTo>
                    <a:lnTo>
                      <a:pt x="18" y="11363"/>
                    </a:lnTo>
                    <a:lnTo>
                      <a:pt x="36" y="11671"/>
                    </a:lnTo>
                    <a:lnTo>
                      <a:pt x="60" y="11977"/>
                    </a:lnTo>
                    <a:lnTo>
                      <a:pt x="125" y="12488"/>
                    </a:lnTo>
                    <a:lnTo>
                      <a:pt x="221" y="13001"/>
                    </a:lnTo>
                    <a:lnTo>
                      <a:pt x="341" y="13512"/>
                    </a:lnTo>
                    <a:lnTo>
                      <a:pt x="490" y="14026"/>
                    </a:lnTo>
                    <a:lnTo>
                      <a:pt x="657" y="14537"/>
                    </a:lnTo>
                    <a:lnTo>
                      <a:pt x="848" y="15047"/>
                    </a:lnTo>
                    <a:lnTo>
                      <a:pt x="1309" y="15971"/>
                    </a:lnTo>
                    <a:lnTo>
                      <a:pt x="1846" y="16891"/>
                    </a:lnTo>
                    <a:lnTo>
                      <a:pt x="2468" y="17710"/>
                    </a:lnTo>
                    <a:lnTo>
                      <a:pt x="3167" y="18426"/>
                    </a:lnTo>
                    <a:lnTo>
                      <a:pt x="3932" y="19144"/>
                    </a:lnTo>
                    <a:lnTo>
                      <a:pt x="4762" y="19756"/>
                    </a:lnTo>
                    <a:lnTo>
                      <a:pt x="5652" y="20371"/>
                    </a:lnTo>
                    <a:lnTo>
                      <a:pt x="6597" y="20781"/>
                    </a:lnTo>
                    <a:lnTo>
                      <a:pt x="7588" y="21089"/>
                    </a:lnTo>
                    <a:lnTo>
                      <a:pt x="8628" y="21395"/>
                    </a:lnTo>
                    <a:lnTo>
                      <a:pt x="9698" y="21600"/>
                    </a:lnTo>
                    <a:lnTo>
                      <a:pt x="11908" y="21600"/>
                    </a:lnTo>
                    <a:lnTo>
                      <a:pt x="12978" y="21395"/>
                    </a:lnTo>
                    <a:lnTo>
                      <a:pt x="14012" y="21089"/>
                    </a:lnTo>
                    <a:lnTo>
                      <a:pt x="15003" y="20781"/>
                    </a:lnTo>
                    <a:lnTo>
                      <a:pt x="15948" y="20371"/>
                    </a:lnTo>
                    <a:lnTo>
                      <a:pt x="16838" y="19756"/>
                    </a:lnTo>
                    <a:lnTo>
                      <a:pt x="17674" y="19144"/>
                    </a:lnTo>
                    <a:lnTo>
                      <a:pt x="18439" y="18426"/>
                    </a:lnTo>
                    <a:lnTo>
                      <a:pt x="19138" y="17710"/>
                    </a:lnTo>
                    <a:lnTo>
                      <a:pt x="19760" y="16891"/>
                    </a:lnTo>
                    <a:lnTo>
                      <a:pt x="20297" y="15971"/>
                    </a:lnTo>
                    <a:lnTo>
                      <a:pt x="20752" y="15047"/>
                    </a:lnTo>
                    <a:lnTo>
                      <a:pt x="20949" y="14537"/>
                    </a:lnTo>
                    <a:lnTo>
                      <a:pt x="21116" y="14026"/>
                    </a:lnTo>
                    <a:lnTo>
                      <a:pt x="21259" y="13512"/>
                    </a:lnTo>
                    <a:lnTo>
                      <a:pt x="21385" y="13001"/>
                    </a:lnTo>
                    <a:lnTo>
                      <a:pt x="21475" y="12488"/>
                    </a:lnTo>
                    <a:lnTo>
                      <a:pt x="21546" y="11977"/>
                    </a:lnTo>
                    <a:lnTo>
                      <a:pt x="21570" y="11671"/>
                    </a:lnTo>
                    <a:lnTo>
                      <a:pt x="21588" y="11363"/>
                    </a:lnTo>
                    <a:lnTo>
                      <a:pt x="21600" y="11057"/>
                    </a:lnTo>
                    <a:lnTo>
                      <a:pt x="21600" y="10543"/>
                    </a:lnTo>
                    <a:lnTo>
                      <a:pt x="21588" y="10237"/>
                    </a:lnTo>
                    <a:lnTo>
                      <a:pt x="21570" y="10032"/>
                    </a:lnTo>
                    <a:lnTo>
                      <a:pt x="21546" y="9724"/>
                    </a:lnTo>
                    <a:lnTo>
                      <a:pt x="21475" y="9213"/>
                    </a:lnTo>
                    <a:lnTo>
                      <a:pt x="21385" y="8599"/>
                    </a:lnTo>
                    <a:lnTo>
                      <a:pt x="21259" y="8088"/>
                    </a:lnTo>
                    <a:lnTo>
                      <a:pt x="21116" y="7574"/>
                    </a:lnTo>
                    <a:lnTo>
                      <a:pt x="20949" y="7063"/>
                    </a:lnTo>
                    <a:lnTo>
                      <a:pt x="20752" y="6654"/>
                    </a:lnTo>
                    <a:lnTo>
                      <a:pt x="20297" y="5629"/>
                    </a:lnTo>
                    <a:lnTo>
                      <a:pt x="19760" y="4810"/>
                    </a:lnTo>
                    <a:lnTo>
                      <a:pt x="19138" y="3993"/>
                    </a:lnTo>
                    <a:lnTo>
                      <a:pt x="18439" y="3174"/>
                    </a:lnTo>
                    <a:lnTo>
                      <a:pt x="17674" y="2456"/>
                    </a:lnTo>
                    <a:lnTo>
                      <a:pt x="16838" y="1844"/>
                    </a:lnTo>
                    <a:lnTo>
                      <a:pt x="15948" y="1330"/>
                    </a:lnTo>
                    <a:lnTo>
                      <a:pt x="15003" y="819"/>
                    </a:lnTo>
                    <a:lnTo>
                      <a:pt x="14012" y="511"/>
                    </a:lnTo>
                    <a:lnTo>
                      <a:pt x="12978" y="205"/>
                    </a:lnTo>
                    <a:lnTo>
                      <a:pt x="11908" y="101"/>
                    </a:lnTo>
                    <a:lnTo>
                      <a:pt x="10803" y="0"/>
                    </a:lnTo>
                    <a:close/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grpSp>
            <p:nvGrpSpPr>
              <p:cNvPr id="527" name="Google Shape;285;p45"/>
              <p:cNvGrpSpPr/>
              <p:nvPr/>
            </p:nvGrpSpPr>
            <p:grpSpPr>
              <a:xfrm>
                <a:off x="1151198" y="1880380"/>
                <a:ext cx="890588" cy="1406261"/>
                <a:chOff x="23" y="23"/>
                <a:chExt cx="890586" cy="1406260"/>
              </a:xfrm>
            </p:grpSpPr>
            <p:sp>
              <p:nvSpPr>
                <p:cNvPr id="469" name="Google Shape;286;p45"/>
                <p:cNvSpPr/>
                <p:nvPr/>
              </p:nvSpPr>
              <p:spPr>
                <a:xfrm>
                  <a:off x="196451" y="236139"/>
                  <a:ext cx="34952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0" name="Google Shape;288;p45"/>
                <p:cNvSpPr/>
                <p:nvPr/>
              </p:nvSpPr>
              <p:spPr>
                <a:xfrm>
                  <a:off x="196451" y="236139"/>
                  <a:ext cx="34952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85"/>
                      </a:lnTo>
                      <a:lnTo>
                        <a:pt x="11088" y="10385"/>
                      </a:lnTo>
                      <a:lnTo>
                        <a:pt x="11088" y="9407"/>
                      </a:lnTo>
                      <a:lnTo>
                        <a:pt x="21600" y="9407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1" name="Google Shape;290;p45"/>
                <p:cNvSpPr/>
                <p:nvPr/>
              </p:nvSpPr>
              <p:spPr>
                <a:xfrm>
                  <a:off x="160567" y="237072"/>
                  <a:ext cx="35885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2" name="Google Shape;292;p45"/>
                <p:cNvSpPr/>
                <p:nvPr/>
              </p:nvSpPr>
              <p:spPr>
                <a:xfrm>
                  <a:off x="160567" y="237072"/>
                  <a:ext cx="35885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389"/>
                      </a:lnTo>
                      <a:lnTo>
                        <a:pt x="13651" y="9389"/>
                      </a:lnTo>
                      <a:lnTo>
                        <a:pt x="13651" y="10367"/>
                      </a:lnTo>
                      <a:lnTo>
                        <a:pt x="0" y="10367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3" name="Google Shape;294;p45"/>
                <p:cNvSpPr/>
                <p:nvPr/>
              </p:nvSpPr>
              <p:spPr>
                <a:xfrm>
                  <a:off x="168127" y="1350568"/>
                  <a:ext cx="55716" cy="547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783" y="0"/>
                      </a:moveTo>
                      <a:lnTo>
                        <a:pt x="6585" y="745"/>
                      </a:lnTo>
                      <a:lnTo>
                        <a:pt x="4758" y="1868"/>
                      </a:lnTo>
                      <a:lnTo>
                        <a:pt x="3292" y="2981"/>
                      </a:lnTo>
                      <a:lnTo>
                        <a:pt x="1827" y="4839"/>
                      </a:lnTo>
                      <a:lnTo>
                        <a:pt x="1094" y="6706"/>
                      </a:lnTo>
                      <a:lnTo>
                        <a:pt x="362" y="8565"/>
                      </a:lnTo>
                      <a:lnTo>
                        <a:pt x="0" y="10800"/>
                      </a:lnTo>
                      <a:lnTo>
                        <a:pt x="362" y="13035"/>
                      </a:lnTo>
                      <a:lnTo>
                        <a:pt x="1094" y="14894"/>
                      </a:lnTo>
                      <a:lnTo>
                        <a:pt x="1827" y="16761"/>
                      </a:lnTo>
                      <a:lnTo>
                        <a:pt x="3292" y="18619"/>
                      </a:lnTo>
                      <a:lnTo>
                        <a:pt x="4758" y="19742"/>
                      </a:lnTo>
                      <a:lnTo>
                        <a:pt x="6585" y="20855"/>
                      </a:lnTo>
                      <a:lnTo>
                        <a:pt x="8783" y="21600"/>
                      </a:lnTo>
                      <a:lnTo>
                        <a:pt x="13179" y="21600"/>
                      </a:lnTo>
                      <a:lnTo>
                        <a:pt x="15006" y="20855"/>
                      </a:lnTo>
                      <a:lnTo>
                        <a:pt x="16842" y="19742"/>
                      </a:lnTo>
                      <a:lnTo>
                        <a:pt x="18308" y="18619"/>
                      </a:lnTo>
                      <a:lnTo>
                        <a:pt x="19773" y="16761"/>
                      </a:lnTo>
                      <a:lnTo>
                        <a:pt x="20867" y="14894"/>
                      </a:lnTo>
                      <a:lnTo>
                        <a:pt x="21238" y="13035"/>
                      </a:lnTo>
                      <a:lnTo>
                        <a:pt x="21600" y="10800"/>
                      </a:lnTo>
                      <a:lnTo>
                        <a:pt x="21238" y="8565"/>
                      </a:lnTo>
                      <a:lnTo>
                        <a:pt x="20867" y="6706"/>
                      </a:lnTo>
                      <a:lnTo>
                        <a:pt x="19773" y="4839"/>
                      </a:lnTo>
                      <a:lnTo>
                        <a:pt x="18308" y="2981"/>
                      </a:lnTo>
                      <a:lnTo>
                        <a:pt x="16842" y="1868"/>
                      </a:lnTo>
                      <a:lnTo>
                        <a:pt x="15006" y="745"/>
                      </a:lnTo>
                      <a:lnTo>
                        <a:pt x="13179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4" name="Google Shape;295;p45"/>
                <p:cNvSpPr/>
                <p:nvPr/>
              </p:nvSpPr>
              <p:spPr>
                <a:xfrm>
                  <a:off x="165280" y="1342328"/>
                  <a:ext cx="62343" cy="12701"/>
                </a:xfrm>
                <a:prstGeom prst="rect">
                  <a:avLst/>
                </a:pr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5" name="Google Shape;296;p45"/>
                <p:cNvSpPr/>
                <p:nvPr/>
              </p:nvSpPr>
              <p:spPr>
                <a:xfrm>
                  <a:off x="207790" y="153032"/>
                  <a:ext cx="682821" cy="83107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6" name="Google Shape;298;p45"/>
                <p:cNvSpPr/>
                <p:nvPr/>
              </p:nvSpPr>
              <p:spPr>
                <a:xfrm>
                  <a:off x="207790" y="153032"/>
                  <a:ext cx="682821" cy="83107"/>
                </a:xfrm>
                <a:prstGeom prst="rect">
                  <a:avLst/>
                </a:pr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7" name="Google Shape;300;p45"/>
                <p:cNvSpPr/>
                <p:nvPr/>
              </p:nvSpPr>
              <p:spPr>
                <a:xfrm>
                  <a:off x="23" y="153032"/>
                  <a:ext cx="207768" cy="83107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8" name="Google Shape;302;p45"/>
                <p:cNvSpPr/>
                <p:nvPr/>
              </p:nvSpPr>
              <p:spPr>
                <a:xfrm>
                  <a:off x="23" y="153032"/>
                  <a:ext cx="207768" cy="83107"/>
                </a:xfrm>
                <a:prstGeom prst="rect">
                  <a:avLst/>
                </a:pr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79" name="Google Shape;304;p45"/>
                <p:cNvSpPr/>
                <p:nvPr/>
              </p:nvSpPr>
              <p:spPr>
                <a:xfrm>
                  <a:off x="52892" y="236139"/>
                  <a:ext cx="35909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0" name="Google Shape;306;p45"/>
                <p:cNvSpPr/>
                <p:nvPr/>
              </p:nvSpPr>
              <p:spPr>
                <a:xfrm>
                  <a:off x="52892" y="236139"/>
                  <a:ext cx="35909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407"/>
                      </a:lnTo>
                      <a:lnTo>
                        <a:pt x="21600" y="9407"/>
                      </a:lnTo>
                      <a:lnTo>
                        <a:pt x="21600" y="0"/>
                      </a:lnTo>
                      <a:close/>
                      <a:moveTo>
                        <a:pt x="0" y="10385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85"/>
                      </a:lnTo>
                      <a:close/>
                    </a:path>
                  </a:pathLst>
                </a:cu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1" name="Google Shape;309;p45"/>
                <p:cNvSpPr/>
                <p:nvPr/>
              </p:nvSpPr>
              <p:spPr>
                <a:xfrm>
                  <a:off x="17965" y="237072"/>
                  <a:ext cx="34928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2" name="Google Shape;311;p45"/>
                <p:cNvSpPr/>
                <p:nvPr/>
              </p:nvSpPr>
              <p:spPr>
                <a:xfrm>
                  <a:off x="17965" y="237072"/>
                  <a:ext cx="34928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67"/>
                      </a:lnTo>
                      <a:lnTo>
                        <a:pt x="4675" y="10367"/>
                      </a:lnTo>
                      <a:lnTo>
                        <a:pt x="4675" y="9389"/>
                      </a:lnTo>
                      <a:lnTo>
                        <a:pt x="21600" y="9389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3" name="Google Shape;313;p45"/>
                <p:cNvSpPr/>
                <p:nvPr/>
              </p:nvSpPr>
              <p:spPr>
                <a:xfrm>
                  <a:off x="25525" y="1350568"/>
                  <a:ext cx="55716" cy="547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421" y="0"/>
                      </a:moveTo>
                      <a:lnTo>
                        <a:pt x="6585" y="745"/>
                      </a:lnTo>
                      <a:lnTo>
                        <a:pt x="4758" y="1868"/>
                      </a:lnTo>
                      <a:lnTo>
                        <a:pt x="3292" y="2981"/>
                      </a:lnTo>
                      <a:lnTo>
                        <a:pt x="1827" y="4839"/>
                      </a:lnTo>
                      <a:lnTo>
                        <a:pt x="723" y="6706"/>
                      </a:lnTo>
                      <a:lnTo>
                        <a:pt x="362" y="8565"/>
                      </a:lnTo>
                      <a:lnTo>
                        <a:pt x="0" y="10800"/>
                      </a:lnTo>
                      <a:lnTo>
                        <a:pt x="362" y="13035"/>
                      </a:lnTo>
                      <a:lnTo>
                        <a:pt x="723" y="14894"/>
                      </a:lnTo>
                      <a:lnTo>
                        <a:pt x="1827" y="16761"/>
                      </a:lnTo>
                      <a:lnTo>
                        <a:pt x="3292" y="18619"/>
                      </a:lnTo>
                      <a:lnTo>
                        <a:pt x="4758" y="19742"/>
                      </a:lnTo>
                      <a:lnTo>
                        <a:pt x="6585" y="20855"/>
                      </a:lnTo>
                      <a:lnTo>
                        <a:pt x="8421" y="21600"/>
                      </a:lnTo>
                      <a:lnTo>
                        <a:pt x="12808" y="21600"/>
                      </a:lnTo>
                      <a:lnTo>
                        <a:pt x="15006" y="20855"/>
                      </a:lnTo>
                      <a:lnTo>
                        <a:pt x="16842" y="19742"/>
                      </a:lnTo>
                      <a:lnTo>
                        <a:pt x="18298" y="18619"/>
                      </a:lnTo>
                      <a:lnTo>
                        <a:pt x="19764" y="16761"/>
                      </a:lnTo>
                      <a:lnTo>
                        <a:pt x="20496" y="14894"/>
                      </a:lnTo>
                      <a:lnTo>
                        <a:pt x="21229" y="13035"/>
                      </a:lnTo>
                      <a:lnTo>
                        <a:pt x="21600" y="10800"/>
                      </a:lnTo>
                      <a:lnTo>
                        <a:pt x="21229" y="8565"/>
                      </a:lnTo>
                      <a:lnTo>
                        <a:pt x="20496" y="6706"/>
                      </a:lnTo>
                      <a:lnTo>
                        <a:pt x="19764" y="4839"/>
                      </a:lnTo>
                      <a:lnTo>
                        <a:pt x="18298" y="2981"/>
                      </a:lnTo>
                      <a:lnTo>
                        <a:pt x="16842" y="1868"/>
                      </a:lnTo>
                      <a:lnTo>
                        <a:pt x="15006" y="745"/>
                      </a:lnTo>
                      <a:lnTo>
                        <a:pt x="12808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4" name="Google Shape;314;p45"/>
                <p:cNvSpPr/>
                <p:nvPr/>
              </p:nvSpPr>
              <p:spPr>
                <a:xfrm>
                  <a:off x="21745" y="1342328"/>
                  <a:ext cx="62319" cy="12701"/>
                </a:xfrm>
                <a:prstGeom prst="rect">
                  <a:avLst/>
                </a:pr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5" name="Google Shape;315;p45"/>
                <p:cNvSpPr/>
                <p:nvPr/>
              </p:nvSpPr>
              <p:spPr>
                <a:xfrm>
                  <a:off x="834895" y="236139"/>
                  <a:ext cx="35885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6" name="Google Shape;317;p45"/>
                <p:cNvSpPr/>
                <p:nvPr/>
              </p:nvSpPr>
              <p:spPr>
                <a:xfrm>
                  <a:off x="834895" y="236139"/>
                  <a:ext cx="35885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407"/>
                      </a:lnTo>
                      <a:lnTo>
                        <a:pt x="14789" y="9407"/>
                      </a:lnTo>
                      <a:lnTo>
                        <a:pt x="14789" y="10385"/>
                      </a:lnTo>
                      <a:lnTo>
                        <a:pt x="0" y="10385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7" name="Google Shape;319;p45"/>
                <p:cNvSpPr/>
                <p:nvPr/>
              </p:nvSpPr>
              <p:spPr>
                <a:xfrm>
                  <a:off x="799011" y="237072"/>
                  <a:ext cx="35885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8" name="Google Shape;321;p45"/>
                <p:cNvSpPr/>
                <p:nvPr/>
              </p:nvSpPr>
              <p:spPr>
                <a:xfrm>
                  <a:off x="799011" y="237072"/>
                  <a:ext cx="35885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389"/>
                      </a:lnTo>
                      <a:lnTo>
                        <a:pt x="21600" y="9389"/>
                      </a:lnTo>
                      <a:lnTo>
                        <a:pt x="21600" y="0"/>
                      </a:lnTo>
                      <a:close/>
                      <a:moveTo>
                        <a:pt x="0" y="10367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67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89" name="Google Shape;324;p45"/>
                <p:cNvSpPr/>
                <p:nvPr/>
              </p:nvSpPr>
              <p:spPr>
                <a:xfrm>
                  <a:off x="807504" y="1350568"/>
                  <a:ext cx="54783" cy="547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565" y="0"/>
                      </a:moveTo>
                      <a:lnTo>
                        <a:pt x="6329" y="745"/>
                      </a:lnTo>
                      <a:lnTo>
                        <a:pt x="4471" y="1868"/>
                      </a:lnTo>
                      <a:lnTo>
                        <a:pt x="2981" y="2981"/>
                      </a:lnTo>
                      <a:lnTo>
                        <a:pt x="1868" y="4839"/>
                      </a:lnTo>
                      <a:lnTo>
                        <a:pt x="745" y="6706"/>
                      </a:lnTo>
                      <a:lnTo>
                        <a:pt x="0" y="8565"/>
                      </a:lnTo>
                      <a:lnTo>
                        <a:pt x="0" y="13035"/>
                      </a:lnTo>
                      <a:lnTo>
                        <a:pt x="745" y="14894"/>
                      </a:lnTo>
                      <a:lnTo>
                        <a:pt x="1868" y="16761"/>
                      </a:lnTo>
                      <a:lnTo>
                        <a:pt x="2981" y="18619"/>
                      </a:lnTo>
                      <a:lnTo>
                        <a:pt x="4471" y="19742"/>
                      </a:lnTo>
                      <a:lnTo>
                        <a:pt x="6329" y="20855"/>
                      </a:lnTo>
                      <a:lnTo>
                        <a:pt x="8565" y="21600"/>
                      </a:lnTo>
                      <a:lnTo>
                        <a:pt x="13035" y="21600"/>
                      </a:lnTo>
                      <a:lnTo>
                        <a:pt x="14894" y="20855"/>
                      </a:lnTo>
                      <a:lnTo>
                        <a:pt x="16761" y="19742"/>
                      </a:lnTo>
                      <a:lnTo>
                        <a:pt x="18619" y="18619"/>
                      </a:lnTo>
                      <a:lnTo>
                        <a:pt x="19742" y="16761"/>
                      </a:lnTo>
                      <a:lnTo>
                        <a:pt x="20855" y="14894"/>
                      </a:lnTo>
                      <a:lnTo>
                        <a:pt x="21600" y="13035"/>
                      </a:lnTo>
                      <a:lnTo>
                        <a:pt x="21600" y="8565"/>
                      </a:lnTo>
                      <a:lnTo>
                        <a:pt x="20855" y="6706"/>
                      </a:lnTo>
                      <a:lnTo>
                        <a:pt x="19742" y="4839"/>
                      </a:lnTo>
                      <a:lnTo>
                        <a:pt x="18619" y="2981"/>
                      </a:lnTo>
                      <a:lnTo>
                        <a:pt x="16761" y="1868"/>
                      </a:lnTo>
                      <a:lnTo>
                        <a:pt x="14894" y="745"/>
                      </a:lnTo>
                      <a:lnTo>
                        <a:pt x="13035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0" name="Google Shape;325;p45"/>
                <p:cNvSpPr/>
                <p:nvPr/>
              </p:nvSpPr>
              <p:spPr>
                <a:xfrm>
                  <a:off x="803724" y="1342328"/>
                  <a:ext cx="62343" cy="12701"/>
                </a:xfrm>
                <a:prstGeom prst="rect">
                  <a:avLst/>
                </a:pr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1" name="Google Shape;326;p45"/>
                <p:cNvSpPr/>
                <p:nvPr/>
              </p:nvSpPr>
              <p:spPr>
                <a:xfrm>
                  <a:off x="692293" y="236139"/>
                  <a:ext cx="34951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2" name="Google Shape;328;p45"/>
                <p:cNvSpPr/>
                <p:nvPr/>
              </p:nvSpPr>
              <p:spPr>
                <a:xfrm>
                  <a:off x="692293" y="236139"/>
                  <a:ext cx="34951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407"/>
                      </a:lnTo>
                      <a:lnTo>
                        <a:pt x="21600" y="9407"/>
                      </a:lnTo>
                      <a:lnTo>
                        <a:pt x="21600" y="0"/>
                      </a:lnTo>
                      <a:close/>
                      <a:moveTo>
                        <a:pt x="0" y="10385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85"/>
                      </a:lnTo>
                      <a:close/>
                    </a:path>
                  </a:pathLst>
                </a:cu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3" name="Google Shape;331;p45"/>
                <p:cNvSpPr/>
                <p:nvPr/>
              </p:nvSpPr>
              <p:spPr>
                <a:xfrm>
                  <a:off x="656409" y="237072"/>
                  <a:ext cx="35885" cy="1105938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4" name="Google Shape;333;p45"/>
                <p:cNvSpPr/>
                <p:nvPr/>
              </p:nvSpPr>
              <p:spPr>
                <a:xfrm>
                  <a:off x="656409" y="237072"/>
                  <a:ext cx="35885" cy="11059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9389"/>
                      </a:lnTo>
                      <a:lnTo>
                        <a:pt x="21600" y="9389"/>
                      </a:lnTo>
                      <a:lnTo>
                        <a:pt x="21600" y="0"/>
                      </a:lnTo>
                      <a:close/>
                      <a:moveTo>
                        <a:pt x="0" y="10367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367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5" name="Google Shape;336;p45"/>
                <p:cNvSpPr/>
                <p:nvPr/>
              </p:nvSpPr>
              <p:spPr>
                <a:xfrm>
                  <a:off x="663945" y="1350568"/>
                  <a:ext cx="55740" cy="557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418" y="0"/>
                      </a:moveTo>
                      <a:lnTo>
                        <a:pt x="6591" y="733"/>
                      </a:lnTo>
                      <a:lnTo>
                        <a:pt x="4765" y="1836"/>
                      </a:lnTo>
                      <a:lnTo>
                        <a:pt x="3300" y="2931"/>
                      </a:lnTo>
                      <a:lnTo>
                        <a:pt x="1836" y="4758"/>
                      </a:lnTo>
                      <a:lnTo>
                        <a:pt x="732" y="6594"/>
                      </a:lnTo>
                      <a:lnTo>
                        <a:pt x="371" y="8421"/>
                      </a:lnTo>
                      <a:lnTo>
                        <a:pt x="0" y="10619"/>
                      </a:lnTo>
                      <a:lnTo>
                        <a:pt x="371" y="12817"/>
                      </a:lnTo>
                      <a:lnTo>
                        <a:pt x="732" y="15015"/>
                      </a:lnTo>
                      <a:lnTo>
                        <a:pt x="1836" y="16842"/>
                      </a:lnTo>
                      <a:lnTo>
                        <a:pt x="4765" y="19773"/>
                      </a:lnTo>
                      <a:lnTo>
                        <a:pt x="6591" y="20506"/>
                      </a:lnTo>
                      <a:lnTo>
                        <a:pt x="8788" y="21238"/>
                      </a:lnTo>
                      <a:lnTo>
                        <a:pt x="10985" y="21600"/>
                      </a:lnTo>
                      <a:lnTo>
                        <a:pt x="13182" y="21238"/>
                      </a:lnTo>
                      <a:lnTo>
                        <a:pt x="15009" y="20506"/>
                      </a:lnTo>
                      <a:lnTo>
                        <a:pt x="16835" y="19411"/>
                      </a:lnTo>
                      <a:lnTo>
                        <a:pt x="18300" y="18308"/>
                      </a:lnTo>
                      <a:lnTo>
                        <a:pt x="19764" y="16481"/>
                      </a:lnTo>
                      <a:lnTo>
                        <a:pt x="20868" y="14644"/>
                      </a:lnTo>
                      <a:lnTo>
                        <a:pt x="21229" y="12817"/>
                      </a:lnTo>
                      <a:lnTo>
                        <a:pt x="21600" y="10619"/>
                      </a:lnTo>
                      <a:lnTo>
                        <a:pt x="21229" y="8421"/>
                      </a:lnTo>
                      <a:lnTo>
                        <a:pt x="20868" y="6594"/>
                      </a:lnTo>
                      <a:lnTo>
                        <a:pt x="19764" y="4758"/>
                      </a:lnTo>
                      <a:lnTo>
                        <a:pt x="18300" y="2931"/>
                      </a:lnTo>
                      <a:lnTo>
                        <a:pt x="16835" y="1836"/>
                      </a:lnTo>
                      <a:lnTo>
                        <a:pt x="15009" y="733"/>
                      </a:lnTo>
                      <a:lnTo>
                        <a:pt x="1318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6" name="Google Shape;337;p45"/>
                <p:cNvSpPr/>
                <p:nvPr/>
              </p:nvSpPr>
              <p:spPr>
                <a:xfrm>
                  <a:off x="661122" y="1342328"/>
                  <a:ext cx="62343" cy="12701"/>
                </a:xfrm>
                <a:prstGeom prst="rect">
                  <a:avLst/>
                </a:pr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7" name="Google Shape;338;p45"/>
                <p:cNvSpPr/>
                <p:nvPr/>
              </p:nvSpPr>
              <p:spPr>
                <a:xfrm>
                  <a:off x="25525" y="717794"/>
                  <a:ext cx="157722" cy="50071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8" name="Google Shape;340;p45"/>
                <p:cNvSpPr/>
                <p:nvPr/>
              </p:nvSpPr>
              <p:spPr>
                <a:xfrm>
                  <a:off x="25525" y="717794"/>
                  <a:ext cx="157722" cy="50071"/>
                </a:xfrm>
                <a:prstGeom prst="rect">
                  <a:avLst/>
                </a:pr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499" name="Google Shape;342;p45"/>
                <p:cNvSpPr/>
                <p:nvPr/>
              </p:nvSpPr>
              <p:spPr>
                <a:xfrm>
                  <a:off x="214393" y="717794"/>
                  <a:ext cx="645071" cy="50071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0" name="Google Shape;344;p45"/>
                <p:cNvSpPr/>
                <p:nvPr/>
              </p:nvSpPr>
              <p:spPr>
                <a:xfrm>
                  <a:off x="214393" y="717794"/>
                  <a:ext cx="645071" cy="50071"/>
                </a:xfrm>
                <a:prstGeom prst="rect">
                  <a:avLst/>
                </a:prstGeom>
                <a:solidFill>
                  <a:srgbClr val="E9F1D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1" name="Google Shape;346;p45"/>
                <p:cNvSpPr/>
                <p:nvPr/>
              </p:nvSpPr>
              <p:spPr>
                <a:xfrm>
                  <a:off x="375894" y="575192"/>
                  <a:ext cx="102939" cy="1426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575" y="0"/>
                      </a:moveTo>
                      <a:lnTo>
                        <a:pt x="1983" y="141"/>
                      </a:lnTo>
                      <a:lnTo>
                        <a:pt x="1390" y="428"/>
                      </a:lnTo>
                      <a:lnTo>
                        <a:pt x="597" y="1000"/>
                      </a:lnTo>
                      <a:lnTo>
                        <a:pt x="201" y="1431"/>
                      </a:lnTo>
                      <a:lnTo>
                        <a:pt x="0" y="1859"/>
                      </a:lnTo>
                      <a:lnTo>
                        <a:pt x="0" y="19596"/>
                      </a:lnTo>
                      <a:lnTo>
                        <a:pt x="201" y="20169"/>
                      </a:lnTo>
                      <a:lnTo>
                        <a:pt x="597" y="20455"/>
                      </a:lnTo>
                      <a:lnTo>
                        <a:pt x="994" y="20886"/>
                      </a:lnTo>
                      <a:lnTo>
                        <a:pt x="1390" y="21172"/>
                      </a:lnTo>
                      <a:lnTo>
                        <a:pt x="1983" y="21314"/>
                      </a:lnTo>
                      <a:lnTo>
                        <a:pt x="2575" y="21459"/>
                      </a:lnTo>
                      <a:lnTo>
                        <a:pt x="3368" y="21600"/>
                      </a:lnTo>
                      <a:lnTo>
                        <a:pt x="18232" y="21600"/>
                      </a:lnTo>
                      <a:lnTo>
                        <a:pt x="19025" y="21459"/>
                      </a:lnTo>
                      <a:lnTo>
                        <a:pt x="19622" y="21314"/>
                      </a:lnTo>
                      <a:lnTo>
                        <a:pt x="20019" y="21172"/>
                      </a:lnTo>
                      <a:lnTo>
                        <a:pt x="20611" y="20886"/>
                      </a:lnTo>
                      <a:lnTo>
                        <a:pt x="21008" y="20455"/>
                      </a:lnTo>
                      <a:lnTo>
                        <a:pt x="21208" y="20169"/>
                      </a:lnTo>
                      <a:lnTo>
                        <a:pt x="21404" y="19596"/>
                      </a:lnTo>
                      <a:lnTo>
                        <a:pt x="21600" y="19169"/>
                      </a:lnTo>
                      <a:lnTo>
                        <a:pt x="21600" y="2431"/>
                      </a:lnTo>
                      <a:lnTo>
                        <a:pt x="21404" y="1859"/>
                      </a:lnTo>
                      <a:lnTo>
                        <a:pt x="21208" y="1431"/>
                      </a:lnTo>
                      <a:lnTo>
                        <a:pt x="21008" y="1000"/>
                      </a:lnTo>
                      <a:lnTo>
                        <a:pt x="20611" y="714"/>
                      </a:lnTo>
                      <a:lnTo>
                        <a:pt x="20019" y="428"/>
                      </a:lnTo>
                      <a:lnTo>
                        <a:pt x="19622" y="141"/>
                      </a:lnTo>
                      <a:lnTo>
                        <a:pt x="19025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2" name="Google Shape;348;p45"/>
                <p:cNvSpPr/>
                <p:nvPr/>
              </p:nvSpPr>
              <p:spPr>
                <a:xfrm>
                  <a:off x="380630" y="575192"/>
                  <a:ext cx="98203" cy="1426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489" y="0"/>
                      </a:moveTo>
                      <a:lnTo>
                        <a:pt x="1657" y="141"/>
                      </a:lnTo>
                      <a:lnTo>
                        <a:pt x="1037" y="286"/>
                      </a:lnTo>
                      <a:lnTo>
                        <a:pt x="1037" y="19024"/>
                      </a:lnTo>
                      <a:lnTo>
                        <a:pt x="831" y="19455"/>
                      </a:lnTo>
                      <a:lnTo>
                        <a:pt x="621" y="20027"/>
                      </a:lnTo>
                      <a:lnTo>
                        <a:pt x="416" y="20455"/>
                      </a:lnTo>
                      <a:lnTo>
                        <a:pt x="0" y="20741"/>
                      </a:lnTo>
                      <a:lnTo>
                        <a:pt x="416" y="21172"/>
                      </a:lnTo>
                      <a:lnTo>
                        <a:pt x="1037" y="21314"/>
                      </a:lnTo>
                      <a:lnTo>
                        <a:pt x="1657" y="21459"/>
                      </a:lnTo>
                      <a:lnTo>
                        <a:pt x="2489" y="21600"/>
                      </a:lnTo>
                      <a:lnTo>
                        <a:pt x="18069" y="21600"/>
                      </a:lnTo>
                      <a:lnTo>
                        <a:pt x="18901" y="21459"/>
                      </a:lnTo>
                      <a:lnTo>
                        <a:pt x="19527" y="21314"/>
                      </a:lnTo>
                      <a:lnTo>
                        <a:pt x="19943" y="21172"/>
                      </a:lnTo>
                      <a:lnTo>
                        <a:pt x="20563" y="20886"/>
                      </a:lnTo>
                      <a:lnTo>
                        <a:pt x="20979" y="20455"/>
                      </a:lnTo>
                      <a:lnTo>
                        <a:pt x="21190" y="20169"/>
                      </a:lnTo>
                      <a:lnTo>
                        <a:pt x="21395" y="19596"/>
                      </a:lnTo>
                      <a:lnTo>
                        <a:pt x="21600" y="19169"/>
                      </a:lnTo>
                      <a:lnTo>
                        <a:pt x="21600" y="2431"/>
                      </a:lnTo>
                      <a:lnTo>
                        <a:pt x="21395" y="1859"/>
                      </a:lnTo>
                      <a:lnTo>
                        <a:pt x="21190" y="1431"/>
                      </a:lnTo>
                      <a:lnTo>
                        <a:pt x="20979" y="1000"/>
                      </a:lnTo>
                      <a:lnTo>
                        <a:pt x="20563" y="714"/>
                      </a:lnTo>
                      <a:lnTo>
                        <a:pt x="19943" y="428"/>
                      </a:lnTo>
                      <a:lnTo>
                        <a:pt x="19527" y="141"/>
                      </a:lnTo>
                      <a:lnTo>
                        <a:pt x="18901" y="0"/>
                      </a:lnTo>
                      <a:close/>
                    </a:path>
                  </a:pathLst>
                </a:custGeom>
                <a:solidFill>
                  <a:srgbClr val="B2CF8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3" name="Google Shape;350;p45"/>
                <p:cNvSpPr/>
                <p:nvPr/>
              </p:nvSpPr>
              <p:spPr>
                <a:xfrm>
                  <a:off x="442949" y="615789"/>
                  <a:ext cx="35884" cy="71792"/>
                </a:xfrm>
                <a:prstGeom prst="rect">
                  <a:avLst/>
                </a:pr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4" name="Google Shape;351;p45"/>
                <p:cNvSpPr/>
                <p:nvPr/>
              </p:nvSpPr>
              <p:spPr>
                <a:xfrm>
                  <a:off x="397615" y="615789"/>
                  <a:ext cx="35885" cy="71792"/>
                </a:xfrm>
                <a:prstGeom prst="rect">
                  <a:avLst/>
                </a:pr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5" name="Google Shape;352;p45"/>
                <p:cNvSpPr/>
                <p:nvPr/>
              </p:nvSpPr>
              <p:spPr>
                <a:xfrm>
                  <a:off x="390056" y="556293"/>
                  <a:ext cx="74615" cy="189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24" y="0"/>
                      </a:moveTo>
                      <a:lnTo>
                        <a:pt x="277" y="1094"/>
                      </a:lnTo>
                      <a:lnTo>
                        <a:pt x="0" y="3254"/>
                      </a:lnTo>
                      <a:lnTo>
                        <a:pt x="0" y="18346"/>
                      </a:lnTo>
                      <a:lnTo>
                        <a:pt x="277" y="20506"/>
                      </a:lnTo>
                      <a:lnTo>
                        <a:pt x="824" y="21600"/>
                      </a:lnTo>
                      <a:lnTo>
                        <a:pt x="20783" y="21600"/>
                      </a:lnTo>
                      <a:lnTo>
                        <a:pt x="21330" y="20506"/>
                      </a:lnTo>
                      <a:lnTo>
                        <a:pt x="21600" y="18346"/>
                      </a:lnTo>
                      <a:lnTo>
                        <a:pt x="21600" y="3254"/>
                      </a:lnTo>
                      <a:lnTo>
                        <a:pt x="21330" y="1094"/>
                      </a:lnTo>
                      <a:lnTo>
                        <a:pt x="20783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6" name="Google Shape;353;p45"/>
                <p:cNvSpPr/>
                <p:nvPr/>
              </p:nvSpPr>
              <p:spPr>
                <a:xfrm>
                  <a:off x="273912" y="562920"/>
                  <a:ext cx="111432" cy="1548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292" y="0"/>
                      </a:moveTo>
                      <a:lnTo>
                        <a:pt x="2560" y="130"/>
                      </a:lnTo>
                      <a:lnTo>
                        <a:pt x="2013" y="260"/>
                      </a:lnTo>
                      <a:lnTo>
                        <a:pt x="1461" y="394"/>
                      </a:lnTo>
                      <a:lnTo>
                        <a:pt x="914" y="657"/>
                      </a:lnTo>
                      <a:lnTo>
                        <a:pt x="547" y="1051"/>
                      </a:lnTo>
                      <a:lnTo>
                        <a:pt x="181" y="1448"/>
                      </a:lnTo>
                      <a:lnTo>
                        <a:pt x="0" y="1842"/>
                      </a:lnTo>
                      <a:lnTo>
                        <a:pt x="0" y="19625"/>
                      </a:lnTo>
                      <a:lnTo>
                        <a:pt x="181" y="20152"/>
                      </a:lnTo>
                      <a:lnTo>
                        <a:pt x="547" y="20546"/>
                      </a:lnTo>
                      <a:lnTo>
                        <a:pt x="914" y="20809"/>
                      </a:lnTo>
                      <a:lnTo>
                        <a:pt x="1461" y="21206"/>
                      </a:lnTo>
                      <a:lnTo>
                        <a:pt x="2013" y="21336"/>
                      </a:lnTo>
                      <a:lnTo>
                        <a:pt x="2560" y="21470"/>
                      </a:lnTo>
                      <a:lnTo>
                        <a:pt x="3292" y="21600"/>
                      </a:lnTo>
                      <a:lnTo>
                        <a:pt x="18303" y="21600"/>
                      </a:lnTo>
                      <a:lnTo>
                        <a:pt x="19036" y="21470"/>
                      </a:lnTo>
                      <a:lnTo>
                        <a:pt x="19587" y="21336"/>
                      </a:lnTo>
                      <a:lnTo>
                        <a:pt x="20135" y="21206"/>
                      </a:lnTo>
                      <a:lnTo>
                        <a:pt x="21053" y="20546"/>
                      </a:lnTo>
                      <a:lnTo>
                        <a:pt x="21234" y="20152"/>
                      </a:lnTo>
                      <a:lnTo>
                        <a:pt x="21419" y="19625"/>
                      </a:lnTo>
                      <a:lnTo>
                        <a:pt x="21600" y="19228"/>
                      </a:lnTo>
                      <a:lnTo>
                        <a:pt x="21600" y="2369"/>
                      </a:lnTo>
                      <a:lnTo>
                        <a:pt x="21419" y="1842"/>
                      </a:lnTo>
                      <a:lnTo>
                        <a:pt x="21234" y="1448"/>
                      </a:lnTo>
                      <a:lnTo>
                        <a:pt x="21053" y="1051"/>
                      </a:lnTo>
                      <a:lnTo>
                        <a:pt x="20686" y="657"/>
                      </a:lnTo>
                      <a:lnTo>
                        <a:pt x="20135" y="394"/>
                      </a:lnTo>
                      <a:lnTo>
                        <a:pt x="19587" y="260"/>
                      </a:lnTo>
                      <a:lnTo>
                        <a:pt x="19036" y="130"/>
                      </a:lnTo>
                      <a:lnTo>
                        <a:pt x="18303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7" name="Google Shape;355;p45"/>
                <p:cNvSpPr/>
                <p:nvPr/>
              </p:nvSpPr>
              <p:spPr>
                <a:xfrm>
                  <a:off x="273912" y="562920"/>
                  <a:ext cx="111432" cy="1548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292" y="0"/>
                      </a:moveTo>
                      <a:lnTo>
                        <a:pt x="2560" y="130"/>
                      </a:lnTo>
                      <a:lnTo>
                        <a:pt x="2013" y="260"/>
                      </a:lnTo>
                      <a:lnTo>
                        <a:pt x="1461" y="394"/>
                      </a:lnTo>
                      <a:lnTo>
                        <a:pt x="914" y="657"/>
                      </a:lnTo>
                      <a:lnTo>
                        <a:pt x="547" y="1051"/>
                      </a:lnTo>
                      <a:lnTo>
                        <a:pt x="181" y="1448"/>
                      </a:lnTo>
                      <a:lnTo>
                        <a:pt x="0" y="1842"/>
                      </a:lnTo>
                      <a:lnTo>
                        <a:pt x="0" y="19625"/>
                      </a:lnTo>
                      <a:lnTo>
                        <a:pt x="181" y="20152"/>
                      </a:lnTo>
                      <a:lnTo>
                        <a:pt x="547" y="20546"/>
                      </a:lnTo>
                      <a:lnTo>
                        <a:pt x="914" y="20809"/>
                      </a:lnTo>
                      <a:lnTo>
                        <a:pt x="1461" y="21206"/>
                      </a:lnTo>
                      <a:lnTo>
                        <a:pt x="2013" y="21336"/>
                      </a:lnTo>
                      <a:lnTo>
                        <a:pt x="2560" y="21470"/>
                      </a:lnTo>
                      <a:lnTo>
                        <a:pt x="3292" y="21600"/>
                      </a:lnTo>
                      <a:lnTo>
                        <a:pt x="18303" y="21600"/>
                      </a:lnTo>
                      <a:lnTo>
                        <a:pt x="19036" y="21470"/>
                      </a:lnTo>
                      <a:lnTo>
                        <a:pt x="19587" y="21336"/>
                      </a:lnTo>
                      <a:lnTo>
                        <a:pt x="20135" y="21206"/>
                      </a:lnTo>
                      <a:lnTo>
                        <a:pt x="21053" y="20546"/>
                      </a:lnTo>
                      <a:lnTo>
                        <a:pt x="21234" y="20152"/>
                      </a:lnTo>
                      <a:lnTo>
                        <a:pt x="21419" y="19625"/>
                      </a:lnTo>
                      <a:lnTo>
                        <a:pt x="21600" y="19228"/>
                      </a:lnTo>
                      <a:lnTo>
                        <a:pt x="21600" y="1975"/>
                      </a:lnTo>
                      <a:lnTo>
                        <a:pt x="21053" y="1184"/>
                      </a:lnTo>
                      <a:lnTo>
                        <a:pt x="20320" y="524"/>
                      </a:lnTo>
                      <a:lnTo>
                        <a:pt x="19402" y="130"/>
                      </a:lnTo>
                      <a:lnTo>
                        <a:pt x="18303" y="0"/>
                      </a:lnTo>
                      <a:close/>
                    </a:path>
                  </a:pathLst>
                </a:custGeom>
                <a:solidFill>
                  <a:srgbClr val="C8DDA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8" name="Google Shape;357;p45"/>
                <p:cNvSpPr/>
                <p:nvPr/>
              </p:nvSpPr>
              <p:spPr>
                <a:xfrm>
                  <a:off x="309796" y="607296"/>
                  <a:ext cx="63276" cy="77438"/>
                </a:xfrm>
                <a:prstGeom prst="rect">
                  <a:avLst/>
                </a:pr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09" name="Google Shape;358;p45"/>
                <p:cNvSpPr/>
                <p:nvPr/>
              </p:nvSpPr>
              <p:spPr>
                <a:xfrm>
                  <a:off x="289007" y="542131"/>
                  <a:ext cx="81218" cy="20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57" y="0"/>
                      </a:moveTo>
                      <a:lnTo>
                        <a:pt x="254" y="1964"/>
                      </a:lnTo>
                      <a:lnTo>
                        <a:pt x="0" y="2933"/>
                      </a:lnTo>
                      <a:lnTo>
                        <a:pt x="0" y="18642"/>
                      </a:lnTo>
                      <a:lnTo>
                        <a:pt x="757" y="21600"/>
                      </a:lnTo>
                      <a:lnTo>
                        <a:pt x="20849" y="21600"/>
                      </a:lnTo>
                      <a:lnTo>
                        <a:pt x="21097" y="19636"/>
                      </a:lnTo>
                      <a:lnTo>
                        <a:pt x="21600" y="18642"/>
                      </a:lnTo>
                      <a:lnTo>
                        <a:pt x="21600" y="2933"/>
                      </a:lnTo>
                      <a:lnTo>
                        <a:pt x="21097" y="1964"/>
                      </a:lnTo>
                      <a:lnTo>
                        <a:pt x="20849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10" name="Google Shape;359;p45"/>
                <p:cNvSpPr/>
                <p:nvPr/>
              </p:nvSpPr>
              <p:spPr>
                <a:xfrm>
                  <a:off x="99182" y="6626"/>
                  <a:ext cx="237049" cy="146407"/>
                </a:xfrm>
                <a:prstGeom prst="rect">
                  <a:avLst/>
                </a:pr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11" name="Google Shape;361;p45"/>
                <p:cNvSpPr/>
                <p:nvPr/>
              </p:nvSpPr>
              <p:spPr>
                <a:xfrm>
                  <a:off x="178509" y="67078"/>
                  <a:ext cx="157722" cy="85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3324"/>
                      </a:lnTo>
                      <a:lnTo>
                        <a:pt x="21600" y="3324"/>
                      </a:lnTo>
                      <a:lnTo>
                        <a:pt x="21600" y="0"/>
                      </a:lnTo>
                      <a:close/>
                      <a:moveTo>
                        <a:pt x="0" y="6408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6408"/>
                      </a:lnTo>
                      <a:close/>
                    </a:path>
                  </a:pathLst>
                </a:custGeom>
                <a:solidFill>
                  <a:srgbClr val="A7C87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grpSp>
              <p:nvGrpSpPr>
                <p:cNvPr id="515" name="Google Shape;364;p45"/>
                <p:cNvGrpSpPr/>
                <p:nvPr/>
              </p:nvGrpSpPr>
              <p:grpSpPr>
                <a:xfrm>
                  <a:off x="178509" y="6626"/>
                  <a:ext cx="157722" cy="60453"/>
                  <a:chOff x="0" y="0"/>
                  <a:chExt cx="157721" cy="60452"/>
                </a:xfrm>
              </p:grpSpPr>
              <p:sp>
                <p:nvSpPr>
                  <p:cNvPr id="512" name="Line"/>
                  <p:cNvSpPr/>
                  <p:nvPr/>
                </p:nvSpPr>
                <p:spPr>
                  <a:xfrm flipH="1" flipV="1">
                    <a:off x="0" y="0"/>
                    <a:ext cx="157722" cy="1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513" name="Line"/>
                  <p:cNvSpPr/>
                  <p:nvPr/>
                </p:nvSpPr>
                <p:spPr>
                  <a:xfrm>
                    <a:off x="0" y="0"/>
                    <a:ext cx="157722" cy="604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</a:path>
                    </a:pathLst>
                  </a:cu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</a:p>
                </p:txBody>
              </p:sp>
              <p:sp>
                <p:nvSpPr>
                  <p:cNvPr id="514" name="Line"/>
                  <p:cNvSpPr/>
                  <p:nvPr/>
                </p:nvSpPr>
                <p:spPr>
                  <a:xfrm flipV="1">
                    <a:off x="157721" y="0"/>
                    <a:ext cx="1" cy="60453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516" name="Google Shape;366;p45"/>
                <p:cNvSpPr/>
                <p:nvPr/>
              </p:nvSpPr>
              <p:spPr>
                <a:xfrm>
                  <a:off x="99182" y="6626"/>
                  <a:ext cx="79328" cy="60453"/>
                </a:xfrm>
                <a:prstGeom prst="rect">
                  <a:avLst/>
                </a:prstGeom>
                <a:solidFill>
                  <a:srgbClr val="C8DDA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17" name="Google Shape;368;p45"/>
                <p:cNvSpPr/>
                <p:nvPr/>
              </p:nvSpPr>
              <p:spPr>
                <a:xfrm>
                  <a:off x="178509" y="6626"/>
                  <a:ext cx="157722" cy="60453"/>
                </a:xfrm>
                <a:prstGeom prst="rect">
                  <a:avLst/>
                </a:prstGeom>
                <a:solidFill>
                  <a:srgbClr val="D3E4B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18" name="Google Shape;370;p45"/>
                <p:cNvSpPr/>
                <p:nvPr/>
              </p:nvSpPr>
              <p:spPr>
                <a:xfrm>
                  <a:off x="99182" y="80093"/>
                  <a:ext cx="79328" cy="12701"/>
                </a:xfrm>
                <a:prstGeom prst="rect">
                  <a:avLst/>
                </a:prstGeom>
                <a:solidFill>
                  <a:srgbClr val="C8DDA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19" name="Google Shape;372;p45"/>
                <p:cNvSpPr/>
                <p:nvPr/>
              </p:nvSpPr>
              <p:spPr>
                <a:xfrm>
                  <a:off x="178509" y="80093"/>
                  <a:ext cx="157722" cy="12701"/>
                </a:xfrm>
                <a:prstGeom prst="rect">
                  <a:avLst/>
                </a:prstGeom>
                <a:solidFill>
                  <a:srgbClr val="D3E4B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0" name="Google Shape;374;p45"/>
                <p:cNvSpPr/>
                <p:nvPr/>
              </p:nvSpPr>
              <p:spPr>
                <a:xfrm>
                  <a:off x="190781" y="105809"/>
                  <a:ext cx="133178" cy="33995"/>
                </a:xfrm>
                <a:prstGeom prst="rect">
                  <a:avLst/>
                </a:pr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1" name="Google Shape;375;p45"/>
                <p:cNvSpPr/>
                <p:nvPr/>
              </p:nvSpPr>
              <p:spPr>
                <a:xfrm>
                  <a:off x="640333" y="23"/>
                  <a:ext cx="83132" cy="97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878" y="0"/>
                      </a:moveTo>
                      <a:lnTo>
                        <a:pt x="19145" y="207"/>
                      </a:lnTo>
                      <a:lnTo>
                        <a:pt x="18654" y="420"/>
                      </a:lnTo>
                      <a:lnTo>
                        <a:pt x="249" y="19294"/>
                      </a:lnTo>
                      <a:lnTo>
                        <a:pt x="0" y="19714"/>
                      </a:lnTo>
                      <a:lnTo>
                        <a:pt x="0" y="20761"/>
                      </a:lnTo>
                      <a:lnTo>
                        <a:pt x="491" y="21393"/>
                      </a:lnTo>
                      <a:lnTo>
                        <a:pt x="1231" y="21600"/>
                      </a:lnTo>
                      <a:lnTo>
                        <a:pt x="1722" y="21600"/>
                      </a:lnTo>
                      <a:lnTo>
                        <a:pt x="2455" y="21393"/>
                      </a:lnTo>
                      <a:lnTo>
                        <a:pt x="2946" y="21180"/>
                      </a:lnTo>
                      <a:lnTo>
                        <a:pt x="21351" y="2306"/>
                      </a:lnTo>
                      <a:lnTo>
                        <a:pt x="21600" y="1886"/>
                      </a:lnTo>
                      <a:lnTo>
                        <a:pt x="21600" y="839"/>
                      </a:lnTo>
                      <a:lnTo>
                        <a:pt x="21109" y="207"/>
                      </a:lnTo>
                      <a:lnTo>
                        <a:pt x="20369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2" name="Google Shape;377;p45"/>
                <p:cNvSpPr/>
                <p:nvPr/>
              </p:nvSpPr>
              <p:spPr>
                <a:xfrm>
                  <a:off x="663012" y="23"/>
                  <a:ext cx="84064" cy="982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658" y="0"/>
                      </a:moveTo>
                      <a:lnTo>
                        <a:pt x="18926" y="205"/>
                      </a:lnTo>
                      <a:lnTo>
                        <a:pt x="18441" y="621"/>
                      </a:lnTo>
                      <a:lnTo>
                        <a:pt x="486" y="19106"/>
                      </a:lnTo>
                      <a:lnTo>
                        <a:pt x="0" y="19727"/>
                      </a:lnTo>
                      <a:lnTo>
                        <a:pt x="0" y="20143"/>
                      </a:lnTo>
                      <a:lnTo>
                        <a:pt x="240" y="20769"/>
                      </a:lnTo>
                      <a:lnTo>
                        <a:pt x="486" y="21184"/>
                      </a:lnTo>
                      <a:lnTo>
                        <a:pt x="1211" y="21390"/>
                      </a:lnTo>
                      <a:lnTo>
                        <a:pt x="1942" y="21600"/>
                      </a:lnTo>
                      <a:lnTo>
                        <a:pt x="2428" y="21390"/>
                      </a:lnTo>
                      <a:lnTo>
                        <a:pt x="2914" y="20974"/>
                      </a:lnTo>
                      <a:lnTo>
                        <a:pt x="21114" y="2494"/>
                      </a:lnTo>
                      <a:lnTo>
                        <a:pt x="21354" y="1868"/>
                      </a:lnTo>
                      <a:lnTo>
                        <a:pt x="21600" y="1452"/>
                      </a:lnTo>
                      <a:lnTo>
                        <a:pt x="21354" y="831"/>
                      </a:lnTo>
                      <a:lnTo>
                        <a:pt x="20869" y="416"/>
                      </a:lnTo>
                      <a:lnTo>
                        <a:pt x="20143" y="205"/>
                      </a:lnTo>
                      <a:lnTo>
                        <a:pt x="19658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3" name="Google Shape;379;p45"/>
                <p:cNvSpPr/>
                <p:nvPr/>
              </p:nvSpPr>
              <p:spPr>
                <a:xfrm>
                  <a:off x="681910" y="4736"/>
                  <a:ext cx="84041" cy="982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657" y="0"/>
                      </a:moveTo>
                      <a:lnTo>
                        <a:pt x="19171" y="210"/>
                      </a:lnTo>
                      <a:lnTo>
                        <a:pt x="18686" y="626"/>
                      </a:lnTo>
                      <a:lnTo>
                        <a:pt x="480" y="19106"/>
                      </a:lnTo>
                      <a:lnTo>
                        <a:pt x="240" y="19732"/>
                      </a:lnTo>
                      <a:lnTo>
                        <a:pt x="0" y="20353"/>
                      </a:lnTo>
                      <a:lnTo>
                        <a:pt x="240" y="20769"/>
                      </a:lnTo>
                      <a:lnTo>
                        <a:pt x="1211" y="21600"/>
                      </a:lnTo>
                      <a:lnTo>
                        <a:pt x="1937" y="21600"/>
                      </a:lnTo>
                      <a:lnTo>
                        <a:pt x="2668" y="21395"/>
                      </a:lnTo>
                      <a:lnTo>
                        <a:pt x="3154" y="20979"/>
                      </a:lnTo>
                      <a:lnTo>
                        <a:pt x="21114" y="2494"/>
                      </a:lnTo>
                      <a:lnTo>
                        <a:pt x="21600" y="2078"/>
                      </a:lnTo>
                      <a:lnTo>
                        <a:pt x="21600" y="1457"/>
                      </a:lnTo>
                      <a:lnTo>
                        <a:pt x="21360" y="831"/>
                      </a:lnTo>
                      <a:lnTo>
                        <a:pt x="20874" y="416"/>
                      </a:lnTo>
                      <a:lnTo>
                        <a:pt x="20389" y="210"/>
                      </a:lnTo>
                      <a:lnTo>
                        <a:pt x="19657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4" name="Google Shape;381;p45"/>
                <p:cNvSpPr/>
                <p:nvPr/>
              </p:nvSpPr>
              <p:spPr>
                <a:xfrm>
                  <a:off x="414624" y="34974"/>
                  <a:ext cx="367379" cy="462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88" y="0"/>
                      </a:moveTo>
                      <a:lnTo>
                        <a:pt x="944" y="436"/>
                      </a:lnTo>
                      <a:lnTo>
                        <a:pt x="556" y="1318"/>
                      </a:lnTo>
                      <a:lnTo>
                        <a:pt x="388" y="2200"/>
                      </a:lnTo>
                      <a:lnTo>
                        <a:pt x="222" y="3529"/>
                      </a:lnTo>
                      <a:lnTo>
                        <a:pt x="111" y="5283"/>
                      </a:lnTo>
                      <a:lnTo>
                        <a:pt x="0" y="7047"/>
                      </a:lnTo>
                      <a:lnTo>
                        <a:pt x="0" y="11023"/>
                      </a:lnTo>
                      <a:lnTo>
                        <a:pt x="111" y="14553"/>
                      </a:lnTo>
                      <a:lnTo>
                        <a:pt x="222" y="16753"/>
                      </a:lnTo>
                      <a:lnTo>
                        <a:pt x="222" y="17188"/>
                      </a:lnTo>
                      <a:lnTo>
                        <a:pt x="388" y="18517"/>
                      </a:lnTo>
                      <a:lnTo>
                        <a:pt x="556" y="19400"/>
                      </a:lnTo>
                      <a:lnTo>
                        <a:pt x="722" y="19400"/>
                      </a:lnTo>
                      <a:lnTo>
                        <a:pt x="944" y="18953"/>
                      </a:lnTo>
                      <a:lnTo>
                        <a:pt x="1110" y="18071"/>
                      </a:lnTo>
                      <a:lnTo>
                        <a:pt x="1166" y="16753"/>
                      </a:lnTo>
                      <a:lnTo>
                        <a:pt x="1221" y="14988"/>
                      </a:lnTo>
                      <a:lnTo>
                        <a:pt x="1166" y="13670"/>
                      </a:lnTo>
                      <a:lnTo>
                        <a:pt x="1055" y="11023"/>
                      </a:lnTo>
                      <a:lnTo>
                        <a:pt x="1000" y="9694"/>
                      </a:lnTo>
                      <a:lnTo>
                        <a:pt x="1000" y="8812"/>
                      </a:lnTo>
                      <a:lnTo>
                        <a:pt x="1221" y="7930"/>
                      </a:lnTo>
                      <a:lnTo>
                        <a:pt x="1554" y="7930"/>
                      </a:lnTo>
                      <a:lnTo>
                        <a:pt x="1999" y="8376"/>
                      </a:lnTo>
                      <a:lnTo>
                        <a:pt x="2498" y="9259"/>
                      </a:lnTo>
                      <a:lnTo>
                        <a:pt x="3665" y="11023"/>
                      </a:lnTo>
                      <a:lnTo>
                        <a:pt x="4775" y="13224"/>
                      </a:lnTo>
                      <a:lnTo>
                        <a:pt x="6275" y="16306"/>
                      </a:lnTo>
                      <a:lnTo>
                        <a:pt x="7774" y="18953"/>
                      </a:lnTo>
                      <a:lnTo>
                        <a:pt x="9273" y="20718"/>
                      </a:lnTo>
                      <a:lnTo>
                        <a:pt x="10051" y="21600"/>
                      </a:lnTo>
                      <a:lnTo>
                        <a:pt x="11494" y="21600"/>
                      </a:lnTo>
                      <a:lnTo>
                        <a:pt x="12272" y="20718"/>
                      </a:lnTo>
                      <a:lnTo>
                        <a:pt x="13771" y="18953"/>
                      </a:lnTo>
                      <a:lnTo>
                        <a:pt x="15271" y="16306"/>
                      </a:lnTo>
                      <a:lnTo>
                        <a:pt x="16770" y="13670"/>
                      </a:lnTo>
                      <a:lnTo>
                        <a:pt x="17880" y="11023"/>
                      </a:lnTo>
                      <a:lnTo>
                        <a:pt x="19046" y="9259"/>
                      </a:lnTo>
                      <a:lnTo>
                        <a:pt x="19546" y="8376"/>
                      </a:lnTo>
                      <a:lnTo>
                        <a:pt x="19990" y="7930"/>
                      </a:lnTo>
                      <a:lnTo>
                        <a:pt x="20323" y="8376"/>
                      </a:lnTo>
                      <a:lnTo>
                        <a:pt x="20490" y="8812"/>
                      </a:lnTo>
                      <a:lnTo>
                        <a:pt x="20490" y="11459"/>
                      </a:lnTo>
                      <a:lnTo>
                        <a:pt x="20379" y="13670"/>
                      </a:lnTo>
                      <a:lnTo>
                        <a:pt x="20323" y="15424"/>
                      </a:lnTo>
                      <a:lnTo>
                        <a:pt x="20379" y="16753"/>
                      </a:lnTo>
                      <a:lnTo>
                        <a:pt x="20490" y="18071"/>
                      </a:lnTo>
                      <a:lnTo>
                        <a:pt x="20656" y="18953"/>
                      </a:lnTo>
                      <a:lnTo>
                        <a:pt x="20878" y="19400"/>
                      </a:lnTo>
                      <a:lnTo>
                        <a:pt x="21046" y="18953"/>
                      </a:lnTo>
                      <a:lnTo>
                        <a:pt x="21212" y="18071"/>
                      </a:lnTo>
                      <a:lnTo>
                        <a:pt x="21323" y="16753"/>
                      </a:lnTo>
                      <a:lnTo>
                        <a:pt x="21434" y="14553"/>
                      </a:lnTo>
                      <a:lnTo>
                        <a:pt x="21545" y="11023"/>
                      </a:lnTo>
                      <a:lnTo>
                        <a:pt x="21600" y="8812"/>
                      </a:lnTo>
                      <a:lnTo>
                        <a:pt x="21545" y="7047"/>
                      </a:lnTo>
                      <a:lnTo>
                        <a:pt x="21489" y="5283"/>
                      </a:lnTo>
                      <a:lnTo>
                        <a:pt x="21323" y="3529"/>
                      </a:lnTo>
                      <a:lnTo>
                        <a:pt x="21156" y="2200"/>
                      </a:lnTo>
                      <a:lnTo>
                        <a:pt x="20990" y="1318"/>
                      </a:lnTo>
                      <a:lnTo>
                        <a:pt x="20601" y="436"/>
                      </a:lnTo>
                      <a:lnTo>
                        <a:pt x="20157" y="0"/>
                      </a:lnTo>
                      <a:lnTo>
                        <a:pt x="19601" y="0"/>
                      </a:lnTo>
                      <a:lnTo>
                        <a:pt x="18935" y="882"/>
                      </a:lnTo>
                      <a:lnTo>
                        <a:pt x="18213" y="2200"/>
                      </a:lnTo>
                      <a:lnTo>
                        <a:pt x="16492" y="5283"/>
                      </a:lnTo>
                      <a:lnTo>
                        <a:pt x="15103" y="8376"/>
                      </a:lnTo>
                      <a:lnTo>
                        <a:pt x="13604" y="11023"/>
                      </a:lnTo>
                      <a:lnTo>
                        <a:pt x="12161" y="12788"/>
                      </a:lnTo>
                      <a:lnTo>
                        <a:pt x="11439" y="13224"/>
                      </a:lnTo>
                      <a:lnTo>
                        <a:pt x="10773" y="13670"/>
                      </a:lnTo>
                      <a:lnTo>
                        <a:pt x="10106" y="13224"/>
                      </a:lnTo>
                      <a:lnTo>
                        <a:pt x="9384" y="12788"/>
                      </a:lnTo>
                      <a:lnTo>
                        <a:pt x="7940" y="11023"/>
                      </a:lnTo>
                      <a:lnTo>
                        <a:pt x="6497" y="8376"/>
                      </a:lnTo>
                      <a:lnTo>
                        <a:pt x="5054" y="5283"/>
                      </a:lnTo>
                      <a:lnTo>
                        <a:pt x="3332" y="2200"/>
                      </a:lnTo>
                      <a:lnTo>
                        <a:pt x="2609" y="882"/>
                      </a:lnTo>
                      <a:lnTo>
                        <a:pt x="1999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5" name="Google Shape;383;p45"/>
                <p:cNvSpPr/>
                <p:nvPr/>
              </p:nvSpPr>
              <p:spPr>
                <a:xfrm>
                  <a:off x="414624" y="34974"/>
                  <a:ext cx="367379" cy="462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10" y="0"/>
                      </a:moveTo>
                      <a:lnTo>
                        <a:pt x="778" y="882"/>
                      </a:lnTo>
                      <a:lnTo>
                        <a:pt x="444" y="1765"/>
                      </a:lnTo>
                      <a:lnTo>
                        <a:pt x="222" y="3529"/>
                      </a:lnTo>
                      <a:lnTo>
                        <a:pt x="111" y="4847"/>
                      </a:lnTo>
                      <a:lnTo>
                        <a:pt x="55" y="6165"/>
                      </a:lnTo>
                      <a:lnTo>
                        <a:pt x="0" y="9259"/>
                      </a:lnTo>
                      <a:lnTo>
                        <a:pt x="0" y="11459"/>
                      </a:lnTo>
                      <a:lnTo>
                        <a:pt x="55" y="13670"/>
                      </a:lnTo>
                      <a:lnTo>
                        <a:pt x="222" y="16753"/>
                      </a:lnTo>
                      <a:lnTo>
                        <a:pt x="222" y="17188"/>
                      </a:lnTo>
                      <a:lnTo>
                        <a:pt x="444" y="18953"/>
                      </a:lnTo>
                      <a:lnTo>
                        <a:pt x="556" y="19400"/>
                      </a:lnTo>
                      <a:lnTo>
                        <a:pt x="722" y="19400"/>
                      </a:lnTo>
                      <a:lnTo>
                        <a:pt x="944" y="18953"/>
                      </a:lnTo>
                      <a:lnTo>
                        <a:pt x="1055" y="18517"/>
                      </a:lnTo>
                      <a:lnTo>
                        <a:pt x="1166" y="17635"/>
                      </a:lnTo>
                      <a:lnTo>
                        <a:pt x="1221" y="16753"/>
                      </a:lnTo>
                      <a:lnTo>
                        <a:pt x="1221" y="15424"/>
                      </a:lnTo>
                      <a:lnTo>
                        <a:pt x="1166" y="13670"/>
                      </a:lnTo>
                      <a:lnTo>
                        <a:pt x="1055" y="10577"/>
                      </a:lnTo>
                      <a:lnTo>
                        <a:pt x="1000" y="9259"/>
                      </a:lnTo>
                      <a:lnTo>
                        <a:pt x="1000" y="8812"/>
                      </a:lnTo>
                      <a:lnTo>
                        <a:pt x="1166" y="8376"/>
                      </a:lnTo>
                      <a:lnTo>
                        <a:pt x="1443" y="7930"/>
                      </a:lnTo>
                      <a:lnTo>
                        <a:pt x="2110" y="8376"/>
                      </a:lnTo>
                      <a:lnTo>
                        <a:pt x="2942" y="9694"/>
                      </a:lnTo>
                      <a:lnTo>
                        <a:pt x="4775" y="13224"/>
                      </a:lnTo>
                      <a:lnTo>
                        <a:pt x="6275" y="16306"/>
                      </a:lnTo>
                      <a:lnTo>
                        <a:pt x="7774" y="18953"/>
                      </a:lnTo>
                      <a:lnTo>
                        <a:pt x="9273" y="20718"/>
                      </a:lnTo>
                      <a:lnTo>
                        <a:pt x="10051" y="21600"/>
                      </a:lnTo>
                      <a:lnTo>
                        <a:pt x="11494" y="21600"/>
                      </a:lnTo>
                      <a:lnTo>
                        <a:pt x="12272" y="20718"/>
                      </a:lnTo>
                      <a:lnTo>
                        <a:pt x="13771" y="18953"/>
                      </a:lnTo>
                      <a:lnTo>
                        <a:pt x="15271" y="16306"/>
                      </a:lnTo>
                      <a:lnTo>
                        <a:pt x="16770" y="13670"/>
                      </a:lnTo>
                      <a:lnTo>
                        <a:pt x="18546" y="9694"/>
                      </a:lnTo>
                      <a:lnTo>
                        <a:pt x="19435" y="8376"/>
                      </a:lnTo>
                      <a:lnTo>
                        <a:pt x="20101" y="7930"/>
                      </a:lnTo>
                      <a:lnTo>
                        <a:pt x="20379" y="8376"/>
                      </a:lnTo>
                      <a:lnTo>
                        <a:pt x="20490" y="8812"/>
                      </a:lnTo>
                      <a:lnTo>
                        <a:pt x="20490" y="11023"/>
                      </a:lnTo>
                      <a:lnTo>
                        <a:pt x="20379" y="13670"/>
                      </a:lnTo>
                      <a:lnTo>
                        <a:pt x="20323" y="14988"/>
                      </a:lnTo>
                      <a:lnTo>
                        <a:pt x="20379" y="16306"/>
                      </a:lnTo>
                      <a:lnTo>
                        <a:pt x="20434" y="17635"/>
                      </a:lnTo>
                      <a:lnTo>
                        <a:pt x="20545" y="18517"/>
                      </a:lnTo>
                      <a:lnTo>
                        <a:pt x="20656" y="18953"/>
                      </a:lnTo>
                      <a:lnTo>
                        <a:pt x="20878" y="19400"/>
                      </a:lnTo>
                      <a:lnTo>
                        <a:pt x="20990" y="18953"/>
                      </a:lnTo>
                      <a:lnTo>
                        <a:pt x="21156" y="18517"/>
                      </a:lnTo>
                      <a:lnTo>
                        <a:pt x="21267" y="17635"/>
                      </a:lnTo>
                      <a:lnTo>
                        <a:pt x="21323" y="16753"/>
                      </a:lnTo>
                      <a:lnTo>
                        <a:pt x="21489" y="13670"/>
                      </a:lnTo>
                      <a:lnTo>
                        <a:pt x="21545" y="11459"/>
                      </a:lnTo>
                      <a:lnTo>
                        <a:pt x="21600" y="9259"/>
                      </a:lnTo>
                      <a:lnTo>
                        <a:pt x="21545" y="7494"/>
                      </a:lnTo>
                      <a:lnTo>
                        <a:pt x="21545" y="6165"/>
                      </a:lnTo>
                      <a:lnTo>
                        <a:pt x="21323" y="3529"/>
                      </a:lnTo>
                      <a:lnTo>
                        <a:pt x="21101" y="1765"/>
                      </a:lnTo>
                      <a:lnTo>
                        <a:pt x="20824" y="882"/>
                      </a:lnTo>
                      <a:lnTo>
                        <a:pt x="20490" y="0"/>
                      </a:lnTo>
                      <a:lnTo>
                        <a:pt x="19658" y="0"/>
                      </a:lnTo>
                      <a:lnTo>
                        <a:pt x="19046" y="882"/>
                      </a:lnTo>
                      <a:lnTo>
                        <a:pt x="18435" y="1765"/>
                      </a:lnTo>
                      <a:lnTo>
                        <a:pt x="18047" y="2200"/>
                      </a:lnTo>
                      <a:lnTo>
                        <a:pt x="16714" y="4847"/>
                      </a:lnTo>
                      <a:lnTo>
                        <a:pt x="16492" y="5283"/>
                      </a:lnTo>
                      <a:lnTo>
                        <a:pt x="16269" y="5729"/>
                      </a:lnTo>
                      <a:lnTo>
                        <a:pt x="14992" y="8812"/>
                      </a:lnTo>
                      <a:lnTo>
                        <a:pt x="13882" y="10577"/>
                      </a:lnTo>
                      <a:lnTo>
                        <a:pt x="12828" y="12341"/>
                      </a:lnTo>
                      <a:lnTo>
                        <a:pt x="11771" y="13224"/>
                      </a:lnTo>
                      <a:lnTo>
                        <a:pt x="10773" y="13670"/>
                      </a:lnTo>
                      <a:lnTo>
                        <a:pt x="10106" y="13224"/>
                      </a:lnTo>
                      <a:lnTo>
                        <a:pt x="9384" y="12788"/>
                      </a:lnTo>
                      <a:lnTo>
                        <a:pt x="7940" y="11023"/>
                      </a:lnTo>
                      <a:lnTo>
                        <a:pt x="6497" y="8376"/>
                      </a:lnTo>
                      <a:lnTo>
                        <a:pt x="5054" y="5283"/>
                      </a:lnTo>
                      <a:lnTo>
                        <a:pt x="2999" y="1318"/>
                      </a:lnTo>
                      <a:lnTo>
                        <a:pt x="2166" y="436"/>
                      </a:lnTo>
                      <a:lnTo>
                        <a:pt x="1499" y="0"/>
                      </a:lnTo>
                      <a:close/>
                    </a:path>
                  </a:pathLst>
                </a:custGeom>
                <a:solidFill>
                  <a:srgbClr val="C8DDA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6" name="Google Shape;385;p45"/>
                <p:cNvSpPr/>
                <p:nvPr/>
              </p:nvSpPr>
              <p:spPr>
                <a:xfrm>
                  <a:off x="423117" y="43467"/>
                  <a:ext cx="349461" cy="1095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92" y="0"/>
                      </a:moveTo>
                      <a:lnTo>
                        <a:pt x="526" y="184"/>
                      </a:lnTo>
                      <a:lnTo>
                        <a:pt x="350" y="373"/>
                      </a:lnTo>
                      <a:lnTo>
                        <a:pt x="176" y="745"/>
                      </a:lnTo>
                      <a:lnTo>
                        <a:pt x="117" y="1118"/>
                      </a:lnTo>
                      <a:lnTo>
                        <a:pt x="0" y="1490"/>
                      </a:lnTo>
                      <a:lnTo>
                        <a:pt x="0" y="2792"/>
                      </a:lnTo>
                      <a:lnTo>
                        <a:pt x="176" y="4655"/>
                      </a:lnTo>
                      <a:lnTo>
                        <a:pt x="526" y="6702"/>
                      </a:lnTo>
                      <a:lnTo>
                        <a:pt x="875" y="8565"/>
                      </a:lnTo>
                      <a:lnTo>
                        <a:pt x="1285" y="10427"/>
                      </a:lnTo>
                      <a:lnTo>
                        <a:pt x="1752" y="12102"/>
                      </a:lnTo>
                      <a:lnTo>
                        <a:pt x="2277" y="13592"/>
                      </a:lnTo>
                      <a:lnTo>
                        <a:pt x="2861" y="14894"/>
                      </a:lnTo>
                      <a:lnTo>
                        <a:pt x="3503" y="16200"/>
                      </a:lnTo>
                      <a:lnTo>
                        <a:pt x="4145" y="17318"/>
                      </a:lnTo>
                      <a:lnTo>
                        <a:pt x="4846" y="18247"/>
                      </a:lnTo>
                      <a:lnTo>
                        <a:pt x="5604" y="19176"/>
                      </a:lnTo>
                      <a:lnTo>
                        <a:pt x="6422" y="19921"/>
                      </a:lnTo>
                      <a:lnTo>
                        <a:pt x="7239" y="20482"/>
                      </a:lnTo>
                      <a:lnTo>
                        <a:pt x="8056" y="21039"/>
                      </a:lnTo>
                      <a:lnTo>
                        <a:pt x="8932" y="21411"/>
                      </a:lnTo>
                      <a:lnTo>
                        <a:pt x="9865" y="21600"/>
                      </a:lnTo>
                      <a:lnTo>
                        <a:pt x="11735" y="21600"/>
                      </a:lnTo>
                      <a:lnTo>
                        <a:pt x="12668" y="21411"/>
                      </a:lnTo>
                      <a:lnTo>
                        <a:pt x="13543" y="21039"/>
                      </a:lnTo>
                      <a:lnTo>
                        <a:pt x="14420" y="20482"/>
                      </a:lnTo>
                      <a:lnTo>
                        <a:pt x="15236" y="19921"/>
                      </a:lnTo>
                      <a:lnTo>
                        <a:pt x="15996" y="19176"/>
                      </a:lnTo>
                      <a:lnTo>
                        <a:pt x="16754" y="18247"/>
                      </a:lnTo>
                      <a:lnTo>
                        <a:pt x="17454" y="17318"/>
                      </a:lnTo>
                      <a:lnTo>
                        <a:pt x="18097" y="16200"/>
                      </a:lnTo>
                      <a:lnTo>
                        <a:pt x="18739" y="14894"/>
                      </a:lnTo>
                      <a:lnTo>
                        <a:pt x="19323" y="13592"/>
                      </a:lnTo>
                      <a:lnTo>
                        <a:pt x="19848" y="12102"/>
                      </a:lnTo>
                      <a:lnTo>
                        <a:pt x="20315" y="10427"/>
                      </a:lnTo>
                      <a:lnTo>
                        <a:pt x="20723" y="8565"/>
                      </a:lnTo>
                      <a:lnTo>
                        <a:pt x="21074" y="6702"/>
                      </a:lnTo>
                      <a:lnTo>
                        <a:pt x="21424" y="4655"/>
                      </a:lnTo>
                      <a:lnTo>
                        <a:pt x="21600" y="2792"/>
                      </a:lnTo>
                      <a:lnTo>
                        <a:pt x="21600" y="1490"/>
                      </a:lnTo>
                      <a:lnTo>
                        <a:pt x="21483" y="1118"/>
                      </a:lnTo>
                      <a:lnTo>
                        <a:pt x="21424" y="557"/>
                      </a:lnTo>
                      <a:lnTo>
                        <a:pt x="21250" y="373"/>
                      </a:lnTo>
                      <a:lnTo>
                        <a:pt x="21074" y="184"/>
                      </a:lnTo>
                      <a:lnTo>
                        <a:pt x="20606" y="0"/>
                      </a:lnTo>
                      <a:lnTo>
                        <a:pt x="20024" y="184"/>
                      </a:lnTo>
                      <a:lnTo>
                        <a:pt x="19323" y="557"/>
                      </a:lnTo>
                      <a:lnTo>
                        <a:pt x="18505" y="929"/>
                      </a:lnTo>
                      <a:lnTo>
                        <a:pt x="16754" y="2419"/>
                      </a:lnTo>
                      <a:lnTo>
                        <a:pt x="14769" y="3910"/>
                      </a:lnTo>
                      <a:lnTo>
                        <a:pt x="13777" y="4655"/>
                      </a:lnTo>
                      <a:lnTo>
                        <a:pt x="12727" y="5211"/>
                      </a:lnTo>
                      <a:lnTo>
                        <a:pt x="11735" y="5584"/>
                      </a:lnTo>
                      <a:lnTo>
                        <a:pt x="10800" y="5773"/>
                      </a:lnTo>
                      <a:lnTo>
                        <a:pt x="9865" y="5584"/>
                      </a:lnTo>
                      <a:lnTo>
                        <a:pt x="8873" y="5211"/>
                      </a:lnTo>
                      <a:lnTo>
                        <a:pt x="7822" y="4655"/>
                      </a:lnTo>
                      <a:lnTo>
                        <a:pt x="4846" y="2419"/>
                      </a:lnTo>
                      <a:lnTo>
                        <a:pt x="3095" y="1118"/>
                      </a:lnTo>
                      <a:lnTo>
                        <a:pt x="2277" y="557"/>
                      </a:lnTo>
                      <a:lnTo>
                        <a:pt x="1576" y="184"/>
                      </a:lnTo>
                      <a:lnTo>
                        <a:pt x="992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570" name="Google Shape;386;p45"/>
              <p:cNvGrpSpPr/>
              <p:nvPr/>
            </p:nvGrpSpPr>
            <p:grpSpPr>
              <a:xfrm>
                <a:off x="338886" y="644113"/>
                <a:ext cx="1059672" cy="2699200"/>
                <a:chOff x="0" y="23"/>
                <a:chExt cx="1059670" cy="2699199"/>
              </a:xfrm>
            </p:grpSpPr>
            <p:sp>
              <p:nvSpPr>
                <p:cNvPr id="528" name="Google Shape;387;p45"/>
                <p:cNvSpPr/>
                <p:nvPr/>
              </p:nvSpPr>
              <p:spPr>
                <a:xfrm>
                  <a:off x="901949" y="524189"/>
                  <a:ext cx="157723" cy="140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966" y="0"/>
                      </a:moveTo>
                      <a:lnTo>
                        <a:pt x="13321" y="143"/>
                      </a:lnTo>
                      <a:lnTo>
                        <a:pt x="12676" y="290"/>
                      </a:lnTo>
                      <a:lnTo>
                        <a:pt x="12027" y="580"/>
                      </a:lnTo>
                      <a:lnTo>
                        <a:pt x="11382" y="1014"/>
                      </a:lnTo>
                      <a:lnTo>
                        <a:pt x="7113" y="5218"/>
                      </a:lnTo>
                      <a:lnTo>
                        <a:pt x="5819" y="6089"/>
                      </a:lnTo>
                      <a:lnTo>
                        <a:pt x="4655" y="7249"/>
                      </a:lnTo>
                      <a:lnTo>
                        <a:pt x="3234" y="8553"/>
                      </a:lnTo>
                      <a:lnTo>
                        <a:pt x="1940" y="10293"/>
                      </a:lnTo>
                      <a:lnTo>
                        <a:pt x="1291" y="11164"/>
                      </a:lnTo>
                      <a:lnTo>
                        <a:pt x="773" y="12030"/>
                      </a:lnTo>
                      <a:lnTo>
                        <a:pt x="387" y="13047"/>
                      </a:lnTo>
                      <a:lnTo>
                        <a:pt x="128" y="14061"/>
                      </a:lnTo>
                      <a:lnTo>
                        <a:pt x="0" y="15078"/>
                      </a:lnTo>
                      <a:lnTo>
                        <a:pt x="0" y="16092"/>
                      </a:lnTo>
                      <a:lnTo>
                        <a:pt x="259" y="16962"/>
                      </a:lnTo>
                      <a:lnTo>
                        <a:pt x="773" y="17542"/>
                      </a:lnTo>
                      <a:lnTo>
                        <a:pt x="4397" y="21020"/>
                      </a:lnTo>
                      <a:lnTo>
                        <a:pt x="5042" y="21457"/>
                      </a:lnTo>
                      <a:lnTo>
                        <a:pt x="5691" y="21600"/>
                      </a:lnTo>
                      <a:lnTo>
                        <a:pt x="6336" y="21600"/>
                      </a:lnTo>
                      <a:lnTo>
                        <a:pt x="6982" y="21457"/>
                      </a:lnTo>
                      <a:lnTo>
                        <a:pt x="10605" y="19569"/>
                      </a:lnTo>
                      <a:lnTo>
                        <a:pt x="11899" y="18846"/>
                      </a:lnTo>
                      <a:lnTo>
                        <a:pt x="13190" y="18122"/>
                      </a:lnTo>
                      <a:lnTo>
                        <a:pt x="14356" y="17252"/>
                      </a:lnTo>
                      <a:lnTo>
                        <a:pt x="15519" y="16382"/>
                      </a:lnTo>
                      <a:lnTo>
                        <a:pt x="16682" y="15365"/>
                      </a:lnTo>
                      <a:lnTo>
                        <a:pt x="17849" y="14208"/>
                      </a:lnTo>
                      <a:lnTo>
                        <a:pt x="18884" y="13191"/>
                      </a:lnTo>
                      <a:lnTo>
                        <a:pt x="19788" y="11887"/>
                      </a:lnTo>
                      <a:lnTo>
                        <a:pt x="20692" y="10873"/>
                      </a:lnTo>
                      <a:lnTo>
                        <a:pt x="21082" y="10146"/>
                      </a:lnTo>
                      <a:lnTo>
                        <a:pt x="21469" y="9276"/>
                      </a:lnTo>
                      <a:lnTo>
                        <a:pt x="21600" y="8553"/>
                      </a:lnTo>
                      <a:lnTo>
                        <a:pt x="21600" y="7682"/>
                      </a:lnTo>
                      <a:lnTo>
                        <a:pt x="21469" y="6812"/>
                      </a:lnTo>
                      <a:lnTo>
                        <a:pt x="21210" y="6089"/>
                      </a:lnTo>
                      <a:lnTo>
                        <a:pt x="20824" y="5218"/>
                      </a:lnTo>
                      <a:lnTo>
                        <a:pt x="20306" y="4638"/>
                      </a:lnTo>
                      <a:lnTo>
                        <a:pt x="20175" y="4638"/>
                      </a:lnTo>
                      <a:lnTo>
                        <a:pt x="16555" y="1014"/>
                      </a:lnTo>
                      <a:lnTo>
                        <a:pt x="15909" y="580"/>
                      </a:lnTo>
                      <a:lnTo>
                        <a:pt x="15261" y="290"/>
                      </a:lnTo>
                      <a:lnTo>
                        <a:pt x="14615" y="143"/>
                      </a:lnTo>
                      <a:lnTo>
                        <a:pt x="13966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29" name="Google Shape;389;p45"/>
                <p:cNvSpPr/>
                <p:nvPr/>
              </p:nvSpPr>
              <p:spPr>
                <a:xfrm>
                  <a:off x="884941" y="602559"/>
                  <a:ext cx="94447" cy="944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026" y="0"/>
                      </a:moveTo>
                      <a:lnTo>
                        <a:pt x="2161" y="219"/>
                      </a:lnTo>
                      <a:lnTo>
                        <a:pt x="1297" y="2380"/>
                      </a:lnTo>
                      <a:lnTo>
                        <a:pt x="646" y="4541"/>
                      </a:lnTo>
                      <a:lnTo>
                        <a:pt x="213" y="6916"/>
                      </a:lnTo>
                      <a:lnTo>
                        <a:pt x="0" y="9077"/>
                      </a:lnTo>
                      <a:lnTo>
                        <a:pt x="3026" y="11883"/>
                      </a:lnTo>
                      <a:lnTo>
                        <a:pt x="6910" y="14909"/>
                      </a:lnTo>
                      <a:lnTo>
                        <a:pt x="11013" y="18361"/>
                      </a:lnTo>
                      <a:lnTo>
                        <a:pt x="12742" y="19877"/>
                      </a:lnTo>
                      <a:lnTo>
                        <a:pt x="14471" y="21600"/>
                      </a:lnTo>
                      <a:lnTo>
                        <a:pt x="17710" y="18793"/>
                      </a:lnTo>
                      <a:lnTo>
                        <a:pt x="20090" y="16419"/>
                      </a:lnTo>
                      <a:lnTo>
                        <a:pt x="20949" y="15336"/>
                      </a:lnTo>
                      <a:lnTo>
                        <a:pt x="21600" y="14258"/>
                      </a:lnTo>
                      <a:lnTo>
                        <a:pt x="21168" y="13393"/>
                      </a:lnTo>
                      <a:lnTo>
                        <a:pt x="20517" y="12316"/>
                      </a:lnTo>
                      <a:lnTo>
                        <a:pt x="18574" y="9941"/>
                      </a:lnTo>
                      <a:lnTo>
                        <a:pt x="15981" y="7561"/>
                      </a:lnTo>
                      <a:lnTo>
                        <a:pt x="13174" y="5187"/>
                      </a:lnTo>
                      <a:lnTo>
                        <a:pt x="10149" y="3026"/>
                      </a:lnTo>
                      <a:lnTo>
                        <a:pt x="7129" y="1297"/>
                      </a:lnTo>
                      <a:lnTo>
                        <a:pt x="5613" y="651"/>
                      </a:lnTo>
                      <a:lnTo>
                        <a:pt x="4322" y="219"/>
                      </a:lnTo>
                      <a:lnTo>
                        <a:pt x="3026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0" name="Google Shape;391;p45"/>
                <p:cNvSpPr/>
                <p:nvPr/>
              </p:nvSpPr>
              <p:spPr>
                <a:xfrm>
                  <a:off x="499597" y="497731"/>
                  <a:ext cx="484503" cy="420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738" y="14174"/>
                      </a:moveTo>
                      <a:lnTo>
                        <a:pt x="10611" y="14223"/>
                      </a:lnTo>
                      <a:lnTo>
                        <a:pt x="10569" y="14223"/>
                      </a:lnTo>
                      <a:lnTo>
                        <a:pt x="10738" y="14174"/>
                      </a:lnTo>
                      <a:close/>
                      <a:moveTo>
                        <a:pt x="6948" y="0"/>
                      </a:moveTo>
                      <a:lnTo>
                        <a:pt x="0" y="2621"/>
                      </a:lnTo>
                      <a:lnTo>
                        <a:pt x="674" y="4757"/>
                      </a:lnTo>
                      <a:lnTo>
                        <a:pt x="1348" y="6845"/>
                      </a:lnTo>
                      <a:lnTo>
                        <a:pt x="2064" y="8931"/>
                      </a:lnTo>
                      <a:lnTo>
                        <a:pt x="2779" y="11019"/>
                      </a:lnTo>
                      <a:lnTo>
                        <a:pt x="3579" y="13107"/>
                      </a:lnTo>
                      <a:lnTo>
                        <a:pt x="4422" y="15193"/>
                      </a:lnTo>
                      <a:lnTo>
                        <a:pt x="4885" y="16309"/>
                      </a:lnTo>
                      <a:lnTo>
                        <a:pt x="5390" y="17378"/>
                      </a:lnTo>
                      <a:lnTo>
                        <a:pt x="6022" y="18591"/>
                      </a:lnTo>
                      <a:lnTo>
                        <a:pt x="6232" y="18931"/>
                      </a:lnTo>
                      <a:lnTo>
                        <a:pt x="6316" y="19125"/>
                      </a:lnTo>
                      <a:lnTo>
                        <a:pt x="6484" y="19319"/>
                      </a:lnTo>
                      <a:lnTo>
                        <a:pt x="6780" y="19708"/>
                      </a:lnTo>
                      <a:lnTo>
                        <a:pt x="7200" y="20193"/>
                      </a:lnTo>
                      <a:lnTo>
                        <a:pt x="7411" y="20436"/>
                      </a:lnTo>
                      <a:lnTo>
                        <a:pt x="7453" y="20436"/>
                      </a:lnTo>
                      <a:lnTo>
                        <a:pt x="7874" y="20775"/>
                      </a:lnTo>
                      <a:lnTo>
                        <a:pt x="8380" y="21018"/>
                      </a:lnTo>
                      <a:lnTo>
                        <a:pt x="8842" y="21261"/>
                      </a:lnTo>
                      <a:lnTo>
                        <a:pt x="9348" y="21407"/>
                      </a:lnTo>
                      <a:lnTo>
                        <a:pt x="9895" y="21552"/>
                      </a:lnTo>
                      <a:lnTo>
                        <a:pt x="10401" y="21600"/>
                      </a:lnTo>
                      <a:lnTo>
                        <a:pt x="10948" y="21600"/>
                      </a:lnTo>
                      <a:lnTo>
                        <a:pt x="11453" y="21552"/>
                      </a:lnTo>
                      <a:lnTo>
                        <a:pt x="12253" y="21310"/>
                      </a:lnTo>
                      <a:lnTo>
                        <a:pt x="13011" y="21018"/>
                      </a:lnTo>
                      <a:lnTo>
                        <a:pt x="13727" y="20630"/>
                      </a:lnTo>
                      <a:lnTo>
                        <a:pt x="14400" y="20144"/>
                      </a:lnTo>
                      <a:lnTo>
                        <a:pt x="14864" y="19756"/>
                      </a:lnTo>
                      <a:lnTo>
                        <a:pt x="15327" y="19319"/>
                      </a:lnTo>
                      <a:lnTo>
                        <a:pt x="15790" y="18834"/>
                      </a:lnTo>
                      <a:lnTo>
                        <a:pt x="16211" y="18348"/>
                      </a:lnTo>
                      <a:lnTo>
                        <a:pt x="16927" y="17475"/>
                      </a:lnTo>
                      <a:lnTo>
                        <a:pt x="17601" y="16553"/>
                      </a:lnTo>
                      <a:lnTo>
                        <a:pt x="18189" y="15679"/>
                      </a:lnTo>
                      <a:lnTo>
                        <a:pt x="18737" y="14757"/>
                      </a:lnTo>
                      <a:lnTo>
                        <a:pt x="19285" y="13785"/>
                      </a:lnTo>
                      <a:lnTo>
                        <a:pt x="19790" y="12815"/>
                      </a:lnTo>
                      <a:lnTo>
                        <a:pt x="20759" y="10922"/>
                      </a:lnTo>
                      <a:lnTo>
                        <a:pt x="21179" y="9952"/>
                      </a:lnTo>
                      <a:lnTo>
                        <a:pt x="21600" y="8931"/>
                      </a:lnTo>
                      <a:lnTo>
                        <a:pt x="16632" y="5923"/>
                      </a:lnTo>
                      <a:lnTo>
                        <a:pt x="16211" y="6748"/>
                      </a:lnTo>
                      <a:lnTo>
                        <a:pt x="15790" y="7525"/>
                      </a:lnTo>
                      <a:lnTo>
                        <a:pt x="14864" y="9125"/>
                      </a:lnTo>
                      <a:lnTo>
                        <a:pt x="13937" y="10630"/>
                      </a:lnTo>
                      <a:lnTo>
                        <a:pt x="12884" y="12038"/>
                      </a:lnTo>
                      <a:lnTo>
                        <a:pt x="12463" y="12572"/>
                      </a:lnTo>
                      <a:lnTo>
                        <a:pt x="12000" y="13107"/>
                      </a:lnTo>
                      <a:lnTo>
                        <a:pt x="11495" y="13591"/>
                      </a:lnTo>
                      <a:lnTo>
                        <a:pt x="11213" y="13817"/>
                      </a:lnTo>
                      <a:lnTo>
                        <a:pt x="11200" y="13785"/>
                      </a:lnTo>
                      <a:lnTo>
                        <a:pt x="10822" y="12960"/>
                      </a:lnTo>
                      <a:lnTo>
                        <a:pt x="10485" y="12038"/>
                      </a:lnTo>
                      <a:lnTo>
                        <a:pt x="9853" y="10145"/>
                      </a:lnTo>
                      <a:lnTo>
                        <a:pt x="9221" y="8155"/>
                      </a:lnTo>
                      <a:lnTo>
                        <a:pt x="8043" y="4078"/>
                      </a:lnTo>
                      <a:lnTo>
                        <a:pt x="7495" y="2039"/>
                      </a:lnTo>
                      <a:lnTo>
                        <a:pt x="6948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1" name="Google Shape;393;p45"/>
                <p:cNvSpPr/>
                <p:nvPr/>
              </p:nvSpPr>
              <p:spPr>
                <a:xfrm>
                  <a:off x="654495" y="497731"/>
                  <a:ext cx="329605" cy="420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63" y="291"/>
                      </a:lnTo>
                      <a:lnTo>
                        <a:pt x="248" y="1068"/>
                      </a:lnTo>
                      <a:lnTo>
                        <a:pt x="372" y="1991"/>
                      </a:lnTo>
                      <a:lnTo>
                        <a:pt x="619" y="4078"/>
                      </a:lnTo>
                      <a:lnTo>
                        <a:pt x="804" y="6553"/>
                      </a:lnTo>
                      <a:lnTo>
                        <a:pt x="867" y="9272"/>
                      </a:lnTo>
                      <a:lnTo>
                        <a:pt x="1052" y="15048"/>
                      </a:lnTo>
                      <a:lnTo>
                        <a:pt x="1176" y="20630"/>
                      </a:lnTo>
                      <a:lnTo>
                        <a:pt x="1732" y="20872"/>
                      </a:lnTo>
                      <a:lnTo>
                        <a:pt x="2352" y="21116"/>
                      </a:lnTo>
                      <a:lnTo>
                        <a:pt x="2971" y="21261"/>
                      </a:lnTo>
                      <a:lnTo>
                        <a:pt x="3590" y="21407"/>
                      </a:lnTo>
                      <a:lnTo>
                        <a:pt x="4518" y="21552"/>
                      </a:lnTo>
                      <a:lnTo>
                        <a:pt x="5509" y="21600"/>
                      </a:lnTo>
                      <a:lnTo>
                        <a:pt x="6127" y="21600"/>
                      </a:lnTo>
                      <a:lnTo>
                        <a:pt x="6685" y="21552"/>
                      </a:lnTo>
                      <a:lnTo>
                        <a:pt x="7861" y="21310"/>
                      </a:lnTo>
                      <a:lnTo>
                        <a:pt x="8975" y="21018"/>
                      </a:lnTo>
                      <a:lnTo>
                        <a:pt x="10027" y="20630"/>
                      </a:lnTo>
                      <a:lnTo>
                        <a:pt x="11016" y="20144"/>
                      </a:lnTo>
                      <a:lnTo>
                        <a:pt x="11698" y="19756"/>
                      </a:lnTo>
                      <a:lnTo>
                        <a:pt x="12379" y="19319"/>
                      </a:lnTo>
                      <a:lnTo>
                        <a:pt x="13059" y="18834"/>
                      </a:lnTo>
                      <a:lnTo>
                        <a:pt x="13678" y="18348"/>
                      </a:lnTo>
                      <a:lnTo>
                        <a:pt x="14730" y="17475"/>
                      </a:lnTo>
                      <a:lnTo>
                        <a:pt x="15721" y="16553"/>
                      </a:lnTo>
                      <a:lnTo>
                        <a:pt x="16586" y="15679"/>
                      </a:lnTo>
                      <a:lnTo>
                        <a:pt x="17392" y="14757"/>
                      </a:lnTo>
                      <a:lnTo>
                        <a:pt x="18196" y="13785"/>
                      </a:lnTo>
                      <a:lnTo>
                        <a:pt x="18940" y="12815"/>
                      </a:lnTo>
                      <a:lnTo>
                        <a:pt x="20363" y="10922"/>
                      </a:lnTo>
                      <a:lnTo>
                        <a:pt x="20981" y="9952"/>
                      </a:lnTo>
                      <a:lnTo>
                        <a:pt x="21600" y="8931"/>
                      </a:lnTo>
                      <a:lnTo>
                        <a:pt x="21167" y="8738"/>
                      </a:lnTo>
                      <a:lnTo>
                        <a:pt x="15350" y="6359"/>
                      </a:lnTo>
                      <a:lnTo>
                        <a:pt x="14298" y="5923"/>
                      </a:lnTo>
                      <a:lnTo>
                        <a:pt x="13678" y="6748"/>
                      </a:lnTo>
                      <a:lnTo>
                        <a:pt x="13059" y="7525"/>
                      </a:lnTo>
                      <a:lnTo>
                        <a:pt x="11698" y="9125"/>
                      </a:lnTo>
                      <a:lnTo>
                        <a:pt x="10336" y="10630"/>
                      </a:lnTo>
                      <a:lnTo>
                        <a:pt x="8789" y="12038"/>
                      </a:lnTo>
                      <a:lnTo>
                        <a:pt x="8232" y="12524"/>
                      </a:lnTo>
                      <a:lnTo>
                        <a:pt x="7613" y="13009"/>
                      </a:lnTo>
                      <a:lnTo>
                        <a:pt x="6994" y="13446"/>
                      </a:lnTo>
                      <a:lnTo>
                        <a:pt x="6313" y="13834"/>
                      </a:lnTo>
                      <a:lnTo>
                        <a:pt x="6313" y="13785"/>
                      </a:lnTo>
                      <a:lnTo>
                        <a:pt x="5757" y="12960"/>
                      </a:lnTo>
                      <a:lnTo>
                        <a:pt x="5261" y="12038"/>
                      </a:lnTo>
                      <a:lnTo>
                        <a:pt x="4333" y="10145"/>
                      </a:lnTo>
                      <a:lnTo>
                        <a:pt x="3404" y="8155"/>
                      </a:lnTo>
                      <a:lnTo>
                        <a:pt x="1671" y="4078"/>
                      </a:lnTo>
                      <a:lnTo>
                        <a:pt x="867" y="2039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D3E3B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2" name="Google Shape;397;p45"/>
                <p:cNvSpPr/>
                <p:nvPr/>
              </p:nvSpPr>
              <p:spPr>
                <a:xfrm>
                  <a:off x="303169" y="1089909"/>
                  <a:ext cx="451443" cy="15375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957" y="0"/>
                      </a:moveTo>
                      <a:lnTo>
                        <a:pt x="0" y="438"/>
                      </a:lnTo>
                      <a:lnTo>
                        <a:pt x="678" y="1380"/>
                      </a:lnTo>
                      <a:lnTo>
                        <a:pt x="1491" y="2454"/>
                      </a:lnTo>
                      <a:lnTo>
                        <a:pt x="2575" y="3821"/>
                      </a:lnTo>
                      <a:lnTo>
                        <a:pt x="3841" y="5400"/>
                      </a:lnTo>
                      <a:lnTo>
                        <a:pt x="5332" y="7125"/>
                      </a:lnTo>
                      <a:lnTo>
                        <a:pt x="6145" y="8014"/>
                      </a:lnTo>
                      <a:lnTo>
                        <a:pt x="7004" y="8903"/>
                      </a:lnTo>
                      <a:lnTo>
                        <a:pt x="7908" y="9791"/>
                      </a:lnTo>
                      <a:lnTo>
                        <a:pt x="8811" y="10667"/>
                      </a:lnTo>
                      <a:lnTo>
                        <a:pt x="8902" y="11065"/>
                      </a:lnTo>
                      <a:lnTo>
                        <a:pt x="8992" y="11477"/>
                      </a:lnTo>
                      <a:lnTo>
                        <a:pt x="9128" y="11901"/>
                      </a:lnTo>
                      <a:lnTo>
                        <a:pt x="9309" y="12326"/>
                      </a:lnTo>
                      <a:lnTo>
                        <a:pt x="9760" y="13215"/>
                      </a:lnTo>
                      <a:lnTo>
                        <a:pt x="10303" y="14117"/>
                      </a:lnTo>
                      <a:lnTo>
                        <a:pt x="10936" y="15032"/>
                      </a:lnTo>
                      <a:lnTo>
                        <a:pt x="11613" y="15948"/>
                      </a:lnTo>
                      <a:lnTo>
                        <a:pt x="12381" y="16837"/>
                      </a:lnTo>
                      <a:lnTo>
                        <a:pt x="13105" y="17686"/>
                      </a:lnTo>
                      <a:lnTo>
                        <a:pt x="13873" y="18495"/>
                      </a:lnTo>
                      <a:lnTo>
                        <a:pt x="14596" y="19238"/>
                      </a:lnTo>
                      <a:lnTo>
                        <a:pt x="15861" y="20472"/>
                      </a:lnTo>
                      <a:lnTo>
                        <a:pt x="16719" y="21308"/>
                      </a:lnTo>
                      <a:lnTo>
                        <a:pt x="17081" y="21600"/>
                      </a:lnTo>
                      <a:lnTo>
                        <a:pt x="21600" y="21494"/>
                      </a:lnTo>
                      <a:lnTo>
                        <a:pt x="21013" y="20233"/>
                      </a:lnTo>
                      <a:lnTo>
                        <a:pt x="19612" y="17208"/>
                      </a:lnTo>
                      <a:lnTo>
                        <a:pt x="18798" y="15404"/>
                      </a:lnTo>
                      <a:lnTo>
                        <a:pt x="17985" y="13573"/>
                      </a:lnTo>
                      <a:lnTo>
                        <a:pt x="17307" y="11861"/>
                      </a:lnTo>
                      <a:lnTo>
                        <a:pt x="17081" y="11105"/>
                      </a:lnTo>
                      <a:lnTo>
                        <a:pt x="16856" y="10428"/>
                      </a:lnTo>
                      <a:lnTo>
                        <a:pt x="16494" y="9062"/>
                      </a:lnTo>
                      <a:lnTo>
                        <a:pt x="16177" y="7456"/>
                      </a:lnTo>
                      <a:lnTo>
                        <a:pt x="15816" y="5732"/>
                      </a:lnTo>
                      <a:lnTo>
                        <a:pt x="15545" y="4020"/>
                      </a:lnTo>
                      <a:lnTo>
                        <a:pt x="15093" y="1181"/>
                      </a:lnTo>
                      <a:lnTo>
                        <a:pt x="14957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3" name="Google Shape;399;p45"/>
                <p:cNvSpPr/>
                <p:nvPr/>
              </p:nvSpPr>
              <p:spPr>
                <a:xfrm>
                  <a:off x="414600" y="1441234"/>
                  <a:ext cx="43445" cy="3116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336" y="0"/>
                      </a:moveTo>
                      <a:lnTo>
                        <a:pt x="0" y="10669"/>
                      </a:lnTo>
                      <a:lnTo>
                        <a:pt x="10336" y="16102"/>
                      </a:lnTo>
                      <a:lnTo>
                        <a:pt x="21600" y="21600"/>
                      </a:lnTo>
                      <a:lnTo>
                        <a:pt x="20196" y="15643"/>
                      </a:lnTo>
                      <a:lnTo>
                        <a:pt x="17378" y="9752"/>
                      </a:lnTo>
                      <a:lnTo>
                        <a:pt x="14095" y="4385"/>
                      </a:lnTo>
                      <a:lnTo>
                        <a:pt x="12215" y="2029"/>
                      </a:lnTo>
                      <a:lnTo>
                        <a:pt x="10336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4" name="Google Shape;401;p45"/>
                <p:cNvSpPr/>
                <p:nvPr/>
              </p:nvSpPr>
              <p:spPr>
                <a:xfrm>
                  <a:off x="662988" y="2612337"/>
                  <a:ext cx="226666" cy="868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841" y="0"/>
                      </a:moveTo>
                      <a:lnTo>
                        <a:pt x="0" y="2581"/>
                      </a:lnTo>
                      <a:lnTo>
                        <a:pt x="1081" y="21600"/>
                      </a:lnTo>
                      <a:lnTo>
                        <a:pt x="5312" y="19959"/>
                      </a:lnTo>
                      <a:lnTo>
                        <a:pt x="5852" y="17841"/>
                      </a:lnTo>
                      <a:lnTo>
                        <a:pt x="7021" y="19251"/>
                      </a:lnTo>
                      <a:lnTo>
                        <a:pt x="10441" y="17841"/>
                      </a:lnTo>
                      <a:lnTo>
                        <a:pt x="14850" y="15730"/>
                      </a:lnTo>
                      <a:lnTo>
                        <a:pt x="17011" y="14559"/>
                      </a:lnTo>
                      <a:lnTo>
                        <a:pt x="18901" y="13381"/>
                      </a:lnTo>
                      <a:lnTo>
                        <a:pt x="20522" y="12209"/>
                      </a:lnTo>
                      <a:lnTo>
                        <a:pt x="21600" y="11038"/>
                      </a:lnTo>
                      <a:lnTo>
                        <a:pt x="21511" y="10098"/>
                      </a:lnTo>
                      <a:lnTo>
                        <a:pt x="21420" y="8921"/>
                      </a:lnTo>
                      <a:lnTo>
                        <a:pt x="21151" y="8219"/>
                      </a:lnTo>
                      <a:lnTo>
                        <a:pt x="20791" y="7511"/>
                      </a:lnTo>
                      <a:lnTo>
                        <a:pt x="18810" y="6809"/>
                      </a:lnTo>
                      <a:lnTo>
                        <a:pt x="16740" y="6340"/>
                      </a:lnTo>
                      <a:lnTo>
                        <a:pt x="14312" y="5400"/>
                      </a:lnTo>
                      <a:lnTo>
                        <a:pt x="11791" y="4460"/>
                      </a:lnTo>
                      <a:lnTo>
                        <a:pt x="9540" y="3051"/>
                      </a:lnTo>
                      <a:lnTo>
                        <a:pt x="8551" y="2349"/>
                      </a:lnTo>
                      <a:lnTo>
                        <a:pt x="7742" y="1641"/>
                      </a:lnTo>
                      <a:lnTo>
                        <a:pt x="7202" y="708"/>
                      </a:lnTo>
                      <a:lnTo>
                        <a:pt x="6841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5" name="Google Shape;403;p45"/>
                <p:cNvSpPr/>
                <p:nvPr/>
              </p:nvSpPr>
              <p:spPr>
                <a:xfrm>
                  <a:off x="167170" y="1092732"/>
                  <a:ext cx="314486" cy="15337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2075" y="53"/>
                      </a:lnTo>
                      <a:lnTo>
                        <a:pt x="1752" y="505"/>
                      </a:lnTo>
                      <a:lnTo>
                        <a:pt x="1492" y="984"/>
                      </a:lnTo>
                      <a:lnTo>
                        <a:pt x="1296" y="1476"/>
                      </a:lnTo>
                      <a:lnTo>
                        <a:pt x="1167" y="1982"/>
                      </a:lnTo>
                      <a:lnTo>
                        <a:pt x="1037" y="2527"/>
                      </a:lnTo>
                      <a:lnTo>
                        <a:pt x="1037" y="4296"/>
                      </a:lnTo>
                      <a:lnTo>
                        <a:pt x="1232" y="7063"/>
                      </a:lnTo>
                      <a:lnTo>
                        <a:pt x="1232" y="8632"/>
                      </a:lnTo>
                      <a:lnTo>
                        <a:pt x="1167" y="10348"/>
                      </a:lnTo>
                      <a:lnTo>
                        <a:pt x="909" y="10707"/>
                      </a:lnTo>
                      <a:lnTo>
                        <a:pt x="649" y="11079"/>
                      </a:lnTo>
                      <a:lnTo>
                        <a:pt x="389" y="11479"/>
                      </a:lnTo>
                      <a:lnTo>
                        <a:pt x="260" y="11891"/>
                      </a:lnTo>
                      <a:lnTo>
                        <a:pt x="130" y="12316"/>
                      </a:lnTo>
                      <a:lnTo>
                        <a:pt x="64" y="12755"/>
                      </a:lnTo>
                      <a:lnTo>
                        <a:pt x="0" y="13660"/>
                      </a:lnTo>
                      <a:lnTo>
                        <a:pt x="64" y="14591"/>
                      </a:lnTo>
                      <a:lnTo>
                        <a:pt x="194" y="15522"/>
                      </a:lnTo>
                      <a:lnTo>
                        <a:pt x="453" y="16453"/>
                      </a:lnTo>
                      <a:lnTo>
                        <a:pt x="779" y="17357"/>
                      </a:lnTo>
                      <a:lnTo>
                        <a:pt x="1103" y="18222"/>
                      </a:lnTo>
                      <a:lnTo>
                        <a:pt x="1492" y="19020"/>
                      </a:lnTo>
                      <a:lnTo>
                        <a:pt x="2205" y="20363"/>
                      </a:lnTo>
                      <a:lnTo>
                        <a:pt x="2724" y="21267"/>
                      </a:lnTo>
                      <a:lnTo>
                        <a:pt x="2918" y="21600"/>
                      </a:lnTo>
                      <a:lnTo>
                        <a:pt x="9016" y="21600"/>
                      </a:lnTo>
                      <a:lnTo>
                        <a:pt x="9535" y="20337"/>
                      </a:lnTo>
                      <a:lnTo>
                        <a:pt x="10833" y="17330"/>
                      </a:lnTo>
                      <a:lnTo>
                        <a:pt x="11676" y="15522"/>
                      </a:lnTo>
                      <a:lnTo>
                        <a:pt x="12584" y="13726"/>
                      </a:lnTo>
                      <a:lnTo>
                        <a:pt x="13491" y="12064"/>
                      </a:lnTo>
                      <a:lnTo>
                        <a:pt x="13947" y="11332"/>
                      </a:lnTo>
                      <a:lnTo>
                        <a:pt x="14466" y="10694"/>
                      </a:lnTo>
                      <a:lnTo>
                        <a:pt x="15438" y="9337"/>
                      </a:lnTo>
                      <a:lnTo>
                        <a:pt x="16541" y="7701"/>
                      </a:lnTo>
                      <a:lnTo>
                        <a:pt x="18941" y="4163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6" name="Google Shape;405;p45"/>
                <p:cNvSpPr/>
                <p:nvPr/>
              </p:nvSpPr>
              <p:spPr>
                <a:xfrm>
                  <a:off x="216283" y="2622719"/>
                  <a:ext cx="175664" cy="765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697" y="21600"/>
                      </a:lnTo>
                      <a:lnTo>
                        <a:pt x="8013" y="21600"/>
                      </a:lnTo>
                      <a:lnTo>
                        <a:pt x="8825" y="19466"/>
                      </a:lnTo>
                      <a:lnTo>
                        <a:pt x="10219" y="21600"/>
                      </a:lnTo>
                      <a:lnTo>
                        <a:pt x="13469" y="21600"/>
                      </a:lnTo>
                      <a:lnTo>
                        <a:pt x="16605" y="21066"/>
                      </a:lnTo>
                      <a:lnTo>
                        <a:pt x="19276" y="20269"/>
                      </a:lnTo>
                      <a:lnTo>
                        <a:pt x="20438" y="19736"/>
                      </a:lnTo>
                      <a:lnTo>
                        <a:pt x="21600" y="18932"/>
                      </a:lnTo>
                      <a:lnTo>
                        <a:pt x="21600" y="17602"/>
                      </a:lnTo>
                      <a:lnTo>
                        <a:pt x="21135" y="15467"/>
                      </a:lnTo>
                      <a:lnTo>
                        <a:pt x="20785" y="14400"/>
                      </a:lnTo>
                      <a:lnTo>
                        <a:pt x="19044" y="13069"/>
                      </a:lnTo>
                      <a:lnTo>
                        <a:pt x="15329" y="9334"/>
                      </a:lnTo>
                      <a:lnTo>
                        <a:pt x="13355" y="6937"/>
                      </a:lnTo>
                      <a:lnTo>
                        <a:pt x="11381" y="4532"/>
                      </a:lnTo>
                      <a:lnTo>
                        <a:pt x="10566" y="3472"/>
                      </a:lnTo>
                      <a:lnTo>
                        <a:pt x="9869" y="2134"/>
                      </a:lnTo>
                      <a:lnTo>
                        <a:pt x="9290" y="1067"/>
                      </a:lnTo>
                      <a:lnTo>
                        <a:pt x="894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7" name="Google Shape;407;p45"/>
                <p:cNvSpPr/>
                <p:nvPr/>
              </p:nvSpPr>
              <p:spPr>
                <a:xfrm>
                  <a:off x="119947" y="414624"/>
                  <a:ext cx="535506" cy="8018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762" y="0"/>
                      </a:moveTo>
                      <a:lnTo>
                        <a:pt x="6933" y="26"/>
                      </a:lnTo>
                      <a:lnTo>
                        <a:pt x="5218" y="102"/>
                      </a:lnTo>
                      <a:lnTo>
                        <a:pt x="3618" y="229"/>
                      </a:lnTo>
                      <a:lnTo>
                        <a:pt x="3238" y="255"/>
                      </a:lnTo>
                      <a:lnTo>
                        <a:pt x="2819" y="331"/>
                      </a:lnTo>
                      <a:lnTo>
                        <a:pt x="2438" y="432"/>
                      </a:lnTo>
                      <a:lnTo>
                        <a:pt x="2057" y="560"/>
                      </a:lnTo>
                      <a:lnTo>
                        <a:pt x="1714" y="713"/>
                      </a:lnTo>
                      <a:lnTo>
                        <a:pt x="1410" y="865"/>
                      </a:lnTo>
                      <a:lnTo>
                        <a:pt x="1142" y="1068"/>
                      </a:lnTo>
                      <a:lnTo>
                        <a:pt x="876" y="1247"/>
                      </a:lnTo>
                      <a:lnTo>
                        <a:pt x="647" y="1476"/>
                      </a:lnTo>
                      <a:lnTo>
                        <a:pt x="457" y="1705"/>
                      </a:lnTo>
                      <a:lnTo>
                        <a:pt x="305" y="1934"/>
                      </a:lnTo>
                      <a:lnTo>
                        <a:pt x="152" y="2188"/>
                      </a:lnTo>
                      <a:lnTo>
                        <a:pt x="76" y="2442"/>
                      </a:lnTo>
                      <a:lnTo>
                        <a:pt x="38" y="2722"/>
                      </a:lnTo>
                      <a:lnTo>
                        <a:pt x="0" y="2977"/>
                      </a:lnTo>
                      <a:lnTo>
                        <a:pt x="38" y="3256"/>
                      </a:lnTo>
                      <a:lnTo>
                        <a:pt x="114" y="3537"/>
                      </a:lnTo>
                      <a:lnTo>
                        <a:pt x="534" y="4783"/>
                      </a:lnTo>
                      <a:lnTo>
                        <a:pt x="952" y="5953"/>
                      </a:lnTo>
                      <a:lnTo>
                        <a:pt x="1866" y="8218"/>
                      </a:lnTo>
                      <a:lnTo>
                        <a:pt x="2742" y="10330"/>
                      </a:lnTo>
                      <a:lnTo>
                        <a:pt x="3123" y="11321"/>
                      </a:lnTo>
                      <a:lnTo>
                        <a:pt x="3428" y="12289"/>
                      </a:lnTo>
                      <a:lnTo>
                        <a:pt x="3047" y="14426"/>
                      </a:lnTo>
                      <a:lnTo>
                        <a:pt x="2857" y="15647"/>
                      </a:lnTo>
                      <a:lnTo>
                        <a:pt x="2666" y="16868"/>
                      </a:lnTo>
                      <a:lnTo>
                        <a:pt x="2552" y="18063"/>
                      </a:lnTo>
                      <a:lnTo>
                        <a:pt x="2476" y="19132"/>
                      </a:lnTo>
                      <a:lnTo>
                        <a:pt x="2476" y="20379"/>
                      </a:lnTo>
                      <a:lnTo>
                        <a:pt x="2514" y="20684"/>
                      </a:lnTo>
                      <a:lnTo>
                        <a:pt x="2971" y="20760"/>
                      </a:lnTo>
                      <a:lnTo>
                        <a:pt x="4152" y="20964"/>
                      </a:lnTo>
                      <a:lnTo>
                        <a:pt x="4991" y="21091"/>
                      </a:lnTo>
                      <a:lnTo>
                        <a:pt x="5981" y="21218"/>
                      </a:lnTo>
                      <a:lnTo>
                        <a:pt x="7085" y="21345"/>
                      </a:lnTo>
                      <a:lnTo>
                        <a:pt x="8343" y="21447"/>
                      </a:lnTo>
                      <a:lnTo>
                        <a:pt x="9676" y="21549"/>
                      </a:lnTo>
                      <a:lnTo>
                        <a:pt x="11124" y="21600"/>
                      </a:lnTo>
                      <a:lnTo>
                        <a:pt x="12647" y="21600"/>
                      </a:lnTo>
                      <a:lnTo>
                        <a:pt x="14210" y="21574"/>
                      </a:lnTo>
                      <a:lnTo>
                        <a:pt x="15010" y="21523"/>
                      </a:lnTo>
                      <a:lnTo>
                        <a:pt x="15809" y="21473"/>
                      </a:lnTo>
                      <a:lnTo>
                        <a:pt x="16647" y="21396"/>
                      </a:lnTo>
                      <a:lnTo>
                        <a:pt x="17486" y="21295"/>
                      </a:lnTo>
                      <a:lnTo>
                        <a:pt x="18323" y="21168"/>
                      </a:lnTo>
                      <a:lnTo>
                        <a:pt x="19162" y="21040"/>
                      </a:lnTo>
                      <a:lnTo>
                        <a:pt x="19962" y="20887"/>
                      </a:lnTo>
                      <a:lnTo>
                        <a:pt x="20799" y="20709"/>
                      </a:lnTo>
                      <a:lnTo>
                        <a:pt x="21219" y="15570"/>
                      </a:lnTo>
                      <a:lnTo>
                        <a:pt x="21371" y="13103"/>
                      </a:lnTo>
                      <a:lnTo>
                        <a:pt x="21524" y="10736"/>
                      </a:lnTo>
                      <a:lnTo>
                        <a:pt x="21600" y="8523"/>
                      </a:lnTo>
                      <a:lnTo>
                        <a:pt x="21600" y="7455"/>
                      </a:lnTo>
                      <a:lnTo>
                        <a:pt x="21561" y="6462"/>
                      </a:lnTo>
                      <a:lnTo>
                        <a:pt x="21524" y="5521"/>
                      </a:lnTo>
                      <a:lnTo>
                        <a:pt x="21448" y="4605"/>
                      </a:lnTo>
                      <a:lnTo>
                        <a:pt x="21371" y="3791"/>
                      </a:lnTo>
                      <a:lnTo>
                        <a:pt x="21219" y="3002"/>
                      </a:lnTo>
                      <a:lnTo>
                        <a:pt x="21143" y="2773"/>
                      </a:lnTo>
                      <a:lnTo>
                        <a:pt x="21066" y="2519"/>
                      </a:lnTo>
                      <a:lnTo>
                        <a:pt x="20914" y="2290"/>
                      </a:lnTo>
                      <a:lnTo>
                        <a:pt x="20761" y="2061"/>
                      </a:lnTo>
                      <a:lnTo>
                        <a:pt x="20609" y="1857"/>
                      </a:lnTo>
                      <a:lnTo>
                        <a:pt x="20419" y="1654"/>
                      </a:lnTo>
                      <a:lnTo>
                        <a:pt x="20190" y="1450"/>
                      </a:lnTo>
                      <a:lnTo>
                        <a:pt x="19962" y="1272"/>
                      </a:lnTo>
                      <a:lnTo>
                        <a:pt x="19695" y="1094"/>
                      </a:lnTo>
                      <a:lnTo>
                        <a:pt x="19390" y="942"/>
                      </a:lnTo>
                      <a:lnTo>
                        <a:pt x="19123" y="814"/>
                      </a:lnTo>
                      <a:lnTo>
                        <a:pt x="18780" y="687"/>
                      </a:lnTo>
                      <a:lnTo>
                        <a:pt x="18476" y="585"/>
                      </a:lnTo>
                      <a:lnTo>
                        <a:pt x="18133" y="483"/>
                      </a:lnTo>
                      <a:lnTo>
                        <a:pt x="17752" y="407"/>
                      </a:lnTo>
                      <a:lnTo>
                        <a:pt x="17409" y="356"/>
                      </a:lnTo>
                      <a:lnTo>
                        <a:pt x="15847" y="204"/>
                      </a:lnTo>
                      <a:lnTo>
                        <a:pt x="14171" y="102"/>
                      </a:lnTo>
                      <a:lnTo>
                        <a:pt x="12419" y="26"/>
                      </a:lnTo>
                      <a:lnTo>
                        <a:pt x="10590" y="0"/>
                      </a:lnTo>
                      <a:close/>
                    </a:path>
                  </a:pathLst>
                </a:cu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8" name="Google Shape;409;p45"/>
                <p:cNvSpPr/>
                <p:nvPr/>
              </p:nvSpPr>
              <p:spPr>
                <a:xfrm>
                  <a:off x="299390" y="230469"/>
                  <a:ext cx="174731" cy="2474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467" y="2061"/>
                      </a:lnTo>
                      <a:lnTo>
                        <a:pt x="816" y="4369"/>
                      </a:lnTo>
                      <a:lnTo>
                        <a:pt x="935" y="6841"/>
                      </a:lnTo>
                      <a:lnTo>
                        <a:pt x="935" y="9316"/>
                      </a:lnTo>
                      <a:lnTo>
                        <a:pt x="816" y="11707"/>
                      </a:lnTo>
                      <a:lnTo>
                        <a:pt x="701" y="13769"/>
                      </a:lnTo>
                      <a:lnTo>
                        <a:pt x="349" y="15500"/>
                      </a:lnTo>
                      <a:lnTo>
                        <a:pt x="0" y="16736"/>
                      </a:lnTo>
                      <a:lnTo>
                        <a:pt x="701" y="17313"/>
                      </a:lnTo>
                      <a:lnTo>
                        <a:pt x="2333" y="18302"/>
                      </a:lnTo>
                      <a:lnTo>
                        <a:pt x="3152" y="18714"/>
                      </a:lnTo>
                      <a:lnTo>
                        <a:pt x="4202" y="19127"/>
                      </a:lnTo>
                      <a:lnTo>
                        <a:pt x="5137" y="19539"/>
                      </a:lnTo>
                      <a:lnTo>
                        <a:pt x="7355" y="20199"/>
                      </a:lnTo>
                      <a:lnTo>
                        <a:pt x="9573" y="20694"/>
                      </a:lnTo>
                      <a:lnTo>
                        <a:pt x="11909" y="21105"/>
                      </a:lnTo>
                      <a:lnTo>
                        <a:pt x="14127" y="21354"/>
                      </a:lnTo>
                      <a:lnTo>
                        <a:pt x="16227" y="21600"/>
                      </a:lnTo>
                      <a:lnTo>
                        <a:pt x="17395" y="21189"/>
                      </a:lnTo>
                      <a:lnTo>
                        <a:pt x="18681" y="20694"/>
                      </a:lnTo>
                      <a:lnTo>
                        <a:pt x="19731" y="20117"/>
                      </a:lnTo>
                      <a:lnTo>
                        <a:pt x="20665" y="19457"/>
                      </a:lnTo>
                      <a:lnTo>
                        <a:pt x="21248" y="18714"/>
                      </a:lnTo>
                      <a:lnTo>
                        <a:pt x="21482" y="18386"/>
                      </a:lnTo>
                      <a:lnTo>
                        <a:pt x="21600" y="18056"/>
                      </a:lnTo>
                      <a:lnTo>
                        <a:pt x="21600" y="17313"/>
                      </a:lnTo>
                      <a:lnTo>
                        <a:pt x="21366" y="16983"/>
                      </a:lnTo>
                      <a:lnTo>
                        <a:pt x="21014" y="16571"/>
                      </a:lnTo>
                      <a:lnTo>
                        <a:pt x="19613" y="16325"/>
                      </a:lnTo>
                      <a:lnTo>
                        <a:pt x="18448" y="15995"/>
                      </a:lnTo>
                      <a:lnTo>
                        <a:pt x="17395" y="15581"/>
                      </a:lnTo>
                      <a:lnTo>
                        <a:pt x="16579" y="15170"/>
                      </a:lnTo>
                      <a:lnTo>
                        <a:pt x="15878" y="14756"/>
                      </a:lnTo>
                      <a:lnTo>
                        <a:pt x="15295" y="14264"/>
                      </a:lnTo>
                      <a:lnTo>
                        <a:pt x="14828" y="13769"/>
                      </a:lnTo>
                      <a:lnTo>
                        <a:pt x="14594" y="13190"/>
                      </a:lnTo>
                      <a:lnTo>
                        <a:pt x="14361" y="12614"/>
                      </a:lnTo>
                      <a:lnTo>
                        <a:pt x="14242" y="12037"/>
                      </a:lnTo>
                      <a:lnTo>
                        <a:pt x="14361" y="11377"/>
                      </a:lnTo>
                      <a:lnTo>
                        <a:pt x="14476" y="10799"/>
                      </a:lnTo>
                      <a:lnTo>
                        <a:pt x="14828" y="9481"/>
                      </a:lnTo>
                      <a:lnTo>
                        <a:pt x="15410" y="816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39" name="Google Shape;411;p45"/>
                <p:cNvSpPr/>
                <p:nvPr/>
              </p:nvSpPr>
              <p:spPr>
                <a:xfrm>
                  <a:off x="390989" y="437303"/>
                  <a:ext cx="67056" cy="528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606" y="0"/>
                      </a:moveTo>
                      <a:lnTo>
                        <a:pt x="6088" y="1153"/>
                      </a:lnTo>
                      <a:lnTo>
                        <a:pt x="4570" y="3079"/>
                      </a:lnTo>
                      <a:lnTo>
                        <a:pt x="3352" y="5014"/>
                      </a:lnTo>
                      <a:lnTo>
                        <a:pt x="2135" y="7330"/>
                      </a:lnTo>
                      <a:lnTo>
                        <a:pt x="609" y="11572"/>
                      </a:lnTo>
                      <a:lnTo>
                        <a:pt x="0" y="13498"/>
                      </a:lnTo>
                      <a:lnTo>
                        <a:pt x="1218" y="14661"/>
                      </a:lnTo>
                      <a:lnTo>
                        <a:pt x="4870" y="17358"/>
                      </a:lnTo>
                      <a:lnTo>
                        <a:pt x="6997" y="18902"/>
                      </a:lnTo>
                      <a:lnTo>
                        <a:pt x="9432" y="20447"/>
                      </a:lnTo>
                      <a:lnTo>
                        <a:pt x="11567" y="21219"/>
                      </a:lnTo>
                      <a:lnTo>
                        <a:pt x="13994" y="21600"/>
                      </a:lnTo>
                      <a:lnTo>
                        <a:pt x="16429" y="18521"/>
                      </a:lnTo>
                      <a:lnTo>
                        <a:pt x="18564" y="14661"/>
                      </a:lnTo>
                      <a:lnTo>
                        <a:pt x="21600" y="6939"/>
                      </a:lnTo>
                      <a:lnTo>
                        <a:pt x="20991" y="6167"/>
                      </a:lnTo>
                      <a:lnTo>
                        <a:pt x="18864" y="4623"/>
                      </a:lnTo>
                      <a:lnTo>
                        <a:pt x="14603" y="2307"/>
                      </a:lnTo>
                      <a:lnTo>
                        <a:pt x="11567" y="1153"/>
                      </a:lnTo>
                      <a:lnTo>
                        <a:pt x="760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0" name="Google Shape;412;p45"/>
                <p:cNvSpPr/>
                <p:nvPr/>
              </p:nvSpPr>
              <p:spPr>
                <a:xfrm>
                  <a:off x="417447" y="473187"/>
                  <a:ext cx="92557" cy="5005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305" y="0"/>
                      </a:moveTo>
                      <a:lnTo>
                        <a:pt x="2205" y="40"/>
                      </a:lnTo>
                      <a:lnTo>
                        <a:pt x="1100" y="122"/>
                      </a:lnTo>
                      <a:lnTo>
                        <a:pt x="0" y="285"/>
                      </a:lnTo>
                      <a:lnTo>
                        <a:pt x="1764" y="3790"/>
                      </a:lnTo>
                      <a:lnTo>
                        <a:pt x="3523" y="8762"/>
                      </a:lnTo>
                      <a:lnTo>
                        <a:pt x="4405" y="11330"/>
                      </a:lnTo>
                      <a:lnTo>
                        <a:pt x="4846" y="13612"/>
                      </a:lnTo>
                      <a:lnTo>
                        <a:pt x="5069" y="15487"/>
                      </a:lnTo>
                      <a:lnTo>
                        <a:pt x="5069" y="16221"/>
                      </a:lnTo>
                      <a:lnTo>
                        <a:pt x="4846" y="16750"/>
                      </a:lnTo>
                      <a:lnTo>
                        <a:pt x="7933" y="18095"/>
                      </a:lnTo>
                      <a:lnTo>
                        <a:pt x="10579" y="19276"/>
                      </a:lnTo>
                      <a:lnTo>
                        <a:pt x="13226" y="20377"/>
                      </a:lnTo>
                      <a:lnTo>
                        <a:pt x="14326" y="20948"/>
                      </a:lnTo>
                      <a:lnTo>
                        <a:pt x="15208" y="21600"/>
                      </a:lnTo>
                      <a:lnTo>
                        <a:pt x="17190" y="20133"/>
                      </a:lnTo>
                      <a:lnTo>
                        <a:pt x="18954" y="18991"/>
                      </a:lnTo>
                      <a:lnTo>
                        <a:pt x="20495" y="17891"/>
                      </a:lnTo>
                      <a:lnTo>
                        <a:pt x="21159" y="17280"/>
                      </a:lnTo>
                      <a:lnTo>
                        <a:pt x="21600" y="16587"/>
                      </a:lnTo>
                      <a:lnTo>
                        <a:pt x="18295" y="12838"/>
                      </a:lnTo>
                      <a:lnTo>
                        <a:pt x="13885" y="7743"/>
                      </a:lnTo>
                      <a:lnTo>
                        <a:pt x="11462" y="5176"/>
                      </a:lnTo>
                      <a:lnTo>
                        <a:pt x="9033" y="2894"/>
                      </a:lnTo>
                      <a:lnTo>
                        <a:pt x="7933" y="1915"/>
                      </a:lnTo>
                      <a:lnTo>
                        <a:pt x="6833" y="1100"/>
                      </a:lnTo>
                      <a:lnTo>
                        <a:pt x="5728" y="448"/>
                      </a:lnTo>
                      <a:lnTo>
                        <a:pt x="4628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1" name="Google Shape;413;p45"/>
                <p:cNvSpPr/>
                <p:nvPr/>
              </p:nvSpPr>
              <p:spPr>
                <a:xfrm>
                  <a:off x="353215" y="271065"/>
                  <a:ext cx="70836" cy="1190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0804" y="4802"/>
                      </a:lnTo>
                      <a:lnTo>
                        <a:pt x="292" y="0"/>
                      </a:lnTo>
                      <a:close/>
                      <a:moveTo>
                        <a:pt x="10804" y="4802"/>
                      </a:moveTo>
                      <a:lnTo>
                        <a:pt x="21316" y="9600"/>
                      </a:lnTo>
                      <a:lnTo>
                        <a:pt x="21600" y="9600"/>
                      </a:lnTo>
                      <a:lnTo>
                        <a:pt x="10804" y="4802"/>
                      </a:lnTo>
                      <a:close/>
                      <a:moveTo>
                        <a:pt x="21600" y="9600"/>
                      </a:moveTo>
                      <a:lnTo>
                        <a:pt x="19871" y="12856"/>
                      </a:lnTo>
                      <a:lnTo>
                        <a:pt x="21600" y="9773"/>
                      </a:lnTo>
                      <a:lnTo>
                        <a:pt x="21600" y="9600"/>
                      </a:lnTo>
                      <a:close/>
                      <a:moveTo>
                        <a:pt x="19010" y="15943"/>
                      </a:moveTo>
                      <a:lnTo>
                        <a:pt x="18719" y="17484"/>
                      </a:lnTo>
                      <a:lnTo>
                        <a:pt x="19010" y="18856"/>
                      </a:lnTo>
                      <a:lnTo>
                        <a:pt x="19010" y="15943"/>
                      </a:lnTo>
                      <a:close/>
                      <a:moveTo>
                        <a:pt x="19587" y="20228"/>
                      </a:moveTo>
                      <a:lnTo>
                        <a:pt x="20447" y="21600"/>
                      </a:lnTo>
                      <a:lnTo>
                        <a:pt x="20739" y="21600"/>
                      </a:lnTo>
                      <a:lnTo>
                        <a:pt x="19587" y="2022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2" name="Google Shape;415;p45"/>
                <p:cNvSpPr/>
                <p:nvPr/>
              </p:nvSpPr>
              <p:spPr>
                <a:xfrm>
                  <a:off x="338120" y="271065"/>
                  <a:ext cx="85931" cy="1190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369" y="0"/>
                      </a:moveTo>
                      <a:lnTo>
                        <a:pt x="1660" y="343"/>
                      </a:lnTo>
                      <a:lnTo>
                        <a:pt x="944" y="1029"/>
                      </a:lnTo>
                      <a:lnTo>
                        <a:pt x="235" y="2058"/>
                      </a:lnTo>
                      <a:lnTo>
                        <a:pt x="0" y="3599"/>
                      </a:lnTo>
                      <a:lnTo>
                        <a:pt x="0" y="5831"/>
                      </a:lnTo>
                      <a:lnTo>
                        <a:pt x="235" y="8744"/>
                      </a:lnTo>
                      <a:lnTo>
                        <a:pt x="469" y="9773"/>
                      </a:lnTo>
                      <a:lnTo>
                        <a:pt x="1185" y="10798"/>
                      </a:lnTo>
                      <a:lnTo>
                        <a:pt x="1894" y="11827"/>
                      </a:lnTo>
                      <a:lnTo>
                        <a:pt x="2844" y="12856"/>
                      </a:lnTo>
                      <a:lnTo>
                        <a:pt x="4985" y="14914"/>
                      </a:lnTo>
                      <a:lnTo>
                        <a:pt x="7829" y="16798"/>
                      </a:lnTo>
                      <a:lnTo>
                        <a:pt x="11155" y="18513"/>
                      </a:lnTo>
                      <a:lnTo>
                        <a:pt x="14480" y="19885"/>
                      </a:lnTo>
                      <a:lnTo>
                        <a:pt x="17565" y="20914"/>
                      </a:lnTo>
                      <a:lnTo>
                        <a:pt x="20650" y="21600"/>
                      </a:lnTo>
                      <a:lnTo>
                        <a:pt x="19940" y="20228"/>
                      </a:lnTo>
                      <a:lnTo>
                        <a:pt x="19465" y="18856"/>
                      </a:lnTo>
                      <a:lnTo>
                        <a:pt x="19225" y="17484"/>
                      </a:lnTo>
                      <a:lnTo>
                        <a:pt x="19465" y="15943"/>
                      </a:lnTo>
                      <a:lnTo>
                        <a:pt x="19700" y="14401"/>
                      </a:lnTo>
                      <a:lnTo>
                        <a:pt x="20175" y="12856"/>
                      </a:lnTo>
                      <a:lnTo>
                        <a:pt x="21600" y="9600"/>
                      </a:lnTo>
                      <a:lnTo>
                        <a:pt x="3794" y="0"/>
                      </a:lnTo>
                      <a:close/>
                    </a:path>
                  </a:pathLst>
                </a:custGeom>
                <a:solidFill>
                  <a:srgbClr val="CC915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3" name="Google Shape;417;p45"/>
                <p:cNvSpPr/>
                <p:nvPr/>
              </p:nvSpPr>
              <p:spPr>
                <a:xfrm>
                  <a:off x="474120" y="113344"/>
                  <a:ext cx="46267" cy="1209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694" y="0"/>
                      </a:moveTo>
                      <a:lnTo>
                        <a:pt x="7494" y="171"/>
                      </a:lnTo>
                      <a:lnTo>
                        <a:pt x="5283" y="846"/>
                      </a:lnTo>
                      <a:lnTo>
                        <a:pt x="3518" y="1688"/>
                      </a:lnTo>
                      <a:lnTo>
                        <a:pt x="2200" y="2701"/>
                      </a:lnTo>
                      <a:lnTo>
                        <a:pt x="871" y="4052"/>
                      </a:lnTo>
                      <a:lnTo>
                        <a:pt x="0" y="7086"/>
                      </a:lnTo>
                      <a:lnTo>
                        <a:pt x="436" y="8945"/>
                      </a:lnTo>
                      <a:lnTo>
                        <a:pt x="871" y="10967"/>
                      </a:lnTo>
                      <a:lnTo>
                        <a:pt x="1753" y="12992"/>
                      </a:lnTo>
                      <a:lnTo>
                        <a:pt x="3518" y="15018"/>
                      </a:lnTo>
                      <a:lnTo>
                        <a:pt x="5283" y="17211"/>
                      </a:lnTo>
                      <a:lnTo>
                        <a:pt x="7494" y="19403"/>
                      </a:lnTo>
                      <a:lnTo>
                        <a:pt x="10577" y="21600"/>
                      </a:lnTo>
                      <a:lnTo>
                        <a:pt x="12341" y="20754"/>
                      </a:lnTo>
                      <a:lnTo>
                        <a:pt x="13659" y="19912"/>
                      </a:lnTo>
                      <a:lnTo>
                        <a:pt x="16753" y="17719"/>
                      </a:lnTo>
                      <a:lnTo>
                        <a:pt x="19400" y="15185"/>
                      </a:lnTo>
                      <a:lnTo>
                        <a:pt x="20718" y="12317"/>
                      </a:lnTo>
                      <a:lnTo>
                        <a:pt x="21600" y="10800"/>
                      </a:lnTo>
                      <a:lnTo>
                        <a:pt x="21600" y="7761"/>
                      </a:lnTo>
                      <a:lnTo>
                        <a:pt x="21164" y="6244"/>
                      </a:lnTo>
                      <a:lnTo>
                        <a:pt x="20718" y="4727"/>
                      </a:lnTo>
                      <a:lnTo>
                        <a:pt x="19400" y="3205"/>
                      </a:lnTo>
                      <a:lnTo>
                        <a:pt x="18071" y="1859"/>
                      </a:lnTo>
                      <a:lnTo>
                        <a:pt x="15871" y="509"/>
                      </a:lnTo>
                      <a:lnTo>
                        <a:pt x="12777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4" name="Google Shape;418;p45"/>
                <p:cNvSpPr/>
                <p:nvPr/>
              </p:nvSpPr>
              <p:spPr>
                <a:xfrm>
                  <a:off x="308839" y="57629"/>
                  <a:ext cx="205878" cy="2871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306" y="0"/>
                      </a:moveTo>
                      <a:lnTo>
                        <a:pt x="9214" y="70"/>
                      </a:lnTo>
                      <a:lnTo>
                        <a:pt x="8222" y="212"/>
                      </a:lnTo>
                      <a:lnTo>
                        <a:pt x="7331" y="355"/>
                      </a:lnTo>
                      <a:lnTo>
                        <a:pt x="6340" y="639"/>
                      </a:lnTo>
                      <a:lnTo>
                        <a:pt x="5449" y="995"/>
                      </a:lnTo>
                      <a:lnTo>
                        <a:pt x="4558" y="1350"/>
                      </a:lnTo>
                      <a:lnTo>
                        <a:pt x="3765" y="1776"/>
                      </a:lnTo>
                      <a:lnTo>
                        <a:pt x="3072" y="2273"/>
                      </a:lnTo>
                      <a:lnTo>
                        <a:pt x="2377" y="2842"/>
                      </a:lnTo>
                      <a:lnTo>
                        <a:pt x="1782" y="3481"/>
                      </a:lnTo>
                      <a:lnTo>
                        <a:pt x="1187" y="4192"/>
                      </a:lnTo>
                      <a:lnTo>
                        <a:pt x="793" y="4902"/>
                      </a:lnTo>
                      <a:lnTo>
                        <a:pt x="397" y="5755"/>
                      </a:lnTo>
                      <a:lnTo>
                        <a:pt x="198" y="6537"/>
                      </a:lnTo>
                      <a:lnTo>
                        <a:pt x="98" y="7390"/>
                      </a:lnTo>
                      <a:lnTo>
                        <a:pt x="0" y="11084"/>
                      </a:lnTo>
                      <a:lnTo>
                        <a:pt x="0" y="12718"/>
                      </a:lnTo>
                      <a:lnTo>
                        <a:pt x="98" y="14138"/>
                      </a:lnTo>
                      <a:lnTo>
                        <a:pt x="397" y="15488"/>
                      </a:lnTo>
                      <a:lnTo>
                        <a:pt x="693" y="16129"/>
                      </a:lnTo>
                      <a:lnTo>
                        <a:pt x="989" y="16768"/>
                      </a:lnTo>
                      <a:lnTo>
                        <a:pt x="1288" y="17337"/>
                      </a:lnTo>
                      <a:lnTo>
                        <a:pt x="1782" y="17905"/>
                      </a:lnTo>
                      <a:lnTo>
                        <a:pt x="2279" y="18474"/>
                      </a:lnTo>
                      <a:lnTo>
                        <a:pt x="2874" y="19041"/>
                      </a:lnTo>
                      <a:lnTo>
                        <a:pt x="3963" y="19824"/>
                      </a:lnTo>
                      <a:lnTo>
                        <a:pt x="5052" y="20463"/>
                      </a:lnTo>
                      <a:lnTo>
                        <a:pt x="6242" y="20959"/>
                      </a:lnTo>
                      <a:lnTo>
                        <a:pt x="7432" y="21316"/>
                      </a:lnTo>
                      <a:lnTo>
                        <a:pt x="8719" y="21528"/>
                      </a:lnTo>
                      <a:lnTo>
                        <a:pt x="10007" y="21600"/>
                      </a:lnTo>
                      <a:lnTo>
                        <a:pt x="11395" y="21528"/>
                      </a:lnTo>
                      <a:lnTo>
                        <a:pt x="12682" y="21386"/>
                      </a:lnTo>
                      <a:lnTo>
                        <a:pt x="13872" y="21101"/>
                      </a:lnTo>
                      <a:lnTo>
                        <a:pt x="15062" y="20747"/>
                      </a:lnTo>
                      <a:lnTo>
                        <a:pt x="16249" y="20250"/>
                      </a:lnTo>
                      <a:lnTo>
                        <a:pt x="17240" y="19610"/>
                      </a:lnTo>
                      <a:lnTo>
                        <a:pt x="18232" y="18899"/>
                      </a:lnTo>
                      <a:lnTo>
                        <a:pt x="19025" y="18118"/>
                      </a:lnTo>
                      <a:lnTo>
                        <a:pt x="19818" y="17265"/>
                      </a:lnTo>
                      <a:lnTo>
                        <a:pt x="20312" y="16341"/>
                      </a:lnTo>
                      <a:lnTo>
                        <a:pt x="20709" y="15346"/>
                      </a:lnTo>
                      <a:lnTo>
                        <a:pt x="21005" y="14353"/>
                      </a:lnTo>
                      <a:lnTo>
                        <a:pt x="21304" y="13287"/>
                      </a:lnTo>
                      <a:lnTo>
                        <a:pt x="21502" y="12220"/>
                      </a:lnTo>
                      <a:lnTo>
                        <a:pt x="21600" y="11084"/>
                      </a:lnTo>
                      <a:lnTo>
                        <a:pt x="21600" y="9947"/>
                      </a:lnTo>
                      <a:lnTo>
                        <a:pt x="21502" y="8810"/>
                      </a:lnTo>
                      <a:lnTo>
                        <a:pt x="21402" y="7744"/>
                      </a:lnTo>
                      <a:lnTo>
                        <a:pt x="21106" y="6608"/>
                      </a:lnTo>
                      <a:lnTo>
                        <a:pt x="20609" y="5541"/>
                      </a:lnTo>
                      <a:lnTo>
                        <a:pt x="20114" y="4548"/>
                      </a:lnTo>
                      <a:lnTo>
                        <a:pt x="19421" y="3623"/>
                      </a:lnTo>
                      <a:lnTo>
                        <a:pt x="18628" y="2772"/>
                      </a:lnTo>
                      <a:lnTo>
                        <a:pt x="17735" y="1989"/>
                      </a:lnTo>
                      <a:lnTo>
                        <a:pt x="16548" y="1350"/>
                      </a:lnTo>
                      <a:lnTo>
                        <a:pt x="15358" y="781"/>
                      </a:lnTo>
                      <a:lnTo>
                        <a:pt x="13375" y="212"/>
                      </a:lnTo>
                      <a:lnTo>
                        <a:pt x="12286" y="70"/>
                      </a:lnTo>
                      <a:lnTo>
                        <a:pt x="11294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5" name="Google Shape;419;p45"/>
                <p:cNvSpPr/>
                <p:nvPr/>
              </p:nvSpPr>
              <p:spPr>
                <a:xfrm>
                  <a:off x="235158" y="23"/>
                  <a:ext cx="311663" cy="2238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153" y="0"/>
                      </a:moveTo>
                      <a:lnTo>
                        <a:pt x="5368" y="90"/>
                      </a:lnTo>
                      <a:lnTo>
                        <a:pt x="4583" y="365"/>
                      </a:lnTo>
                      <a:lnTo>
                        <a:pt x="3928" y="730"/>
                      </a:lnTo>
                      <a:lnTo>
                        <a:pt x="3404" y="1274"/>
                      </a:lnTo>
                      <a:lnTo>
                        <a:pt x="2880" y="1822"/>
                      </a:lnTo>
                      <a:lnTo>
                        <a:pt x="2553" y="2461"/>
                      </a:lnTo>
                      <a:lnTo>
                        <a:pt x="2227" y="3098"/>
                      </a:lnTo>
                      <a:lnTo>
                        <a:pt x="2096" y="3918"/>
                      </a:lnTo>
                      <a:lnTo>
                        <a:pt x="2029" y="4647"/>
                      </a:lnTo>
                      <a:lnTo>
                        <a:pt x="2029" y="5469"/>
                      </a:lnTo>
                      <a:lnTo>
                        <a:pt x="2227" y="6379"/>
                      </a:lnTo>
                      <a:lnTo>
                        <a:pt x="2489" y="7201"/>
                      </a:lnTo>
                      <a:lnTo>
                        <a:pt x="1703" y="7838"/>
                      </a:lnTo>
                      <a:lnTo>
                        <a:pt x="1048" y="8475"/>
                      </a:lnTo>
                      <a:lnTo>
                        <a:pt x="590" y="9297"/>
                      </a:lnTo>
                      <a:lnTo>
                        <a:pt x="262" y="10117"/>
                      </a:lnTo>
                      <a:lnTo>
                        <a:pt x="66" y="10936"/>
                      </a:lnTo>
                      <a:lnTo>
                        <a:pt x="0" y="11848"/>
                      </a:lnTo>
                      <a:lnTo>
                        <a:pt x="66" y="12760"/>
                      </a:lnTo>
                      <a:lnTo>
                        <a:pt x="262" y="13762"/>
                      </a:lnTo>
                      <a:lnTo>
                        <a:pt x="524" y="14764"/>
                      </a:lnTo>
                      <a:lnTo>
                        <a:pt x="917" y="15768"/>
                      </a:lnTo>
                      <a:lnTo>
                        <a:pt x="1374" y="16770"/>
                      </a:lnTo>
                      <a:lnTo>
                        <a:pt x="1834" y="17772"/>
                      </a:lnTo>
                      <a:lnTo>
                        <a:pt x="2422" y="18774"/>
                      </a:lnTo>
                      <a:lnTo>
                        <a:pt x="3077" y="19686"/>
                      </a:lnTo>
                      <a:lnTo>
                        <a:pt x="4385" y="21600"/>
                      </a:lnTo>
                      <a:lnTo>
                        <a:pt x="5368" y="20963"/>
                      </a:lnTo>
                      <a:lnTo>
                        <a:pt x="6415" y="20598"/>
                      </a:lnTo>
                      <a:lnTo>
                        <a:pt x="6874" y="20416"/>
                      </a:lnTo>
                      <a:lnTo>
                        <a:pt x="7265" y="20233"/>
                      </a:lnTo>
                      <a:lnTo>
                        <a:pt x="7658" y="19868"/>
                      </a:lnTo>
                      <a:lnTo>
                        <a:pt x="7920" y="19414"/>
                      </a:lnTo>
                      <a:lnTo>
                        <a:pt x="8248" y="18774"/>
                      </a:lnTo>
                      <a:lnTo>
                        <a:pt x="8444" y="18137"/>
                      </a:lnTo>
                      <a:lnTo>
                        <a:pt x="8641" y="17500"/>
                      </a:lnTo>
                      <a:lnTo>
                        <a:pt x="8772" y="16678"/>
                      </a:lnTo>
                      <a:lnTo>
                        <a:pt x="8837" y="15858"/>
                      </a:lnTo>
                      <a:lnTo>
                        <a:pt x="8902" y="14946"/>
                      </a:lnTo>
                      <a:lnTo>
                        <a:pt x="8902" y="14037"/>
                      </a:lnTo>
                      <a:lnTo>
                        <a:pt x="8772" y="12213"/>
                      </a:lnTo>
                      <a:lnTo>
                        <a:pt x="8575" y="11301"/>
                      </a:lnTo>
                      <a:lnTo>
                        <a:pt x="8379" y="10299"/>
                      </a:lnTo>
                      <a:lnTo>
                        <a:pt x="8117" y="9387"/>
                      </a:lnTo>
                      <a:lnTo>
                        <a:pt x="8706" y="9205"/>
                      </a:lnTo>
                      <a:lnTo>
                        <a:pt x="9295" y="9115"/>
                      </a:lnTo>
                      <a:lnTo>
                        <a:pt x="10473" y="9022"/>
                      </a:lnTo>
                      <a:lnTo>
                        <a:pt x="11586" y="9205"/>
                      </a:lnTo>
                      <a:lnTo>
                        <a:pt x="12634" y="9479"/>
                      </a:lnTo>
                      <a:lnTo>
                        <a:pt x="13680" y="9844"/>
                      </a:lnTo>
                      <a:lnTo>
                        <a:pt x="14663" y="10299"/>
                      </a:lnTo>
                      <a:lnTo>
                        <a:pt x="16364" y="11211"/>
                      </a:lnTo>
                      <a:lnTo>
                        <a:pt x="17215" y="11576"/>
                      </a:lnTo>
                      <a:lnTo>
                        <a:pt x="18067" y="11758"/>
                      </a:lnTo>
                      <a:lnTo>
                        <a:pt x="18982" y="11848"/>
                      </a:lnTo>
                      <a:lnTo>
                        <a:pt x="19768" y="11758"/>
                      </a:lnTo>
                      <a:lnTo>
                        <a:pt x="20161" y="11666"/>
                      </a:lnTo>
                      <a:lnTo>
                        <a:pt x="20488" y="11483"/>
                      </a:lnTo>
                      <a:lnTo>
                        <a:pt x="20816" y="11211"/>
                      </a:lnTo>
                      <a:lnTo>
                        <a:pt x="21078" y="10846"/>
                      </a:lnTo>
                      <a:lnTo>
                        <a:pt x="21273" y="10481"/>
                      </a:lnTo>
                      <a:lnTo>
                        <a:pt x="21469" y="10024"/>
                      </a:lnTo>
                      <a:lnTo>
                        <a:pt x="21535" y="9479"/>
                      </a:lnTo>
                      <a:lnTo>
                        <a:pt x="21600" y="8840"/>
                      </a:lnTo>
                      <a:lnTo>
                        <a:pt x="21404" y="8932"/>
                      </a:lnTo>
                      <a:lnTo>
                        <a:pt x="21142" y="9022"/>
                      </a:lnTo>
                      <a:lnTo>
                        <a:pt x="20618" y="9115"/>
                      </a:lnTo>
                      <a:lnTo>
                        <a:pt x="20095" y="8932"/>
                      </a:lnTo>
                      <a:lnTo>
                        <a:pt x="19572" y="8750"/>
                      </a:lnTo>
                      <a:lnTo>
                        <a:pt x="19113" y="8385"/>
                      </a:lnTo>
                      <a:lnTo>
                        <a:pt x="18655" y="7928"/>
                      </a:lnTo>
                      <a:lnTo>
                        <a:pt x="18327" y="7383"/>
                      </a:lnTo>
                      <a:lnTo>
                        <a:pt x="18263" y="7108"/>
                      </a:lnTo>
                      <a:lnTo>
                        <a:pt x="18198" y="6836"/>
                      </a:lnTo>
                      <a:lnTo>
                        <a:pt x="18589" y="6836"/>
                      </a:lnTo>
                      <a:lnTo>
                        <a:pt x="18982" y="6744"/>
                      </a:lnTo>
                      <a:lnTo>
                        <a:pt x="19244" y="6561"/>
                      </a:lnTo>
                      <a:lnTo>
                        <a:pt x="19506" y="6289"/>
                      </a:lnTo>
                      <a:lnTo>
                        <a:pt x="19768" y="5924"/>
                      </a:lnTo>
                      <a:lnTo>
                        <a:pt x="19899" y="5559"/>
                      </a:lnTo>
                      <a:lnTo>
                        <a:pt x="20030" y="5104"/>
                      </a:lnTo>
                      <a:lnTo>
                        <a:pt x="20161" y="4647"/>
                      </a:lnTo>
                      <a:lnTo>
                        <a:pt x="20161" y="3191"/>
                      </a:lnTo>
                      <a:lnTo>
                        <a:pt x="20095" y="2733"/>
                      </a:lnTo>
                      <a:lnTo>
                        <a:pt x="19833" y="2004"/>
                      </a:lnTo>
                      <a:lnTo>
                        <a:pt x="19637" y="1732"/>
                      </a:lnTo>
                      <a:lnTo>
                        <a:pt x="19441" y="1549"/>
                      </a:lnTo>
                      <a:lnTo>
                        <a:pt x="19375" y="1914"/>
                      </a:lnTo>
                      <a:lnTo>
                        <a:pt x="19179" y="2279"/>
                      </a:lnTo>
                      <a:lnTo>
                        <a:pt x="18851" y="2551"/>
                      </a:lnTo>
                      <a:lnTo>
                        <a:pt x="18393" y="2733"/>
                      </a:lnTo>
                      <a:lnTo>
                        <a:pt x="17936" y="2826"/>
                      </a:lnTo>
                      <a:lnTo>
                        <a:pt x="17346" y="2826"/>
                      </a:lnTo>
                      <a:lnTo>
                        <a:pt x="15971" y="2733"/>
                      </a:lnTo>
                      <a:lnTo>
                        <a:pt x="14466" y="2461"/>
                      </a:lnTo>
                      <a:lnTo>
                        <a:pt x="12960" y="2004"/>
                      </a:lnTo>
                      <a:lnTo>
                        <a:pt x="11455" y="1457"/>
                      </a:lnTo>
                      <a:lnTo>
                        <a:pt x="10147" y="912"/>
                      </a:lnTo>
                      <a:lnTo>
                        <a:pt x="9099" y="455"/>
                      </a:lnTo>
                      <a:lnTo>
                        <a:pt x="8051" y="90"/>
                      </a:lnTo>
                      <a:lnTo>
                        <a:pt x="707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6" name="Google Shape;420;p45"/>
                <p:cNvSpPr/>
                <p:nvPr/>
              </p:nvSpPr>
              <p:spPr>
                <a:xfrm>
                  <a:off x="325824" y="183246"/>
                  <a:ext cx="202122" cy="1898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523" y="0"/>
                      </a:moveTo>
                      <a:lnTo>
                        <a:pt x="1112" y="430"/>
                      </a:lnTo>
                      <a:lnTo>
                        <a:pt x="708" y="2148"/>
                      </a:lnTo>
                      <a:lnTo>
                        <a:pt x="304" y="4083"/>
                      </a:lnTo>
                      <a:lnTo>
                        <a:pt x="102" y="6446"/>
                      </a:lnTo>
                      <a:lnTo>
                        <a:pt x="0" y="7736"/>
                      </a:lnTo>
                      <a:lnTo>
                        <a:pt x="0" y="10423"/>
                      </a:lnTo>
                      <a:lnTo>
                        <a:pt x="202" y="11819"/>
                      </a:lnTo>
                      <a:lnTo>
                        <a:pt x="404" y="13110"/>
                      </a:lnTo>
                      <a:lnTo>
                        <a:pt x="808" y="14506"/>
                      </a:lnTo>
                      <a:lnTo>
                        <a:pt x="1314" y="15796"/>
                      </a:lnTo>
                      <a:lnTo>
                        <a:pt x="2020" y="16978"/>
                      </a:lnTo>
                      <a:lnTo>
                        <a:pt x="2828" y="18053"/>
                      </a:lnTo>
                      <a:lnTo>
                        <a:pt x="3735" y="18913"/>
                      </a:lnTo>
                      <a:lnTo>
                        <a:pt x="4845" y="19665"/>
                      </a:lnTo>
                      <a:lnTo>
                        <a:pt x="6056" y="20310"/>
                      </a:lnTo>
                      <a:lnTo>
                        <a:pt x="7368" y="20849"/>
                      </a:lnTo>
                      <a:lnTo>
                        <a:pt x="8682" y="21170"/>
                      </a:lnTo>
                      <a:lnTo>
                        <a:pt x="9993" y="21385"/>
                      </a:lnTo>
                      <a:lnTo>
                        <a:pt x="11405" y="21494"/>
                      </a:lnTo>
                      <a:lnTo>
                        <a:pt x="12818" y="21600"/>
                      </a:lnTo>
                      <a:lnTo>
                        <a:pt x="14130" y="21494"/>
                      </a:lnTo>
                      <a:lnTo>
                        <a:pt x="15444" y="21279"/>
                      </a:lnTo>
                      <a:lnTo>
                        <a:pt x="16653" y="21064"/>
                      </a:lnTo>
                      <a:lnTo>
                        <a:pt x="17765" y="20740"/>
                      </a:lnTo>
                      <a:lnTo>
                        <a:pt x="18772" y="20310"/>
                      </a:lnTo>
                      <a:lnTo>
                        <a:pt x="19580" y="19773"/>
                      </a:lnTo>
                      <a:lnTo>
                        <a:pt x="20289" y="19234"/>
                      </a:lnTo>
                      <a:lnTo>
                        <a:pt x="20792" y="18698"/>
                      </a:lnTo>
                      <a:lnTo>
                        <a:pt x="21196" y="18162"/>
                      </a:lnTo>
                      <a:lnTo>
                        <a:pt x="21398" y="17517"/>
                      </a:lnTo>
                      <a:lnTo>
                        <a:pt x="21600" y="16978"/>
                      </a:lnTo>
                      <a:lnTo>
                        <a:pt x="21600" y="15796"/>
                      </a:lnTo>
                      <a:lnTo>
                        <a:pt x="21398" y="14506"/>
                      </a:lnTo>
                      <a:lnTo>
                        <a:pt x="20892" y="13110"/>
                      </a:lnTo>
                      <a:lnTo>
                        <a:pt x="20388" y="11604"/>
                      </a:lnTo>
                      <a:lnTo>
                        <a:pt x="19885" y="9993"/>
                      </a:lnTo>
                      <a:lnTo>
                        <a:pt x="19481" y="8275"/>
                      </a:lnTo>
                      <a:lnTo>
                        <a:pt x="17967" y="8166"/>
                      </a:lnTo>
                      <a:lnTo>
                        <a:pt x="15646" y="7845"/>
                      </a:lnTo>
                      <a:lnTo>
                        <a:pt x="12818" y="7200"/>
                      </a:lnTo>
                      <a:lnTo>
                        <a:pt x="11405" y="6770"/>
                      </a:lnTo>
                      <a:lnTo>
                        <a:pt x="9891" y="6340"/>
                      </a:lnTo>
                      <a:lnTo>
                        <a:pt x="8378" y="5804"/>
                      </a:lnTo>
                      <a:lnTo>
                        <a:pt x="6964" y="5158"/>
                      </a:lnTo>
                      <a:lnTo>
                        <a:pt x="5755" y="4404"/>
                      </a:lnTo>
                      <a:lnTo>
                        <a:pt x="4643" y="3653"/>
                      </a:lnTo>
                      <a:lnTo>
                        <a:pt x="3635" y="2902"/>
                      </a:lnTo>
                      <a:lnTo>
                        <a:pt x="3331" y="2363"/>
                      </a:lnTo>
                      <a:lnTo>
                        <a:pt x="3029" y="1933"/>
                      </a:lnTo>
                      <a:lnTo>
                        <a:pt x="2828" y="1503"/>
                      </a:lnTo>
                      <a:lnTo>
                        <a:pt x="2626" y="966"/>
                      </a:lnTo>
                      <a:lnTo>
                        <a:pt x="2523" y="536"/>
                      </a:lnTo>
                      <a:lnTo>
                        <a:pt x="2523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7" name="Google Shape;421;p45"/>
                <p:cNvSpPr/>
                <p:nvPr/>
              </p:nvSpPr>
              <p:spPr>
                <a:xfrm>
                  <a:off x="411778" y="253123"/>
                  <a:ext cx="52893" cy="198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81" y="0"/>
                      </a:moveTo>
                      <a:lnTo>
                        <a:pt x="0" y="2058"/>
                      </a:lnTo>
                      <a:lnTo>
                        <a:pt x="381" y="3101"/>
                      </a:lnTo>
                      <a:lnTo>
                        <a:pt x="3859" y="10292"/>
                      </a:lnTo>
                      <a:lnTo>
                        <a:pt x="7708" y="16467"/>
                      </a:lnTo>
                      <a:lnTo>
                        <a:pt x="11958" y="20584"/>
                      </a:lnTo>
                      <a:lnTo>
                        <a:pt x="16198" y="21600"/>
                      </a:lnTo>
                      <a:lnTo>
                        <a:pt x="20828" y="21600"/>
                      </a:lnTo>
                      <a:lnTo>
                        <a:pt x="21600" y="19542"/>
                      </a:lnTo>
                      <a:lnTo>
                        <a:pt x="21600" y="18525"/>
                      </a:lnTo>
                      <a:lnTo>
                        <a:pt x="21209" y="17483"/>
                      </a:lnTo>
                      <a:lnTo>
                        <a:pt x="15045" y="17483"/>
                      </a:lnTo>
                      <a:lnTo>
                        <a:pt x="12729" y="16467"/>
                      </a:lnTo>
                      <a:lnTo>
                        <a:pt x="10023" y="14409"/>
                      </a:lnTo>
                      <a:lnTo>
                        <a:pt x="7708" y="12350"/>
                      </a:lnTo>
                      <a:lnTo>
                        <a:pt x="5402" y="8234"/>
                      </a:lnTo>
                      <a:lnTo>
                        <a:pt x="3468" y="5159"/>
                      </a:lnTo>
                      <a:lnTo>
                        <a:pt x="1544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8" name="Google Shape;422;p45"/>
                <p:cNvSpPr/>
                <p:nvPr/>
              </p:nvSpPr>
              <p:spPr>
                <a:xfrm>
                  <a:off x="238937" y="20788"/>
                  <a:ext cx="53851" cy="585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713" y="0"/>
                      </a:moveTo>
                      <a:lnTo>
                        <a:pt x="5681" y="1394"/>
                      </a:lnTo>
                      <a:lnTo>
                        <a:pt x="3416" y="3141"/>
                      </a:lnTo>
                      <a:lnTo>
                        <a:pt x="1516" y="5232"/>
                      </a:lnTo>
                      <a:lnTo>
                        <a:pt x="384" y="7315"/>
                      </a:lnTo>
                      <a:lnTo>
                        <a:pt x="0" y="9759"/>
                      </a:lnTo>
                      <a:lnTo>
                        <a:pt x="0" y="11850"/>
                      </a:lnTo>
                      <a:lnTo>
                        <a:pt x="758" y="13932"/>
                      </a:lnTo>
                      <a:lnTo>
                        <a:pt x="1900" y="16024"/>
                      </a:lnTo>
                      <a:lnTo>
                        <a:pt x="3416" y="17771"/>
                      </a:lnTo>
                      <a:lnTo>
                        <a:pt x="5306" y="19165"/>
                      </a:lnTo>
                      <a:lnTo>
                        <a:pt x="7197" y="20206"/>
                      </a:lnTo>
                      <a:lnTo>
                        <a:pt x="9855" y="21256"/>
                      </a:lnTo>
                      <a:lnTo>
                        <a:pt x="12503" y="21600"/>
                      </a:lnTo>
                      <a:lnTo>
                        <a:pt x="15152" y="21256"/>
                      </a:lnTo>
                      <a:lnTo>
                        <a:pt x="18184" y="20559"/>
                      </a:lnTo>
                      <a:lnTo>
                        <a:pt x="21600" y="19509"/>
                      </a:lnTo>
                      <a:lnTo>
                        <a:pt x="16668" y="19509"/>
                      </a:lnTo>
                      <a:lnTo>
                        <a:pt x="14777" y="19165"/>
                      </a:lnTo>
                      <a:lnTo>
                        <a:pt x="11745" y="17771"/>
                      </a:lnTo>
                      <a:lnTo>
                        <a:pt x="10229" y="16376"/>
                      </a:lnTo>
                      <a:lnTo>
                        <a:pt x="9097" y="15326"/>
                      </a:lnTo>
                      <a:lnTo>
                        <a:pt x="8339" y="13932"/>
                      </a:lnTo>
                      <a:lnTo>
                        <a:pt x="7581" y="12194"/>
                      </a:lnTo>
                      <a:lnTo>
                        <a:pt x="7197" y="10800"/>
                      </a:lnTo>
                      <a:lnTo>
                        <a:pt x="6823" y="6971"/>
                      </a:lnTo>
                      <a:lnTo>
                        <a:pt x="7197" y="3485"/>
                      </a:lnTo>
                      <a:lnTo>
                        <a:pt x="8713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49" name="Google Shape;423;p45"/>
                <p:cNvSpPr/>
                <p:nvPr/>
              </p:nvSpPr>
              <p:spPr>
                <a:xfrm>
                  <a:off x="274821" y="170017"/>
                  <a:ext cx="64233" cy="793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576" y="0"/>
                      </a:moveTo>
                      <a:lnTo>
                        <a:pt x="6991" y="254"/>
                      </a:lnTo>
                      <a:lnTo>
                        <a:pt x="5084" y="769"/>
                      </a:lnTo>
                      <a:lnTo>
                        <a:pt x="3499" y="1544"/>
                      </a:lnTo>
                      <a:lnTo>
                        <a:pt x="2228" y="2573"/>
                      </a:lnTo>
                      <a:lnTo>
                        <a:pt x="1271" y="3856"/>
                      </a:lnTo>
                      <a:lnTo>
                        <a:pt x="0" y="6944"/>
                      </a:lnTo>
                      <a:lnTo>
                        <a:pt x="0" y="8488"/>
                      </a:lnTo>
                      <a:lnTo>
                        <a:pt x="1271" y="11575"/>
                      </a:lnTo>
                      <a:lnTo>
                        <a:pt x="1907" y="13112"/>
                      </a:lnTo>
                      <a:lnTo>
                        <a:pt x="2864" y="14656"/>
                      </a:lnTo>
                      <a:lnTo>
                        <a:pt x="4135" y="15946"/>
                      </a:lnTo>
                      <a:lnTo>
                        <a:pt x="5406" y="17229"/>
                      </a:lnTo>
                      <a:lnTo>
                        <a:pt x="6669" y="18519"/>
                      </a:lnTo>
                      <a:lnTo>
                        <a:pt x="8576" y="19542"/>
                      </a:lnTo>
                      <a:lnTo>
                        <a:pt x="10168" y="20571"/>
                      </a:lnTo>
                      <a:lnTo>
                        <a:pt x="12389" y="21346"/>
                      </a:lnTo>
                      <a:lnTo>
                        <a:pt x="14609" y="21600"/>
                      </a:lnTo>
                      <a:lnTo>
                        <a:pt x="16838" y="21085"/>
                      </a:lnTo>
                      <a:lnTo>
                        <a:pt x="18422" y="20317"/>
                      </a:lnTo>
                      <a:lnTo>
                        <a:pt x="19693" y="19027"/>
                      </a:lnTo>
                      <a:lnTo>
                        <a:pt x="20651" y="17490"/>
                      </a:lnTo>
                      <a:lnTo>
                        <a:pt x="21286" y="15685"/>
                      </a:lnTo>
                      <a:lnTo>
                        <a:pt x="21600" y="13627"/>
                      </a:lnTo>
                      <a:lnTo>
                        <a:pt x="21286" y="11575"/>
                      </a:lnTo>
                      <a:lnTo>
                        <a:pt x="20964" y="9256"/>
                      </a:lnTo>
                      <a:lnTo>
                        <a:pt x="20015" y="7198"/>
                      </a:lnTo>
                      <a:lnTo>
                        <a:pt x="18744" y="5146"/>
                      </a:lnTo>
                      <a:lnTo>
                        <a:pt x="17151" y="3088"/>
                      </a:lnTo>
                      <a:lnTo>
                        <a:pt x="15566" y="1544"/>
                      </a:lnTo>
                      <a:lnTo>
                        <a:pt x="13346" y="515"/>
                      </a:lnTo>
                      <a:lnTo>
                        <a:pt x="12075" y="254"/>
                      </a:lnTo>
                      <a:lnTo>
                        <a:pt x="10804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0" name="Google Shape;424;p45"/>
                <p:cNvSpPr/>
                <p:nvPr/>
              </p:nvSpPr>
              <p:spPr>
                <a:xfrm>
                  <a:off x="423117" y="168127"/>
                  <a:ext cx="13206" cy="207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709" y="0"/>
                      </a:moveTo>
                      <a:lnTo>
                        <a:pt x="3091" y="2933"/>
                      </a:lnTo>
                      <a:lnTo>
                        <a:pt x="1526" y="5891"/>
                      </a:lnTo>
                      <a:lnTo>
                        <a:pt x="0" y="9818"/>
                      </a:lnTo>
                      <a:lnTo>
                        <a:pt x="0" y="14715"/>
                      </a:lnTo>
                      <a:lnTo>
                        <a:pt x="1526" y="18642"/>
                      </a:lnTo>
                      <a:lnTo>
                        <a:pt x="4617" y="20606"/>
                      </a:lnTo>
                      <a:lnTo>
                        <a:pt x="9274" y="21600"/>
                      </a:lnTo>
                      <a:lnTo>
                        <a:pt x="13891" y="21600"/>
                      </a:lnTo>
                      <a:lnTo>
                        <a:pt x="18509" y="18642"/>
                      </a:lnTo>
                      <a:lnTo>
                        <a:pt x="20074" y="15709"/>
                      </a:lnTo>
                      <a:lnTo>
                        <a:pt x="21600" y="11782"/>
                      </a:lnTo>
                      <a:lnTo>
                        <a:pt x="21600" y="6860"/>
                      </a:lnTo>
                      <a:lnTo>
                        <a:pt x="20074" y="2933"/>
                      </a:lnTo>
                      <a:lnTo>
                        <a:pt x="16983" y="994"/>
                      </a:lnTo>
                      <a:lnTo>
                        <a:pt x="1232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1" name="Google Shape;425;p45"/>
                <p:cNvSpPr/>
                <p:nvPr/>
              </p:nvSpPr>
              <p:spPr>
                <a:xfrm>
                  <a:off x="492061" y="178509"/>
                  <a:ext cx="14164" cy="20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647" y="0"/>
                      </a:moveTo>
                      <a:lnTo>
                        <a:pt x="4305" y="1964"/>
                      </a:lnTo>
                      <a:lnTo>
                        <a:pt x="1423" y="5891"/>
                      </a:lnTo>
                      <a:lnTo>
                        <a:pt x="0" y="9818"/>
                      </a:lnTo>
                      <a:lnTo>
                        <a:pt x="1423" y="14740"/>
                      </a:lnTo>
                      <a:lnTo>
                        <a:pt x="2882" y="17673"/>
                      </a:lnTo>
                      <a:lnTo>
                        <a:pt x="5765" y="20606"/>
                      </a:lnTo>
                      <a:lnTo>
                        <a:pt x="10070" y="21600"/>
                      </a:lnTo>
                      <a:lnTo>
                        <a:pt x="14376" y="20606"/>
                      </a:lnTo>
                      <a:lnTo>
                        <a:pt x="17258" y="18642"/>
                      </a:lnTo>
                      <a:lnTo>
                        <a:pt x="20141" y="15709"/>
                      </a:lnTo>
                      <a:lnTo>
                        <a:pt x="21600" y="10812"/>
                      </a:lnTo>
                      <a:lnTo>
                        <a:pt x="21600" y="6885"/>
                      </a:lnTo>
                      <a:lnTo>
                        <a:pt x="20141" y="2958"/>
                      </a:lnTo>
                      <a:lnTo>
                        <a:pt x="17258" y="994"/>
                      </a:lnTo>
                      <a:lnTo>
                        <a:pt x="12953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2" name="Google Shape;426;p45"/>
                <p:cNvSpPr/>
                <p:nvPr/>
              </p:nvSpPr>
              <p:spPr>
                <a:xfrm>
                  <a:off x="468450" y="192695"/>
                  <a:ext cx="28325" cy="576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594" y="0"/>
                      </a:moveTo>
                      <a:lnTo>
                        <a:pt x="0" y="20891"/>
                      </a:lnTo>
                      <a:lnTo>
                        <a:pt x="5035" y="21600"/>
                      </a:lnTo>
                      <a:lnTo>
                        <a:pt x="10800" y="21600"/>
                      </a:lnTo>
                      <a:lnTo>
                        <a:pt x="16565" y="20891"/>
                      </a:lnTo>
                      <a:lnTo>
                        <a:pt x="21600" y="19824"/>
                      </a:lnTo>
                      <a:lnTo>
                        <a:pt x="15835" y="15222"/>
                      </a:lnTo>
                      <a:lnTo>
                        <a:pt x="10800" y="10262"/>
                      </a:lnTo>
                      <a:lnTo>
                        <a:pt x="7188" y="5310"/>
                      </a:lnTo>
                      <a:lnTo>
                        <a:pt x="3594" y="0"/>
                      </a:lnTo>
                      <a:close/>
                    </a:path>
                  </a:pathLst>
                </a:custGeom>
                <a:solidFill>
                  <a:srgbClr val="ED893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3" name="Google Shape;427;p45"/>
                <p:cNvSpPr/>
                <p:nvPr/>
              </p:nvSpPr>
              <p:spPr>
                <a:xfrm>
                  <a:off x="391946" y="132243"/>
                  <a:ext cx="30215" cy="226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582" y="0"/>
                      </a:moveTo>
                      <a:lnTo>
                        <a:pt x="13494" y="1802"/>
                      </a:lnTo>
                      <a:lnTo>
                        <a:pt x="8106" y="5406"/>
                      </a:lnTo>
                      <a:lnTo>
                        <a:pt x="4053" y="10811"/>
                      </a:lnTo>
                      <a:lnTo>
                        <a:pt x="0" y="17107"/>
                      </a:lnTo>
                      <a:lnTo>
                        <a:pt x="0" y="18909"/>
                      </a:lnTo>
                      <a:lnTo>
                        <a:pt x="667" y="21600"/>
                      </a:lnTo>
                      <a:lnTo>
                        <a:pt x="3369" y="21600"/>
                      </a:lnTo>
                      <a:lnTo>
                        <a:pt x="4053" y="19798"/>
                      </a:lnTo>
                      <a:lnTo>
                        <a:pt x="6755" y="14415"/>
                      </a:lnTo>
                      <a:lnTo>
                        <a:pt x="10809" y="10811"/>
                      </a:lnTo>
                      <a:lnTo>
                        <a:pt x="14845" y="8097"/>
                      </a:lnTo>
                      <a:lnTo>
                        <a:pt x="19582" y="6295"/>
                      </a:lnTo>
                      <a:lnTo>
                        <a:pt x="20933" y="5406"/>
                      </a:lnTo>
                      <a:lnTo>
                        <a:pt x="21600" y="3604"/>
                      </a:lnTo>
                      <a:lnTo>
                        <a:pt x="20933" y="1802"/>
                      </a:lnTo>
                      <a:lnTo>
                        <a:pt x="1958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4" name="Google Shape;428;p45"/>
                <p:cNvSpPr/>
                <p:nvPr/>
              </p:nvSpPr>
              <p:spPr>
                <a:xfrm>
                  <a:off x="489215" y="145472"/>
                  <a:ext cx="31172" cy="207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73" y="0"/>
                      </a:moveTo>
                      <a:lnTo>
                        <a:pt x="663" y="971"/>
                      </a:lnTo>
                      <a:lnTo>
                        <a:pt x="0" y="3907"/>
                      </a:lnTo>
                      <a:lnTo>
                        <a:pt x="663" y="6868"/>
                      </a:lnTo>
                      <a:lnTo>
                        <a:pt x="1973" y="7839"/>
                      </a:lnTo>
                      <a:lnTo>
                        <a:pt x="6548" y="8834"/>
                      </a:lnTo>
                      <a:lnTo>
                        <a:pt x="11123" y="10800"/>
                      </a:lnTo>
                      <a:lnTo>
                        <a:pt x="14406" y="14732"/>
                      </a:lnTo>
                      <a:lnTo>
                        <a:pt x="17025" y="20629"/>
                      </a:lnTo>
                      <a:lnTo>
                        <a:pt x="18334" y="21600"/>
                      </a:lnTo>
                      <a:lnTo>
                        <a:pt x="20953" y="21600"/>
                      </a:lnTo>
                      <a:lnTo>
                        <a:pt x="21600" y="18664"/>
                      </a:lnTo>
                      <a:lnTo>
                        <a:pt x="20953" y="16698"/>
                      </a:lnTo>
                      <a:lnTo>
                        <a:pt x="17671" y="9805"/>
                      </a:lnTo>
                      <a:lnTo>
                        <a:pt x="13096" y="4902"/>
                      </a:lnTo>
                      <a:lnTo>
                        <a:pt x="7858" y="1966"/>
                      </a:lnTo>
                      <a:lnTo>
                        <a:pt x="1973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5" name="Google Shape;429;p45"/>
                <p:cNvSpPr/>
                <p:nvPr/>
              </p:nvSpPr>
              <p:spPr>
                <a:xfrm>
                  <a:off x="267286" y="402352"/>
                  <a:ext cx="147315" cy="111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21" y="0"/>
                      </a:moveTo>
                      <a:lnTo>
                        <a:pt x="0" y="1832"/>
                      </a:lnTo>
                      <a:lnTo>
                        <a:pt x="0" y="2564"/>
                      </a:lnTo>
                      <a:lnTo>
                        <a:pt x="277" y="3478"/>
                      </a:lnTo>
                      <a:lnTo>
                        <a:pt x="691" y="4391"/>
                      </a:lnTo>
                      <a:lnTo>
                        <a:pt x="1105" y="5490"/>
                      </a:lnTo>
                      <a:lnTo>
                        <a:pt x="1799" y="6775"/>
                      </a:lnTo>
                      <a:lnTo>
                        <a:pt x="2768" y="8055"/>
                      </a:lnTo>
                      <a:lnTo>
                        <a:pt x="3739" y="9520"/>
                      </a:lnTo>
                      <a:lnTo>
                        <a:pt x="4984" y="10985"/>
                      </a:lnTo>
                      <a:lnTo>
                        <a:pt x="8169" y="14278"/>
                      </a:lnTo>
                      <a:lnTo>
                        <a:pt x="10109" y="16110"/>
                      </a:lnTo>
                      <a:lnTo>
                        <a:pt x="12045" y="17756"/>
                      </a:lnTo>
                      <a:lnTo>
                        <a:pt x="13985" y="19221"/>
                      </a:lnTo>
                      <a:lnTo>
                        <a:pt x="15925" y="20506"/>
                      </a:lnTo>
                      <a:lnTo>
                        <a:pt x="17584" y="21419"/>
                      </a:lnTo>
                      <a:lnTo>
                        <a:pt x="18415" y="21600"/>
                      </a:lnTo>
                      <a:lnTo>
                        <a:pt x="18969" y="21600"/>
                      </a:lnTo>
                      <a:lnTo>
                        <a:pt x="18969" y="17575"/>
                      </a:lnTo>
                      <a:lnTo>
                        <a:pt x="19523" y="13179"/>
                      </a:lnTo>
                      <a:lnTo>
                        <a:pt x="19941" y="11166"/>
                      </a:lnTo>
                      <a:lnTo>
                        <a:pt x="20355" y="9335"/>
                      </a:lnTo>
                      <a:lnTo>
                        <a:pt x="20909" y="7869"/>
                      </a:lnTo>
                      <a:lnTo>
                        <a:pt x="21600" y="6775"/>
                      </a:lnTo>
                      <a:lnTo>
                        <a:pt x="19801" y="6589"/>
                      </a:lnTo>
                      <a:lnTo>
                        <a:pt x="17861" y="6223"/>
                      </a:lnTo>
                      <a:lnTo>
                        <a:pt x="15648" y="5676"/>
                      </a:lnTo>
                      <a:lnTo>
                        <a:pt x="13294" y="4758"/>
                      </a:lnTo>
                      <a:lnTo>
                        <a:pt x="11077" y="3844"/>
                      </a:lnTo>
                      <a:lnTo>
                        <a:pt x="8860" y="2745"/>
                      </a:lnTo>
                      <a:lnTo>
                        <a:pt x="6924" y="1465"/>
                      </a:lnTo>
                      <a:lnTo>
                        <a:pt x="512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6" name="Google Shape;430;p45"/>
                <p:cNvSpPr/>
                <p:nvPr/>
              </p:nvSpPr>
              <p:spPr>
                <a:xfrm>
                  <a:off x="414600" y="410845"/>
                  <a:ext cx="81242" cy="97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312" y="0"/>
                      </a:moveTo>
                      <a:lnTo>
                        <a:pt x="10546" y="212"/>
                      </a:lnTo>
                      <a:lnTo>
                        <a:pt x="10298" y="1052"/>
                      </a:lnTo>
                      <a:lnTo>
                        <a:pt x="9795" y="1891"/>
                      </a:lnTo>
                      <a:lnTo>
                        <a:pt x="9045" y="2937"/>
                      </a:lnTo>
                      <a:lnTo>
                        <a:pt x="8040" y="3776"/>
                      </a:lnTo>
                      <a:lnTo>
                        <a:pt x="6780" y="4403"/>
                      </a:lnTo>
                      <a:lnTo>
                        <a:pt x="5025" y="5035"/>
                      </a:lnTo>
                      <a:lnTo>
                        <a:pt x="2767" y="5454"/>
                      </a:lnTo>
                      <a:lnTo>
                        <a:pt x="0" y="5874"/>
                      </a:lnTo>
                      <a:lnTo>
                        <a:pt x="2512" y="6920"/>
                      </a:lnTo>
                      <a:lnTo>
                        <a:pt x="5025" y="8386"/>
                      </a:lnTo>
                      <a:lnTo>
                        <a:pt x="7283" y="10277"/>
                      </a:lnTo>
                      <a:lnTo>
                        <a:pt x="9795" y="12369"/>
                      </a:lnTo>
                      <a:lnTo>
                        <a:pt x="11805" y="14680"/>
                      </a:lnTo>
                      <a:lnTo>
                        <a:pt x="13560" y="17192"/>
                      </a:lnTo>
                      <a:lnTo>
                        <a:pt x="14820" y="19502"/>
                      </a:lnTo>
                      <a:lnTo>
                        <a:pt x="15825" y="21600"/>
                      </a:lnTo>
                      <a:lnTo>
                        <a:pt x="16575" y="21180"/>
                      </a:lnTo>
                      <a:lnTo>
                        <a:pt x="17078" y="20548"/>
                      </a:lnTo>
                      <a:lnTo>
                        <a:pt x="18331" y="18870"/>
                      </a:lnTo>
                      <a:lnTo>
                        <a:pt x="19590" y="16565"/>
                      </a:lnTo>
                      <a:lnTo>
                        <a:pt x="20595" y="13841"/>
                      </a:lnTo>
                      <a:lnTo>
                        <a:pt x="21098" y="10904"/>
                      </a:lnTo>
                      <a:lnTo>
                        <a:pt x="21600" y="7759"/>
                      </a:lnTo>
                      <a:lnTo>
                        <a:pt x="21600" y="4615"/>
                      </a:lnTo>
                      <a:lnTo>
                        <a:pt x="21098" y="1678"/>
                      </a:lnTo>
                      <a:lnTo>
                        <a:pt x="18585" y="839"/>
                      </a:lnTo>
                      <a:lnTo>
                        <a:pt x="15825" y="212"/>
                      </a:lnTo>
                      <a:lnTo>
                        <a:pt x="1331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7" name="Google Shape;432;p45"/>
                <p:cNvSpPr/>
                <p:nvPr/>
              </p:nvSpPr>
              <p:spPr>
                <a:xfrm>
                  <a:off x="195494" y="2576453"/>
                  <a:ext cx="114279" cy="557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962" y="21600"/>
                      </a:lnTo>
                      <a:lnTo>
                        <a:pt x="20352" y="20506"/>
                      </a:lnTo>
                      <a:lnTo>
                        <a:pt x="21600" y="25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8" name="Google Shape;434;p45"/>
                <p:cNvSpPr/>
                <p:nvPr/>
              </p:nvSpPr>
              <p:spPr>
                <a:xfrm>
                  <a:off x="195494" y="2576453"/>
                  <a:ext cx="114279" cy="557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962" y="21600"/>
                      </a:lnTo>
                      <a:lnTo>
                        <a:pt x="20352" y="20506"/>
                      </a:lnTo>
                      <a:lnTo>
                        <a:pt x="21600" y="2560"/>
                      </a:lnTo>
                      <a:lnTo>
                        <a:pt x="19995" y="2560"/>
                      </a:lnTo>
                      <a:lnTo>
                        <a:pt x="1429" y="3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59" name="Google Shape;436;p45"/>
                <p:cNvSpPr/>
                <p:nvPr/>
              </p:nvSpPr>
              <p:spPr>
                <a:xfrm>
                  <a:off x="636553" y="2563224"/>
                  <a:ext cx="122772" cy="7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438" y="0"/>
                      </a:moveTo>
                      <a:lnTo>
                        <a:pt x="0" y="7858"/>
                      </a:lnTo>
                      <a:lnTo>
                        <a:pt x="3157" y="21600"/>
                      </a:lnTo>
                      <a:lnTo>
                        <a:pt x="21600" y="16548"/>
                      </a:lnTo>
                      <a:lnTo>
                        <a:pt x="20438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0" name="Google Shape;438;p45"/>
                <p:cNvSpPr/>
                <p:nvPr/>
              </p:nvSpPr>
              <p:spPr>
                <a:xfrm>
                  <a:off x="636553" y="2563224"/>
                  <a:ext cx="122772" cy="7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438" y="0"/>
                      </a:moveTo>
                      <a:lnTo>
                        <a:pt x="19441" y="284"/>
                      </a:lnTo>
                      <a:lnTo>
                        <a:pt x="1827" y="7013"/>
                      </a:lnTo>
                      <a:lnTo>
                        <a:pt x="0" y="7858"/>
                      </a:lnTo>
                      <a:lnTo>
                        <a:pt x="3157" y="21600"/>
                      </a:lnTo>
                      <a:lnTo>
                        <a:pt x="21600" y="16548"/>
                      </a:lnTo>
                      <a:lnTo>
                        <a:pt x="2043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1" name="Google Shape;440;p45"/>
                <p:cNvSpPr/>
                <p:nvPr/>
              </p:nvSpPr>
              <p:spPr>
                <a:xfrm>
                  <a:off x="65164" y="402352"/>
                  <a:ext cx="281450" cy="14015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133" y="0"/>
                      </a:moveTo>
                      <a:lnTo>
                        <a:pt x="12249" y="73"/>
                      </a:lnTo>
                      <a:lnTo>
                        <a:pt x="10221" y="160"/>
                      </a:lnTo>
                      <a:lnTo>
                        <a:pt x="8190" y="277"/>
                      </a:lnTo>
                      <a:lnTo>
                        <a:pt x="7175" y="349"/>
                      </a:lnTo>
                      <a:lnTo>
                        <a:pt x="6233" y="437"/>
                      </a:lnTo>
                      <a:lnTo>
                        <a:pt x="5365" y="524"/>
                      </a:lnTo>
                      <a:lnTo>
                        <a:pt x="4566" y="626"/>
                      </a:lnTo>
                      <a:lnTo>
                        <a:pt x="3769" y="728"/>
                      </a:lnTo>
                      <a:lnTo>
                        <a:pt x="3117" y="844"/>
                      </a:lnTo>
                      <a:lnTo>
                        <a:pt x="2609" y="975"/>
                      </a:lnTo>
                      <a:lnTo>
                        <a:pt x="2174" y="1106"/>
                      </a:lnTo>
                      <a:lnTo>
                        <a:pt x="1812" y="1252"/>
                      </a:lnTo>
                      <a:lnTo>
                        <a:pt x="1667" y="1412"/>
                      </a:lnTo>
                      <a:lnTo>
                        <a:pt x="1595" y="1586"/>
                      </a:lnTo>
                      <a:lnTo>
                        <a:pt x="1595" y="1776"/>
                      </a:lnTo>
                      <a:lnTo>
                        <a:pt x="1740" y="2227"/>
                      </a:lnTo>
                      <a:lnTo>
                        <a:pt x="2029" y="2765"/>
                      </a:lnTo>
                      <a:lnTo>
                        <a:pt x="2464" y="3406"/>
                      </a:lnTo>
                      <a:lnTo>
                        <a:pt x="3553" y="4963"/>
                      </a:lnTo>
                      <a:lnTo>
                        <a:pt x="4204" y="5895"/>
                      </a:lnTo>
                      <a:lnTo>
                        <a:pt x="4856" y="6943"/>
                      </a:lnTo>
                      <a:lnTo>
                        <a:pt x="5001" y="7234"/>
                      </a:lnTo>
                      <a:lnTo>
                        <a:pt x="5075" y="7569"/>
                      </a:lnTo>
                      <a:lnTo>
                        <a:pt x="5146" y="7918"/>
                      </a:lnTo>
                      <a:lnTo>
                        <a:pt x="5146" y="8311"/>
                      </a:lnTo>
                      <a:lnTo>
                        <a:pt x="5001" y="9155"/>
                      </a:lnTo>
                      <a:lnTo>
                        <a:pt x="4784" y="10087"/>
                      </a:lnTo>
                      <a:lnTo>
                        <a:pt x="4494" y="11062"/>
                      </a:lnTo>
                      <a:lnTo>
                        <a:pt x="4059" y="12081"/>
                      </a:lnTo>
                      <a:lnTo>
                        <a:pt x="3553" y="13100"/>
                      </a:lnTo>
                      <a:lnTo>
                        <a:pt x="3044" y="14119"/>
                      </a:lnTo>
                      <a:lnTo>
                        <a:pt x="1957" y="16025"/>
                      </a:lnTo>
                      <a:lnTo>
                        <a:pt x="1015" y="17597"/>
                      </a:lnTo>
                      <a:lnTo>
                        <a:pt x="0" y="19082"/>
                      </a:lnTo>
                      <a:lnTo>
                        <a:pt x="435" y="19213"/>
                      </a:lnTo>
                      <a:lnTo>
                        <a:pt x="1740" y="19518"/>
                      </a:lnTo>
                      <a:lnTo>
                        <a:pt x="2609" y="19737"/>
                      </a:lnTo>
                      <a:lnTo>
                        <a:pt x="3696" y="19970"/>
                      </a:lnTo>
                      <a:lnTo>
                        <a:pt x="4856" y="20203"/>
                      </a:lnTo>
                      <a:lnTo>
                        <a:pt x="6233" y="20465"/>
                      </a:lnTo>
                      <a:lnTo>
                        <a:pt x="7683" y="20712"/>
                      </a:lnTo>
                      <a:lnTo>
                        <a:pt x="9277" y="20945"/>
                      </a:lnTo>
                      <a:lnTo>
                        <a:pt x="10873" y="21149"/>
                      </a:lnTo>
                      <a:lnTo>
                        <a:pt x="11743" y="21250"/>
                      </a:lnTo>
                      <a:lnTo>
                        <a:pt x="12611" y="21338"/>
                      </a:lnTo>
                      <a:lnTo>
                        <a:pt x="13481" y="21411"/>
                      </a:lnTo>
                      <a:lnTo>
                        <a:pt x="14352" y="21469"/>
                      </a:lnTo>
                      <a:lnTo>
                        <a:pt x="15293" y="21527"/>
                      </a:lnTo>
                      <a:lnTo>
                        <a:pt x="16235" y="21571"/>
                      </a:lnTo>
                      <a:lnTo>
                        <a:pt x="17106" y="21600"/>
                      </a:lnTo>
                      <a:lnTo>
                        <a:pt x="18991" y="21600"/>
                      </a:lnTo>
                      <a:lnTo>
                        <a:pt x="19933" y="21571"/>
                      </a:lnTo>
                      <a:lnTo>
                        <a:pt x="20513" y="19839"/>
                      </a:lnTo>
                      <a:lnTo>
                        <a:pt x="21020" y="18092"/>
                      </a:lnTo>
                      <a:lnTo>
                        <a:pt x="21382" y="16346"/>
                      </a:lnTo>
                      <a:lnTo>
                        <a:pt x="21527" y="14599"/>
                      </a:lnTo>
                      <a:lnTo>
                        <a:pt x="21600" y="12881"/>
                      </a:lnTo>
                      <a:lnTo>
                        <a:pt x="21527" y="11208"/>
                      </a:lnTo>
                      <a:lnTo>
                        <a:pt x="21310" y="9592"/>
                      </a:lnTo>
                      <a:lnTo>
                        <a:pt x="21020" y="8034"/>
                      </a:lnTo>
                      <a:lnTo>
                        <a:pt x="20513" y="6579"/>
                      </a:lnTo>
                      <a:lnTo>
                        <a:pt x="19933" y="5211"/>
                      </a:lnTo>
                      <a:lnTo>
                        <a:pt x="19643" y="4570"/>
                      </a:lnTo>
                      <a:lnTo>
                        <a:pt x="19281" y="3974"/>
                      </a:lnTo>
                      <a:lnTo>
                        <a:pt x="18846" y="3392"/>
                      </a:lnTo>
                      <a:lnTo>
                        <a:pt x="18411" y="2853"/>
                      </a:lnTo>
                      <a:lnTo>
                        <a:pt x="17976" y="2343"/>
                      </a:lnTo>
                      <a:lnTo>
                        <a:pt x="17541" y="1878"/>
                      </a:lnTo>
                      <a:lnTo>
                        <a:pt x="17034" y="1456"/>
                      </a:lnTo>
                      <a:lnTo>
                        <a:pt x="16525" y="1077"/>
                      </a:lnTo>
                      <a:lnTo>
                        <a:pt x="15945" y="742"/>
                      </a:lnTo>
                      <a:lnTo>
                        <a:pt x="15367" y="437"/>
                      </a:lnTo>
                      <a:lnTo>
                        <a:pt x="14787" y="204"/>
                      </a:lnTo>
                      <a:lnTo>
                        <a:pt x="14133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2" name="Google Shape;442;p45"/>
                <p:cNvSpPr/>
                <p:nvPr/>
              </p:nvSpPr>
              <p:spPr>
                <a:xfrm>
                  <a:off x="65164" y="402352"/>
                  <a:ext cx="281450" cy="14015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726" y="6390"/>
                      </a:moveTo>
                      <a:lnTo>
                        <a:pt x="5798" y="6404"/>
                      </a:lnTo>
                      <a:lnTo>
                        <a:pt x="5871" y="6419"/>
                      </a:lnTo>
                      <a:lnTo>
                        <a:pt x="5798" y="6390"/>
                      </a:lnTo>
                      <a:close/>
                      <a:moveTo>
                        <a:pt x="14133" y="0"/>
                      </a:moveTo>
                      <a:lnTo>
                        <a:pt x="12323" y="73"/>
                      </a:lnTo>
                      <a:lnTo>
                        <a:pt x="10366" y="160"/>
                      </a:lnTo>
                      <a:lnTo>
                        <a:pt x="8409" y="262"/>
                      </a:lnTo>
                      <a:lnTo>
                        <a:pt x="7465" y="335"/>
                      </a:lnTo>
                      <a:lnTo>
                        <a:pt x="6523" y="407"/>
                      </a:lnTo>
                      <a:lnTo>
                        <a:pt x="5653" y="495"/>
                      </a:lnTo>
                      <a:lnTo>
                        <a:pt x="4856" y="582"/>
                      </a:lnTo>
                      <a:lnTo>
                        <a:pt x="4131" y="684"/>
                      </a:lnTo>
                      <a:lnTo>
                        <a:pt x="3408" y="786"/>
                      </a:lnTo>
                      <a:lnTo>
                        <a:pt x="2827" y="903"/>
                      </a:lnTo>
                      <a:lnTo>
                        <a:pt x="2392" y="1033"/>
                      </a:lnTo>
                      <a:lnTo>
                        <a:pt x="2029" y="1164"/>
                      </a:lnTo>
                      <a:lnTo>
                        <a:pt x="1740" y="1310"/>
                      </a:lnTo>
                      <a:lnTo>
                        <a:pt x="13191" y="2154"/>
                      </a:lnTo>
                      <a:lnTo>
                        <a:pt x="10944" y="3348"/>
                      </a:lnTo>
                      <a:lnTo>
                        <a:pt x="9931" y="3959"/>
                      </a:lnTo>
                      <a:lnTo>
                        <a:pt x="8844" y="4556"/>
                      </a:lnTo>
                      <a:lnTo>
                        <a:pt x="7900" y="5152"/>
                      </a:lnTo>
                      <a:lnTo>
                        <a:pt x="7032" y="5749"/>
                      </a:lnTo>
                      <a:lnTo>
                        <a:pt x="6668" y="6040"/>
                      </a:lnTo>
                      <a:lnTo>
                        <a:pt x="6378" y="6317"/>
                      </a:lnTo>
                      <a:lnTo>
                        <a:pt x="6233" y="6463"/>
                      </a:lnTo>
                      <a:lnTo>
                        <a:pt x="6668" y="6506"/>
                      </a:lnTo>
                      <a:lnTo>
                        <a:pt x="7175" y="6550"/>
                      </a:lnTo>
                      <a:lnTo>
                        <a:pt x="8480" y="6623"/>
                      </a:lnTo>
                      <a:lnTo>
                        <a:pt x="9786" y="6681"/>
                      </a:lnTo>
                      <a:lnTo>
                        <a:pt x="11163" y="6710"/>
                      </a:lnTo>
                      <a:lnTo>
                        <a:pt x="12466" y="6739"/>
                      </a:lnTo>
                      <a:lnTo>
                        <a:pt x="12975" y="6754"/>
                      </a:lnTo>
                      <a:lnTo>
                        <a:pt x="14932" y="4643"/>
                      </a:lnTo>
                      <a:lnTo>
                        <a:pt x="15003" y="4585"/>
                      </a:lnTo>
                      <a:lnTo>
                        <a:pt x="15148" y="4527"/>
                      </a:lnTo>
                      <a:lnTo>
                        <a:pt x="15293" y="4483"/>
                      </a:lnTo>
                      <a:lnTo>
                        <a:pt x="15512" y="4439"/>
                      </a:lnTo>
                      <a:lnTo>
                        <a:pt x="15729" y="4410"/>
                      </a:lnTo>
                      <a:lnTo>
                        <a:pt x="16019" y="4381"/>
                      </a:lnTo>
                      <a:lnTo>
                        <a:pt x="16309" y="4367"/>
                      </a:lnTo>
                      <a:lnTo>
                        <a:pt x="16599" y="4367"/>
                      </a:lnTo>
                      <a:lnTo>
                        <a:pt x="19498" y="4381"/>
                      </a:lnTo>
                      <a:lnTo>
                        <a:pt x="19063" y="3668"/>
                      </a:lnTo>
                      <a:lnTo>
                        <a:pt x="18556" y="3013"/>
                      </a:lnTo>
                      <a:lnTo>
                        <a:pt x="18047" y="2402"/>
                      </a:lnTo>
                      <a:lnTo>
                        <a:pt x="17469" y="1849"/>
                      </a:lnTo>
                      <a:lnTo>
                        <a:pt x="16889" y="1353"/>
                      </a:lnTo>
                      <a:lnTo>
                        <a:pt x="16235" y="917"/>
                      </a:lnTo>
                      <a:lnTo>
                        <a:pt x="15584" y="553"/>
                      </a:lnTo>
                      <a:lnTo>
                        <a:pt x="14858" y="247"/>
                      </a:lnTo>
                      <a:lnTo>
                        <a:pt x="14497" y="117"/>
                      </a:lnTo>
                      <a:lnTo>
                        <a:pt x="14133" y="0"/>
                      </a:lnTo>
                      <a:close/>
                      <a:moveTo>
                        <a:pt x="5075" y="8675"/>
                      </a:moveTo>
                      <a:lnTo>
                        <a:pt x="5001" y="9417"/>
                      </a:lnTo>
                      <a:lnTo>
                        <a:pt x="4784" y="10218"/>
                      </a:lnTo>
                      <a:lnTo>
                        <a:pt x="4494" y="11048"/>
                      </a:lnTo>
                      <a:lnTo>
                        <a:pt x="4131" y="11906"/>
                      </a:lnTo>
                      <a:lnTo>
                        <a:pt x="3334" y="13638"/>
                      </a:lnTo>
                      <a:lnTo>
                        <a:pt x="2392" y="15312"/>
                      </a:lnTo>
                      <a:lnTo>
                        <a:pt x="1522" y="16797"/>
                      </a:lnTo>
                      <a:lnTo>
                        <a:pt x="725" y="17990"/>
                      </a:lnTo>
                      <a:lnTo>
                        <a:pt x="0" y="19082"/>
                      </a:lnTo>
                      <a:lnTo>
                        <a:pt x="362" y="19198"/>
                      </a:lnTo>
                      <a:lnTo>
                        <a:pt x="1522" y="19475"/>
                      </a:lnTo>
                      <a:lnTo>
                        <a:pt x="3262" y="19882"/>
                      </a:lnTo>
                      <a:lnTo>
                        <a:pt x="4421" y="20115"/>
                      </a:lnTo>
                      <a:lnTo>
                        <a:pt x="5581" y="20348"/>
                      </a:lnTo>
                      <a:lnTo>
                        <a:pt x="6887" y="20581"/>
                      </a:lnTo>
                      <a:lnTo>
                        <a:pt x="8335" y="20814"/>
                      </a:lnTo>
                      <a:lnTo>
                        <a:pt x="9857" y="21018"/>
                      </a:lnTo>
                      <a:lnTo>
                        <a:pt x="11453" y="21207"/>
                      </a:lnTo>
                      <a:lnTo>
                        <a:pt x="12249" y="21294"/>
                      </a:lnTo>
                      <a:lnTo>
                        <a:pt x="13046" y="21367"/>
                      </a:lnTo>
                      <a:lnTo>
                        <a:pt x="13917" y="21440"/>
                      </a:lnTo>
                      <a:lnTo>
                        <a:pt x="14713" y="21498"/>
                      </a:lnTo>
                      <a:lnTo>
                        <a:pt x="15584" y="21542"/>
                      </a:lnTo>
                      <a:lnTo>
                        <a:pt x="17324" y="21600"/>
                      </a:lnTo>
                      <a:lnTo>
                        <a:pt x="19063" y="21600"/>
                      </a:lnTo>
                      <a:lnTo>
                        <a:pt x="19933" y="21571"/>
                      </a:lnTo>
                      <a:lnTo>
                        <a:pt x="20295" y="20523"/>
                      </a:lnTo>
                      <a:lnTo>
                        <a:pt x="20658" y="19446"/>
                      </a:lnTo>
                      <a:lnTo>
                        <a:pt x="20948" y="18369"/>
                      </a:lnTo>
                      <a:lnTo>
                        <a:pt x="21165" y="17292"/>
                      </a:lnTo>
                      <a:lnTo>
                        <a:pt x="21382" y="16215"/>
                      </a:lnTo>
                      <a:lnTo>
                        <a:pt x="21527" y="15152"/>
                      </a:lnTo>
                      <a:lnTo>
                        <a:pt x="21600" y="14090"/>
                      </a:lnTo>
                      <a:lnTo>
                        <a:pt x="21600" y="11702"/>
                      </a:lnTo>
                      <a:lnTo>
                        <a:pt x="21455" y="10407"/>
                      </a:lnTo>
                      <a:lnTo>
                        <a:pt x="11018" y="10378"/>
                      </a:lnTo>
                      <a:lnTo>
                        <a:pt x="10799" y="10363"/>
                      </a:lnTo>
                      <a:lnTo>
                        <a:pt x="10582" y="10349"/>
                      </a:lnTo>
                      <a:lnTo>
                        <a:pt x="10366" y="10334"/>
                      </a:lnTo>
                      <a:lnTo>
                        <a:pt x="10221" y="10305"/>
                      </a:lnTo>
                      <a:lnTo>
                        <a:pt x="10076" y="10262"/>
                      </a:lnTo>
                      <a:lnTo>
                        <a:pt x="9931" y="10232"/>
                      </a:lnTo>
                      <a:lnTo>
                        <a:pt x="9857" y="10189"/>
                      </a:lnTo>
                      <a:lnTo>
                        <a:pt x="9857" y="10087"/>
                      </a:lnTo>
                      <a:lnTo>
                        <a:pt x="11018" y="8835"/>
                      </a:lnTo>
                      <a:lnTo>
                        <a:pt x="9567" y="8806"/>
                      </a:lnTo>
                      <a:lnTo>
                        <a:pt x="8045" y="8777"/>
                      </a:lnTo>
                      <a:lnTo>
                        <a:pt x="6597" y="8733"/>
                      </a:lnTo>
                      <a:lnTo>
                        <a:pt x="5075" y="8675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3" name="Google Shape;446;p45"/>
                <p:cNvSpPr/>
                <p:nvPr/>
              </p:nvSpPr>
              <p:spPr>
                <a:xfrm>
                  <a:off x="495841" y="410845"/>
                  <a:ext cx="207768" cy="13571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587" y="331"/>
                      </a:lnTo>
                      <a:lnTo>
                        <a:pt x="1176" y="707"/>
                      </a:lnTo>
                      <a:lnTo>
                        <a:pt x="2355" y="1593"/>
                      </a:lnTo>
                      <a:lnTo>
                        <a:pt x="3435" y="2631"/>
                      </a:lnTo>
                      <a:lnTo>
                        <a:pt x="4613" y="3788"/>
                      </a:lnTo>
                      <a:lnTo>
                        <a:pt x="5693" y="5081"/>
                      </a:lnTo>
                      <a:lnTo>
                        <a:pt x="6775" y="6463"/>
                      </a:lnTo>
                      <a:lnTo>
                        <a:pt x="7755" y="7936"/>
                      </a:lnTo>
                      <a:lnTo>
                        <a:pt x="8640" y="9455"/>
                      </a:lnTo>
                      <a:lnTo>
                        <a:pt x="9523" y="11018"/>
                      </a:lnTo>
                      <a:lnTo>
                        <a:pt x="10209" y="12611"/>
                      </a:lnTo>
                      <a:lnTo>
                        <a:pt x="10702" y="14205"/>
                      </a:lnTo>
                      <a:lnTo>
                        <a:pt x="11095" y="15798"/>
                      </a:lnTo>
                      <a:lnTo>
                        <a:pt x="11291" y="17346"/>
                      </a:lnTo>
                      <a:lnTo>
                        <a:pt x="11388" y="18834"/>
                      </a:lnTo>
                      <a:lnTo>
                        <a:pt x="11192" y="20262"/>
                      </a:lnTo>
                      <a:lnTo>
                        <a:pt x="10995" y="20954"/>
                      </a:lnTo>
                      <a:lnTo>
                        <a:pt x="10799" y="21600"/>
                      </a:lnTo>
                      <a:lnTo>
                        <a:pt x="11781" y="21480"/>
                      </a:lnTo>
                      <a:lnTo>
                        <a:pt x="12764" y="21329"/>
                      </a:lnTo>
                      <a:lnTo>
                        <a:pt x="13646" y="21164"/>
                      </a:lnTo>
                      <a:lnTo>
                        <a:pt x="14629" y="20999"/>
                      </a:lnTo>
                      <a:lnTo>
                        <a:pt x="16494" y="20623"/>
                      </a:lnTo>
                      <a:lnTo>
                        <a:pt x="18163" y="20232"/>
                      </a:lnTo>
                      <a:lnTo>
                        <a:pt x="19538" y="19856"/>
                      </a:lnTo>
                      <a:lnTo>
                        <a:pt x="20618" y="19496"/>
                      </a:lnTo>
                      <a:lnTo>
                        <a:pt x="21110" y="19345"/>
                      </a:lnTo>
                      <a:lnTo>
                        <a:pt x="21404" y="19195"/>
                      </a:lnTo>
                      <a:lnTo>
                        <a:pt x="21501" y="19060"/>
                      </a:lnTo>
                      <a:lnTo>
                        <a:pt x="21600" y="18954"/>
                      </a:lnTo>
                      <a:lnTo>
                        <a:pt x="20225" y="13889"/>
                      </a:lnTo>
                      <a:lnTo>
                        <a:pt x="19242" y="10356"/>
                      </a:lnTo>
                      <a:lnTo>
                        <a:pt x="18752" y="9019"/>
                      </a:lnTo>
                      <a:lnTo>
                        <a:pt x="18359" y="8192"/>
                      </a:lnTo>
                      <a:lnTo>
                        <a:pt x="18262" y="7335"/>
                      </a:lnTo>
                      <a:lnTo>
                        <a:pt x="18163" y="6403"/>
                      </a:lnTo>
                      <a:lnTo>
                        <a:pt x="17966" y="4494"/>
                      </a:lnTo>
                      <a:lnTo>
                        <a:pt x="17770" y="3577"/>
                      </a:lnTo>
                      <a:lnTo>
                        <a:pt x="17476" y="2751"/>
                      </a:lnTo>
                      <a:lnTo>
                        <a:pt x="17084" y="2029"/>
                      </a:lnTo>
                      <a:lnTo>
                        <a:pt x="16887" y="1729"/>
                      </a:lnTo>
                      <a:lnTo>
                        <a:pt x="16594" y="1473"/>
                      </a:lnTo>
                      <a:lnTo>
                        <a:pt x="16201" y="1248"/>
                      </a:lnTo>
                      <a:lnTo>
                        <a:pt x="15611" y="1037"/>
                      </a:lnTo>
                      <a:lnTo>
                        <a:pt x="14922" y="857"/>
                      </a:lnTo>
                      <a:lnTo>
                        <a:pt x="14139" y="691"/>
                      </a:lnTo>
                      <a:lnTo>
                        <a:pt x="13253" y="556"/>
                      </a:lnTo>
                      <a:lnTo>
                        <a:pt x="12271" y="436"/>
                      </a:lnTo>
                      <a:lnTo>
                        <a:pt x="11192" y="316"/>
                      </a:lnTo>
                      <a:lnTo>
                        <a:pt x="10013" y="225"/>
                      </a:lnTo>
                      <a:lnTo>
                        <a:pt x="8737" y="165"/>
                      </a:lnTo>
                      <a:lnTo>
                        <a:pt x="7558" y="105"/>
                      </a:lnTo>
                      <a:lnTo>
                        <a:pt x="6282" y="60"/>
                      </a:lnTo>
                      <a:lnTo>
                        <a:pt x="5006" y="15"/>
                      </a:lnTo>
                      <a:lnTo>
                        <a:pt x="3731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4" name="Google Shape;448;p45"/>
                <p:cNvSpPr/>
                <p:nvPr/>
              </p:nvSpPr>
              <p:spPr>
                <a:xfrm>
                  <a:off x="495841" y="410845"/>
                  <a:ext cx="207768" cy="13571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980" y="601"/>
                      </a:lnTo>
                      <a:lnTo>
                        <a:pt x="1962" y="1323"/>
                      </a:lnTo>
                      <a:lnTo>
                        <a:pt x="2945" y="2150"/>
                      </a:lnTo>
                      <a:lnTo>
                        <a:pt x="3927" y="3097"/>
                      </a:lnTo>
                      <a:lnTo>
                        <a:pt x="4909" y="4134"/>
                      </a:lnTo>
                      <a:lnTo>
                        <a:pt x="5889" y="5246"/>
                      </a:lnTo>
                      <a:lnTo>
                        <a:pt x="6775" y="6433"/>
                      </a:lnTo>
                      <a:lnTo>
                        <a:pt x="7658" y="7681"/>
                      </a:lnTo>
                      <a:lnTo>
                        <a:pt x="8444" y="8974"/>
                      </a:lnTo>
                      <a:lnTo>
                        <a:pt x="9130" y="10296"/>
                      </a:lnTo>
                      <a:lnTo>
                        <a:pt x="9816" y="11649"/>
                      </a:lnTo>
                      <a:lnTo>
                        <a:pt x="10309" y="13017"/>
                      </a:lnTo>
                      <a:lnTo>
                        <a:pt x="10799" y="14370"/>
                      </a:lnTo>
                      <a:lnTo>
                        <a:pt x="11095" y="15723"/>
                      </a:lnTo>
                      <a:lnTo>
                        <a:pt x="11291" y="17046"/>
                      </a:lnTo>
                      <a:lnTo>
                        <a:pt x="11388" y="18338"/>
                      </a:lnTo>
                      <a:lnTo>
                        <a:pt x="11291" y="19195"/>
                      </a:lnTo>
                      <a:lnTo>
                        <a:pt x="11192" y="20037"/>
                      </a:lnTo>
                      <a:lnTo>
                        <a:pt x="11095" y="20833"/>
                      </a:lnTo>
                      <a:lnTo>
                        <a:pt x="10799" y="21600"/>
                      </a:lnTo>
                      <a:lnTo>
                        <a:pt x="11781" y="21480"/>
                      </a:lnTo>
                      <a:lnTo>
                        <a:pt x="12664" y="21329"/>
                      </a:lnTo>
                      <a:lnTo>
                        <a:pt x="13646" y="21179"/>
                      </a:lnTo>
                      <a:lnTo>
                        <a:pt x="14629" y="20999"/>
                      </a:lnTo>
                      <a:lnTo>
                        <a:pt x="16397" y="20638"/>
                      </a:lnTo>
                      <a:lnTo>
                        <a:pt x="18066" y="20262"/>
                      </a:lnTo>
                      <a:lnTo>
                        <a:pt x="19439" y="19871"/>
                      </a:lnTo>
                      <a:lnTo>
                        <a:pt x="20618" y="19526"/>
                      </a:lnTo>
                      <a:lnTo>
                        <a:pt x="21011" y="19360"/>
                      </a:lnTo>
                      <a:lnTo>
                        <a:pt x="21307" y="19210"/>
                      </a:lnTo>
                      <a:lnTo>
                        <a:pt x="21501" y="19090"/>
                      </a:lnTo>
                      <a:lnTo>
                        <a:pt x="21600" y="18969"/>
                      </a:lnTo>
                      <a:lnTo>
                        <a:pt x="21600" y="18954"/>
                      </a:lnTo>
                      <a:lnTo>
                        <a:pt x="20225" y="13889"/>
                      </a:lnTo>
                      <a:lnTo>
                        <a:pt x="19242" y="10356"/>
                      </a:lnTo>
                      <a:lnTo>
                        <a:pt x="18752" y="9019"/>
                      </a:lnTo>
                      <a:lnTo>
                        <a:pt x="18359" y="8192"/>
                      </a:lnTo>
                      <a:lnTo>
                        <a:pt x="18359" y="7771"/>
                      </a:lnTo>
                      <a:lnTo>
                        <a:pt x="18163" y="6043"/>
                      </a:lnTo>
                      <a:lnTo>
                        <a:pt x="17869" y="4254"/>
                      </a:lnTo>
                      <a:lnTo>
                        <a:pt x="17770" y="3412"/>
                      </a:lnTo>
                      <a:lnTo>
                        <a:pt x="17476" y="2646"/>
                      </a:lnTo>
                      <a:lnTo>
                        <a:pt x="17084" y="1999"/>
                      </a:lnTo>
                      <a:lnTo>
                        <a:pt x="16887" y="1714"/>
                      </a:lnTo>
                      <a:lnTo>
                        <a:pt x="16594" y="1473"/>
                      </a:lnTo>
                      <a:lnTo>
                        <a:pt x="16494" y="1383"/>
                      </a:lnTo>
                      <a:lnTo>
                        <a:pt x="16101" y="1203"/>
                      </a:lnTo>
                      <a:lnTo>
                        <a:pt x="15611" y="1022"/>
                      </a:lnTo>
                      <a:lnTo>
                        <a:pt x="15022" y="872"/>
                      </a:lnTo>
                      <a:lnTo>
                        <a:pt x="14335" y="721"/>
                      </a:lnTo>
                      <a:lnTo>
                        <a:pt x="13549" y="586"/>
                      </a:lnTo>
                      <a:lnTo>
                        <a:pt x="12664" y="481"/>
                      </a:lnTo>
                      <a:lnTo>
                        <a:pt x="11781" y="376"/>
                      </a:lnTo>
                      <a:lnTo>
                        <a:pt x="10799" y="286"/>
                      </a:lnTo>
                      <a:lnTo>
                        <a:pt x="9719" y="211"/>
                      </a:lnTo>
                      <a:lnTo>
                        <a:pt x="8737" y="150"/>
                      </a:lnTo>
                      <a:lnTo>
                        <a:pt x="7658" y="105"/>
                      </a:lnTo>
                      <a:lnTo>
                        <a:pt x="6479" y="60"/>
                      </a:lnTo>
                      <a:lnTo>
                        <a:pt x="5399" y="30"/>
                      </a:lnTo>
                      <a:lnTo>
                        <a:pt x="4221" y="15"/>
                      </a:lnTo>
                      <a:lnTo>
                        <a:pt x="2062" y="0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5" name="Google Shape;450;p45"/>
                <p:cNvSpPr/>
                <p:nvPr/>
              </p:nvSpPr>
              <p:spPr>
                <a:xfrm>
                  <a:off x="193604" y="685690"/>
                  <a:ext cx="353217" cy="3947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5141" y="0"/>
                      </a:moveTo>
                      <a:lnTo>
                        <a:pt x="4910" y="51"/>
                      </a:lnTo>
                      <a:lnTo>
                        <a:pt x="4678" y="154"/>
                      </a:lnTo>
                      <a:lnTo>
                        <a:pt x="4506" y="258"/>
                      </a:lnTo>
                      <a:lnTo>
                        <a:pt x="4332" y="412"/>
                      </a:lnTo>
                      <a:lnTo>
                        <a:pt x="4216" y="568"/>
                      </a:lnTo>
                      <a:lnTo>
                        <a:pt x="4101" y="775"/>
                      </a:lnTo>
                      <a:lnTo>
                        <a:pt x="4044" y="982"/>
                      </a:lnTo>
                      <a:lnTo>
                        <a:pt x="0" y="20308"/>
                      </a:lnTo>
                      <a:lnTo>
                        <a:pt x="0" y="20669"/>
                      </a:lnTo>
                      <a:lnTo>
                        <a:pt x="59" y="20825"/>
                      </a:lnTo>
                      <a:lnTo>
                        <a:pt x="174" y="20929"/>
                      </a:lnTo>
                      <a:lnTo>
                        <a:pt x="290" y="21083"/>
                      </a:lnTo>
                      <a:lnTo>
                        <a:pt x="405" y="21186"/>
                      </a:lnTo>
                      <a:lnTo>
                        <a:pt x="578" y="21239"/>
                      </a:lnTo>
                      <a:lnTo>
                        <a:pt x="750" y="21290"/>
                      </a:lnTo>
                      <a:lnTo>
                        <a:pt x="925" y="21342"/>
                      </a:lnTo>
                      <a:lnTo>
                        <a:pt x="16230" y="21600"/>
                      </a:lnTo>
                      <a:lnTo>
                        <a:pt x="16461" y="21600"/>
                      </a:lnTo>
                      <a:lnTo>
                        <a:pt x="16692" y="21497"/>
                      </a:lnTo>
                      <a:lnTo>
                        <a:pt x="16865" y="21444"/>
                      </a:lnTo>
                      <a:lnTo>
                        <a:pt x="17039" y="21342"/>
                      </a:lnTo>
                      <a:lnTo>
                        <a:pt x="17211" y="21186"/>
                      </a:lnTo>
                      <a:lnTo>
                        <a:pt x="17384" y="21032"/>
                      </a:lnTo>
                      <a:lnTo>
                        <a:pt x="17442" y="20825"/>
                      </a:lnTo>
                      <a:lnTo>
                        <a:pt x="17558" y="20618"/>
                      </a:lnTo>
                      <a:lnTo>
                        <a:pt x="21543" y="1343"/>
                      </a:lnTo>
                      <a:lnTo>
                        <a:pt x="21600" y="1136"/>
                      </a:lnTo>
                      <a:lnTo>
                        <a:pt x="21543" y="982"/>
                      </a:lnTo>
                      <a:lnTo>
                        <a:pt x="21484" y="826"/>
                      </a:lnTo>
                      <a:lnTo>
                        <a:pt x="21427" y="671"/>
                      </a:lnTo>
                      <a:lnTo>
                        <a:pt x="21312" y="516"/>
                      </a:lnTo>
                      <a:lnTo>
                        <a:pt x="21139" y="412"/>
                      </a:lnTo>
                      <a:lnTo>
                        <a:pt x="21024" y="361"/>
                      </a:lnTo>
                      <a:lnTo>
                        <a:pt x="20850" y="310"/>
                      </a:lnTo>
                      <a:lnTo>
                        <a:pt x="20618" y="310"/>
                      </a:lnTo>
                      <a:lnTo>
                        <a:pt x="5372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6" name="Google Shape;452;p45"/>
                <p:cNvSpPr/>
                <p:nvPr/>
              </p:nvSpPr>
              <p:spPr>
                <a:xfrm>
                  <a:off x="377784" y="847191"/>
                  <a:ext cx="163391" cy="963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736" y="0"/>
                      </a:moveTo>
                      <a:lnTo>
                        <a:pt x="10360" y="209"/>
                      </a:lnTo>
                      <a:lnTo>
                        <a:pt x="8988" y="424"/>
                      </a:lnTo>
                      <a:lnTo>
                        <a:pt x="7615" y="842"/>
                      </a:lnTo>
                      <a:lnTo>
                        <a:pt x="6243" y="1266"/>
                      </a:lnTo>
                      <a:lnTo>
                        <a:pt x="2495" y="2962"/>
                      </a:lnTo>
                      <a:lnTo>
                        <a:pt x="1996" y="3385"/>
                      </a:lnTo>
                      <a:lnTo>
                        <a:pt x="1496" y="4024"/>
                      </a:lnTo>
                      <a:lnTo>
                        <a:pt x="1123" y="4872"/>
                      </a:lnTo>
                      <a:lnTo>
                        <a:pt x="873" y="5928"/>
                      </a:lnTo>
                      <a:lnTo>
                        <a:pt x="0" y="13552"/>
                      </a:lnTo>
                      <a:lnTo>
                        <a:pt x="0" y="14824"/>
                      </a:lnTo>
                      <a:lnTo>
                        <a:pt x="250" y="16095"/>
                      </a:lnTo>
                      <a:lnTo>
                        <a:pt x="750" y="17367"/>
                      </a:lnTo>
                      <a:lnTo>
                        <a:pt x="1373" y="18424"/>
                      </a:lnTo>
                      <a:lnTo>
                        <a:pt x="2122" y="19272"/>
                      </a:lnTo>
                      <a:lnTo>
                        <a:pt x="2995" y="19910"/>
                      </a:lnTo>
                      <a:lnTo>
                        <a:pt x="3871" y="20543"/>
                      </a:lnTo>
                      <a:lnTo>
                        <a:pt x="4744" y="20967"/>
                      </a:lnTo>
                      <a:lnTo>
                        <a:pt x="6616" y="21391"/>
                      </a:lnTo>
                      <a:lnTo>
                        <a:pt x="8365" y="21600"/>
                      </a:lnTo>
                      <a:lnTo>
                        <a:pt x="9864" y="21391"/>
                      </a:lnTo>
                      <a:lnTo>
                        <a:pt x="11236" y="21176"/>
                      </a:lnTo>
                      <a:lnTo>
                        <a:pt x="16730" y="21600"/>
                      </a:lnTo>
                      <a:lnTo>
                        <a:pt x="17479" y="21600"/>
                      </a:lnTo>
                      <a:lnTo>
                        <a:pt x="18102" y="21176"/>
                      </a:lnTo>
                      <a:lnTo>
                        <a:pt x="18728" y="20758"/>
                      </a:lnTo>
                      <a:lnTo>
                        <a:pt x="19225" y="20119"/>
                      </a:lnTo>
                      <a:lnTo>
                        <a:pt x="19725" y="19486"/>
                      </a:lnTo>
                      <a:lnTo>
                        <a:pt x="20101" y="18638"/>
                      </a:lnTo>
                      <a:lnTo>
                        <a:pt x="20474" y="17576"/>
                      </a:lnTo>
                      <a:lnTo>
                        <a:pt x="20601" y="16519"/>
                      </a:lnTo>
                      <a:lnTo>
                        <a:pt x="21600" y="8681"/>
                      </a:lnTo>
                      <a:lnTo>
                        <a:pt x="21600" y="5928"/>
                      </a:lnTo>
                      <a:lnTo>
                        <a:pt x="21350" y="4657"/>
                      </a:lnTo>
                      <a:lnTo>
                        <a:pt x="20974" y="3600"/>
                      </a:lnTo>
                      <a:lnTo>
                        <a:pt x="19974" y="1905"/>
                      </a:lnTo>
                      <a:lnTo>
                        <a:pt x="19225" y="1481"/>
                      </a:lnTo>
                      <a:lnTo>
                        <a:pt x="18479" y="1057"/>
                      </a:lnTo>
                      <a:lnTo>
                        <a:pt x="17353" y="633"/>
                      </a:lnTo>
                      <a:lnTo>
                        <a:pt x="15980" y="209"/>
                      </a:lnTo>
                      <a:lnTo>
                        <a:pt x="14608" y="0"/>
                      </a:lnTo>
                      <a:close/>
                    </a:path>
                  </a:pathLst>
                </a:custGeom>
                <a:solidFill>
                  <a:srgbClr val="FFB5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7" name="Google Shape;454;p45"/>
                <p:cNvSpPr/>
                <p:nvPr/>
              </p:nvSpPr>
              <p:spPr>
                <a:xfrm>
                  <a:off x="361732" y="841521"/>
                  <a:ext cx="67055" cy="1038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074" y="0"/>
                      </a:moveTo>
                      <a:lnTo>
                        <a:pt x="17030" y="393"/>
                      </a:lnTo>
                      <a:lnTo>
                        <a:pt x="13686" y="587"/>
                      </a:lnTo>
                      <a:lnTo>
                        <a:pt x="10642" y="1179"/>
                      </a:lnTo>
                      <a:lnTo>
                        <a:pt x="7598" y="1960"/>
                      </a:lnTo>
                      <a:lnTo>
                        <a:pt x="6080" y="5303"/>
                      </a:lnTo>
                      <a:lnTo>
                        <a:pt x="4254" y="9820"/>
                      </a:lnTo>
                      <a:lnTo>
                        <a:pt x="2127" y="14337"/>
                      </a:lnTo>
                      <a:lnTo>
                        <a:pt x="1210" y="16496"/>
                      </a:lnTo>
                      <a:lnTo>
                        <a:pt x="0" y="18461"/>
                      </a:lnTo>
                      <a:lnTo>
                        <a:pt x="5171" y="20033"/>
                      </a:lnTo>
                      <a:lnTo>
                        <a:pt x="9733" y="21207"/>
                      </a:lnTo>
                      <a:lnTo>
                        <a:pt x="11860" y="21600"/>
                      </a:lnTo>
                      <a:lnTo>
                        <a:pt x="13385" y="21600"/>
                      </a:lnTo>
                      <a:lnTo>
                        <a:pt x="14295" y="21013"/>
                      </a:lnTo>
                      <a:lnTo>
                        <a:pt x="15512" y="20033"/>
                      </a:lnTo>
                      <a:lnTo>
                        <a:pt x="17030" y="17476"/>
                      </a:lnTo>
                      <a:lnTo>
                        <a:pt x="18857" y="14531"/>
                      </a:lnTo>
                      <a:lnTo>
                        <a:pt x="20382" y="11193"/>
                      </a:lnTo>
                      <a:lnTo>
                        <a:pt x="21292" y="7855"/>
                      </a:lnTo>
                      <a:lnTo>
                        <a:pt x="21600" y="4711"/>
                      </a:lnTo>
                      <a:lnTo>
                        <a:pt x="21600" y="3139"/>
                      </a:lnTo>
                      <a:lnTo>
                        <a:pt x="21292" y="1960"/>
                      </a:lnTo>
                      <a:lnTo>
                        <a:pt x="20991" y="980"/>
                      </a:lnTo>
                      <a:lnTo>
                        <a:pt x="20074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8" name="Google Shape;456;p45"/>
                <p:cNvSpPr/>
                <p:nvPr/>
              </p:nvSpPr>
              <p:spPr>
                <a:xfrm>
                  <a:off x="0" y="486416"/>
                  <a:ext cx="409889" cy="4892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415" y="14594"/>
                      </a:moveTo>
                      <a:lnTo>
                        <a:pt x="7466" y="14664"/>
                      </a:lnTo>
                      <a:lnTo>
                        <a:pt x="7415" y="14636"/>
                      </a:lnTo>
                      <a:lnTo>
                        <a:pt x="7366" y="14594"/>
                      </a:lnTo>
                      <a:close/>
                      <a:moveTo>
                        <a:pt x="4479" y="0"/>
                      </a:moveTo>
                      <a:lnTo>
                        <a:pt x="3782" y="1835"/>
                      </a:lnTo>
                      <a:lnTo>
                        <a:pt x="3086" y="3669"/>
                      </a:lnTo>
                      <a:lnTo>
                        <a:pt x="2438" y="5504"/>
                      </a:lnTo>
                      <a:lnTo>
                        <a:pt x="1791" y="7380"/>
                      </a:lnTo>
                      <a:lnTo>
                        <a:pt x="1194" y="9257"/>
                      </a:lnTo>
                      <a:lnTo>
                        <a:pt x="647" y="11216"/>
                      </a:lnTo>
                      <a:lnTo>
                        <a:pt x="398" y="12217"/>
                      </a:lnTo>
                      <a:lnTo>
                        <a:pt x="199" y="13260"/>
                      </a:lnTo>
                      <a:lnTo>
                        <a:pt x="0" y="14469"/>
                      </a:lnTo>
                      <a:lnTo>
                        <a:pt x="0" y="15679"/>
                      </a:lnTo>
                      <a:lnTo>
                        <a:pt x="100" y="16262"/>
                      </a:lnTo>
                      <a:lnTo>
                        <a:pt x="149" y="16554"/>
                      </a:lnTo>
                      <a:lnTo>
                        <a:pt x="149" y="16596"/>
                      </a:lnTo>
                      <a:lnTo>
                        <a:pt x="398" y="17096"/>
                      </a:lnTo>
                      <a:lnTo>
                        <a:pt x="647" y="17597"/>
                      </a:lnTo>
                      <a:lnTo>
                        <a:pt x="996" y="18055"/>
                      </a:lnTo>
                      <a:lnTo>
                        <a:pt x="1344" y="18472"/>
                      </a:lnTo>
                      <a:lnTo>
                        <a:pt x="1742" y="18847"/>
                      </a:lnTo>
                      <a:lnTo>
                        <a:pt x="2141" y="19181"/>
                      </a:lnTo>
                      <a:lnTo>
                        <a:pt x="2538" y="19515"/>
                      </a:lnTo>
                      <a:lnTo>
                        <a:pt x="2986" y="19765"/>
                      </a:lnTo>
                      <a:lnTo>
                        <a:pt x="3782" y="20181"/>
                      </a:lnTo>
                      <a:lnTo>
                        <a:pt x="4530" y="20515"/>
                      </a:lnTo>
                      <a:lnTo>
                        <a:pt x="5375" y="20766"/>
                      </a:lnTo>
                      <a:lnTo>
                        <a:pt x="6221" y="20975"/>
                      </a:lnTo>
                      <a:lnTo>
                        <a:pt x="7565" y="21266"/>
                      </a:lnTo>
                      <a:lnTo>
                        <a:pt x="8909" y="21433"/>
                      </a:lnTo>
                      <a:lnTo>
                        <a:pt x="10302" y="21558"/>
                      </a:lnTo>
                      <a:lnTo>
                        <a:pt x="11696" y="21600"/>
                      </a:lnTo>
                      <a:lnTo>
                        <a:pt x="12941" y="21600"/>
                      </a:lnTo>
                      <a:lnTo>
                        <a:pt x="14185" y="21558"/>
                      </a:lnTo>
                      <a:lnTo>
                        <a:pt x="15429" y="21517"/>
                      </a:lnTo>
                      <a:lnTo>
                        <a:pt x="16673" y="21433"/>
                      </a:lnTo>
                      <a:lnTo>
                        <a:pt x="19111" y="21224"/>
                      </a:lnTo>
                      <a:lnTo>
                        <a:pt x="20305" y="21057"/>
                      </a:lnTo>
                      <a:lnTo>
                        <a:pt x="21600" y="20891"/>
                      </a:lnTo>
                      <a:lnTo>
                        <a:pt x="20504" y="15386"/>
                      </a:lnTo>
                      <a:lnTo>
                        <a:pt x="19510" y="15470"/>
                      </a:lnTo>
                      <a:lnTo>
                        <a:pt x="18414" y="15553"/>
                      </a:lnTo>
                      <a:lnTo>
                        <a:pt x="17320" y="15636"/>
                      </a:lnTo>
                      <a:lnTo>
                        <a:pt x="16225" y="15679"/>
                      </a:lnTo>
                      <a:lnTo>
                        <a:pt x="14134" y="15679"/>
                      </a:lnTo>
                      <a:lnTo>
                        <a:pt x="11994" y="15595"/>
                      </a:lnTo>
                      <a:lnTo>
                        <a:pt x="11099" y="15512"/>
                      </a:lnTo>
                      <a:lnTo>
                        <a:pt x="10153" y="15428"/>
                      </a:lnTo>
                      <a:lnTo>
                        <a:pt x="9257" y="15262"/>
                      </a:lnTo>
                      <a:lnTo>
                        <a:pt x="8361" y="15052"/>
                      </a:lnTo>
                      <a:lnTo>
                        <a:pt x="7864" y="14887"/>
                      </a:lnTo>
                      <a:lnTo>
                        <a:pt x="7720" y="14806"/>
                      </a:lnTo>
                      <a:lnTo>
                        <a:pt x="7814" y="14386"/>
                      </a:lnTo>
                      <a:lnTo>
                        <a:pt x="8013" y="13594"/>
                      </a:lnTo>
                      <a:lnTo>
                        <a:pt x="8262" y="12759"/>
                      </a:lnTo>
                      <a:lnTo>
                        <a:pt x="8859" y="11049"/>
                      </a:lnTo>
                      <a:lnTo>
                        <a:pt x="9507" y="9340"/>
                      </a:lnTo>
                      <a:lnTo>
                        <a:pt x="10253" y="7630"/>
                      </a:lnTo>
                      <a:lnTo>
                        <a:pt x="10949" y="5879"/>
                      </a:lnTo>
                      <a:lnTo>
                        <a:pt x="12492" y="2460"/>
                      </a:lnTo>
                      <a:lnTo>
                        <a:pt x="4479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69" name="Google Shape;458;p45"/>
                <p:cNvSpPr/>
                <p:nvPr/>
              </p:nvSpPr>
              <p:spPr>
                <a:xfrm>
                  <a:off x="0" y="486416"/>
                  <a:ext cx="409889" cy="4892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415" y="14594"/>
                      </a:moveTo>
                      <a:lnTo>
                        <a:pt x="7466" y="14677"/>
                      </a:lnTo>
                      <a:lnTo>
                        <a:pt x="7415" y="14636"/>
                      </a:lnTo>
                      <a:lnTo>
                        <a:pt x="7366" y="14594"/>
                      </a:lnTo>
                      <a:close/>
                      <a:moveTo>
                        <a:pt x="4479" y="0"/>
                      </a:moveTo>
                      <a:lnTo>
                        <a:pt x="3782" y="1835"/>
                      </a:lnTo>
                      <a:lnTo>
                        <a:pt x="3086" y="3669"/>
                      </a:lnTo>
                      <a:lnTo>
                        <a:pt x="2438" y="5504"/>
                      </a:lnTo>
                      <a:lnTo>
                        <a:pt x="1791" y="7380"/>
                      </a:lnTo>
                      <a:lnTo>
                        <a:pt x="1194" y="9257"/>
                      </a:lnTo>
                      <a:lnTo>
                        <a:pt x="647" y="11216"/>
                      </a:lnTo>
                      <a:lnTo>
                        <a:pt x="398" y="12217"/>
                      </a:lnTo>
                      <a:lnTo>
                        <a:pt x="199" y="13260"/>
                      </a:lnTo>
                      <a:lnTo>
                        <a:pt x="0" y="14469"/>
                      </a:lnTo>
                      <a:lnTo>
                        <a:pt x="0" y="15679"/>
                      </a:lnTo>
                      <a:lnTo>
                        <a:pt x="100" y="16262"/>
                      </a:lnTo>
                      <a:lnTo>
                        <a:pt x="149" y="16554"/>
                      </a:lnTo>
                      <a:lnTo>
                        <a:pt x="149" y="16596"/>
                      </a:lnTo>
                      <a:lnTo>
                        <a:pt x="398" y="17096"/>
                      </a:lnTo>
                      <a:lnTo>
                        <a:pt x="647" y="17597"/>
                      </a:lnTo>
                      <a:lnTo>
                        <a:pt x="996" y="18055"/>
                      </a:lnTo>
                      <a:lnTo>
                        <a:pt x="1344" y="18472"/>
                      </a:lnTo>
                      <a:lnTo>
                        <a:pt x="1742" y="18847"/>
                      </a:lnTo>
                      <a:lnTo>
                        <a:pt x="2141" y="19181"/>
                      </a:lnTo>
                      <a:lnTo>
                        <a:pt x="2538" y="19515"/>
                      </a:lnTo>
                      <a:lnTo>
                        <a:pt x="2986" y="19765"/>
                      </a:lnTo>
                      <a:lnTo>
                        <a:pt x="3782" y="20181"/>
                      </a:lnTo>
                      <a:lnTo>
                        <a:pt x="4530" y="20515"/>
                      </a:lnTo>
                      <a:lnTo>
                        <a:pt x="5375" y="20766"/>
                      </a:lnTo>
                      <a:lnTo>
                        <a:pt x="6221" y="20975"/>
                      </a:lnTo>
                      <a:lnTo>
                        <a:pt x="7565" y="21266"/>
                      </a:lnTo>
                      <a:lnTo>
                        <a:pt x="8909" y="21433"/>
                      </a:lnTo>
                      <a:lnTo>
                        <a:pt x="10302" y="21558"/>
                      </a:lnTo>
                      <a:lnTo>
                        <a:pt x="11696" y="21600"/>
                      </a:lnTo>
                      <a:lnTo>
                        <a:pt x="12443" y="21600"/>
                      </a:lnTo>
                      <a:lnTo>
                        <a:pt x="14582" y="21558"/>
                      </a:lnTo>
                      <a:lnTo>
                        <a:pt x="16673" y="21433"/>
                      </a:lnTo>
                      <a:lnTo>
                        <a:pt x="19111" y="21224"/>
                      </a:lnTo>
                      <a:lnTo>
                        <a:pt x="20305" y="21057"/>
                      </a:lnTo>
                      <a:lnTo>
                        <a:pt x="21600" y="20891"/>
                      </a:lnTo>
                      <a:lnTo>
                        <a:pt x="21451" y="20098"/>
                      </a:lnTo>
                      <a:lnTo>
                        <a:pt x="20655" y="15970"/>
                      </a:lnTo>
                      <a:lnTo>
                        <a:pt x="20504" y="15386"/>
                      </a:lnTo>
                      <a:lnTo>
                        <a:pt x="19510" y="15470"/>
                      </a:lnTo>
                      <a:lnTo>
                        <a:pt x="18414" y="15553"/>
                      </a:lnTo>
                      <a:lnTo>
                        <a:pt x="17320" y="15636"/>
                      </a:lnTo>
                      <a:lnTo>
                        <a:pt x="16225" y="15679"/>
                      </a:lnTo>
                      <a:lnTo>
                        <a:pt x="13587" y="15679"/>
                      </a:lnTo>
                      <a:lnTo>
                        <a:pt x="12343" y="15636"/>
                      </a:lnTo>
                      <a:lnTo>
                        <a:pt x="11994" y="15595"/>
                      </a:lnTo>
                      <a:lnTo>
                        <a:pt x="11099" y="15512"/>
                      </a:lnTo>
                      <a:lnTo>
                        <a:pt x="10153" y="15428"/>
                      </a:lnTo>
                      <a:lnTo>
                        <a:pt x="9257" y="15262"/>
                      </a:lnTo>
                      <a:lnTo>
                        <a:pt x="8361" y="15052"/>
                      </a:lnTo>
                      <a:lnTo>
                        <a:pt x="8013" y="14928"/>
                      </a:lnTo>
                      <a:lnTo>
                        <a:pt x="7714" y="14803"/>
                      </a:lnTo>
                      <a:lnTo>
                        <a:pt x="7814" y="14386"/>
                      </a:lnTo>
                      <a:lnTo>
                        <a:pt x="8013" y="13594"/>
                      </a:lnTo>
                      <a:lnTo>
                        <a:pt x="8262" y="12759"/>
                      </a:lnTo>
                      <a:lnTo>
                        <a:pt x="8859" y="11049"/>
                      </a:lnTo>
                      <a:lnTo>
                        <a:pt x="9507" y="9340"/>
                      </a:lnTo>
                      <a:lnTo>
                        <a:pt x="10253" y="7630"/>
                      </a:lnTo>
                      <a:lnTo>
                        <a:pt x="10949" y="5879"/>
                      </a:lnTo>
                      <a:lnTo>
                        <a:pt x="12492" y="2460"/>
                      </a:lnTo>
                      <a:lnTo>
                        <a:pt x="4629" y="41"/>
                      </a:lnTo>
                      <a:lnTo>
                        <a:pt x="4479" y="0"/>
                      </a:lnTo>
                      <a:close/>
                    </a:path>
                  </a:pathLst>
                </a:custGeom>
                <a:solidFill>
                  <a:srgbClr val="DEEAC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643" name="Google Shape;463;p45"/>
              <p:cNvGrpSpPr/>
              <p:nvPr/>
            </p:nvGrpSpPr>
            <p:grpSpPr>
              <a:xfrm>
                <a:off x="1583406" y="1138041"/>
                <a:ext cx="2143887" cy="2217545"/>
                <a:chOff x="0" y="0"/>
                <a:chExt cx="2143886" cy="2217544"/>
              </a:xfrm>
            </p:grpSpPr>
            <p:sp>
              <p:nvSpPr>
                <p:cNvPr id="571" name="Google Shape;464;p45"/>
                <p:cNvSpPr/>
                <p:nvPr/>
              </p:nvSpPr>
              <p:spPr>
                <a:xfrm>
                  <a:off x="441059" y="2033388"/>
                  <a:ext cx="1068164" cy="1841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676" y="0"/>
                      </a:moveTo>
                      <a:lnTo>
                        <a:pt x="10561" y="109"/>
                      </a:lnTo>
                      <a:lnTo>
                        <a:pt x="10447" y="331"/>
                      </a:lnTo>
                      <a:lnTo>
                        <a:pt x="10351" y="553"/>
                      </a:lnTo>
                      <a:lnTo>
                        <a:pt x="9816" y="2217"/>
                      </a:lnTo>
                      <a:lnTo>
                        <a:pt x="8747" y="5096"/>
                      </a:lnTo>
                      <a:lnTo>
                        <a:pt x="8193" y="6313"/>
                      </a:lnTo>
                      <a:lnTo>
                        <a:pt x="7639" y="7534"/>
                      </a:lnTo>
                      <a:lnTo>
                        <a:pt x="7086" y="8639"/>
                      </a:lnTo>
                      <a:lnTo>
                        <a:pt x="6532" y="9638"/>
                      </a:lnTo>
                      <a:lnTo>
                        <a:pt x="5959" y="10522"/>
                      </a:lnTo>
                      <a:lnTo>
                        <a:pt x="5386" y="11299"/>
                      </a:lnTo>
                      <a:lnTo>
                        <a:pt x="4813" y="11964"/>
                      </a:lnTo>
                      <a:lnTo>
                        <a:pt x="4221" y="12517"/>
                      </a:lnTo>
                      <a:lnTo>
                        <a:pt x="3648" y="12961"/>
                      </a:lnTo>
                      <a:lnTo>
                        <a:pt x="3056" y="13404"/>
                      </a:lnTo>
                      <a:lnTo>
                        <a:pt x="2464" y="13626"/>
                      </a:lnTo>
                      <a:lnTo>
                        <a:pt x="1891" y="13847"/>
                      </a:lnTo>
                      <a:lnTo>
                        <a:pt x="669" y="13847"/>
                      </a:lnTo>
                      <a:lnTo>
                        <a:pt x="535" y="13957"/>
                      </a:lnTo>
                      <a:lnTo>
                        <a:pt x="401" y="14178"/>
                      </a:lnTo>
                      <a:lnTo>
                        <a:pt x="286" y="14512"/>
                      </a:lnTo>
                      <a:lnTo>
                        <a:pt x="191" y="14956"/>
                      </a:lnTo>
                      <a:lnTo>
                        <a:pt x="115" y="15508"/>
                      </a:lnTo>
                      <a:lnTo>
                        <a:pt x="58" y="16173"/>
                      </a:lnTo>
                      <a:lnTo>
                        <a:pt x="19" y="16948"/>
                      </a:lnTo>
                      <a:lnTo>
                        <a:pt x="0" y="17725"/>
                      </a:lnTo>
                      <a:lnTo>
                        <a:pt x="19" y="18499"/>
                      </a:lnTo>
                      <a:lnTo>
                        <a:pt x="58" y="19164"/>
                      </a:lnTo>
                      <a:lnTo>
                        <a:pt x="115" y="19829"/>
                      </a:lnTo>
                      <a:lnTo>
                        <a:pt x="191" y="20494"/>
                      </a:lnTo>
                      <a:lnTo>
                        <a:pt x="286" y="20938"/>
                      </a:lnTo>
                      <a:lnTo>
                        <a:pt x="401" y="21269"/>
                      </a:lnTo>
                      <a:lnTo>
                        <a:pt x="535" y="21491"/>
                      </a:lnTo>
                      <a:lnTo>
                        <a:pt x="669" y="21600"/>
                      </a:lnTo>
                      <a:lnTo>
                        <a:pt x="20645" y="21600"/>
                      </a:lnTo>
                      <a:lnTo>
                        <a:pt x="20836" y="21491"/>
                      </a:lnTo>
                      <a:lnTo>
                        <a:pt x="21008" y="21157"/>
                      </a:lnTo>
                      <a:lnTo>
                        <a:pt x="21180" y="20604"/>
                      </a:lnTo>
                      <a:lnTo>
                        <a:pt x="21314" y="19939"/>
                      </a:lnTo>
                      <a:lnTo>
                        <a:pt x="21447" y="19052"/>
                      </a:lnTo>
                      <a:lnTo>
                        <a:pt x="21524" y="18168"/>
                      </a:lnTo>
                      <a:lnTo>
                        <a:pt x="21581" y="17060"/>
                      </a:lnTo>
                      <a:lnTo>
                        <a:pt x="21600" y="15952"/>
                      </a:lnTo>
                      <a:lnTo>
                        <a:pt x="21600" y="5539"/>
                      </a:lnTo>
                      <a:lnTo>
                        <a:pt x="21581" y="4431"/>
                      </a:lnTo>
                      <a:lnTo>
                        <a:pt x="21524" y="3322"/>
                      </a:lnTo>
                      <a:lnTo>
                        <a:pt x="21447" y="2436"/>
                      </a:lnTo>
                      <a:lnTo>
                        <a:pt x="21314" y="1552"/>
                      </a:lnTo>
                      <a:lnTo>
                        <a:pt x="21180" y="887"/>
                      </a:lnTo>
                      <a:lnTo>
                        <a:pt x="21008" y="331"/>
                      </a:lnTo>
                      <a:lnTo>
                        <a:pt x="20836" y="109"/>
                      </a:lnTo>
                      <a:lnTo>
                        <a:pt x="20645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2" name="Google Shape;466;p45"/>
                <p:cNvSpPr/>
                <p:nvPr/>
              </p:nvSpPr>
              <p:spPr>
                <a:xfrm>
                  <a:off x="937833" y="1693378"/>
                  <a:ext cx="436348" cy="3872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3132" y="0"/>
                      </a:moveTo>
                      <a:lnTo>
                        <a:pt x="2852" y="53"/>
                      </a:lnTo>
                      <a:lnTo>
                        <a:pt x="2525" y="105"/>
                      </a:lnTo>
                      <a:lnTo>
                        <a:pt x="2244" y="159"/>
                      </a:lnTo>
                      <a:lnTo>
                        <a:pt x="1963" y="316"/>
                      </a:lnTo>
                      <a:lnTo>
                        <a:pt x="1683" y="422"/>
                      </a:lnTo>
                      <a:lnTo>
                        <a:pt x="1403" y="633"/>
                      </a:lnTo>
                      <a:lnTo>
                        <a:pt x="1123" y="843"/>
                      </a:lnTo>
                      <a:lnTo>
                        <a:pt x="936" y="1054"/>
                      </a:lnTo>
                      <a:lnTo>
                        <a:pt x="701" y="1317"/>
                      </a:lnTo>
                      <a:lnTo>
                        <a:pt x="514" y="1633"/>
                      </a:lnTo>
                      <a:lnTo>
                        <a:pt x="374" y="1898"/>
                      </a:lnTo>
                      <a:lnTo>
                        <a:pt x="234" y="2214"/>
                      </a:lnTo>
                      <a:lnTo>
                        <a:pt x="141" y="2529"/>
                      </a:lnTo>
                      <a:lnTo>
                        <a:pt x="47" y="2845"/>
                      </a:lnTo>
                      <a:lnTo>
                        <a:pt x="0" y="3215"/>
                      </a:lnTo>
                      <a:lnTo>
                        <a:pt x="0" y="3899"/>
                      </a:lnTo>
                      <a:lnTo>
                        <a:pt x="47" y="4267"/>
                      </a:lnTo>
                      <a:lnTo>
                        <a:pt x="141" y="4584"/>
                      </a:lnTo>
                      <a:lnTo>
                        <a:pt x="234" y="4952"/>
                      </a:lnTo>
                      <a:lnTo>
                        <a:pt x="5563" y="19388"/>
                      </a:lnTo>
                      <a:lnTo>
                        <a:pt x="5798" y="19861"/>
                      </a:lnTo>
                      <a:lnTo>
                        <a:pt x="6077" y="20283"/>
                      </a:lnTo>
                      <a:lnTo>
                        <a:pt x="6358" y="20705"/>
                      </a:lnTo>
                      <a:lnTo>
                        <a:pt x="6732" y="21021"/>
                      </a:lnTo>
                      <a:lnTo>
                        <a:pt x="7153" y="21232"/>
                      </a:lnTo>
                      <a:lnTo>
                        <a:pt x="7574" y="21441"/>
                      </a:lnTo>
                      <a:lnTo>
                        <a:pt x="7995" y="21547"/>
                      </a:lnTo>
                      <a:lnTo>
                        <a:pt x="8509" y="21600"/>
                      </a:lnTo>
                      <a:lnTo>
                        <a:pt x="18747" y="21600"/>
                      </a:lnTo>
                      <a:lnTo>
                        <a:pt x="19075" y="21547"/>
                      </a:lnTo>
                      <a:lnTo>
                        <a:pt x="19356" y="21441"/>
                      </a:lnTo>
                      <a:lnTo>
                        <a:pt x="19635" y="21337"/>
                      </a:lnTo>
                      <a:lnTo>
                        <a:pt x="19916" y="21178"/>
                      </a:lnTo>
                      <a:lnTo>
                        <a:pt x="20197" y="20967"/>
                      </a:lnTo>
                      <a:lnTo>
                        <a:pt x="20431" y="20757"/>
                      </a:lnTo>
                      <a:lnTo>
                        <a:pt x="20664" y="20546"/>
                      </a:lnTo>
                      <a:lnTo>
                        <a:pt x="20898" y="20283"/>
                      </a:lnTo>
                      <a:lnTo>
                        <a:pt x="21085" y="20020"/>
                      </a:lnTo>
                      <a:lnTo>
                        <a:pt x="21226" y="19704"/>
                      </a:lnTo>
                      <a:lnTo>
                        <a:pt x="21366" y="19388"/>
                      </a:lnTo>
                      <a:lnTo>
                        <a:pt x="21459" y="19071"/>
                      </a:lnTo>
                      <a:lnTo>
                        <a:pt x="21506" y="18755"/>
                      </a:lnTo>
                      <a:lnTo>
                        <a:pt x="21553" y="18439"/>
                      </a:lnTo>
                      <a:lnTo>
                        <a:pt x="21600" y="18070"/>
                      </a:lnTo>
                      <a:lnTo>
                        <a:pt x="21553" y="17754"/>
                      </a:lnTo>
                      <a:lnTo>
                        <a:pt x="21553" y="17386"/>
                      </a:lnTo>
                      <a:lnTo>
                        <a:pt x="21459" y="17016"/>
                      </a:lnTo>
                      <a:lnTo>
                        <a:pt x="21366" y="16700"/>
                      </a:lnTo>
                      <a:lnTo>
                        <a:pt x="16035" y="2214"/>
                      </a:lnTo>
                      <a:lnTo>
                        <a:pt x="15802" y="1739"/>
                      </a:lnTo>
                      <a:lnTo>
                        <a:pt x="15521" y="1317"/>
                      </a:lnTo>
                      <a:lnTo>
                        <a:pt x="15195" y="949"/>
                      </a:lnTo>
                      <a:lnTo>
                        <a:pt x="14868" y="633"/>
                      </a:lnTo>
                      <a:lnTo>
                        <a:pt x="14446" y="370"/>
                      </a:lnTo>
                      <a:lnTo>
                        <a:pt x="14026" y="159"/>
                      </a:lnTo>
                      <a:lnTo>
                        <a:pt x="13558" y="53"/>
                      </a:lnTo>
                      <a:lnTo>
                        <a:pt x="13090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3" name="Google Shape;468;p45"/>
                <p:cNvSpPr/>
                <p:nvPr/>
              </p:nvSpPr>
              <p:spPr>
                <a:xfrm>
                  <a:off x="951995" y="1727395"/>
                  <a:ext cx="373073" cy="34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03" y="0"/>
                      </a:moveTo>
                      <a:lnTo>
                        <a:pt x="384" y="295"/>
                      </a:lnTo>
                      <a:lnTo>
                        <a:pt x="219" y="591"/>
                      </a:lnTo>
                      <a:lnTo>
                        <a:pt x="109" y="887"/>
                      </a:lnTo>
                      <a:lnTo>
                        <a:pt x="55" y="1243"/>
                      </a:lnTo>
                      <a:lnTo>
                        <a:pt x="0" y="1538"/>
                      </a:lnTo>
                      <a:lnTo>
                        <a:pt x="55" y="1893"/>
                      </a:lnTo>
                      <a:lnTo>
                        <a:pt x="109" y="2248"/>
                      </a:lnTo>
                      <a:lnTo>
                        <a:pt x="219" y="2604"/>
                      </a:lnTo>
                      <a:lnTo>
                        <a:pt x="6891" y="20061"/>
                      </a:lnTo>
                      <a:lnTo>
                        <a:pt x="7054" y="20357"/>
                      </a:lnTo>
                      <a:lnTo>
                        <a:pt x="7219" y="20653"/>
                      </a:lnTo>
                      <a:lnTo>
                        <a:pt x="7492" y="20948"/>
                      </a:lnTo>
                      <a:lnTo>
                        <a:pt x="7765" y="21185"/>
                      </a:lnTo>
                      <a:lnTo>
                        <a:pt x="8039" y="21363"/>
                      </a:lnTo>
                      <a:lnTo>
                        <a:pt x="8367" y="21482"/>
                      </a:lnTo>
                      <a:lnTo>
                        <a:pt x="8695" y="21540"/>
                      </a:lnTo>
                      <a:lnTo>
                        <a:pt x="9022" y="21600"/>
                      </a:lnTo>
                      <a:lnTo>
                        <a:pt x="19302" y="21600"/>
                      </a:lnTo>
                      <a:lnTo>
                        <a:pt x="19740" y="21540"/>
                      </a:lnTo>
                      <a:lnTo>
                        <a:pt x="20178" y="21363"/>
                      </a:lnTo>
                      <a:lnTo>
                        <a:pt x="20615" y="21126"/>
                      </a:lnTo>
                      <a:lnTo>
                        <a:pt x="20943" y="20830"/>
                      </a:lnTo>
                      <a:lnTo>
                        <a:pt x="21216" y="20474"/>
                      </a:lnTo>
                      <a:lnTo>
                        <a:pt x="21435" y="20002"/>
                      </a:lnTo>
                      <a:lnTo>
                        <a:pt x="21545" y="19587"/>
                      </a:lnTo>
                      <a:lnTo>
                        <a:pt x="21600" y="19113"/>
                      </a:lnTo>
                      <a:lnTo>
                        <a:pt x="21545" y="18581"/>
                      </a:lnTo>
                      <a:lnTo>
                        <a:pt x="21435" y="18107"/>
                      </a:lnTo>
                      <a:lnTo>
                        <a:pt x="14765" y="709"/>
                      </a:lnTo>
                      <a:lnTo>
                        <a:pt x="14600" y="295"/>
                      </a:lnTo>
                      <a:lnTo>
                        <a:pt x="14381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4" name="Google Shape;470;p45"/>
                <p:cNvSpPr/>
                <p:nvPr/>
              </p:nvSpPr>
              <p:spPr>
                <a:xfrm>
                  <a:off x="844344" y="1553622"/>
                  <a:ext cx="474097" cy="173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538" y="0"/>
                      </a:moveTo>
                      <a:lnTo>
                        <a:pt x="2238" y="116"/>
                      </a:lnTo>
                      <a:lnTo>
                        <a:pt x="1721" y="586"/>
                      </a:lnTo>
                      <a:lnTo>
                        <a:pt x="1463" y="937"/>
                      </a:lnTo>
                      <a:lnTo>
                        <a:pt x="1248" y="1291"/>
                      </a:lnTo>
                      <a:lnTo>
                        <a:pt x="1032" y="1760"/>
                      </a:lnTo>
                      <a:lnTo>
                        <a:pt x="817" y="2230"/>
                      </a:lnTo>
                      <a:lnTo>
                        <a:pt x="473" y="3402"/>
                      </a:lnTo>
                      <a:lnTo>
                        <a:pt x="344" y="3991"/>
                      </a:lnTo>
                      <a:lnTo>
                        <a:pt x="215" y="4695"/>
                      </a:lnTo>
                      <a:lnTo>
                        <a:pt x="129" y="5400"/>
                      </a:lnTo>
                      <a:lnTo>
                        <a:pt x="43" y="6102"/>
                      </a:lnTo>
                      <a:lnTo>
                        <a:pt x="0" y="6925"/>
                      </a:lnTo>
                      <a:lnTo>
                        <a:pt x="0" y="14672"/>
                      </a:lnTo>
                      <a:lnTo>
                        <a:pt x="43" y="15495"/>
                      </a:lnTo>
                      <a:lnTo>
                        <a:pt x="215" y="16905"/>
                      </a:lnTo>
                      <a:lnTo>
                        <a:pt x="344" y="17606"/>
                      </a:lnTo>
                      <a:lnTo>
                        <a:pt x="473" y="18195"/>
                      </a:lnTo>
                      <a:lnTo>
                        <a:pt x="645" y="18781"/>
                      </a:lnTo>
                      <a:lnTo>
                        <a:pt x="817" y="19370"/>
                      </a:lnTo>
                      <a:lnTo>
                        <a:pt x="1032" y="19840"/>
                      </a:lnTo>
                      <a:lnTo>
                        <a:pt x="1248" y="20306"/>
                      </a:lnTo>
                      <a:lnTo>
                        <a:pt x="1463" y="20660"/>
                      </a:lnTo>
                      <a:lnTo>
                        <a:pt x="1721" y="21011"/>
                      </a:lnTo>
                      <a:lnTo>
                        <a:pt x="2238" y="21481"/>
                      </a:lnTo>
                      <a:lnTo>
                        <a:pt x="2538" y="21600"/>
                      </a:lnTo>
                      <a:lnTo>
                        <a:pt x="19062" y="21600"/>
                      </a:lnTo>
                      <a:lnTo>
                        <a:pt x="19320" y="21481"/>
                      </a:lnTo>
                      <a:lnTo>
                        <a:pt x="19621" y="21246"/>
                      </a:lnTo>
                      <a:lnTo>
                        <a:pt x="19879" y="21011"/>
                      </a:lnTo>
                      <a:lnTo>
                        <a:pt x="20094" y="20660"/>
                      </a:lnTo>
                      <a:lnTo>
                        <a:pt x="20352" y="20306"/>
                      </a:lnTo>
                      <a:lnTo>
                        <a:pt x="20568" y="19840"/>
                      </a:lnTo>
                      <a:lnTo>
                        <a:pt x="20783" y="19370"/>
                      </a:lnTo>
                      <a:lnTo>
                        <a:pt x="20955" y="18781"/>
                      </a:lnTo>
                      <a:lnTo>
                        <a:pt x="21127" y="18195"/>
                      </a:lnTo>
                      <a:lnTo>
                        <a:pt x="21256" y="17606"/>
                      </a:lnTo>
                      <a:lnTo>
                        <a:pt x="21385" y="16905"/>
                      </a:lnTo>
                      <a:lnTo>
                        <a:pt x="21471" y="16200"/>
                      </a:lnTo>
                      <a:lnTo>
                        <a:pt x="21514" y="15495"/>
                      </a:lnTo>
                      <a:lnTo>
                        <a:pt x="21557" y="14672"/>
                      </a:lnTo>
                      <a:lnTo>
                        <a:pt x="21600" y="13851"/>
                      </a:lnTo>
                      <a:lnTo>
                        <a:pt x="21600" y="7630"/>
                      </a:lnTo>
                      <a:lnTo>
                        <a:pt x="21557" y="6925"/>
                      </a:lnTo>
                      <a:lnTo>
                        <a:pt x="21514" y="6102"/>
                      </a:lnTo>
                      <a:lnTo>
                        <a:pt x="21471" y="5400"/>
                      </a:lnTo>
                      <a:lnTo>
                        <a:pt x="21385" y="4695"/>
                      </a:lnTo>
                      <a:lnTo>
                        <a:pt x="21256" y="3991"/>
                      </a:lnTo>
                      <a:lnTo>
                        <a:pt x="21127" y="3402"/>
                      </a:lnTo>
                      <a:lnTo>
                        <a:pt x="20783" y="2230"/>
                      </a:lnTo>
                      <a:lnTo>
                        <a:pt x="20568" y="1760"/>
                      </a:lnTo>
                      <a:lnTo>
                        <a:pt x="20352" y="1291"/>
                      </a:lnTo>
                      <a:lnTo>
                        <a:pt x="20094" y="937"/>
                      </a:lnTo>
                      <a:lnTo>
                        <a:pt x="19879" y="586"/>
                      </a:lnTo>
                      <a:lnTo>
                        <a:pt x="19621" y="351"/>
                      </a:lnTo>
                      <a:lnTo>
                        <a:pt x="19320" y="116"/>
                      </a:lnTo>
                      <a:lnTo>
                        <a:pt x="1906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5" name="Google Shape;472;p45"/>
                <p:cNvSpPr/>
                <p:nvPr/>
              </p:nvSpPr>
              <p:spPr>
                <a:xfrm>
                  <a:off x="811283" y="1152227"/>
                  <a:ext cx="675286" cy="4467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16857" y="21600"/>
                      </a:lnTo>
                      <a:lnTo>
                        <a:pt x="17340" y="21554"/>
                      </a:lnTo>
                      <a:lnTo>
                        <a:pt x="17824" y="21462"/>
                      </a:lnTo>
                      <a:lnTo>
                        <a:pt x="18277" y="21280"/>
                      </a:lnTo>
                      <a:lnTo>
                        <a:pt x="18700" y="21052"/>
                      </a:lnTo>
                      <a:lnTo>
                        <a:pt x="19122" y="20731"/>
                      </a:lnTo>
                      <a:lnTo>
                        <a:pt x="19515" y="20367"/>
                      </a:lnTo>
                      <a:lnTo>
                        <a:pt x="19878" y="19955"/>
                      </a:lnTo>
                      <a:lnTo>
                        <a:pt x="20210" y="19499"/>
                      </a:lnTo>
                      <a:lnTo>
                        <a:pt x="20512" y="18996"/>
                      </a:lnTo>
                      <a:lnTo>
                        <a:pt x="20784" y="18448"/>
                      </a:lnTo>
                      <a:lnTo>
                        <a:pt x="21025" y="17855"/>
                      </a:lnTo>
                      <a:lnTo>
                        <a:pt x="21207" y="17216"/>
                      </a:lnTo>
                      <a:lnTo>
                        <a:pt x="21388" y="16577"/>
                      </a:lnTo>
                      <a:lnTo>
                        <a:pt x="21479" y="15892"/>
                      </a:lnTo>
                      <a:lnTo>
                        <a:pt x="21569" y="15161"/>
                      </a:lnTo>
                      <a:lnTo>
                        <a:pt x="21600" y="1443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6" name="Google Shape;474;p45"/>
                <p:cNvSpPr/>
                <p:nvPr/>
              </p:nvSpPr>
              <p:spPr>
                <a:xfrm>
                  <a:off x="966181" y="1281623"/>
                  <a:ext cx="396660" cy="288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8976" y="1904"/>
                      </a:lnTo>
                      <a:lnTo>
                        <a:pt x="16457" y="3669"/>
                      </a:lnTo>
                      <a:lnTo>
                        <a:pt x="15428" y="4306"/>
                      </a:lnTo>
                      <a:lnTo>
                        <a:pt x="14503" y="4799"/>
                      </a:lnTo>
                      <a:lnTo>
                        <a:pt x="13526" y="5153"/>
                      </a:lnTo>
                      <a:lnTo>
                        <a:pt x="12497" y="5364"/>
                      </a:lnTo>
                      <a:lnTo>
                        <a:pt x="11262" y="5505"/>
                      </a:lnTo>
                      <a:lnTo>
                        <a:pt x="9822" y="5575"/>
                      </a:lnTo>
                      <a:lnTo>
                        <a:pt x="9874" y="6282"/>
                      </a:lnTo>
                      <a:lnTo>
                        <a:pt x="9925" y="6988"/>
                      </a:lnTo>
                      <a:lnTo>
                        <a:pt x="9925" y="7553"/>
                      </a:lnTo>
                      <a:lnTo>
                        <a:pt x="9822" y="8118"/>
                      </a:lnTo>
                      <a:lnTo>
                        <a:pt x="9719" y="8681"/>
                      </a:lnTo>
                      <a:lnTo>
                        <a:pt x="9566" y="9176"/>
                      </a:lnTo>
                      <a:lnTo>
                        <a:pt x="9411" y="9670"/>
                      </a:lnTo>
                      <a:lnTo>
                        <a:pt x="9154" y="10165"/>
                      </a:lnTo>
                      <a:lnTo>
                        <a:pt x="8896" y="10587"/>
                      </a:lnTo>
                      <a:lnTo>
                        <a:pt x="8589" y="11011"/>
                      </a:lnTo>
                      <a:lnTo>
                        <a:pt x="0" y="21600"/>
                      </a:lnTo>
                      <a:lnTo>
                        <a:pt x="15171" y="21600"/>
                      </a:lnTo>
                      <a:lnTo>
                        <a:pt x="15839" y="21530"/>
                      </a:lnTo>
                      <a:lnTo>
                        <a:pt x="16508" y="21389"/>
                      </a:lnTo>
                      <a:lnTo>
                        <a:pt x="17125" y="21176"/>
                      </a:lnTo>
                      <a:lnTo>
                        <a:pt x="17691" y="20894"/>
                      </a:lnTo>
                      <a:lnTo>
                        <a:pt x="18257" y="20541"/>
                      </a:lnTo>
                      <a:lnTo>
                        <a:pt x="18771" y="20048"/>
                      </a:lnTo>
                      <a:lnTo>
                        <a:pt x="19285" y="19553"/>
                      </a:lnTo>
                      <a:lnTo>
                        <a:pt x="19749" y="18988"/>
                      </a:lnTo>
                      <a:lnTo>
                        <a:pt x="20159" y="18353"/>
                      </a:lnTo>
                      <a:lnTo>
                        <a:pt x="20520" y="17718"/>
                      </a:lnTo>
                      <a:lnTo>
                        <a:pt x="20829" y="16942"/>
                      </a:lnTo>
                      <a:lnTo>
                        <a:pt x="21136" y="16164"/>
                      </a:lnTo>
                      <a:lnTo>
                        <a:pt x="21342" y="15388"/>
                      </a:lnTo>
                      <a:lnTo>
                        <a:pt x="21497" y="14541"/>
                      </a:lnTo>
                      <a:lnTo>
                        <a:pt x="21600" y="13695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7" name="Google Shape;476;p45"/>
                <p:cNvSpPr/>
                <p:nvPr/>
              </p:nvSpPr>
              <p:spPr>
                <a:xfrm>
                  <a:off x="452398" y="2159005"/>
                  <a:ext cx="462782" cy="519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69" y="0"/>
                      </a:moveTo>
                      <a:lnTo>
                        <a:pt x="749" y="786"/>
                      </a:lnTo>
                      <a:lnTo>
                        <a:pt x="529" y="1960"/>
                      </a:lnTo>
                      <a:lnTo>
                        <a:pt x="353" y="3144"/>
                      </a:lnTo>
                      <a:lnTo>
                        <a:pt x="220" y="4706"/>
                      </a:lnTo>
                      <a:lnTo>
                        <a:pt x="88" y="6676"/>
                      </a:lnTo>
                      <a:lnTo>
                        <a:pt x="44" y="8636"/>
                      </a:lnTo>
                      <a:lnTo>
                        <a:pt x="0" y="10606"/>
                      </a:lnTo>
                      <a:lnTo>
                        <a:pt x="44" y="12954"/>
                      </a:lnTo>
                      <a:lnTo>
                        <a:pt x="88" y="14924"/>
                      </a:lnTo>
                      <a:lnTo>
                        <a:pt x="220" y="16884"/>
                      </a:lnTo>
                      <a:lnTo>
                        <a:pt x="353" y="18456"/>
                      </a:lnTo>
                      <a:lnTo>
                        <a:pt x="529" y="19640"/>
                      </a:lnTo>
                      <a:lnTo>
                        <a:pt x="749" y="20814"/>
                      </a:lnTo>
                      <a:lnTo>
                        <a:pt x="969" y="21212"/>
                      </a:lnTo>
                      <a:lnTo>
                        <a:pt x="1234" y="21600"/>
                      </a:lnTo>
                      <a:lnTo>
                        <a:pt x="20410" y="21600"/>
                      </a:lnTo>
                      <a:lnTo>
                        <a:pt x="20630" y="21212"/>
                      </a:lnTo>
                      <a:lnTo>
                        <a:pt x="20851" y="20814"/>
                      </a:lnTo>
                      <a:lnTo>
                        <a:pt x="21071" y="19640"/>
                      </a:lnTo>
                      <a:lnTo>
                        <a:pt x="21247" y="18456"/>
                      </a:lnTo>
                      <a:lnTo>
                        <a:pt x="21379" y="16884"/>
                      </a:lnTo>
                      <a:lnTo>
                        <a:pt x="21512" y="14924"/>
                      </a:lnTo>
                      <a:lnTo>
                        <a:pt x="21600" y="12954"/>
                      </a:lnTo>
                      <a:lnTo>
                        <a:pt x="21600" y="8636"/>
                      </a:lnTo>
                      <a:lnTo>
                        <a:pt x="21512" y="6676"/>
                      </a:lnTo>
                      <a:lnTo>
                        <a:pt x="21379" y="4706"/>
                      </a:lnTo>
                      <a:lnTo>
                        <a:pt x="21247" y="3144"/>
                      </a:lnTo>
                      <a:lnTo>
                        <a:pt x="21071" y="1960"/>
                      </a:lnTo>
                      <a:lnTo>
                        <a:pt x="20851" y="786"/>
                      </a:lnTo>
                      <a:lnTo>
                        <a:pt x="20630" y="0"/>
                      </a:lnTo>
                      <a:close/>
                    </a:path>
                  </a:pathLst>
                </a:custGeom>
                <a:solidFill>
                  <a:srgbClr val="0F141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8" name="Google Shape;478;p45"/>
                <p:cNvSpPr/>
                <p:nvPr/>
              </p:nvSpPr>
              <p:spPr>
                <a:xfrm>
                  <a:off x="316398" y="1184331"/>
                  <a:ext cx="36842" cy="368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066" y="0"/>
                      </a:moveTo>
                      <a:lnTo>
                        <a:pt x="8864" y="561"/>
                      </a:lnTo>
                      <a:lnTo>
                        <a:pt x="6648" y="1108"/>
                      </a:lnTo>
                      <a:lnTo>
                        <a:pt x="4979" y="2216"/>
                      </a:lnTo>
                      <a:lnTo>
                        <a:pt x="3324" y="3324"/>
                      </a:lnTo>
                      <a:lnTo>
                        <a:pt x="2216" y="4993"/>
                      </a:lnTo>
                      <a:lnTo>
                        <a:pt x="1108" y="6648"/>
                      </a:lnTo>
                      <a:lnTo>
                        <a:pt x="547" y="8864"/>
                      </a:lnTo>
                      <a:lnTo>
                        <a:pt x="0" y="11081"/>
                      </a:lnTo>
                      <a:lnTo>
                        <a:pt x="547" y="13297"/>
                      </a:lnTo>
                      <a:lnTo>
                        <a:pt x="1108" y="14952"/>
                      </a:lnTo>
                      <a:lnTo>
                        <a:pt x="2216" y="16621"/>
                      </a:lnTo>
                      <a:lnTo>
                        <a:pt x="3324" y="18276"/>
                      </a:lnTo>
                      <a:lnTo>
                        <a:pt x="4979" y="19931"/>
                      </a:lnTo>
                      <a:lnTo>
                        <a:pt x="6648" y="20492"/>
                      </a:lnTo>
                      <a:lnTo>
                        <a:pt x="8864" y="21039"/>
                      </a:lnTo>
                      <a:lnTo>
                        <a:pt x="11066" y="21600"/>
                      </a:lnTo>
                      <a:lnTo>
                        <a:pt x="13283" y="21039"/>
                      </a:lnTo>
                      <a:lnTo>
                        <a:pt x="14952" y="20492"/>
                      </a:lnTo>
                      <a:lnTo>
                        <a:pt x="16607" y="19931"/>
                      </a:lnTo>
                      <a:lnTo>
                        <a:pt x="18276" y="18276"/>
                      </a:lnTo>
                      <a:lnTo>
                        <a:pt x="19931" y="16621"/>
                      </a:lnTo>
                      <a:lnTo>
                        <a:pt x="20492" y="14952"/>
                      </a:lnTo>
                      <a:lnTo>
                        <a:pt x="21600" y="12736"/>
                      </a:lnTo>
                      <a:lnTo>
                        <a:pt x="21600" y="10519"/>
                      </a:lnTo>
                      <a:lnTo>
                        <a:pt x="21039" y="8864"/>
                      </a:lnTo>
                      <a:lnTo>
                        <a:pt x="20492" y="6648"/>
                      </a:lnTo>
                      <a:lnTo>
                        <a:pt x="19931" y="4993"/>
                      </a:lnTo>
                      <a:lnTo>
                        <a:pt x="18276" y="3324"/>
                      </a:lnTo>
                      <a:lnTo>
                        <a:pt x="16607" y="1669"/>
                      </a:lnTo>
                      <a:lnTo>
                        <a:pt x="14952" y="1108"/>
                      </a:lnTo>
                      <a:lnTo>
                        <a:pt x="12736" y="561"/>
                      </a:lnTo>
                      <a:lnTo>
                        <a:pt x="1106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79" name="Google Shape;479;p45"/>
                <p:cNvSpPr/>
                <p:nvPr/>
              </p:nvSpPr>
              <p:spPr>
                <a:xfrm>
                  <a:off x="547777" y="1689622"/>
                  <a:ext cx="75572" cy="755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797" y="0"/>
                      </a:moveTo>
                      <a:lnTo>
                        <a:pt x="8643" y="267"/>
                      </a:lnTo>
                      <a:lnTo>
                        <a:pt x="6482" y="807"/>
                      </a:lnTo>
                      <a:lnTo>
                        <a:pt x="4588" y="1888"/>
                      </a:lnTo>
                      <a:lnTo>
                        <a:pt x="3241" y="3235"/>
                      </a:lnTo>
                      <a:lnTo>
                        <a:pt x="1894" y="4856"/>
                      </a:lnTo>
                      <a:lnTo>
                        <a:pt x="814" y="6751"/>
                      </a:lnTo>
                      <a:lnTo>
                        <a:pt x="274" y="8639"/>
                      </a:lnTo>
                      <a:lnTo>
                        <a:pt x="0" y="10800"/>
                      </a:lnTo>
                      <a:lnTo>
                        <a:pt x="274" y="12961"/>
                      </a:lnTo>
                      <a:lnTo>
                        <a:pt x="814" y="15116"/>
                      </a:lnTo>
                      <a:lnTo>
                        <a:pt x="1894" y="16737"/>
                      </a:lnTo>
                      <a:lnTo>
                        <a:pt x="3241" y="18358"/>
                      </a:lnTo>
                      <a:lnTo>
                        <a:pt x="4588" y="19712"/>
                      </a:lnTo>
                      <a:lnTo>
                        <a:pt x="6482" y="20786"/>
                      </a:lnTo>
                      <a:lnTo>
                        <a:pt x="8643" y="21326"/>
                      </a:lnTo>
                      <a:lnTo>
                        <a:pt x="10797" y="21600"/>
                      </a:lnTo>
                      <a:lnTo>
                        <a:pt x="12957" y="21326"/>
                      </a:lnTo>
                      <a:lnTo>
                        <a:pt x="14851" y="20786"/>
                      </a:lnTo>
                      <a:lnTo>
                        <a:pt x="16738" y="19712"/>
                      </a:lnTo>
                      <a:lnTo>
                        <a:pt x="18359" y="18358"/>
                      </a:lnTo>
                      <a:lnTo>
                        <a:pt x="19706" y="16737"/>
                      </a:lnTo>
                      <a:lnTo>
                        <a:pt x="20786" y="15116"/>
                      </a:lnTo>
                      <a:lnTo>
                        <a:pt x="21326" y="12961"/>
                      </a:lnTo>
                      <a:lnTo>
                        <a:pt x="21600" y="10800"/>
                      </a:lnTo>
                      <a:lnTo>
                        <a:pt x="21326" y="8639"/>
                      </a:lnTo>
                      <a:lnTo>
                        <a:pt x="20786" y="6751"/>
                      </a:lnTo>
                      <a:lnTo>
                        <a:pt x="19706" y="4856"/>
                      </a:lnTo>
                      <a:lnTo>
                        <a:pt x="18359" y="3235"/>
                      </a:lnTo>
                      <a:lnTo>
                        <a:pt x="16738" y="1888"/>
                      </a:lnTo>
                      <a:lnTo>
                        <a:pt x="14851" y="807"/>
                      </a:lnTo>
                      <a:lnTo>
                        <a:pt x="12957" y="267"/>
                      </a:lnTo>
                      <a:lnTo>
                        <a:pt x="10797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0" name="Google Shape;481;p45"/>
                <p:cNvSpPr/>
                <p:nvPr/>
              </p:nvSpPr>
              <p:spPr>
                <a:xfrm>
                  <a:off x="428786" y="1196603"/>
                  <a:ext cx="234227" cy="7857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35" y="0"/>
                      </a:moveTo>
                      <a:lnTo>
                        <a:pt x="260" y="26"/>
                      </a:lnTo>
                      <a:lnTo>
                        <a:pt x="86" y="78"/>
                      </a:lnTo>
                      <a:lnTo>
                        <a:pt x="0" y="156"/>
                      </a:lnTo>
                      <a:lnTo>
                        <a:pt x="0" y="234"/>
                      </a:lnTo>
                      <a:lnTo>
                        <a:pt x="20380" y="21444"/>
                      </a:lnTo>
                      <a:lnTo>
                        <a:pt x="20466" y="21522"/>
                      </a:lnTo>
                      <a:lnTo>
                        <a:pt x="20640" y="21574"/>
                      </a:lnTo>
                      <a:lnTo>
                        <a:pt x="20903" y="21600"/>
                      </a:lnTo>
                      <a:lnTo>
                        <a:pt x="21163" y="21600"/>
                      </a:lnTo>
                      <a:lnTo>
                        <a:pt x="21426" y="21548"/>
                      </a:lnTo>
                      <a:lnTo>
                        <a:pt x="21512" y="21496"/>
                      </a:lnTo>
                      <a:lnTo>
                        <a:pt x="21600" y="21419"/>
                      </a:lnTo>
                      <a:lnTo>
                        <a:pt x="21600" y="21340"/>
                      </a:lnTo>
                      <a:lnTo>
                        <a:pt x="1306" y="130"/>
                      </a:lnTo>
                      <a:lnTo>
                        <a:pt x="957" y="26"/>
                      </a:lnTo>
                      <a:lnTo>
                        <a:pt x="697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1" name="Google Shape;483;p45"/>
                <p:cNvSpPr/>
                <p:nvPr/>
              </p:nvSpPr>
              <p:spPr>
                <a:xfrm>
                  <a:off x="331517" y="1195670"/>
                  <a:ext cx="111433" cy="141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14" y="0"/>
                      </a:moveTo>
                      <a:lnTo>
                        <a:pt x="181" y="5765"/>
                      </a:lnTo>
                      <a:lnTo>
                        <a:pt x="0" y="10070"/>
                      </a:lnTo>
                      <a:lnTo>
                        <a:pt x="181" y="15835"/>
                      </a:lnTo>
                      <a:lnTo>
                        <a:pt x="914" y="21600"/>
                      </a:lnTo>
                      <a:lnTo>
                        <a:pt x="20686" y="21600"/>
                      </a:lnTo>
                      <a:lnTo>
                        <a:pt x="21234" y="18718"/>
                      </a:lnTo>
                      <a:lnTo>
                        <a:pt x="21419" y="15835"/>
                      </a:lnTo>
                      <a:lnTo>
                        <a:pt x="21600" y="10070"/>
                      </a:lnTo>
                      <a:lnTo>
                        <a:pt x="21419" y="5765"/>
                      </a:lnTo>
                      <a:lnTo>
                        <a:pt x="21234" y="2882"/>
                      </a:lnTo>
                      <a:lnTo>
                        <a:pt x="20686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2" name="Google Shape;484;p45"/>
                <p:cNvSpPr/>
                <p:nvPr/>
              </p:nvSpPr>
              <p:spPr>
                <a:xfrm>
                  <a:off x="327738" y="1161676"/>
                  <a:ext cx="15096" cy="97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448" y="0"/>
                      </a:moveTo>
                      <a:lnTo>
                        <a:pt x="5409" y="207"/>
                      </a:lnTo>
                      <a:lnTo>
                        <a:pt x="2704" y="420"/>
                      </a:lnTo>
                      <a:lnTo>
                        <a:pt x="0" y="1047"/>
                      </a:lnTo>
                      <a:lnTo>
                        <a:pt x="0" y="20761"/>
                      </a:lnTo>
                      <a:lnTo>
                        <a:pt x="5409" y="21600"/>
                      </a:lnTo>
                      <a:lnTo>
                        <a:pt x="14856" y="21600"/>
                      </a:lnTo>
                      <a:lnTo>
                        <a:pt x="20265" y="20761"/>
                      </a:lnTo>
                      <a:lnTo>
                        <a:pt x="21600" y="20134"/>
                      </a:lnTo>
                      <a:lnTo>
                        <a:pt x="21600" y="1679"/>
                      </a:lnTo>
                      <a:lnTo>
                        <a:pt x="20265" y="1047"/>
                      </a:lnTo>
                      <a:lnTo>
                        <a:pt x="17561" y="420"/>
                      </a:lnTo>
                      <a:lnTo>
                        <a:pt x="14856" y="207"/>
                      </a:lnTo>
                      <a:lnTo>
                        <a:pt x="10783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3" name="Google Shape;485;p45"/>
                <p:cNvSpPr/>
                <p:nvPr/>
              </p:nvSpPr>
              <p:spPr>
                <a:xfrm>
                  <a:off x="151118" y="1099334"/>
                  <a:ext cx="225734" cy="1029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9611" y="1385"/>
                      </a:lnTo>
                      <a:lnTo>
                        <a:pt x="17262" y="2972"/>
                      </a:lnTo>
                      <a:lnTo>
                        <a:pt x="11658" y="6340"/>
                      </a:lnTo>
                      <a:lnTo>
                        <a:pt x="5965" y="9317"/>
                      </a:lnTo>
                      <a:lnTo>
                        <a:pt x="1355" y="11495"/>
                      </a:lnTo>
                      <a:lnTo>
                        <a:pt x="813" y="11892"/>
                      </a:lnTo>
                      <a:lnTo>
                        <a:pt x="181" y="13277"/>
                      </a:lnTo>
                      <a:lnTo>
                        <a:pt x="92" y="13875"/>
                      </a:lnTo>
                      <a:lnTo>
                        <a:pt x="0" y="14467"/>
                      </a:lnTo>
                      <a:lnTo>
                        <a:pt x="0" y="16053"/>
                      </a:lnTo>
                      <a:lnTo>
                        <a:pt x="92" y="16646"/>
                      </a:lnTo>
                      <a:lnTo>
                        <a:pt x="270" y="17243"/>
                      </a:lnTo>
                      <a:lnTo>
                        <a:pt x="543" y="17835"/>
                      </a:lnTo>
                      <a:lnTo>
                        <a:pt x="993" y="18628"/>
                      </a:lnTo>
                      <a:lnTo>
                        <a:pt x="1536" y="19421"/>
                      </a:lnTo>
                      <a:lnTo>
                        <a:pt x="2170" y="20215"/>
                      </a:lnTo>
                      <a:lnTo>
                        <a:pt x="2710" y="20611"/>
                      </a:lnTo>
                      <a:lnTo>
                        <a:pt x="3976" y="21203"/>
                      </a:lnTo>
                      <a:lnTo>
                        <a:pt x="5242" y="21600"/>
                      </a:lnTo>
                      <a:lnTo>
                        <a:pt x="6508" y="21404"/>
                      </a:lnTo>
                      <a:lnTo>
                        <a:pt x="7682" y="21008"/>
                      </a:lnTo>
                      <a:lnTo>
                        <a:pt x="8314" y="20611"/>
                      </a:lnTo>
                      <a:lnTo>
                        <a:pt x="9127" y="20014"/>
                      </a:lnTo>
                      <a:lnTo>
                        <a:pt x="10935" y="18433"/>
                      </a:lnTo>
                      <a:lnTo>
                        <a:pt x="13105" y="16053"/>
                      </a:lnTo>
                      <a:lnTo>
                        <a:pt x="15273" y="13277"/>
                      </a:lnTo>
                      <a:lnTo>
                        <a:pt x="17351" y="10110"/>
                      </a:lnTo>
                      <a:lnTo>
                        <a:pt x="18345" y="8524"/>
                      </a:lnTo>
                      <a:lnTo>
                        <a:pt x="19249" y="6737"/>
                      </a:lnTo>
                      <a:lnTo>
                        <a:pt x="20062" y="4954"/>
                      </a:lnTo>
                      <a:lnTo>
                        <a:pt x="20696" y="3368"/>
                      </a:lnTo>
                      <a:lnTo>
                        <a:pt x="21238" y="1586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4" name="Google Shape;486;p45"/>
                <p:cNvSpPr/>
                <p:nvPr/>
              </p:nvSpPr>
              <p:spPr>
                <a:xfrm>
                  <a:off x="179442" y="1061560"/>
                  <a:ext cx="275780" cy="1416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899" y="0"/>
                      </a:moveTo>
                      <a:lnTo>
                        <a:pt x="19603" y="142"/>
                      </a:lnTo>
                      <a:lnTo>
                        <a:pt x="16792" y="1729"/>
                      </a:lnTo>
                      <a:lnTo>
                        <a:pt x="13316" y="3742"/>
                      </a:lnTo>
                      <a:lnTo>
                        <a:pt x="9914" y="5759"/>
                      </a:lnTo>
                      <a:lnTo>
                        <a:pt x="8360" y="6766"/>
                      </a:lnTo>
                      <a:lnTo>
                        <a:pt x="7101" y="7776"/>
                      </a:lnTo>
                      <a:lnTo>
                        <a:pt x="6584" y="8353"/>
                      </a:lnTo>
                      <a:lnTo>
                        <a:pt x="6215" y="9071"/>
                      </a:lnTo>
                      <a:lnTo>
                        <a:pt x="5992" y="10078"/>
                      </a:lnTo>
                      <a:lnTo>
                        <a:pt x="5919" y="11088"/>
                      </a:lnTo>
                      <a:lnTo>
                        <a:pt x="5844" y="12383"/>
                      </a:lnTo>
                      <a:lnTo>
                        <a:pt x="5771" y="13536"/>
                      </a:lnTo>
                      <a:lnTo>
                        <a:pt x="5623" y="14542"/>
                      </a:lnTo>
                      <a:lnTo>
                        <a:pt x="5400" y="15553"/>
                      </a:lnTo>
                      <a:lnTo>
                        <a:pt x="5104" y="16559"/>
                      </a:lnTo>
                      <a:lnTo>
                        <a:pt x="4810" y="17424"/>
                      </a:lnTo>
                      <a:lnTo>
                        <a:pt x="4439" y="18288"/>
                      </a:lnTo>
                      <a:lnTo>
                        <a:pt x="4070" y="19007"/>
                      </a:lnTo>
                      <a:lnTo>
                        <a:pt x="3182" y="20159"/>
                      </a:lnTo>
                      <a:lnTo>
                        <a:pt x="2664" y="20590"/>
                      </a:lnTo>
                      <a:lnTo>
                        <a:pt x="2145" y="20878"/>
                      </a:lnTo>
                      <a:lnTo>
                        <a:pt x="1628" y="21024"/>
                      </a:lnTo>
                      <a:lnTo>
                        <a:pt x="592" y="21024"/>
                      </a:lnTo>
                      <a:lnTo>
                        <a:pt x="0" y="20736"/>
                      </a:lnTo>
                      <a:lnTo>
                        <a:pt x="519" y="21166"/>
                      </a:lnTo>
                      <a:lnTo>
                        <a:pt x="1036" y="21312"/>
                      </a:lnTo>
                      <a:lnTo>
                        <a:pt x="1628" y="21454"/>
                      </a:lnTo>
                      <a:lnTo>
                        <a:pt x="2220" y="21600"/>
                      </a:lnTo>
                      <a:lnTo>
                        <a:pt x="3626" y="21454"/>
                      </a:lnTo>
                      <a:lnTo>
                        <a:pt x="5327" y="20878"/>
                      </a:lnTo>
                      <a:lnTo>
                        <a:pt x="7472" y="20017"/>
                      </a:lnTo>
                      <a:lnTo>
                        <a:pt x="10135" y="18719"/>
                      </a:lnTo>
                      <a:lnTo>
                        <a:pt x="17457" y="14830"/>
                      </a:lnTo>
                      <a:lnTo>
                        <a:pt x="18124" y="14400"/>
                      </a:lnTo>
                      <a:lnTo>
                        <a:pt x="18716" y="13966"/>
                      </a:lnTo>
                      <a:lnTo>
                        <a:pt x="19234" y="13390"/>
                      </a:lnTo>
                      <a:lnTo>
                        <a:pt x="19678" y="12671"/>
                      </a:lnTo>
                      <a:lnTo>
                        <a:pt x="20047" y="12095"/>
                      </a:lnTo>
                      <a:lnTo>
                        <a:pt x="20343" y="11230"/>
                      </a:lnTo>
                      <a:lnTo>
                        <a:pt x="20639" y="10512"/>
                      </a:lnTo>
                      <a:lnTo>
                        <a:pt x="20935" y="9647"/>
                      </a:lnTo>
                      <a:lnTo>
                        <a:pt x="21304" y="8064"/>
                      </a:lnTo>
                      <a:lnTo>
                        <a:pt x="21527" y="6336"/>
                      </a:lnTo>
                      <a:lnTo>
                        <a:pt x="21600" y="4607"/>
                      </a:lnTo>
                      <a:lnTo>
                        <a:pt x="21600" y="2305"/>
                      </a:lnTo>
                      <a:lnTo>
                        <a:pt x="21304" y="1153"/>
                      </a:lnTo>
                      <a:lnTo>
                        <a:pt x="21083" y="719"/>
                      </a:lnTo>
                      <a:lnTo>
                        <a:pt x="20787" y="430"/>
                      </a:lnTo>
                      <a:lnTo>
                        <a:pt x="20566" y="142"/>
                      </a:lnTo>
                      <a:lnTo>
                        <a:pt x="2027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5" name="Google Shape;487;p45"/>
                <p:cNvSpPr/>
                <p:nvPr/>
              </p:nvSpPr>
              <p:spPr>
                <a:xfrm>
                  <a:off x="1906838" y="639400"/>
                  <a:ext cx="237049" cy="982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1868"/>
                      </a:lnTo>
                      <a:lnTo>
                        <a:pt x="13683" y="1868"/>
                      </a:lnTo>
                      <a:lnTo>
                        <a:pt x="14544" y="2078"/>
                      </a:lnTo>
                      <a:lnTo>
                        <a:pt x="15318" y="2283"/>
                      </a:lnTo>
                      <a:lnTo>
                        <a:pt x="16007" y="2699"/>
                      </a:lnTo>
                      <a:lnTo>
                        <a:pt x="16608" y="3530"/>
                      </a:lnTo>
                      <a:lnTo>
                        <a:pt x="17212" y="4151"/>
                      </a:lnTo>
                      <a:lnTo>
                        <a:pt x="17814" y="5192"/>
                      </a:lnTo>
                      <a:lnTo>
                        <a:pt x="18330" y="6229"/>
                      </a:lnTo>
                      <a:lnTo>
                        <a:pt x="18847" y="7270"/>
                      </a:lnTo>
                      <a:lnTo>
                        <a:pt x="19276" y="8512"/>
                      </a:lnTo>
                      <a:lnTo>
                        <a:pt x="19706" y="9969"/>
                      </a:lnTo>
                      <a:lnTo>
                        <a:pt x="19965" y="11421"/>
                      </a:lnTo>
                      <a:lnTo>
                        <a:pt x="20310" y="12873"/>
                      </a:lnTo>
                      <a:lnTo>
                        <a:pt x="20482" y="14535"/>
                      </a:lnTo>
                      <a:lnTo>
                        <a:pt x="20654" y="15992"/>
                      </a:lnTo>
                      <a:lnTo>
                        <a:pt x="20739" y="17649"/>
                      </a:lnTo>
                      <a:lnTo>
                        <a:pt x="20739" y="21184"/>
                      </a:lnTo>
                      <a:lnTo>
                        <a:pt x="21515" y="21600"/>
                      </a:lnTo>
                      <a:lnTo>
                        <a:pt x="21600" y="19106"/>
                      </a:lnTo>
                      <a:lnTo>
                        <a:pt x="21515" y="17239"/>
                      </a:lnTo>
                      <a:lnTo>
                        <a:pt x="21428" y="15366"/>
                      </a:lnTo>
                      <a:lnTo>
                        <a:pt x="21256" y="13499"/>
                      </a:lnTo>
                      <a:lnTo>
                        <a:pt x="20998" y="11631"/>
                      </a:lnTo>
                      <a:lnTo>
                        <a:pt x="20654" y="9969"/>
                      </a:lnTo>
                      <a:lnTo>
                        <a:pt x="20222" y="8512"/>
                      </a:lnTo>
                      <a:lnTo>
                        <a:pt x="19793" y="6855"/>
                      </a:lnTo>
                      <a:lnTo>
                        <a:pt x="19276" y="5608"/>
                      </a:lnTo>
                      <a:lnTo>
                        <a:pt x="18675" y="4361"/>
                      </a:lnTo>
                      <a:lnTo>
                        <a:pt x="18071" y="3319"/>
                      </a:lnTo>
                      <a:lnTo>
                        <a:pt x="17469" y="2283"/>
                      </a:lnTo>
                      <a:lnTo>
                        <a:pt x="16780" y="1452"/>
                      </a:lnTo>
                      <a:lnTo>
                        <a:pt x="16007" y="831"/>
                      </a:lnTo>
                      <a:lnTo>
                        <a:pt x="15233" y="416"/>
                      </a:lnTo>
                      <a:lnTo>
                        <a:pt x="14457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6" name="Google Shape;488;p45"/>
                <p:cNvSpPr/>
                <p:nvPr/>
              </p:nvSpPr>
              <p:spPr>
                <a:xfrm>
                  <a:off x="2083434" y="775400"/>
                  <a:ext cx="38731" cy="377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918" y="0"/>
                      </a:moveTo>
                      <a:lnTo>
                        <a:pt x="0" y="17824"/>
                      </a:lnTo>
                      <a:lnTo>
                        <a:pt x="3162" y="21600"/>
                      </a:lnTo>
                      <a:lnTo>
                        <a:pt x="21080" y="3776"/>
                      </a:lnTo>
                      <a:lnTo>
                        <a:pt x="21600" y="3242"/>
                      </a:lnTo>
                      <a:lnTo>
                        <a:pt x="17918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7" name="Google Shape;489;p45"/>
                <p:cNvSpPr/>
                <p:nvPr/>
              </p:nvSpPr>
              <p:spPr>
                <a:xfrm>
                  <a:off x="422184" y="667724"/>
                  <a:ext cx="1691489" cy="6884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146" y="0"/>
                      </a:moveTo>
                      <a:lnTo>
                        <a:pt x="12953" y="30"/>
                      </a:lnTo>
                      <a:lnTo>
                        <a:pt x="12760" y="89"/>
                      </a:lnTo>
                      <a:lnTo>
                        <a:pt x="12567" y="207"/>
                      </a:lnTo>
                      <a:lnTo>
                        <a:pt x="12374" y="356"/>
                      </a:lnTo>
                      <a:lnTo>
                        <a:pt x="12205" y="534"/>
                      </a:lnTo>
                      <a:lnTo>
                        <a:pt x="12024" y="771"/>
                      </a:lnTo>
                      <a:lnTo>
                        <a:pt x="11867" y="1007"/>
                      </a:lnTo>
                      <a:lnTo>
                        <a:pt x="11711" y="1304"/>
                      </a:lnTo>
                      <a:lnTo>
                        <a:pt x="8032" y="9008"/>
                      </a:lnTo>
                      <a:lnTo>
                        <a:pt x="7538" y="9986"/>
                      </a:lnTo>
                      <a:lnTo>
                        <a:pt x="7031" y="10934"/>
                      </a:lnTo>
                      <a:lnTo>
                        <a:pt x="6500" y="11793"/>
                      </a:lnTo>
                      <a:lnTo>
                        <a:pt x="5970" y="12622"/>
                      </a:lnTo>
                      <a:lnTo>
                        <a:pt x="5415" y="13363"/>
                      </a:lnTo>
                      <a:lnTo>
                        <a:pt x="4848" y="14075"/>
                      </a:lnTo>
                      <a:lnTo>
                        <a:pt x="4269" y="14697"/>
                      </a:lnTo>
                      <a:lnTo>
                        <a:pt x="3678" y="15260"/>
                      </a:lnTo>
                      <a:lnTo>
                        <a:pt x="470" y="18193"/>
                      </a:lnTo>
                      <a:lnTo>
                        <a:pt x="338" y="18341"/>
                      </a:lnTo>
                      <a:lnTo>
                        <a:pt x="229" y="18519"/>
                      </a:lnTo>
                      <a:lnTo>
                        <a:pt x="144" y="18756"/>
                      </a:lnTo>
                      <a:lnTo>
                        <a:pt x="72" y="18993"/>
                      </a:lnTo>
                      <a:lnTo>
                        <a:pt x="24" y="19289"/>
                      </a:lnTo>
                      <a:lnTo>
                        <a:pt x="0" y="19556"/>
                      </a:lnTo>
                      <a:lnTo>
                        <a:pt x="0" y="19852"/>
                      </a:lnTo>
                      <a:lnTo>
                        <a:pt x="12" y="20148"/>
                      </a:lnTo>
                      <a:lnTo>
                        <a:pt x="36" y="20445"/>
                      </a:lnTo>
                      <a:lnTo>
                        <a:pt x="84" y="20711"/>
                      </a:lnTo>
                      <a:lnTo>
                        <a:pt x="144" y="20949"/>
                      </a:lnTo>
                      <a:lnTo>
                        <a:pt x="229" y="21156"/>
                      </a:lnTo>
                      <a:lnTo>
                        <a:pt x="325" y="21334"/>
                      </a:lnTo>
                      <a:lnTo>
                        <a:pt x="446" y="21481"/>
                      </a:lnTo>
                      <a:lnTo>
                        <a:pt x="567" y="21571"/>
                      </a:lnTo>
                      <a:lnTo>
                        <a:pt x="711" y="21600"/>
                      </a:lnTo>
                      <a:lnTo>
                        <a:pt x="9154" y="21600"/>
                      </a:lnTo>
                      <a:lnTo>
                        <a:pt x="9527" y="21571"/>
                      </a:lnTo>
                      <a:lnTo>
                        <a:pt x="9829" y="21541"/>
                      </a:lnTo>
                      <a:lnTo>
                        <a:pt x="10082" y="21423"/>
                      </a:lnTo>
                      <a:lnTo>
                        <a:pt x="10324" y="21274"/>
                      </a:lnTo>
                      <a:lnTo>
                        <a:pt x="10553" y="21067"/>
                      </a:lnTo>
                      <a:lnTo>
                        <a:pt x="10794" y="20800"/>
                      </a:lnTo>
                      <a:lnTo>
                        <a:pt x="11397" y="20059"/>
                      </a:lnTo>
                      <a:lnTo>
                        <a:pt x="15280" y="15170"/>
                      </a:lnTo>
                      <a:lnTo>
                        <a:pt x="15678" y="14637"/>
                      </a:lnTo>
                      <a:lnTo>
                        <a:pt x="16088" y="14075"/>
                      </a:lnTo>
                      <a:lnTo>
                        <a:pt x="16474" y="13482"/>
                      </a:lnTo>
                      <a:lnTo>
                        <a:pt x="16860" y="12859"/>
                      </a:lnTo>
                      <a:lnTo>
                        <a:pt x="17234" y="12237"/>
                      </a:lnTo>
                      <a:lnTo>
                        <a:pt x="17608" y="11556"/>
                      </a:lnTo>
                      <a:lnTo>
                        <a:pt x="17970" y="10874"/>
                      </a:lnTo>
                      <a:lnTo>
                        <a:pt x="18319" y="10163"/>
                      </a:lnTo>
                      <a:lnTo>
                        <a:pt x="21431" y="2963"/>
                      </a:lnTo>
                      <a:lnTo>
                        <a:pt x="21503" y="2697"/>
                      </a:lnTo>
                      <a:lnTo>
                        <a:pt x="21564" y="2429"/>
                      </a:lnTo>
                      <a:lnTo>
                        <a:pt x="21588" y="2104"/>
                      </a:lnTo>
                      <a:lnTo>
                        <a:pt x="21600" y="1807"/>
                      </a:lnTo>
                      <a:lnTo>
                        <a:pt x="21600" y="1629"/>
                      </a:lnTo>
                      <a:lnTo>
                        <a:pt x="21588" y="1452"/>
                      </a:lnTo>
                      <a:lnTo>
                        <a:pt x="21552" y="1097"/>
                      </a:lnTo>
                      <a:lnTo>
                        <a:pt x="21479" y="800"/>
                      </a:lnTo>
                      <a:lnTo>
                        <a:pt x="21395" y="534"/>
                      </a:lnTo>
                      <a:lnTo>
                        <a:pt x="21286" y="326"/>
                      </a:lnTo>
                      <a:lnTo>
                        <a:pt x="21166" y="149"/>
                      </a:lnTo>
                      <a:lnTo>
                        <a:pt x="21021" y="59"/>
                      </a:lnTo>
                      <a:lnTo>
                        <a:pt x="20949" y="30"/>
                      </a:lnTo>
                      <a:lnTo>
                        <a:pt x="20876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8" name="Google Shape;491;p45"/>
                <p:cNvSpPr/>
                <p:nvPr/>
              </p:nvSpPr>
              <p:spPr>
                <a:xfrm>
                  <a:off x="1193780" y="978454"/>
                  <a:ext cx="550601" cy="793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37" y="2573"/>
                      </a:lnTo>
                      <a:lnTo>
                        <a:pt x="17488" y="2573"/>
                      </a:lnTo>
                      <a:lnTo>
                        <a:pt x="18043" y="2827"/>
                      </a:lnTo>
                      <a:lnTo>
                        <a:pt x="18562" y="3342"/>
                      </a:lnTo>
                      <a:lnTo>
                        <a:pt x="19044" y="4625"/>
                      </a:lnTo>
                      <a:lnTo>
                        <a:pt x="19488" y="6169"/>
                      </a:lnTo>
                      <a:lnTo>
                        <a:pt x="19933" y="8227"/>
                      </a:lnTo>
                      <a:lnTo>
                        <a:pt x="20304" y="10800"/>
                      </a:lnTo>
                      <a:lnTo>
                        <a:pt x="20637" y="13373"/>
                      </a:lnTo>
                      <a:lnTo>
                        <a:pt x="20934" y="16454"/>
                      </a:lnTo>
                      <a:lnTo>
                        <a:pt x="21267" y="21085"/>
                      </a:lnTo>
                      <a:lnTo>
                        <a:pt x="21341" y="21346"/>
                      </a:lnTo>
                      <a:lnTo>
                        <a:pt x="21415" y="21600"/>
                      </a:lnTo>
                      <a:lnTo>
                        <a:pt x="21489" y="21600"/>
                      </a:lnTo>
                      <a:lnTo>
                        <a:pt x="21600" y="20831"/>
                      </a:lnTo>
                      <a:lnTo>
                        <a:pt x="21600" y="20317"/>
                      </a:lnTo>
                      <a:lnTo>
                        <a:pt x="21563" y="19802"/>
                      </a:lnTo>
                      <a:lnTo>
                        <a:pt x="21230" y="15425"/>
                      </a:lnTo>
                      <a:lnTo>
                        <a:pt x="20934" y="12083"/>
                      </a:lnTo>
                      <a:lnTo>
                        <a:pt x="20563" y="9002"/>
                      </a:lnTo>
                      <a:lnTo>
                        <a:pt x="20118" y="6429"/>
                      </a:lnTo>
                      <a:lnTo>
                        <a:pt x="19673" y="4110"/>
                      </a:lnTo>
                      <a:lnTo>
                        <a:pt x="19155" y="2312"/>
                      </a:lnTo>
                      <a:lnTo>
                        <a:pt x="18636" y="1029"/>
                      </a:lnTo>
                      <a:lnTo>
                        <a:pt x="18081" y="254"/>
                      </a:lnTo>
                      <a:lnTo>
                        <a:pt x="1748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89" name="Google Shape;493;p45"/>
                <p:cNvSpPr/>
                <p:nvPr/>
              </p:nvSpPr>
              <p:spPr>
                <a:xfrm>
                  <a:off x="672461" y="1257055"/>
                  <a:ext cx="483547" cy="793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995" y="0"/>
                      </a:moveTo>
                      <a:lnTo>
                        <a:pt x="1645" y="5915"/>
                      </a:lnTo>
                      <a:lnTo>
                        <a:pt x="0" y="12090"/>
                      </a:lnTo>
                      <a:lnTo>
                        <a:pt x="18014" y="12090"/>
                      </a:lnTo>
                      <a:lnTo>
                        <a:pt x="18436" y="12344"/>
                      </a:lnTo>
                      <a:lnTo>
                        <a:pt x="18858" y="12858"/>
                      </a:lnTo>
                      <a:lnTo>
                        <a:pt x="19237" y="13627"/>
                      </a:lnTo>
                      <a:lnTo>
                        <a:pt x="19617" y="14656"/>
                      </a:lnTo>
                      <a:lnTo>
                        <a:pt x="19954" y="16200"/>
                      </a:lnTo>
                      <a:lnTo>
                        <a:pt x="20249" y="17744"/>
                      </a:lnTo>
                      <a:lnTo>
                        <a:pt x="20545" y="19548"/>
                      </a:lnTo>
                      <a:lnTo>
                        <a:pt x="20756" y="21600"/>
                      </a:lnTo>
                      <a:lnTo>
                        <a:pt x="21009" y="20571"/>
                      </a:lnTo>
                      <a:lnTo>
                        <a:pt x="21347" y="18004"/>
                      </a:lnTo>
                      <a:lnTo>
                        <a:pt x="21600" y="13373"/>
                      </a:lnTo>
                      <a:lnTo>
                        <a:pt x="21600" y="11829"/>
                      </a:lnTo>
                      <a:lnTo>
                        <a:pt x="21557" y="10031"/>
                      </a:lnTo>
                      <a:lnTo>
                        <a:pt x="21431" y="7973"/>
                      </a:lnTo>
                      <a:lnTo>
                        <a:pt x="21262" y="5915"/>
                      </a:lnTo>
                      <a:lnTo>
                        <a:pt x="21052" y="4117"/>
                      </a:lnTo>
                      <a:lnTo>
                        <a:pt x="20756" y="2827"/>
                      </a:lnTo>
                      <a:lnTo>
                        <a:pt x="20461" y="1544"/>
                      </a:lnTo>
                      <a:lnTo>
                        <a:pt x="20123" y="515"/>
                      </a:lnTo>
                      <a:lnTo>
                        <a:pt x="1978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0" name="Google Shape;495;p45"/>
                <p:cNvSpPr/>
                <p:nvPr/>
              </p:nvSpPr>
              <p:spPr>
                <a:xfrm>
                  <a:off x="2846" y="1301455"/>
                  <a:ext cx="1145602" cy="4533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636" y="0"/>
                      </a:moveTo>
                      <a:lnTo>
                        <a:pt x="8316" y="44"/>
                      </a:lnTo>
                      <a:lnTo>
                        <a:pt x="8013" y="180"/>
                      </a:lnTo>
                      <a:lnTo>
                        <a:pt x="7710" y="359"/>
                      </a:lnTo>
                      <a:lnTo>
                        <a:pt x="7408" y="585"/>
                      </a:lnTo>
                      <a:lnTo>
                        <a:pt x="7123" y="899"/>
                      </a:lnTo>
                      <a:lnTo>
                        <a:pt x="6856" y="1260"/>
                      </a:lnTo>
                      <a:lnTo>
                        <a:pt x="6589" y="1710"/>
                      </a:lnTo>
                      <a:lnTo>
                        <a:pt x="6339" y="2204"/>
                      </a:lnTo>
                      <a:lnTo>
                        <a:pt x="463" y="15525"/>
                      </a:lnTo>
                      <a:lnTo>
                        <a:pt x="356" y="15795"/>
                      </a:lnTo>
                      <a:lnTo>
                        <a:pt x="267" y="16065"/>
                      </a:lnTo>
                      <a:lnTo>
                        <a:pt x="178" y="16380"/>
                      </a:lnTo>
                      <a:lnTo>
                        <a:pt x="124" y="16694"/>
                      </a:lnTo>
                      <a:lnTo>
                        <a:pt x="71" y="17054"/>
                      </a:lnTo>
                      <a:lnTo>
                        <a:pt x="0" y="17775"/>
                      </a:lnTo>
                      <a:lnTo>
                        <a:pt x="0" y="18495"/>
                      </a:lnTo>
                      <a:lnTo>
                        <a:pt x="36" y="18810"/>
                      </a:lnTo>
                      <a:lnTo>
                        <a:pt x="71" y="19170"/>
                      </a:lnTo>
                      <a:lnTo>
                        <a:pt x="107" y="19484"/>
                      </a:lnTo>
                      <a:lnTo>
                        <a:pt x="160" y="19799"/>
                      </a:lnTo>
                      <a:lnTo>
                        <a:pt x="231" y="20069"/>
                      </a:lnTo>
                      <a:lnTo>
                        <a:pt x="320" y="20339"/>
                      </a:lnTo>
                      <a:lnTo>
                        <a:pt x="410" y="20609"/>
                      </a:lnTo>
                      <a:lnTo>
                        <a:pt x="498" y="20834"/>
                      </a:lnTo>
                      <a:lnTo>
                        <a:pt x="605" y="21014"/>
                      </a:lnTo>
                      <a:lnTo>
                        <a:pt x="730" y="21194"/>
                      </a:lnTo>
                      <a:lnTo>
                        <a:pt x="837" y="21330"/>
                      </a:lnTo>
                      <a:lnTo>
                        <a:pt x="962" y="21464"/>
                      </a:lnTo>
                      <a:lnTo>
                        <a:pt x="1104" y="21554"/>
                      </a:lnTo>
                      <a:lnTo>
                        <a:pt x="1229" y="21600"/>
                      </a:lnTo>
                      <a:lnTo>
                        <a:pt x="12964" y="21600"/>
                      </a:lnTo>
                      <a:lnTo>
                        <a:pt x="13284" y="21554"/>
                      </a:lnTo>
                      <a:lnTo>
                        <a:pt x="13587" y="21464"/>
                      </a:lnTo>
                      <a:lnTo>
                        <a:pt x="13890" y="21284"/>
                      </a:lnTo>
                      <a:lnTo>
                        <a:pt x="14192" y="21014"/>
                      </a:lnTo>
                      <a:lnTo>
                        <a:pt x="14477" y="20700"/>
                      </a:lnTo>
                      <a:lnTo>
                        <a:pt x="14744" y="20339"/>
                      </a:lnTo>
                      <a:lnTo>
                        <a:pt x="15011" y="19889"/>
                      </a:lnTo>
                      <a:lnTo>
                        <a:pt x="15260" y="19394"/>
                      </a:lnTo>
                      <a:lnTo>
                        <a:pt x="21137" y="6074"/>
                      </a:lnTo>
                      <a:lnTo>
                        <a:pt x="21244" y="5804"/>
                      </a:lnTo>
                      <a:lnTo>
                        <a:pt x="21333" y="5535"/>
                      </a:lnTo>
                      <a:lnTo>
                        <a:pt x="21422" y="5219"/>
                      </a:lnTo>
                      <a:lnTo>
                        <a:pt x="21476" y="4905"/>
                      </a:lnTo>
                      <a:lnTo>
                        <a:pt x="21529" y="4589"/>
                      </a:lnTo>
                      <a:lnTo>
                        <a:pt x="21564" y="4230"/>
                      </a:lnTo>
                      <a:lnTo>
                        <a:pt x="21600" y="3870"/>
                      </a:lnTo>
                      <a:lnTo>
                        <a:pt x="21600" y="3149"/>
                      </a:lnTo>
                      <a:lnTo>
                        <a:pt x="21564" y="2789"/>
                      </a:lnTo>
                      <a:lnTo>
                        <a:pt x="21547" y="2475"/>
                      </a:lnTo>
                      <a:lnTo>
                        <a:pt x="21493" y="2114"/>
                      </a:lnTo>
                      <a:lnTo>
                        <a:pt x="21440" y="1844"/>
                      </a:lnTo>
                      <a:lnTo>
                        <a:pt x="21369" y="1530"/>
                      </a:lnTo>
                      <a:lnTo>
                        <a:pt x="21279" y="1260"/>
                      </a:lnTo>
                      <a:lnTo>
                        <a:pt x="21190" y="1035"/>
                      </a:lnTo>
                      <a:lnTo>
                        <a:pt x="21102" y="809"/>
                      </a:lnTo>
                      <a:lnTo>
                        <a:pt x="20888" y="449"/>
                      </a:lnTo>
                      <a:lnTo>
                        <a:pt x="20763" y="269"/>
                      </a:lnTo>
                      <a:lnTo>
                        <a:pt x="20638" y="180"/>
                      </a:lnTo>
                      <a:lnTo>
                        <a:pt x="20496" y="90"/>
                      </a:lnTo>
                      <a:lnTo>
                        <a:pt x="20371" y="44"/>
                      </a:lnTo>
                      <a:lnTo>
                        <a:pt x="20229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1" name="Google Shape;497;p45"/>
                <p:cNvSpPr/>
                <p:nvPr/>
              </p:nvSpPr>
              <p:spPr>
                <a:xfrm>
                  <a:off x="19831" y="1643332"/>
                  <a:ext cx="663946" cy="1010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29" y="0"/>
                      </a:moveTo>
                      <a:lnTo>
                        <a:pt x="1291" y="205"/>
                      </a:lnTo>
                      <a:lnTo>
                        <a:pt x="984" y="808"/>
                      </a:lnTo>
                      <a:lnTo>
                        <a:pt x="707" y="1815"/>
                      </a:lnTo>
                      <a:lnTo>
                        <a:pt x="462" y="3232"/>
                      </a:lnTo>
                      <a:lnTo>
                        <a:pt x="277" y="4643"/>
                      </a:lnTo>
                      <a:lnTo>
                        <a:pt x="123" y="6459"/>
                      </a:lnTo>
                      <a:lnTo>
                        <a:pt x="31" y="8683"/>
                      </a:lnTo>
                      <a:lnTo>
                        <a:pt x="0" y="10698"/>
                      </a:lnTo>
                      <a:lnTo>
                        <a:pt x="31" y="12922"/>
                      </a:lnTo>
                      <a:lnTo>
                        <a:pt x="123" y="14942"/>
                      </a:lnTo>
                      <a:lnTo>
                        <a:pt x="277" y="16757"/>
                      </a:lnTo>
                      <a:lnTo>
                        <a:pt x="462" y="18373"/>
                      </a:lnTo>
                      <a:lnTo>
                        <a:pt x="707" y="19585"/>
                      </a:lnTo>
                      <a:lnTo>
                        <a:pt x="984" y="20593"/>
                      </a:lnTo>
                      <a:lnTo>
                        <a:pt x="1291" y="21401"/>
                      </a:lnTo>
                      <a:lnTo>
                        <a:pt x="1629" y="21600"/>
                      </a:lnTo>
                      <a:lnTo>
                        <a:pt x="5347" y="21600"/>
                      </a:lnTo>
                      <a:lnTo>
                        <a:pt x="6606" y="0"/>
                      </a:lnTo>
                      <a:close/>
                      <a:moveTo>
                        <a:pt x="10724" y="0"/>
                      </a:moveTo>
                      <a:lnTo>
                        <a:pt x="9525" y="10902"/>
                      </a:lnTo>
                      <a:lnTo>
                        <a:pt x="8296" y="21600"/>
                      </a:lnTo>
                      <a:lnTo>
                        <a:pt x="19972" y="21600"/>
                      </a:lnTo>
                      <a:lnTo>
                        <a:pt x="20279" y="21401"/>
                      </a:lnTo>
                      <a:lnTo>
                        <a:pt x="20586" y="20593"/>
                      </a:lnTo>
                      <a:lnTo>
                        <a:pt x="20893" y="19785"/>
                      </a:lnTo>
                      <a:lnTo>
                        <a:pt x="21109" y="18373"/>
                      </a:lnTo>
                      <a:lnTo>
                        <a:pt x="21324" y="16757"/>
                      </a:lnTo>
                      <a:lnTo>
                        <a:pt x="21477" y="14942"/>
                      </a:lnTo>
                      <a:lnTo>
                        <a:pt x="21570" y="12922"/>
                      </a:lnTo>
                      <a:lnTo>
                        <a:pt x="21600" y="10698"/>
                      </a:lnTo>
                      <a:lnTo>
                        <a:pt x="21570" y="8478"/>
                      </a:lnTo>
                      <a:lnTo>
                        <a:pt x="21477" y="6459"/>
                      </a:lnTo>
                      <a:lnTo>
                        <a:pt x="21324" y="4643"/>
                      </a:lnTo>
                      <a:lnTo>
                        <a:pt x="20893" y="1815"/>
                      </a:lnTo>
                      <a:lnTo>
                        <a:pt x="20586" y="808"/>
                      </a:lnTo>
                      <a:lnTo>
                        <a:pt x="20279" y="205"/>
                      </a:lnTo>
                      <a:lnTo>
                        <a:pt x="19972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2" name="Google Shape;500;p45"/>
                <p:cNvSpPr/>
                <p:nvPr/>
              </p:nvSpPr>
              <p:spPr>
                <a:xfrm>
                  <a:off x="1128615" y="273888"/>
                  <a:ext cx="121838" cy="1076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856" y="0"/>
                      </a:moveTo>
                      <a:lnTo>
                        <a:pt x="0" y="3978"/>
                      </a:lnTo>
                      <a:lnTo>
                        <a:pt x="500" y="7011"/>
                      </a:lnTo>
                      <a:lnTo>
                        <a:pt x="1171" y="9852"/>
                      </a:lnTo>
                      <a:lnTo>
                        <a:pt x="2176" y="12506"/>
                      </a:lnTo>
                      <a:lnTo>
                        <a:pt x="3350" y="14781"/>
                      </a:lnTo>
                      <a:lnTo>
                        <a:pt x="4686" y="16671"/>
                      </a:lnTo>
                      <a:lnTo>
                        <a:pt x="6196" y="18380"/>
                      </a:lnTo>
                      <a:lnTo>
                        <a:pt x="7867" y="19704"/>
                      </a:lnTo>
                      <a:lnTo>
                        <a:pt x="9543" y="20655"/>
                      </a:lnTo>
                      <a:lnTo>
                        <a:pt x="11218" y="21221"/>
                      </a:lnTo>
                      <a:lnTo>
                        <a:pt x="12893" y="21600"/>
                      </a:lnTo>
                      <a:lnTo>
                        <a:pt x="14568" y="21408"/>
                      </a:lnTo>
                      <a:lnTo>
                        <a:pt x="16074" y="21029"/>
                      </a:lnTo>
                      <a:lnTo>
                        <a:pt x="17579" y="20275"/>
                      </a:lnTo>
                      <a:lnTo>
                        <a:pt x="18920" y="18946"/>
                      </a:lnTo>
                      <a:lnTo>
                        <a:pt x="20090" y="17430"/>
                      </a:lnTo>
                      <a:lnTo>
                        <a:pt x="20930" y="15347"/>
                      </a:lnTo>
                      <a:lnTo>
                        <a:pt x="21430" y="13451"/>
                      </a:lnTo>
                      <a:lnTo>
                        <a:pt x="21600" y="11935"/>
                      </a:lnTo>
                      <a:lnTo>
                        <a:pt x="21600" y="10231"/>
                      </a:lnTo>
                      <a:lnTo>
                        <a:pt x="21430" y="8715"/>
                      </a:lnTo>
                      <a:lnTo>
                        <a:pt x="20930" y="7390"/>
                      </a:lnTo>
                      <a:lnTo>
                        <a:pt x="20090" y="6253"/>
                      </a:lnTo>
                      <a:lnTo>
                        <a:pt x="19255" y="4929"/>
                      </a:lnTo>
                      <a:lnTo>
                        <a:pt x="18084" y="3978"/>
                      </a:lnTo>
                      <a:lnTo>
                        <a:pt x="16909" y="3033"/>
                      </a:lnTo>
                      <a:lnTo>
                        <a:pt x="13898" y="1516"/>
                      </a:lnTo>
                      <a:lnTo>
                        <a:pt x="12223" y="950"/>
                      </a:lnTo>
                      <a:lnTo>
                        <a:pt x="10548" y="571"/>
                      </a:lnTo>
                      <a:lnTo>
                        <a:pt x="8707" y="192"/>
                      </a:lnTo>
                      <a:lnTo>
                        <a:pt x="6697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3" name="Google Shape;501;p45"/>
                <p:cNvSpPr/>
                <p:nvPr/>
              </p:nvSpPr>
              <p:spPr>
                <a:xfrm>
                  <a:off x="1115386" y="264463"/>
                  <a:ext cx="65166" cy="58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849" y="0"/>
                      </a:moveTo>
                      <a:lnTo>
                        <a:pt x="16596" y="344"/>
                      </a:lnTo>
                      <a:lnTo>
                        <a:pt x="12211" y="3478"/>
                      </a:lnTo>
                      <a:lnTo>
                        <a:pt x="8144" y="6965"/>
                      </a:lnTo>
                      <a:lnTo>
                        <a:pt x="4385" y="10796"/>
                      </a:lnTo>
                      <a:lnTo>
                        <a:pt x="944" y="14980"/>
                      </a:lnTo>
                      <a:lnTo>
                        <a:pt x="317" y="16374"/>
                      </a:lnTo>
                      <a:lnTo>
                        <a:pt x="0" y="17769"/>
                      </a:lnTo>
                      <a:lnTo>
                        <a:pt x="317" y="18811"/>
                      </a:lnTo>
                      <a:lnTo>
                        <a:pt x="944" y="19861"/>
                      </a:lnTo>
                      <a:lnTo>
                        <a:pt x="2196" y="20558"/>
                      </a:lnTo>
                      <a:lnTo>
                        <a:pt x="4694" y="21256"/>
                      </a:lnTo>
                      <a:lnTo>
                        <a:pt x="6891" y="21600"/>
                      </a:lnTo>
                      <a:lnTo>
                        <a:pt x="9079" y="21600"/>
                      </a:lnTo>
                      <a:lnTo>
                        <a:pt x="10959" y="21256"/>
                      </a:lnTo>
                      <a:lnTo>
                        <a:pt x="12838" y="20903"/>
                      </a:lnTo>
                      <a:lnTo>
                        <a:pt x="14400" y="19861"/>
                      </a:lnTo>
                      <a:lnTo>
                        <a:pt x="15653" y="18811"/>
                      </a:lnTo>
                      <a:lnTo>
                        <a:pt x="16906" y="17416"/>
                      </a:lnTo>
                      <a:lnTo>
                        <a:pt x="17849" y="16030"/>
                      </a:lnTo>
                      <a:lnTo>
                        <a:pt x="18785" y="14635"/>
                      </a:lnTo>
                      <a:lnTo>
                        <a:pt x="20038" y="11149"/>
                      </a:lnTo>
                      <a:lnTo>
                        <a:pt x="20974" y="7318"/>
                      </a:lnTo>
                      <a:lnTo>
                        <a:pt x="21600" y="3831"/>
                      </a:lnTo>
                      <a:lnTo>
                        <a:pt x="21291" y="2436"/>
                      </a:lnTo>
                      <a:lnTo>
                        <a:pt x="20974" y="1739"/>
                      </a:lnTo>
                      <a:lnTo>
                        <a:pt x="20038" y="689"/>
                      </a:lnTo>
                      <a:lnTo>
                        <a:pt x="19094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4" name="Google Shape;502;p45"/>
                <p:cNvSpPr/>
                <p:nvPr/>
              </p:nvSpPr>
              <p:spPr>
                <a:xfrm>
                  <a:off x="925561" y="0"/>
                  <a:ext cx="247431" cy="3315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255" y="0"/>
                      </a:moveTo>
                      <a:lnTo>
                        <a:pt x="6100" y="123"/>
                      </a:lnTo>
                      <a:lnTo>
                        <a:pt x="4947" y="246"/>
                      </a:lnTo>
                      <a:lnTo>
                        <a:pt x="3957" y="493"/>
                      </a:lnTo>
                      <a:lnTo>
                        <a:pt x="3133" y="801"/>
                      </a:lnTo>
                      <a:lnTo>
                        <a:pt x="2556" y="1169"/>
                      </a:lnTo>
                      <a:lnTo>
                        <a:pt x="2061" y="1538"/>
                      </a:lnTo>
                      <a:lnTo>
                        <a:pt x="1978" y="1724"/>
                      </a:lnTo>
                      <a:lnTo>
                        <a:pt x="1896" y="1970"/>
                      </a:lnTo>
                      <a:lnTo>
                        <a:pt x="1650" y="2647"/>
                      </a:lnTo>
                      <a:lnTo>
                        <a:pt x="1155" y="4431"/>
                      </a:lnTo>
                      <a:lnTo>
                        <a:pt x="576" y="6955"/>
                      </a:lnTo>
                      <a:lnTo>
                        <a:pt x="330" y="8492"/>
                      </a:lnTo>
                      <a:lnTo>
                        <a:pt x="81" y="10030"/>
                      </a:lnTo>
                      <a:lnTo>
                        <a:pt x="0" y="11631"/>
                      </a:lnTo>
                      <a:lnTo>
                        <a:pt x="0" y="13292"/>
                      </a:lnTo>
                      <a:lnTo>
                        <a:pt x="81" y="14831"/>
                      </a:lnTo>
                      <a:lnTo>
                        <a:pt x="330" y="16369"/>
                      </a:lnTo>
                      <a:lnTo>
                        <a:pt x="495" y="17046"/>
                      </a:lnTo>
                      <a:lnTo>
                        <a:pt x="741" y="17722"/>
                      </a:lnTo>
                      <a:lnTo>
                        <a:pt x="1401" y="18953"/>
                      </a:lnTo>
                      <a:lnTo>
                        <a:pt x="1813" y="19507"/>
                      </a:lnTo>
                      <a:lnTo>
                        <a:pt x="2308" y="19938"/>
                      </a:lnTo>
                      <a:lnTo>
                        <a:pt x="2803" y="20369"/>
                      </a:lnTo>
                      <a:lnTo>
                        <a:pt x="3381" y="20738"/>
                      </a:lnTo>
                      <a:lnTo>
                        <a:pt x="4122" y="21045"/>
                      </a:lnTo>
                      <a:lnTo>
                        <a:pt x="4864" y="21291"/>
                      </a:lnTo>
                      <a:lnTo>
                        <a:pt x="5607" y="21415"/>
                      </a:lnTo>
                      <a:lnTo>
                        <a:pt x="6514" y="21538"/>
                      </a:lnTo>
                      <a:lnTo>
                        <a:pt x="7420" y="21600"/>
                      </a:lnTo>
                      <a:lnTo>
                        <a:pt x="8326" y="21600"/>
                      </a:lnTo>
                      <a:lnTo>
                        <a:pt x="9235" y="21538"/>
                      </a:lnTo>
                      <a:lnTo>
                        <a:pt x="10223" y="21477"/>
                      </a:lnTo>
                      <a:lnTo>
                        <a:pt x="12202" y="21231"/>
                      </a:lnTo>
                      <a:lnTo>
                        <a:pt x="14099" y="20861"/>
                      </a:lnTo>
                      <a:lnTo>
                        <a:pt x="15911" y="20492"/>
                      </a:lnTo>
                      <a:lnTo>
                        <a:pt x="17561" y="20062"/>
                      </a:lnTo>
                      <a:lnTo>
                        <a:pt x="18386" y="19815"/>
                      </a:lnTo>
                      <a:lnTo>
                        <a:pt x="19046" y="19446"/>
                      </a:lnTo>
                      <a:lnTo>
                        <a:pt x="19704" y="19077"/>
                      </a:lnTo>
                      <a:lnTo>
                        <a:pt x="20282" y="18584"/>
                      </a:lnTo>
                      <a:lnTo>
                        <a:pt x="20777" y="18031"/>
                      </a:lnTo>
                      <a:lnTo>
                        <a:pt x="21107" y="17476"/>
                      </a:lnTo>
                      <a:lnTo>
                        <a:pt x="21354" y="16862"/>
                      </a:lnTo>
                      <a:lnTo>
                        <a:pt x="21519" y="16246"/>
                      </a:lnTo>
                      <a:lnTo>
                        <a:pt x="21600" y="15138"/>
                      </a:lnTo>
                      <a:lnTo>
                        <a:pt x="21600" y="13908"/>
                      </a:lnTo>
                      <a:lnTo>
                        <a:pt x="21519" y="12616"/>
                      </a:lnTo>
                      <a:lnTo>
                        <a:pt x="21354" y="11201"/>
                      </a:lnTo>
                      <a:lnTo>
                        <a:pt x="20942" y="9723"/>
                      </a:lnTo>
                      <a:lnTo>
                        <a:pt x="20447" y="8247"/>
                      </a:lnTo>
                      <a:lnTo>
                        <a:pt x="19787" y="6769"/>
                      </a:lnTo>
                      <a:lnTo>
                        <a:pt x="19292" y="5970"/>
                      </a:lnTo>
                      <a:lnTo>
                        <a:pt x="18797" y="5231"/>
                      </a:lnTo>
                      <a:lnTo>
                        <a:pt x="18302" y="4615"/>
                      </a:lnTo>
                      <a:lnTo>
                        <a:pt x="17808" y="4001"/>
                      </a:lnTo>
                      <a:lnTo>
                        <a:pt x="17231" y="3446"/>
                      </a:lnTo>
                      <a:lnTo>
                        <a:pt x="16655" y="2954"/>
                      </a:lnTo>
                      <a:lnTo>
                        <a:pt x="15995" y="2523"/>
                      </a:lnTo>
                      <a:lnTo>
                        <a:pt x="15418" y="2093"/>
                      </a:lnTo>
                      <a:lnTo>
                        <a:pt x="14099" y="1354"/>
                      </a:lnTo>
                      <a:lnTo>
                        <a:pt x="13357" y="1108"/>
                      </a:lnTo>
                      <a:lnTo>
                        <a:pt x="12697" y="862"/>
                      </a:lnTo>
                      <a:lnTo>
                        <a:pt x="11296" y="432"/>
                      </a:lnTo>
                      <a:lnTo>
                        <a:pt x="9893" y="185"/>
                      </a:lnTo>
                      <a:lnTo>
                        <a:pt x="8575" y="62"/>
                      </a:lnTo>
                      <a:lnTo>
                        <a:pt x="7255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5" name="Google Shape;504;p45"/>
                <p:cNvSpPr/>
                <p:nvPr/>
              </p:nvSpPr>
              <p:spPr>
                <a:xfrm>
                  <a:off x="850014" y="30238"/>
                  <a:ext cx="118034" cy="2578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7800" y="0"/>
                      </a:moveTo>
                      <a:lnTo>
                        <a:pt x="15725" y="712"/>
                      </a:lnTo>
                      <a:lnTo>
                        <a:pt x="13650" y="1503"/>
                      </a:lnTo>
                      <a:lnTo>
                        <a:pt x="11750" y="2295"/>
                      </a:lnTo>
                      <a:lnTo>
                        <a:pt x="10196" y="3085"/>
                      </a:lnTo>
                      <a:lnTo>
                        <a:pt x="8642" y="3876"/>
                      </a:lnTo>
                      <a:lnTo>
                        <a:pt x="7083" y="4668"/>
                      </a:lnTo>
                      <a:lnTo>
                        <a:pt x="4667" y="6251"/>
                      </a:lnTo>
                      <a:lnTo>
                        <a:pt x="3629" y="7041"/>
                      </a:lnTo>
                      <a:lnTo>
                        <a:pt x="2762" y="7913"/>
                      </a:lnTo>
                      <a:lnTo>
                        <a:pt x="2071" y="8703"/>
                      </a:lnTo>
                      <a:lnTo>
                        <a:pt x="1379" y="9494"/>
                      </a:lnTo>
                      <a:lnTo>
                        <a:pt x="862" y="10286"/>
                      </a:lnTo>
                      <a:lnTo>
                        <a:pt x="171" y="11869"/>
                      </a:lnTo>
                      <a:lnTo>
                        <a:pt x="0" y="12659"/>
                      </a:lnTo>
                      <a:lnTo>
                        <a:pt x="0" y="14084"/>
                      </a:lnTo>
                      <a:lnTo>
                        <a:pt x="171" y="14876"/>
                      </a:lnTo>
                      <a:lnTo>
                        <a:pt x="517" y="15509"/>
                      </a:lnTo>
                      <a:lnTo>
                        <a:pt x="862" y="16221"/>
                      </a:lnTo>
                      <a:lnTo>
                        <a:pt x="1208" y="16854"/>
                      </a:lnTo>
                      <a:lnTo>
                        <a:pt x="1900" y="17487"/>
                      </a:lnTo>
                      <a:lnTo>
                        <a:pt x="2417" y="18119"/>
                      </a:lnTo>
                      <a:lnTo>
                        <a:pt x="3283" y="18674"/>
                      </a:lnTo>
                      <a:lnTo>
                        <a:pt x="4146" y="19227"/>
                      </a:lnTo>
                      <a:lnTo>
                        <a:pt x="5008" y="19702"/>
                      </a:lnTo>
                      <a:lnTo>
                        <a:pt x="6046" y="20177"/>
                      </a:lnTo>
                      <a:lnTo>
                        <a:pt x="7083" y="20572"/>
                      </a:lnTo>
                      <a:lnTo>
                        <a:pt x="8296" y="20969"/>
                      </a:lnTo>
                      <a:lnTo>
                        <a:pt x="9504" y="21363"/>
                      </a:lnTo>
                      <a:lnTo>
                        <a:pt x="10712" y="21600"/>
                      </a:lnTo>
                      <a:lnTo>
                        <a:pt x="12442" y="21127"/>
                      </a:lnTo>
                      <a:lnTo>
                        <a:pt x="13996" y="20572"/>
                      </a:lnTo>
                      <a:lnTo>
                        <a:pt x="15379" y="19938"/>
                      </a:lnTo>
                      <a:lnTo>
                        <a:pt x="16592" y="19227"/>
                      </a:lnTo>
                      <a:lnTo>
                        <a:pt x="17625" y="18515"/>
                      </a:lnTo>
                      <a:lnTo>
                        <a:pt x="18663" y="17724"/>
                      </a:lnTo>
                      <a:lnTo>
                        <a:pt x="20046" y="16140"/>
                      </a:lnTo>
                      <a:lnTo>
                        <a:pt x="20567" y="15271"/>
                      </a:lnTo>
                      <a:lnTo>
                        <a:pt x="20913" y="14320"/>
                      </a:lnTo>
                      <a:lnTo>
                        <a:pt x="21429" y="12581"/>
                      </a:lnTo>
                      <a:lnTo>
                        <a:pt x="21600" y="10681"/>
                      </a:lnTo>
                      <a:lnTo>
                        <a:pt x="21600" y="8941"/>
                      </a:lnTo>
                      <a:lnTo>
                        <a:pt x="21259" y="7121"/>
                      </a:lnTo>
                      <a:lnTo>
                        <a:pt x="20738" y="5460"/>
                      </a:lnTo>
                      <a:lnTo>
                        <a:pt x="20046" y="3956"/>
                      </a:lnTo>
                      <a:lnTo>
                        <a:pt x="19354" y="2690"/>
                      </a:lnTo>
                      <a:lnTo>
                        <a:pt x="18317" y="712"/>
                      </a:lnTo>
                      <a:lnTo>
                        <a:pt x="1780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6" name="Google Shape;505;p45"/>
                <p:cNvSpPr/>
                <p:nvPr/>
              </p:nvSpPr>
              <p:spPr>
                <a:xfrm>
                  <a:off x="395725" y="578015"/>
                  <a:ext cx="85955" cy="1114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666" y="0"/>
                      </a:moveTo>
                      <a:lnTo>
                        <a:pt x="0" y="13179"/>
                      </a:lnTo>
                      <a:lnTo>
                        <a:pt x="1425" y="14278"/>
                      </a:lnTo>
                      <a:lnTo>
                        <a:pt x="3324" y="15558"/>
                      </a:lnTo>
                      <a:lnTo>
                        <a:pt x="5699" y="16842"/>
                      </a:lnTo>
                      <a:lnTo>
                        <a:pt x="8308" y="18308"/>
                      </a:lnTo>
                      <a:lnTo>
                        <a:pt x="11392" y="19768"/>
                      </a:lnTo>
                      <a:lnTo>
                        <a:pt x="14717" y="20867"/>
                      </a:lnTo>
                      <a:lnTo>
                        <a:pt x="16616" y="21234"/>
                      </a:lnTo>
                      <a:lnTo>
                        <a:pt x="18276" y="21600"/>
                      </a:lnTo>
                      <a:lnTo>
                        <a:pt x="19700" y="19768"/>
                      </a:lnTo>
                      <a:lnTo>
                        <a:pt x="20410" y="18669"/>
                      </a:lnTo>
                      <a:lnTo>
                        <a:pt x="21125" y="17575"/>
                      </a:lnTo>
                      <a:lnTo>
                        <a:pt x="21360" y="16290"/>
                      </a:lnTo>
                      <a:lnTo>
                        <a:pt x="21600" y="15191"/>
                      </a:lnTo>
                      <a:lnTo>
                        <a:pt x="21600" y="12632"/>
                      </a:lnTo>
                      <a:lnTo>
                        <a:pt x="21125" y="11533"/>
                      </a:lnTo>
                      <a:lnTo>
                        <a:pt x="20650" y="10248"/>
                      </a:lnTo>
                      <a:lnTo>
                        <a:pt x="15666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7" name="Google Shape;506;p45"/>
                <p:cNvSpPr/>
                <p:nvPr/>
              </p:nvSpPr>
              <p:spPr>
                <a:xfrm>
                  <a:off x="374961" y="568566"/>
                  <a:ext cx="83108" cy="77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569" y="0"/>
                      </a:moveTo>
                      <a:lnTo>
                        <a:pt x="8587" y="260"/>
                      </a:lnTo>
                      <a:lnTo>
                        <a:pt x="7604" y="787"/>
                      </a:lnTo>
                      <a:lnTo>
                        <a:pt x="6870" y="1315"/>
                      </a:lnTo>
                      <a:lnTo>
                        <a:pt x="6137" y="2109"/>
                      </a:lnTo>
                      <a:lnTo>
                        <a:pt x="5646" y="2896"/>
                      </a:lnTo>
                      <a:lnTo>
                        <a:pt x="1225" y="9749"/>
                      </a:lnTo>
                      <a:lnTo>
                        <a:pt x="491" y="11064"/>
                      </a:lnTo>
                      <a:lnTo>
                        <a:pt x="242" y="12118"/>
                      </a:lnTo>
                      <a:lnTo>
                        <a:pt x="0" y="13432"/>
                      </a:lnTo>
                      <a:lnTo>
                        <a:pt x="0" y="14754"/>
                      </a:lnTo>
                      <a:lnTo>
                        <a:pt x="242" y="16068"/>
                      </a:lnTo>
                      <a:lnTo>
                        <a:pt x="734" y="17123"/>
                      </a:lnTo>
                      <a:lnTo>
                        <a:pt x="1467" y="18177"/>
                      </a:lnTo>
                      <a:lnTo>
                        <a:pt x="2450" y="19231"/>
                      </a:lnTo>
                      <a:lnTo>
                        <a:pt x="5397" y="21600"/>
                      </a:lnTo>
                      <a:lnTo>
                        <a:pt x="21600" y="2636"/>
                      </a:lnTo>
                      <a:lnTo>
                        <a:pt x="12516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8" name="Google Shape;507;p45"/>
                <p:cNvSpPr/>
                <p:nvPr/>
              </p:nvSpPr>
              <p:spPr>
                <a:xfrm>
                  <a:off x="440126" y="455221"/>
                  <a:ext cx="449552" cy="344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194" y="0"/>
                      </a:moveTo>
                      <a:lnTo>
                        <a:pt x="18741" y="118"/>
                      </a:lnTo>
                      <a:lnTo>
                        <a:pt x="18287" y="297"/>
                      </a:lnTo>
                      <a:lnTo>
                        <a:pt x="17924" y="592"/>
                      </a:lnTo>
                      <a:lnTo>
                        <a:pt x="17561" y="947"/>
                      </a:lnTo>
                      <a:lnTo>
                        <a:pt x="17289" y="1421"/>
                      </a:lnTo>
                      <a:lnTo>
                        <a:pt x="17062" y="2013"/>
                      </a:lnTo>
                      <a:lnTo>
                        <a:pt x="17016" y="2132"/>
                      </a:lnTo>
                      <a:lnTo>
                        <a:pt x="16744" y="2959"/>
                      </a:lnTo>
                      <a:lnTo>
                        <a:pt x="16472" y="3846"/>
                      </a:lnTo>
                      <a:lnTo>
                        <a:pt x="15791" y="5681"/>
                      </a:lnTo>
                      <a:lnTo>
                        <a:pt x="15110" y="7457"/>
                      </a:lnTo>
                      <a:lnTo>
                        <a:pt x="14339" y="9174"/>
                      </a:lnTo>
                      <a:lnTo>
                        <a:pt x="13568" y="10830"/>
                      </a:lnTo>
                      <a:lnTo>
                        <a:pt x="12706" y="12428"/>
                      </a:lnTo>
                      <a:lnTo>
                        <a:pt x="11798" y="14026"/>
                      </a:lnTo>
                      <a:lnTo>
                        <a:pt x="10845" y="15505"/>
                      </a:lnTo>
                      <a:lnTo>
                        <a:pt x="10313" y="16199"/>
                      </a:lnTo>
                      <a:lnTo>
                        <a:pt x="9983" y="16156"/>
                      </a:lnTo>
                      <a:lnTo>
                        <a:pt x="9347" y="15919"/>
                      </a:lnTo>
                      <a:lnTo>
                        <a:pt x="8667" y="15682"/>
                      </a:lnTo>
                      <a:lnTo>
                        <a:pt x="8031" y="15327"/>
                      </a:lnTo>
                      <a:lnTo>
                        <a:pt x="7397" y="14973"/>
                      </a:lnTo>
                      <a:lnTo>
                        <a:pt x="5990" y="14144"/>
                      </a:lnTo>
                      <a:lnTo>
                        <a:pt x="4583" y="13197"/>
                      </a:lnTo>
                      <a:lnTo>
                        <a:pt x="1815" y="11185"/>
                      </a:lnTo>
                      <a:lnTo>
                        <a:pt x="1769" y="11185"/>
                      </a:lnTo>
                      <a:lnTo>
                        <a:pt x="1587" y="11067"/>
                      </a:lnTo>
                      <a:lnTo>
                        <a:pt x="1406" y="11007"/>
                      </a:lnTo>
                      <a:lnTo>
                        <a:pt x="1225" y="10948"/>
                      </a:lnTo>
                      <a:lnTo>
                        <a:pt x="998" y="11007"/>
                      </a:lnTo>
                      <a:lnTo>
                        <a:pt x="816" y="11067"/>
                      </a:lnTo>
                      <a:lnTo>
                        <a:pt x="680" y="11125"/>
                      </a:lnTo>
                      <a:lnTo>
                        <a:pt x="499" y="11244"/>
                      </a:lnTo>
                      <a:lnTo>
                        <a:pt x="362" y="11422"/>
                      </a:lnTo>
                      <a:lnTo>
                        <a:pt x="182" y="11659"/>
                      </a:lnTo>
                      <a:lnTo>
                        <a:pt x="91" y="11954"/>
                      </a:lnTo>
                      <a:lnTo>
                        <a:pt x="45" y="12249"/>
                      </a:lnTo>
                      <a:lnTo>
                        <a:pt x="0" y="12486"/>
                      </a:lnTo>
                      <a:lnTo>
                        <a:pt x="45" y="12783"/>
                      </a:lnTo>
                      <a:lnTo>
                        <a:pt x="91" y="13078"/>
                      </a:lnTo>
                      <a:lnTo>
                        <a:pt x="226" y="13375"/>
                      </a:lnTo>
                      <a:lnTo>
                        <a:pt x="362" y="13612"/>
                      </a:lnTo>
                      <a:lnTo>
                        <a:pt x="1587" y="15090"/>
                      </a:lnTo>
                      <a:lnTo>
                        <a:pt x="2903" y="16511"/>
                      </a:lnTo>
                      <a:lnTo>
                        <a:pt x="4266" y="17872"/>
                      </a:lnTo>
                      <a:lnTo>
                        <a:pt x="5672" y="19115"/>
                      </a:lnTo>
                      <a:lnTo>
                        <a:pt x="6444" y="19765"/>
                      </a:lnTo>
                      <a:lnTo>
                        <a:pt x="7306" y="20357"/>
                      </a:lnTo>
                      <a:lnTo>
                        <a:pt x="8168" y="20831"/>
                      </a:lnTo>
                      <a:lnTo>
                        <a:pt x="9030" y="21245"/>
                      </a:lnTo>
                      <a:lnTo>
                        <a:pt x="9620" y="21423"/>
                      </a:lnTo>
                      <a:lnTo>
                        <a:pt x="10209" y="21542"/>
                      </a:lnTo>
                      <a:lnTo>
                        <a:pt x="10572" y="21600"/>
                      </a:lnTo>
                      <a:lnTo>
                        <a:pt x="10982" y="21600"/>
                      </a:lnTo>
                      <a:lnTo>
                        <a:pt x="11390" y="21482"/>
                      </a:lnTo>
                      <a:lnTo>
                        <a:pt x="11753" y="21363"/>
                      </a:lnTo>
                      <a:lnTo>
                        <a:pt x="12252" y="21126"/>
                      </a:lnTo>
                      <a:lnTo>
                        <a:pt x="12751" y="20771"/>
                      </a:lnTo>
                      <a:lnTo>
                        <a:pt x="12978" y="20536"/>
                      </a:lnTo>
                      <a:lnTo>
                        <a:pt x="13023" y="20476"/>
                      </a:lnTo>
                      <a:lnTo>
                        <a:pt x="13069" y="20417"/>
                      </a:lnTo>
                      <a:lnTo>
                        <a:pt x="13251" y="20239"/>
                      </a:lnTo>
                      <a:lnTo>
                        <a:pt x="13931" y="19470"/>
                      </a:lnTo>
                      <a:lnTo>
                        <a:pt x="14566" y="18641"/>
                      </a:lnTo>
                      <a:lnTo>
                        <a:pt x="15156" y="17814"/>
                      </a:lnTo>
                      <a:lnTo>
                        <a:pt x="15746" y="16925"/>
                      </a:lnTo>
                      <a:lnTo>
                        <a:pt x="16336" y="16037"/>
                      </a:lnTo>
                      <a:lnTo>
                        <a:pt x="17379" y="14203"/>
                      </a:lnTo>
                      <a:lnTo>
                        <a:pt x="18378" y="12309"/>
                      </a:lnTo>
                      <a:lnTo>
                        <a:pt x="19240" y="10356"/>
                      </a:lnTo>
                      <a:lnTo>
                        <a:pt x="20056" y="8403"/>
                      </a:lnTo>
                      <a:lnTo>
                        <a:pt x="20783" y="6333"/>
                      </a:lnTo>
                      <a:lnTo>
                        <a:pt x="21146" y="5267"/>
                      </a:lnTo>
                      <a:lnTo>
                        <a:pt x="21463" y="4202"/>
                      </a:lnTo>
                      <a:lnTo>
                        <a:pt x="21554" y="3611"/>
                      </a:lnTo>
                      <a:lnTo>
                        <a:pt x="21600" y="3019"/>
                      </a:lnTo>
                      <a:lnTo>
                        <a:pt x="21554" y="2427"/>
                      </a:lnTo>
                      <a:lnTo>
                        <a:pt x="21418" y="1835"/>
                      </a:lnTo>
                      <a:lnTo>
                        <a:pt x="21191" y="1361"/>
                      </a:lnTo>
                      <a:lnTo>
                        <a:pt x="20874" y="887"/>
                      </a:lnTo>
                      <a:lnTo>
                        <a:pt x="20510" y="534"/>
                      </a:lnTo>
                      <a:lnTo>
                        <a:pt x="20102" y="237"/>
                      </a:lnTo>
                      <a:lnTo>
                        <a:pt x="19648" y="60"/>
                      </a:lnTo>
                      <a:lnTo>
                        <a:pt x="19194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599" name="Google Shape;509;p45"/>
                <p:cNvSpPr/>
                <p:nvPr/>
              </p:nvSpPr>
              <p:spPr>
                <a:xfrm>
                  <a:off x="714947" y="428786"/>
                  <a:ext cx="167172" cy="2757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793" y="0"/>
                      </a:moveTo>
                      <a:lnTo>
                        <a:pt x="17940" y="148"/>
                      </a:lnTo>
                      <a:lnTo>
                        <a:pt x="16840" y="444"/>
                      </a:lnTo>
                      <a:lnTo>
                        <a:pt x="15010" y="1184"/>
                      </a:lnTo>
                      <a:lnTo>
                        <a:pt x="13301" y="1997"/>
                      </a:lnTo>
                      <a:lnTo>
                        <a:pt x="11715" y="2885"/>
                      </a:lnTo>
                      <a:lnTo>
                        <a:pt x="10373" y="3772"/>
                      </a:lnTo>
                      <a:lnTo>
                        <a:pt x="9152" y="4735"/>
                      </a:lnTo>
                      <a:lnTo>
                        <a:pt x="8055" y="5696"/>
                      </a:lnTo>
                      <a:lnTo>
                        <a:pt x="7078" y="6657"/>
                      </a:lnTo>
                      <a:lnTo>
                        <a:pt x="6225" y="7618"/>
                      </a:lnTo>
                      <a:lnTo>
                        <a:pt x="3174" y="11244"/>
                      </a:lnTo>
                      <a:lnTo>
                        <a:pt x="2442" y="12057"/>
                      </a:lnTo>
                      <a:lnTo>
                        <a:pt x="1709" y="12797"/>
                      </a:lnTo>
                      <a:lnTo>
                        <a:pt x="853" y="13389"/>
                      </a:lnTo>
                      <a:lnTo>
                        <a:pt x="0" y="13980"/>
                      </a:lnTo>
                      <a:lnTo>
                        <a:pt x="1097" y="15312"/>
                      </a:lnTo>
                      <a:lnTo>
                        <a:pt x="2198" y="16496"/>
                      </a:lnTo>
                      <a:lnTo>
                        <a:pt x="3295" y="17530"/>
                      </a:lnTo>
                      <a:lnTo>
                        <a:pt x="4392" y="18345"/>
                      </a:lnTo>
                      <a:lnTo>
                        <a:pt x="5613" y="19085"/>
                      </a:lnTo>
                      <a:lnTo>
                        <a:pt x="6834" y="19751"/>
                      </a:lnTo>
                      <a:lnTo>
                        <a:pt x="7932" y="20268"/>
                      </a:lnTo>
                      <a:lnTo>
                        <a:pt x="9032" y="20639"/>
                      </a:lnTo>
                      <a:lnTo>
                        <a:pt x="10006" y="20933"/>
                      </a:lnTo>
                      <a:lnTo>
                        <a:pt x="10982" y="21229"/>
                      </a:lnTo>
                      <a:lnTo>
                        <a:pt x="12568" y="21525"/>
                      </a:lnTo>
                      <a:lnTo>
                        <a:pt x="13668" y="21600"/>
                      </a:lnTo>
                      <a:lnTo>
                        <a:pt x="14033" y="21600"/>
                      </a:lnTo>
                      <a:lnTo>
                        <a:pt x="14645" y="20564"/>
                      </a:lnTo>
                      <a:lnTo>
                        <a:pt x="16231" y="17678"/>
                      </a:lnTo>
                      <a:lnTo>
                        <a:pt x="18061" y="13759"/>
                      </a:lnTo>
                      <a:lnTo>
                        <a:pt x="19038" y="11613"/>
                      </a:lnTo>
                      <a:lnTo>
                        <a:pt x="20014" y="9395"/>
                      </a:lnTo>
                      <a:lnTo>
                        <a:pt x="20747" y="7249"/>
                      </a:lnTo>
                      <a:lnTo>
                        <a:pt x="21232" y="5252"/>
                      </a:lnTo>
                      <a:lnTo>
                        <a:pt x="21476" y="3476"/>
                      </a:lnTo>
                      <a:lnTo>
                        <a:pt x="21600" y="2663"/>
                      </a:lnTo>
                      <a:lnTo>
                        <a:pt x="21476" y="1922"/>
                      </a:lnTo>
                      <a:lnTo>
                        <a:pt x="21356" y="1332"/>
                      </a:lnTo>
                      <a:lnTo>
                        <a:pt x="21112" y="813"/>
                      </a:lnTo>
                      <a:lnTo>
                        <a:pt x="20747" y="369"/>
                      </a:lnTo>
                      <a:lnTo>
                        <a:pt x="20258" y="148"/>
                      </a:lnTo>
                      <a:lnTo>
                        <a:pt x="19526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0" name="Google Shape;511;p45"/>
                <p:cNvSpPr/>
                <p:nvPr/>
              </p:nvSpPr>
              <p:spPr>
                <a:xfrm>
                  <a:off x="714947" y="449551"/>
                  <a:ext cx="108609" cy="2502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9345" y="816"/>
                      </a:lnTo>
                      <a:lnTo>
                        <a:pt x="17280" y="1712"/>
                      </a:lnTo>
                      <a:lnTo>
                        <a:pt x="15591" y="2690"/>
                      </a:lnTo>
                      <a:lnTo>
                        <a:pt x="13902" y="3588"/>
                      </a:lnTo>
                      <a:lnTo>
                        <a:pt x="12399" y="4565"/>
                      </a:lnTo>
                      <a:lnTo>
                        <a:pt x="11081" y="5543"/>
                      </a:lnTo>
                      <a:lnTo>
                        <a:pt x="8640" y="7418"/>
                      </a:lnTo>
                      <a:lnTo>
                        <a:pt x="6575" y="9293"/>
                      </a:lnTo>
                      <a:lnTo>
                        <a:pt x="4510" y="10924"/>
                      </a:lnTo>
                      <a:lnTo>
                        <a:pt x="3568" y="11737"/>
                      </a:lnTo>
                      <a:lnTo>
                        <a:pt x="1313" y="13042"/>
                      </a:lnTo>
                      <a:lnTo>
                        <a:pt x="0" y="13612"/>
                      </a:lnTo>
                      <a:lnTo>
                        <a:pt x="1128" y="14591"/>
                      </a:lnTo>
                      <a:lnTo>
                        <a:pt x="2065" y="15487"/>
                      </a:lnTo>
                      <a:lnTo>
                        <a:pt x="3192" y="16302"/>
                      </a:lnTo>
                      <a:lnTo>
                        <a:pt x="4320" y="17037"/>
                      </a:lnTo>
                      <a:lnTo>
                        <a:pt x="6575" y="18340"/>
                      </a:lnTo>
                      <a:lnTo>
                        <a:pt x="8830" y="19399"/>
                      </a:lnTo>
                      <a:lnTo>
                        <a:pt x="11081" y="20215"/>
                      </a:lnTo>
                      <a:lnTo>
                        <a:pt x="13336" y="20867"/>
                      </a:lnTo>
                      <a:lnTo>
                        <a:pt x="15401" y="21274"/>
                      </a:lnTo>
                      <a:lnTo>
                        <a:pt x="17280" y="21600"/>
                      </a:lnTo>
                      <a:lnTo>
                        <a:pt x="17094" y="19971"/>
                      </a:lnTo>
                      <a:lnTo>
                        <a:pt x="15401" y="19399"/>
                      </a:lnTo>
                      <a:lnTo>
                        <a:pt x="14088" y="18829"/>
                      </a:lnTo>
                      <a:lnTo>
                        <a:pt x="12960" y="18259"/>
                      </a:lnTo>
                      <a:lnTo>
                        <a:pt x="12208" y="17607"/>
                      </a:lnTo>
                      <a:lnTo>
                        <a:pt x="11647" y="17037"/>
                      </a:lnTo>
                      <a:lnTo>
                        <a:pt x="11271" y="16302"/>
                      </a:lnTo>
                      <a:lnTo>
                        <a:pt x="11081" y="15650"/>
                      </a:lnTo>
                      <a:lnTo>
                        <a:pt x="10895" y="14999"/>
                      </a:lnTo>
                      <a:lnTo>
                        <a:pt x="11081" y="13938"/>
                      </a:lnTo>
                      <a:lnTo>
                        <a:pt x="11457" y="12879"/>
                      </a:lnTo>
                      <a:lnTo>
                        <a:pt x="12023" y="11820"/>
                      </a:lnTo>
                      <a:lnTo>
                        <a:pt x="12774" y="10841"/>
                      </a:lnTo>
                      <a:lnTo>
                        <a:pt x="13902" y="8967"/>
                      </a:lnTo>
                      <a:lnTo>
                        <a:pt x="14273" y="8234"/>
                      </a:lnTo>
                      <a:lnTo>
                        <a:pt x="14463" y="7501"/>
                      </a:lnTo>
                      <a:lnTo>
                        <a:pt x="14463" y="6033"/>
                      </a:lnTo>
                      <a:lnTo>
                        <a:pt x="14839" y="4974"/>
                      </a:lnTo>
                      <a:lnTo>
                        <a:pt x="15591" y="4076"/>
                      </a:lnTo>
                      <a:lnTo>
                        <a:pt x="16343" y="3099"/>
                      </a:lnTo>
                      <a:lnTo>
                        <a:pt x="17280" y="2283"/>
                      </a:lnTo>
                      <a:lnTo>
                        <a:pt x="18598" y="1468"/>
                      </a:lnTo>
                      <a:lnTo>
                        <a:pt x="20097" y="652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B2CF8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1" name="Google Shape;514;p45"/>
                <p:cNvSpPr/>
                <p:nvPr/>
              </p:nvSpPr>
              <p:spPr>
                <a:xfrm>
                  <a:off x="608229" y="414624"/>
                  <a:ext cx="588375" cy="8065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423" y="0"/>
                      </a:moveTo>
                      <a:lnTo>
                        <a:pt x="13072" y="25"/>
                      </a:lnTo>
                      <a:lnTo>
                        <a:pt x="11753" y="76"/>
                      </a:lnTo>
                      <a:lnTo>
                        <a:pt x="10020" y="227"/>
                      </a:lnTo>
                      <a:lnTo>
                        <a:pt x="9639" y="278"/>
                      </a:lnTo>
                      <a:lnTo>
                        <a:pt x="9292" y="354"/>
                      </a:lnTo>
                      <a:lnTo>
                        <a:pt x="8946" y="455"/>
                      </a:lnTo>
                      <a:lnTo>
                        <a:pt x="8599" y="556"/>
                      </a:lnTo>
                      <a:lnTo>
                        <a:pt x="8321" y="708"/>
                      </a:lnTo>
                      <a:lnTo>
                        <a:pt x="8009" y="860"/>
                      </a:lnTo>
                      <a:lnTo>
                        <a:pt x="7766" y="1037"/>
                      </a:lnTo>
                      <a:lnTo>
                        <a:pt x="7489" y="1239"/>
                      </a:lnTo>
                      <a:lnTo>
                        <a:pt x="7281" y="1441"/>
                      </a:lnTo>
                      <a:lnTo>
                        <a:pt x="7107" y="1669"/>
                      </a:lnTo>
                      <a:lnTo>
                        <a:pt x="6934" y="1922"/>
                      </a:lnTo>
                      <a:lnTo>
                        <a:pt x="6796" y="2149"/>
                      </a:lnTo>
                      <a:lnTo>
                        <a:pt x="6691" y="2402"/>
                      </a:lnTo>
                      <a:lnTo>
                        <a:pt x="6622" y="2681"/>
                      </a:lnTo>
                      <a:lnTo>
                        <a:pt x="6588" y="2959"/>
                      </a:lnTo>
                      <a:lnTo>
                        <a:pt x="6588" y="3414"/>
                      </a:lnTo>
                      <a:lnTo>
                        <a:pt x="6518" y="3592"/>
                      </a:lnTo>
                      <a:lnTo>
                        <a:pt x="6379" y="4046"/>
                      </a:lnTo>
                      <a:lnTo>
                        <a:pt x="6171" y="4527"/>
                      </a:lnTo>
                      <a:lnTo>
                        <a:pt x="6068" y="4806"/>
                      </a:lnTo>
                      <a:lnTo>
                        <a:pt x="5998" y="5084"/>
                      </a:lnTo>
                      <a:lnTo>
                        <a:pt x="5963" y="5362"/>
                      </a:lnTo>
                      <a:lnTo>
                        <a:pt x="5929" y="5615"/>
                      </a:lnTo>
                      <a:lnTo>
                        <a:pt x="5963" y="5893"/>
                      </a:lnTo>
                      <a:lnTo>
                        <a:pt x="6033" y="6172"/>
                      </a:lnTo>
                      <a:lnTo>
                        <a:pt x="6171" y="6424"/>
                      </a:lnTo>
                      <a:lnTo>
                        <a:pt x="6379" y="6677"/>
                      </a:lnTo>
                      <a:lnTo>
                        <a:pt x="6691" y="6905"/>
                      </a:lnTo>
                      <a:lnTo>
                        <a:pt x="7073" y="7133"/>
                      </a:lnTo>
                      <a:lnTo>
                        <a:pt x="7107" y="7613"/>
                      </a:lnTo>
                      <a:lnTo>
                        <a:pt x="7143" y="8195"/>
                      </a:lnTo>
                      <a:lnTo>
                        <a:pt x="7107" y="9484"/>
                      </a:lnTo>
                      <a:lnTo>
                        <a:pt x="7073" y="10952"/>
                      </a:lnTo>
                      <a:lnTo>
                        <a:pt x="7073" y="12520"/>
                      </a:lnTo>
                      <a:lnTo>
                        <a:pt x="6761" y="12849"/>
                      </a:lnTo>
                      <a:lnTo>
                        <a:pt x="6345" y="13203"/>
                      </a:lnTo>
                      <a:lnTo>
                        <a:pt x="5894" y="13531"/>
                      </a:lnTo>
                      <a:lnTo>
                        <a:pt x="5409" y="13860"/>
                      </a:lnTo>
                      <a:lnTo>
                        <a:pt x="4854" y="14189"/>
                      </a:lnTo>
                      <a:lnTo>
                        <a:pt x="4299" y="14492"/>
                      </a:lnTo>
                      <a:lnTo>
                        <a:pt x="3155" y="15125"/>
                      </a:lnTo>
                      <a:lnTo>
                        <a:pt x="2081" y="15757"/>
                      </a:lnTo>
                      <a:lnTo>
                        <a:pt x="1595" y="16061"/>
                      </a:lnTo>
                      <a:lnTo>
                        <a:pt x="1144" y="16389"/>
                      </a:lnTo>
                      <a:lnTo>
                        <a:pt x="728" y="16718"/>
                      </a:lnTo>
                      <a:lnTo>
                        <a:pt x="416" y="17047"/>
                      </a:lnTo>
                      <a:lnTo>
                        <a:pt x="312" y="17199"/>
                      </a:lnTo>
                      <a:lnTo>
                        <a:pt x="208" y="17376"/>
                      </a:lnTo>
                      <a:lnTo>
                        <a:pt x="104" y="17528"/>
                      </a:lnTo>
                      <a:lnTo>
                        <a:pt x="69" y="17705"/>
                      </a:lnTo>
                      <a:lnTo>
                        <a:pt x="34" y="17958"/>
                      </a:lnTo>
                      <a:lnTo>
                        <a:pt x="0" y="18185"/>
                      </a:lnTo>
                      <a:lnTo>
                        <a:pt x="0" y="18413"/>
                      </a:lnTo>
                      <a:lnTo>
                        <a:pt x="34" y="18615"/>
                      </a:lnTo>
                      <a:lnTo>
                        <a:pt x="69" y="18818"/>
                      </a:lnTo>
                      <a:lnTo>
                        <a:pt x="173" y="19020"/>
                      </a:lnTo>
                      <a:lnTo>
                        <a:pt x="242" y="19197"/>
                      </a:lnTo>
                      <a:lnTo>
                        <a:pt x="381" y="19374"/>
                      </a:lnTo>
                      <a:lnTo>
                        <a:pt x="486" y="19551"/>
                      </a:lnTo>
                      <a:lnTo>
                        <a:pt x="659" y="19703"/>
                      </a:lnTo>
                      <a:lnTo>
                        <a:pt x="1006" y="20007"/>
                      </a:lnTo>
                      <a:lnTo>
                        <a:pt x="1422" y="20285"/>
                      </a:lnTo>
                      <a:lnTo>
                        <a:pt x="1907" y="20512"/>
                      </a:lnTo>
                      <a:lnTo>
                        <a:pt x="2427" y="20715"/>
                      </a:lnTo>
                      <a:lnTo>
                        <a:pt x="3017" y="20891"/>
                      </a:lnTo>
                      <a:lnTo>
                        <a:pt x="3640" y="21043"/>
                      </a:lnTo>
                      <a:lnTo>
                        <a:pt x="4265" y="21195"/>
                      </a:lnTo>
                      <a:lnTo>
                        <a:pt x="4923" y="21296"/>
                      </a:lnTo>
                      <a:lnTo>
                        <a:pt x="5617" y="21373"/>
                      </a:lnTo>
                      <a:lnTo>
                        <a:pt x="6310" y="21448"/>
                      </a:lnTo>
                      <a:lnTo>
                        <a:pt x="7004" y="21473"/>
                      </a:lnTo>
                      <a:lnTo>
                        <a:pt x="9049" y="21574"/>
                      </a:lnTo>
                      <a:lnTo>
                        <a:pt x="10956" y="21600"/>
                      </a:lnTo>
                      <a:lnTo>
                        <a:pt x="12725" y="21600"/>
                      </a:lnTo>
                      <a:lnTo>
                        <a:pt x="13556" y="21549"/>
                      </a:lnTo>
                      <a:lnTo>
                        <a:pt x="14319" y="21499"/>
                      </a:lnTo>
                      <a:lnTo>
                        <a:pt x="15082" y="21423"/>
                      </a:lnTo>
                      <a:lnTo>
                        <a:pt x="15810" y="21347"/>
                      </a:lnTo>
                      <a:lnTo>
                        <a:pt x="16469" y="21221"/>
                      </a:lnTo>
                      <a:lnTo>
                        <a:pt x="17128" y="21094"/>
                      </a:lnTo>
                      <a:lnTo>
                        <a:pt x="17717" y="20942"/>
                      </a:lnTo>
                      <a:lnTo>
                        <a:pt x="18272" y="20740"/>
                      </a:lnTo>
                      <a:lnTo>
                        <a:pt x="18792" y="20538"/>
                      </a:lnTo>
                      <a:lnTo>
                        <a:pt x="19277" y="20310"/>
                      </a:lnTo>
                      <a:lnTo>
                        <a:pt x="19693" y="20057"/>
                      </a:lnTo>
                      <a:lnTo>
                        <a:pt x="20075" y="19754"/>
                      </a:lnTo>
                      <a:lnTo>
                        <a:pt x="20421" y="19425"/>
                      </a:lnTo>
                      <a:lnTo>
                        <a:pt x="20733" y="19071"/>
                      </a:lnTo>
                      <a:lnTo>
                        <a:pt x="21011" y="18691"/>
                      </a:lnTo>
                      <a:lnTo>
                        <a:pt x="21219" y="18286"/>
                      </a:lnTo>
                      <a:lnTo>
                        <a:pt x="21358" y="17831"/>
                      </a:lnTo>
                      <a:lnTo>
                        <a:pt x="21496" y="17325"/>
                      </a:lnTo>
                      <a:lnTo>
                        <a:pt x="21566" y="16819"/>
                      </a:lnTo>
                      <a:lnTo>
                        <a:pt x="21600" y="16238"/>
                      </a:lnTo>
                      <a:lnTo>
                        <a:pt x="21566" y="15656"/>
                      </a:lnTo>
                      <a:lnTo>
                        <a:pt x="21496" y="14999"/>
                      </a:lnTo>
                      <a:lnTo>
                        <a:pt x="21358" y="14316"/>
                      </a:lnTo>
                      <a:lnTo>
                        <a:pt x="21185" y="13582"/>
                      </a:lnTo>
                      <a:lnTo>
                        <a:pt x="20976" y="12824"/>
                      </a:lnTo>
                      <a:lnTo>
                        <a:pt x="20699" y="12014"/>
                      </a:lnTo>
                      <a:lnTo>
                        <a:pt x="20838" y="10850"/>
                      </a:lnTo>
                      <a:lnTo>
                        <a:pt x="20941" y="9687"/>
                      </a:lnTo>
                      <a:lnTo>
                        <a:pt x="21046" y="8549"/>
                      </a:lnTo>
                      <a:lnTo>
                        <a:pt x="21080" y="7386"/>
                      </a:lnTo>
                      <a:lnTo>
                        <a:pt x="21149" y="6222"/>
                      </a:lnTo>
                      <a:lnTo>
                        <a:pt x="21149" y="3895"/>
                      </a:lnTo>
                      <a:lnTo>
                        <a:pt x="21115" y="2731"/>
                      </a:lnTo>
                      <a:lnTo>
                        <a:pt x="21046" y="2276"/>
                      </a:lnTo>
                      <a:lnTo>
                        <a:pt x="20907" y="1821"/>
                      </a:lnTo>
                      <a:lnTo>
                        <a:pt x="20838" y="1593"/>
                      </a:lnTo>
                      <a:lnTo>
                        <a:pt x="20699" y="1391"/>
                      </a:lnTo>
                      <a:lnTo>
                        <a:pt x="20595" y="1188"/>
                      </a:lnTo>
                      <a:lnTo>
                        <a:pt x="20421" y="1012"/>
                      </a:lnTo>
                      <a:lnTo>
                        <a:pt x="20283" y="835"/>
                      </a:lnTo>
                      <a:lnTo>
                        <a:pt x="20075" y="683"/>
                      </a:lnTo>
                      <a:lnTo>
                        <a:pt x="19866" y="556"/>
                      </a:lnTo>
                      <a:lnTo>
                        <a:pt x="19659" y="430"/>
                      </a:lnTo>
                      <a:lnTo>
                        <a:pt x="19382" y="329"/>
                      </a:lnTo>
                      <a:lnTo>
                        <a:pt x="19138" y="252"/>
                      </a:lnTo>
                      <a:lnTo>
                        <a:pt x="18827" y="177"/>
                      </a:lnTo>
                      <a:lnTo>
                        <a:pt x="18515" y="152"/>
                      </a:lnTo>
                      <a:lnTo>
                        <a:pt x="17059" y="76"/>
                      </a:lnTo>
                      <a:lnTo>
                        <a:pt x="15740" y="25"/>
                      </a:lnTo>
                      <a:lnTo>
                        <a:pt x="14423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2" name="Google Shape;516;p45"/>
                <p:cNvSpPr/>
                <p:nvPr/>
              </p:nvSpPr>
              <p:spPr>
                <a:xfrm>
                  <a:off x="614832" y="417447"/>
                  <a:ext cx="581772" cy="7933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396" y="7894"/>
                      </a:moveTo>
                      <a:lnTo>
                        <a:pt x="12869" y="8897"/>
                      </a:lnTo>
                      <a:lnTo>
                        <a:pt x="14552" y="9952"/>
                      </a:lnTo>
                      <a:lnTo>
                        <a:pt x="15394" y="10466"/>
                      </a:lnTo>
                      <a:lnTo>
                        <a:pt x="16165" y="10877"/>
                      </a:lnTo>
                      <a:lnTo>
                        <a:pt x="16831" y="11211"/>
                      </a:lnTo>
                      <a:lnTo>
                        <a:pt x="17077" y="11340"/>
                      </a:lnTo>
                      <a:lnTo>
                        <a:pt x="17322" y="11417"/>
                      </a:lnTo>
                      <a:lnTo>
                        <a:pt x="16867" y="11340"/>
                      </a:lnTo>
                      <a:lnTo>
                        <a:pt x="16411" y="11237"/>
                      </a:lnTo>
                      <a:lnTo>
                        <a:pt x="15920" y="11083"/>
                      </a:lnTo>
                      <a:lnTo>
                        <a:pt x="15464" y="10877"/>
                      </a:lnTo>
                      <a:lnTo>
                        <a:pt x="15008" y="10671"/>
                      </a:lnTo>
                      <a:lnTo>
                        <a:pt x="14588" y="10440"/>
                      </a:lnTo>
                      <a:lnTo>
                        <a:pt x="13746" y="9926"/>
                      </a:lnTo>
                      <a:lnTo>
                        <a:pt x="12975" y="9360"/>
                      </a:lnTo>
                      <a:lnTo>
                        <a:pt x="12308" y="8820"/>
                      </a:lnTo>
                      <a:lnTo>
                        <a:pt x="11782" y="8306"/>
                      </a:lnTo>
                      <a:lnTo>
                        <a:pt x="11396" y="7894"/>
                      </a:lnTo>
                      <a:close/>
                      <a:moveTo>
                        <a:pt x="8662" y="5760"/>
                      </a:moveTo>
                      <a:lnTo>
                        <a:pt x="10099" y="7509"/>
                      </a:lnTo>
                      <a:lnTo>
                        <a:pt x="10905" y="8434"/>
                      </a:lnTo>
                      <a:lnTo>
                        <a:pt x="11677" y="9334"/>
                      </a:lnTo>
                      <a:lnTo>
                        <a:pt x="12448" y="10183"/>
                      </a:lnTo>
                      <a:lnTo>
                        <a:pt x="13184" y="10903"/>
                      </a:lnTo>
                      <a:lnTo>
                        <a:pt x="13781" y="11494"/>
                      </a:lnTo>
                      <a:lnTo>
                        <a:pt x="14272" y="11931"/>
                      </a:lnTo>
                      <a:lnTo>
                        <a:pt x="13746" y="11623"/>
                      </a:lnTo>
                      <a:lnTo>
                        <a:pt x="13220" y="11263"/>
                      </a:lnTo>
                      <a:lnTo>
                        <a:pt x="12694" y="10877"/>
                      </a:lnTo>
                      <a:lnTo>
                        <a:pt x="12203" y="10466"/>
                      </a:lnTo>
                      <a:lnTo>
                        <a:pt x="11747" y="10054"/>
                      </a:lnTo>
                      <a:lnTo>
                        <a:pt x="11292" y="9591"/>
                      </a:lnTo>
                      <a:lnTo>
                        <a:pt x="10871" y="9154"/>
                      </a:lnTo>
                      <a:lnTo>
                        <a:pt x="10485" y="8691"/>
                      </a:lnTo>
                      <a:lnTo>
                        <a:pt x="10134" y="8228"/>
                      </a:lnTo>
                      <a:lnTo>
                        <a:pt x="9818" y="7791"/>
                      </a:lnTo>
                      <a:lnTo>
                        <a:pt x="9258" y="6969"/>
                      </a:lnTo>
                      <a:lnTo>
                        <a:pt x="8872" y="6274"/>
                      </a:lnTo>
                      <a:lnTo>
                        <a:pt x="8766" y="5992"/>
                      </a:lnTo>
                      <a:lnTo>
                        <a:pt x="8662" y="5760"/>
                      </a:lnTo>
                      <a:close/>
                      <a:moveTo>
                        <a:pt x="11642" y="0"/>
                      </a:moveTo>
                      <a:lnTo>
                        <a:pt x="9888" y="154"/>
                      </a:lnTo>
                      <a:lnTo>
                        <a:pt x="9538" y="206"/>
                      </a:lnTo>
                      <a:lnTo>
                        <a:pt x="9152" y="257"/>
                      </a:lnTo>
                      <a:lnTo>
                        <a:pt x="8837" y="360"/>
                      </a:lnTo>
                      <a:lnTo>
                        <a:pt x="8486" y="488"/>
                      </a:lnTo>
                      <a:lnTo>
                        <a:pt x="8205" y="617"/>
                      </a:lnTo>
                      <a:lnTo>
                        <a:pt x="7925" y="772"/>
                      </a:lnTo>
                      <a:lnTo>
                        <a:pt x="7645" y="952"/>
                      </a:lnTo>
                      <a:lnTo>
                        <a:pt x="7399" y="1131"/>
                      </a:lnTo>
                      <a:lnTo>
                        <a:pt x="7189" y="1337"/>
                      </a:lnTo>
                      <a:lnTo>
                        <a:pt x="6979" y="1568"/>
                      </a:lnTo>
                      <a:lnTo>
                        <a:pt x="6803" y="1800"/>
                      </a:lnTo>
                      <a:lnTo>
                        <a:pt x="6662" y="2031"/>
                      </a:lnTo>
                      <a:lnTo>
                        <a:pt x="6558" y="2289"/>
                      </a:lnTo>
                      <a:lnTo>
                        <a:pt x="6487" y="2546"/>
                      </a:lnTo>
                      <a:lnTo>
                        <a:pt x="6417" y="2803"/>
                      </a:lnTo>
                      <a:lnTo>
                        <a:pt x="6417" y="3240"/>
                      </a:lnTo>
                      <a:lnTo>
                        <a:pt x="6382" y="3472"/>
                      </a:lnTo>
                      <a:lnTo>
                        <a:pt x="6312" y="3703"/>
                      </a:lnTo>
                      <a:lnTo>
                        <a:pt x="6102" y="4294"/>
                      </a:lnTo>
                      <a:lnTo>
                        <a:pt x="5962" y="4603"/>
                      </a:lnTo>
                      <a:lnTo>
                        <a:pt x="5856" y="4937"/>
                      </a:lnTo>
                      <a:lnTo>
                        <a:pt x="5786" y="5271"/>
                      </a:lnTo>
                      <a:lnTo>
                        <a:pt x="5751" y="5606"/>
                      </a:lnTo>
                      <a:lnTo>
                        <a:pt x="5786" y="5811"/>
                      </a:lnTo>
                      <a:lnTo>
                        <a:pt x="5821" y="6017"/>
                      </a:lnTo>
                      <a:lnTo>
                        <a:pt x="5891" y="6249"/>
                      </a:lnTo>
                      <a:lnTo>
                        <a:pt x="5996" y="6429"/>
                      </a:lnTo>
                      <a:lnTo>
                        <a:pt x="6137" y="6634"/>
                      </a:lnTo>
                      <a:lnTo>
                        <a:pt x="6347" y="6814"/>
                      </a:lnTo>
                      <a:lnTo>
                        <a:pt x="6592" y="6994"/>
                      </a:lnTo>
                      <a:lnTo>
                        <a:pt x="6908" y="7174"/>
                      </a:lnTo>
                      <a:lnTo>
                        <a:pt x="6943" y="7766"/>
                      </a:lnTo>
                      <a:lnTo>
                        <a:pt x="6979" y="8434"/>
                      </a:lnTo>
                      <a:lnTo>
                        <a:pt x="6943" y="9977"/>
                      </a:lnTo>
                      <a:lnTo>
                        <a:pt x="6908" y="11700"/>
                      </a:lnTo>
                      <a:lnTo>
                        <a:pt x="6908" y="12651"/>
                      </a:lnTo>
                      <a:lnTo>
                        <a:pt x="6628" y="12960"/>
                      </a:lnTo>
                      <a:lnTo>
                        <a:pt x="6242" y="13294"/>
                      </a:lnTo>
                      <a:lnTo>
                        <a:pt x="5856" y="13603"/>
                      </a:lnTo>
                      <a:lnTo>
                        <a:pt x="5400" y="13911"/>
                      </a:lnTo>
                      <a:lnTo>
                        <a:pt x="4909" y="14220"/>
                      </a:lnTo>
                      <a:lnTo>
                        <a:pt x="4383" y="14529"/>
                      </a:lnTo>
                      <a:lnTo>
                        <a:pt x="3332" y="15094"/>
                      </a:lnTo>
                      <a:lnTo>
                        <a:pt x="2279" y="15685"/>
                      </a:lnTo>
                      <a:lnTo>
                        <a:pt x="1789" y="15994"/>
                      </a:lnTo>
                      <a:lnTo>
                        <a:pt x="1332" y="16277"/>
                      </a:lnTo>
                      <a:lnTo>
                        <a:pt x="912" y="16585"/>
                      </a:lnTo>
                      <a:lnTo>
                        <a:pt x="526" y="16868"/>
                      </a:lnTo>
                      <a:lnTo>
                        <a:pt x="246" y="17177"/>
                      </a:lnTo>
                      <a:lnTo>
                        <a:pt x="0" y="17486"/>
                      </a:lnTo>
                      <a:lnTo>
                        <a:pt x="176" y="17280"/>
                      </a:lnTo>
                      <a:lnTo>
                        <a:pt x="351" y="17100"/>
                      </a:lnTo>
                      <a:lnTo>
                        <a:pt x="561" y="16920"/>
                      </a:lnTo>
                      <a:lnTo>
                        <a:pt x="806" y="16766"/>
                      </a:lnTo>
                      <a:lnTo>
                        <a:pt x="1053" y="16637"/>
                      </a:lnTo>
                      <a:lnTo>
                        <a:pt x="1368" y="16534"/>
                      </a:lnTo>
                      <a:lnTo>
                        <a:pt x="1648" y="16431"/>
                      </a:lnTo>
                      <a:lnTo>
                        <a:pt x="1964" y="16380"/>
                      </a:lnTo>
                      <a:lnTo>
                        <a:pt x="2525" y="16328"/>
                      </a:lnTo>
                      <a:lnTo>
                        <a:pt x="3121" y="16303"/>
                      </a:lnTo>
                      <a:lnTo>
                        <a:pt x="3787" y="16328"/>
                      </a:lnTo>
                      <a:lnTo>
                        <a:pt x="4453" y="16354"/>
                      </a:lnTo>
                      <a:lnTo>
                        <a:pt x="5856" y="16483"/>
                      </a:lnTo>
                      <a:lnTo>
                        <a:pt x="7154" y="16611"/>
                      </a:lnTo>
                      <a:lnTo>
                        <a:pt x="7749" y="16663"/>
                      </a:lnTo>
                      <a:lnTo>
                        <a:pt x="8275" y="16688"/>
                      </a:lnTo>
                      <a:lnTo>
                        <a:pt x="8592" y="16663"/>
                      </a:lnTo>
                      <a:lnTo>
                        <a:pt x="8872" y="16637"/>
                      </a:lnTo>
                      <a:lnTo>
                        <a:pt x="9538" y="16560"/>
                      </a:lnTo>
                      <a:lnTo>
                        <a:pt x="10239" y="16534"/>
                      </a:lnTo>
                      <a:lnTo>
                        <a:pt x="10905" y="16560"/>
                      </a:lnTo>
                      <a:lnTo>
                        <a:pt x="11571" y="16611"/>
                      </a:lnTo>
                      <a:lnTo>
                        <a:pt x="12834" y="16868"/>
                      </a:lnTo>
                      <a:lnTo>
                        <a:pt x="13465" y="17049"/>
                      </a:lnTo>
                      <a:lnTo>
                        <a:pt x="14026" y="17254"/>
                      </a:lnTo>
                      <a:lnTo>
                        <a:pt x="14588" y="17486"/>
                      </a:lnTo>
                      <a:lnTo>
                        <a:pt x="15114" y="17743"/>
                      </a:lnTo>
                      <a:lnTo>
                        <a:pt x="15569" y="18026"/>
                      </a:lnTo>
                      <a:lnTo>
                        <a:pt x="15990" y="18334"/>
                      </a:lnTo>
                      <a:lnTo>
                        <a:pt x="16341" y="18643"/>
                      </a:lnTo>
                      <a:lnTo>
                        <a:pt x="16621" y="18977"/>
                      </a:lnTo>
                      <a:lnTo>
                        <a:pt x="16831" y="19311"/>
                      </a:lnTo>
                      <a:lnTo>
                        <a:pt x="16972" y="19645"/>
                      </a:lnTo>
                      <a:lnTo>
                        <a:pt x="17042" y="19826"/>
                      </a:lnTo>
                      <a:lnTo>
                        <a:pt x="17042" y="20340"/>
                      </a:lnTo>
                      <a:lnTo>
                        <a:pt x="16972" y="20545"/>
                      </a:lnTo>
                      <a:lnTo>
                        <a:pt x="16867" y="20725"/>
                      </a:lnTo>
                      <a:lnTo>
                        <a:pt x="16761" y="20906"/>
                      </a:lnTo>
                      <a:lnTo>
                        <a:pt x="16586" y="21085"/>
                      </a:lnTo>
                      <a:lnTo>
                        <a:pt x="16411" y="21240"/>
                      </a:lnTo>
                      <a:lnTo>
                        <a:pt x="16235" y="21368"/>
                      </a:lnTo>
                      <a:lnTo>
                        <a:pt x="16025" y="21497"/>
                      </a:lnTo>
                      <a:lnTo>
                        <a:pt x="15780" y="21600"/>
                      </a:lnTo>
                      <a:lnTo>
                        <a:pt x="16446" y="21497"/>
                      </a:lnTo>
                      <a:lnTo>
                        <a:pt x="17112" y="21368"/>
                      </a:lnTo>
                      <a:lnTo>
                        <a:pt x="17708" y="21188"/>
                      </a:lnTo>
                      <a:lnTo>
                        <a:pt x="18269" y="21009"/>
                      </a:lnTo>
                      <a:lnTo>
                        <a:pt x="18795" y="20803"/>
                      </a:lnTo>
                      <a:lnTo>
                        <a:pt x="19251" y="20571"/>
                      </a:lnTo>
                      <a:lnTo>
                        <a:pt x="19707" y="20288"/>
                      </a:lnTo>
                      <a:lnTo>
                        <a:pt x="20093" y="20006"/>
                      </a:lnTo>
                      <a:lnTo>
                        <a:pt x="20444" y="19671"/>
                      </a:lnTo>
                      <a:lnTo>
                        <a:pt x="20723" y="19311"/>
                      </a:lnTo>
                      <a:lnTo>
                        <a:pt x="21004" y="18926"/>
                      </a:lnTo>
                      <a:lnTo>
                        <a:pt x="21215" y="18489"/>
                      </a:lnTo>
                      <a:lnTo>
                        <a:pt x="21355" y="18026"/>
                      </a:lnTo>
                      <a:lnTo>
                        <a:pt x="21495" y="17537"/>
                      </a:lnTo>
                      <a:lnTo>
                        <a:pt x="21565" y="16997"/>
                      </a:lnTo>
                      <a:lnTo>
                        <a:pt x="21600" y="16431"/>
                      </a:lnTo>
                      <a:lnTo>
                        <a:pt x="21565" y="15994"/>
                      </a:lnTo>
                      <a:lnTo>
                        <a:pt x="21530" y="15532"/>
                      </a:lnTo>
                      <a:lnTo>
                        <a:pt x="21495" y="15274"/>
                      </a:lnTo>
                      <a:lnTo>
                        <a:pt x="21425" y="14708"/>
                      </a:lnTo>
                      <a:lnTo>
                        <a:pt x="21285" y="14091"/>
                      </a:lnTo>
                      <a:lnTo>
                        <a:pt x="21110" y="13423"/>
                      </a:lnTo>
                      <a:lnTo>
                        <a:pt x="20899" y="12754"/>
                      </a:lnTo>
                      <a:lnTo>
                        <a:pt x="20057" y="13294"/>
                      </a:lnTo>
                      <a:lnTo>
                        <a:pt x="19216" y="13808"/>
                      </a:lnTo>
                      <a:lnTo>
                        <a:pt x="18304" y="14323"/>
                      </a:lnTo>
                      <a:lnTo>
                        <a:pt x="17393" y="14786"/>
                      </a:lnTo>
                      <a:lnTo>
                        <a:pt x="17147" y="14863"/>
                      </a:lnTo>
                      <a:lnTo>
                        <a:pt x="16901" y="14889"/>
                      </a:lnTo>
                      <a:lnTo>
                        <a:pt x="16656" y="14863"/>
                      </a:lnTo>
                      <a:lnTo>
                        <a:pt x="16480" y="14811"/>
                      </a:lnTo>
                      <a:lnTo>
                        <a:pt x="16271" y="14708"/>
                      </a:lnTo>
                      <a:lnTo>
                        <a:pt x="16130" y="14580"/>
                      </a:lnTo>
                      <a:lnTo>
                        <a:pt x="16060" y="14502"/>
                      </a:lnTo>
                      <a:lnTo>
                        <a:pt x="16025" y="14400"/>
                      </a:lnTo>
                      <a:lnTo>
                        <a:pt x="15990" y="14297"/>
                      </a:lnTo>
                      <a:lnTo>
                        <a:pt x="15990" y="14065"/>
                      </a:lnTo>
                      <a:lnTo>
                        <a:pt x="16060" y="13963"/>
                      </a:lnTo>
                      <a:lnTo>
                        <a:pt x="16130" y="13886"/>
                      </a:lnTo>
                      <a:lnTo>
                        <a:pt x="16201" y="13783"/>
                      </a:lnTo>
                      <a:lnTo>
                        <a:pt x="16235" y="13757"/>
                      </a:lnTo>
                      <a:lnTo>
                        <a:pt x="17743" y="12446"/>
                      </a:lnTo>
                      <a:lnTo>
                        <a:pt x="18514" y="11803"/>
                      </a:lnTo>
                      <a:lnTo>
                        <a:pt x="19216" y="11134"/>
                      </a:lnTo>
                      <a:lnTo>
                        <a:pt x="19531" y="10826"/>
                      </a:lnTo>
                      <a:lnTo>
                        <a:pt x="19812" y="10492"/>
                      </a:lnTo>
                      <a:lnTo>
                        <a:pt x="20093" y="10157"/>
                      </a:lnTo>
                      <a:lnTo>
                        <a:pt x="20373" y="9823"/>
                      </a:lnTo>
                      <a:lnTo>
                        <a:pt x="20514" y="9565"/>
                      </a:lnTo>
                      <a:lnTo>
                        <a:pt x="20584" y="9309"/>
                      </a:lnTo>
                      <a:lnTo>
                        <a:pt x="20584" y="9206"/>
                      </a:lnTo>
                      <a:lnTo>
                        <a:pt x="20514" y="8846"/>
                      </a:lnTo>
                      <a:lnTo>
                        <a:pt x="20338" y="8126"/>
                      </a:lnTo>
                      <a:lnTo>
                        <a:pt x="20057" y="7432"/>
                      </a:lnTo>
                      <a:lnTo>
                        <a:pt x="19391" y="7714"/>
                      </a:lnTo>
                      <a:lnTo>
                        <a:pt x="18690" y="7997"/>
                      </a:lnTo>
                      <a:lnTo>
                        <a:pt x="18304" y="7380"/>
                      </a:lnTo>
                      <a:lnTo>
                        <a:pt x="17884" y="6737"/>
                      </a:lnTo>
                      <a:lnTo>
                        <a:pt x="17182" y="5452"/>
                      </a:lnTo>
                      <a:lnTo>
                        <a:pt x="16901" y="4809"/>
                      </a:lnTo>
                      <a:lnTo>
                        <a:pt x="16621" y="4217"/>
                      </a:lnTo>
                      <a:lnTo>
                        <a:pt x="16446" y="3677"/>
                      </a:lnTo>
                      <a:lnTo>
                        <a:pt x="16341" y="3189"/>
                      </a:lnTo>
                      <a:lnTo>
                        <a:pt x="16305" y="2906"/>
                      </a:lnTo>
                      <a:lnTo>
                        <a:pt x="16271" y="2571"/>
                      </a:lnTo>
                      <a:lnTo>
                        <a:pt x="16305" y="2160"/>
                      </a:lnTo>
                      <a:lnTo>
                        <a:pt x="16376" y="1723"/>
                      </a:lnTo>
                      <a:lnTo>
                        <a:pt x="16516" y="1312"/>
                      </a:lnTo>
                      <a:lnTo>
                        <a:pt x="16621" y="1106"/>
                      </a:lnTo>
                      <a:lnTo>
                        <a:pt x="16726" y="926"/>
                      </a:lnTo>
                      <a:lnTo>
                        <a:pt x="16831" y="746"/>
                      </a:lnTo>
                      <a:lnTo>
                        <a:pt x="17007" y="591"/>
                      </a:lnTo>
                      <a:lnTo>
                        <a:pt x="17182" y="437"/>
                      </a:lnTo>
                      <a:lnTo>
                        <a:pt x="17357" y="334"/>
                      </a:lnTo>
                      <a:lnTo>
                        <a:pt x="17568" y="231"/>
                      </a:lnTo>
                      <a:lnTo>
                        <a:pt x="17814" y="154"/>
                      </a:lnTo>
                      <a:lnTo>
                        <a:pt x="18094" y="103"/>
                      </a:lnTo>
                      <a:lnTo>
                        <a:pt x="18374" y="78"/>
                      </a:lnTo>
                      <a:lnTo>
                        <a:pt x="18690" y="103"/>
                      </a:lnTo>
                      <a:lnTo>
                        <a:pt x="18970" y="129"/>
                      </a:lnTo>
                      <a:lnTo>
                        <a:pt x="18480" y="78"/>
                      </a:lnTo>
                      <a:lnTo>
                        <a:pt x="17007" y="0"/>
                      </a:lnTo>
                      <a:lnTo>
                        <a:pt x="16165" y="180"/>
                      </a:lnTo>
                      <a:lnTo>
                        <a:pt x="15359" y="386"/>
                      </a:lnTo>
                      <a:lnTo>
                        <a:pt x="14588" y="617"/>
                      </a:lnTo>
                      <a:lnTo>
                        <a:pt x="13816" y="900"/>
                      </a:lnTo>
                      <a:lnTo>
                        <a:pt x="13080" y="1234"/>
                      </a:lnTo>
                      <a:lnTo>
                        <a:pt x="12378" y="1594"/>
                      </a:lnTo>
                      <a:lnTo>
                        <a:pt x="11712" y="1980"/>
                      </a:lnTo>
                      <a:lnTo>
                        <a:pt x="11081" y="2392"/>
                      </a:lnTo>
                      <a:lnTo>
                        <a:pt x="10871" y="2108"/>
                      </a:lnTo>
                      <a:lnTo>
                        <a:pt x="10765" y="1826"/>
                      </a:lnTo>
                      <a:lnTo>
                        <a:pt x="10660" y="1568"/>
                      </a:lnTo>
                      <a:lnTo>
                        <a:pt x="10660" y="1106"/>
                      </a:lnTo>
                      <a:lnTo>
                        <a:pt x="10730" y="900"/>
                      </a:lnTo>
                      <a:lnTo>
                        <a:pt x="10800" y="746"/>
                      </a:lnTo>
                      <a:lnTo>
                        <a:pt x="10905" y="566"/>
                      </a:lnTo>
                      <a:lnTo>
                        <a:pt x="11011" y="437"/>
                      </a:lnTo>
                      <a:lnTo>
                        <a:pt x="11151" y="334"/>
                      </a:lnTo>
                      <a:lnTo>
                        <a:pt x="11362" y="129"/>
                      </a:lnTo>
                      <a:lnTo>
                        <a:pt x="11571" y="26"/>
                      </a:lnTo>
                      <a:lnTo>
                        <a:pt x="11642" y="0"/>
                      </a:lnTo>
                      <a:close/>
                    </a:path>
                  </a:pathLst>
                </a:custGeom>
                <a:solidFill>
                  <a:srgbClr val="BDD6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3" name="Google Shape;520;p45"/>
                <p:cNvSpPr/>
                <p:nvPr/>
              </p:nvSpPr>
              <p:spPr>
                <a:xfrm>
                  <a:off x="606125" y="1059671"/>
                  <a:ext cx="12701" cy="160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8662" y="10172"/>
                      </a:lnTo>
                      <a:lnTo>
                        <a:pt x="7785" y="11170"/>
                      </a:lnTo>
                      <a:lnTo>
                        <a:pt x="21600" y="0"/>
                      </a:lnTo>
                      <a:close/>
                      <a:moveTo>
                        <a:pt x="7785" y="11170"/>
                      </a:moveTo>
                      <a:lnTo>
                        <a:pt x="4276" y="13971"/>
                      </a:lnTo>
                      <a:lnTo>
                        <a:pt x="2193" y="17801"/>
                      </a:lnTo>
                      <a:lnTo>
                        <a:pt x="7785" y="11170"/>
                      </a:lnTo>
                      <a:close/>
                      <a:moveTo>
                        <a:pt x="2193" y="17801"/>
                      </a:moveTo>
                      <a:lnTo>
                        <a:pt x="0" y="20345"/>
                      </a:lnTo>
                      <a:lnTo>
                        <a:pt x="0" y="21600"/>
                      </a:lnTo>
                      <a:lnTo>
                        <a:pt x="2193" y="17801"/>
                      </a:lnTo>
                      <a:close/>
                    </a:path>
                  </a:pathLst>
                </a:custGeom>
                <a:solidFill>
                  <a:srgbClr val="BDD6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4" name="Google Shape;522;p45"/>
                <p:cNvSpPr/>
                <p:nvPr/>
              </p:nvSpPr>
              <p:spPr>
                <a:xfrm>
                  <a:off x="788605" y="1210575"/>
                  <a:ext cx="251235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9165" y="8295"/>
                      </a:lnTo>
                      <a:lnTo>
                        <a:pt x="16647" y="14947"/>
                      </a:lnTo>
                      <a:lnTo>
                        <a:pt x="13805" y="18274"/>
                      </a:lnTo>
                      <a:lnTo>
                        <a:pt x="8527" y="18274"/>
                      </a:lnTo>
                      <a:lnTo>
                        <a:pt x="6090" y="16589"/>
                      </a:lnTo>
                      <a:lnTo>
                        <a:pt x="895" y="9937"/>
                      </a:lnTo>
                      <a:lnTo>
                        <a:pt x="0" y="9937"/>
                      </a:lnTo>
                      <a:lnTo>
                        <a:pt x="812" y="11621"/>
                      </a:lnTo>
                      <a:lnTo>
                        <a:pt x="7065" y="18274"/>
                      </a:lnTo>
                      <a:lnTo>
                        <a:pt x="9988" y="21600"/>
                      </a:lnTo>
                      <a:lnTo>
                        <a:pt x="12668" y="21600"/>
                      </a:lnTo>
                      <a:lnTo>
                        <a:pt x="16240" y="19916"/>
                      </a:lnTo>
                      <a:lnTo>
                        <a:pt x="17945" y="18274"/>
                      </a:lnTo>
                      <a:lnTo>
                        <a:pt x="19488" y="14947"/>
                      </a:lnTo>
                      <a:lnTo>
                        <a:pt x="20057" y="11621"/>
                      </a:lnTo>
                      <a:lnTo>
                        <a:pt x="20625" y="9937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5" name="Google Shape;524;p45"/>
                <p:cNvSpPr/>
                <p:nvPr/>
              </p:nvSpPr>
              <p:spPr>
                <a:xfrm>
                  <a:off x="610119" y="1016227"/>
                  <a:ext cx="463715" cy="2049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135" y="0"/>
                      </a:moveTo>
                      <a:lnTo>
                        <a:pt x="3388" y="98"/>
                      </a:lnTo>
                      <a:lnTo>
                        <a:pt x="2683" y="298"/>
                      </a:lnTo>
                      <a:lnTo>
                        <a:pt x="2288" y="497"/>
                      </a:lnTo>
                      <a:lnTo>
                        <a:pt x="1936" y="895"/>
                      </a:lnTo>
                      <a:lnTo>
                        <a:pt x="1540" y="1293"/>
                      </a:lnTo>
                      <a:lnTo>
                        <a:pt x="1231" y="1793"/>
                      </a:lnTo>
                      <a:lnTo>
                        <a:pt x="924" y="2388"/>
                      </a:lnTo>
                      <a:lnTo>
                        <a:pt x="660" y="3086"/>
                      </a:lnTo>
                      <a:lnTo>
                        <a:pt x="440" y="3782"/>
                      </a:lnTo>
                      <a:lnTo>
                        <a:pt x="220" y="4579"/>
                      </a:lnTo>
                      <a:lnTo>
                        <a:pt x="88" y="5375"/>
                      </a:lnTo>
                      <a:lnTo>
                        <a:pt x="0" y="6172"/>
                      </a:lnTo>
                      <a:lnTo>
                        <a:pt x="1540" y="2985"/>
                      </a:lnTo>
                      <a:lnTo>
                        <a:pt x="1804" y="2489"/>
                      </a:lnTo>
                      <a:lnTo>
                        <a:pt x="2112" y="2090"/>
                      </a:lnTo>
                      <a:lnTo>
                        <a:pt x="2464" y="1692"/>
                      </a:lnTo>
                      <a:lnTo>
                        <a:pt x="2816" y="1394"/>
                      </a:lnTo>
                      <a:lnTo>
                        <a:pt x="3255" y="1195"/>
                      </a:lnTo>
                      <a:lnTo>
                        <a:pt x="3695" y="996"/>
                      </a:lnTo>
                      <a:lnTo>
                        <a:pt x="4135" y="895"/>
                      </a:lnTo>
                      <a:lnTo>
                        <a:pt x="5279" y="895"/>
                      </a:lnTo>
                      <a:lnTo>
                        <a:pt x="5895" y="1094"/>
                      </a:lnTo>
                      <a:lnTo>
                        <a:pt x="6554" y="1394"/>
                      </a:lnTo>
                      <a:lnTo>
                        <a:pt x="7214" y="1891"/>
                      </a:lnTo>
                      <a:lnTo>
                        <a:pt x="7830" y="2388"/>
                      </a:lnTo>
                      <a:lnTo>
                        <a:pt x="8447" y="3184"/>
                      </a:lnTo>
                      <a:lnTo>
                        <a:pt x="9018" y="3981"/>
                      </a:lnTo>
                      <a:lnTo>
                        <a:pt x="9546" y="4977"/>
                      </a:lnTo>
                      <a:lnTo>
                        <a:pt x="9942" y="5872"/>
                      </a:lnTo>
                      <a:lnTo>
                        <a:pt x="10294" y="6966"/>
                      </a:lnTo>
                      <a:lnTo>
                        <a:pt x="10338" y="7166"/>
                      </a:lnTo>
                      <a:lnTo>
                        <a:pt x="10382" y="7166"/>
                      </a:lnTo>
                      <a:lnTo>
                        <a:pt x="10602" y="8063"/>
                      </a:lnTo>
                      <a:lnTo>
                        <a:pt x="10778" y="8958"/>
                      </a:lnTo>
                      <a:lnTo>
                        <a:pt x="10910" y="9755"/>
                      </a:lnTo>
                      <a:lnTo>
                        <a:pt x="10954" y="10650"/>
                      </a:lnTo>
                      <a:lnTo>
                        <a:pt x="10954" y="12342"/>
                      </a:lnTo>
                      <a:lnTo>
                        <a:pt x="10866" y="13239"/>
                      </a:lnTo>
                      <a:lnTo>
                        <a:pt x="10778" y="14034"/>
                      </a:lnTo>
                      <a:lnTo>
                        <a:pt x="10426" y="15627"/>
                      </a:lnTo>
                      <a:lnTo>
                        <a:pt x="10251" y="16424"/>
                      </a:lnTo>
                      <a:lnTo>
                        <a:pt x="9987" y="17220"/>
                      </a:lnTo>
                      <a:lnTo>
                        <a:pt x="9458" y="18615"/>
                      </a:lnTo>
                      <a:lnTo>
                        <a:pt x="8887" y="20007"/>
                      </a:lnTo>
                      <a:lnTo>
                        <a:pt x="8314" y="21101"/>
                      </a:lnTo>
                      <a:lnTo>
                        <a:pt x="8799" y="21101"/>
                      </a:lnTo>
                      <a:lnTo>
                        <a:pt x="11613" y="21499"/>
                      </a:lnTo>
                      <a:lnTo>
                        <a:pt x="12934" y="21600"/>
                      </a:lnTo>
                      <a:lnTo>
                        <a:pt x="15793" y="21600"/>
                      </a:lnTo>
                      <a:lnTo>
                        <a:pt x="17333" y="21401"/>
                      </a:lnTo>
                      <a:lnTo>
                        <a:pt x="18697" y="21002"/>
                      </a:lnTo>
                      <a:lnTo>
                        <a:pt x="20017" y="20506"/>
                      </a:lnTo>
                      <a:lnTo>
                        <a:pt x="20324" y="20107"/>
                      </a:lnTo>
                      <a:lnTo>
                        <a:pt x="20588" y="19608"/>
                      </a:lnTo>
                      <a:lnTo>
                        <a:pt x="20809" y="19111"/>
                      </a:lnTo>
                      <a:lnTo>
                        <a:pt x="21028" y="18514"/>
                      </a:lnTo>
                      <a:lnTo>
                        <a:pt x="21248" y="17818"/>
                      </a:lnTo>
                      <a:lnTo>
                        <a:pt x="21380" y="17120"/>
                      </a:lnTo>
                      <a:lnTo>
                        <a:pt x="21512" y="16424"/>
                      </a:lnTo>
                      <a:lnTo>
                        <a:pt x="21600" y="15627"/>
                      </a:lnTo>
                      <a:lnTo>
                        <a:pt x="21600" y="13638"/>
                      </a:lnTo>
                      <a:lnTo>
                        <a:pt x="21512" y="12939"/>
                      </a:lnTo>
                      <a:lnTo>
                        <a:pt x="21336" y="11646"/>
                      </a:lnTo>
                      <a:lnTo>
                        <a:pt x="21072" y="10352"/>
                      </a:lnTo>
                      <a:lnTo>
                        <a:pt x="20721" y="9059"/>
                      </a:lnTo>
                      <a:lnTo>
                        <a:pt x="20281" y="7864"/>
                      </a:lnTo>
                      <a:lnTo>
                        <a:pt x="19752" y="6669"/>
                      </a:lnTo>
                      <a:lnTo>
                        <a:pt x="19181" y="5575"/>
                      </a:lnTo>
                      <a:lnTo>
                        <a:pt x="18521" y="4579"/>
                      </a:lnTo>
                      <a:lnTo>
                        <a:pt x="17817" y="3684"/>
                      </a:lnTo>
                      <a:lnTo>
                        <a:pt x="17113" y="2887"/>
                      </a:lnTo>
                      <a:lnTo>
                        <a:pt x="16321" y="2188"/>
                      </a:lnTo>
                      <a:lnTo>
                        <a:pt x="14737" y="1195"/>
                      </a:lnTo>
                      <a:lnTo>
                        <a:pt x="13901" y="996"/>
                      </a:lnTo>
                      <a:lnTo>
                        <a:pt x="13065" y="895"/>
                      </a:lnTo>
                      <a:lnTo>
                        <a:pt x="12186" y="996"/>
                      </a:lnTo>
                      <a:lnTo>
                        <a:pt x="11350" y="1293"/>
                      </a:lnTo>
                      <a:lnTo>
                        <a:pt x="10998" y="1394"/>
                      </a:lnTo>
                      <a:lnTo>
                        <a:pt x="10602" y="1493"/>
                      </a:lnTo>
                      <a:lnTo>
                        <a:pt x="9942" y="1394"/>
                      </a:lnTo>
                      <a:lnTo>
                        <a:pt x="9194" y="1195"/>
                      </a:lnTo>
                      <a:lnTo>
                        <a:pt x="7566" y="696"/>
                      </a:lnTo>
                      <a:lnTo>
                        <a:pt x="5807" y="199"/>
                      </a:lnTo>
                      <a:lnTo>
                        <a:pt x="4971" y="98"/>
                      </a:lnTo>
                      <a:lnTo>
                        <a:pt x="4135" y="0"/>
                      </a:lnTo>
                      <a:close/>
                    </a:path>
                  </a:pathLst>
                </a:custGeom>
                <a:solidFill>
                  <a:srgbClr val="A3C56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6" name="Google Shape;526;p45"/>
                <p:cNvSpPr/>
                <p:nvPr/>
              </p:nvSpPr>
              <p:spPr>
                <a:xfrm>
                  <a:off x="921781" y="707388"/>
                  <a:ext cx="159612" cy="1293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405" y="2524"/>
                      </a:lnTo>
                      <a:lnTo>
                        <a:pt x="3322" y="5675"/>
                      </a:lnTo>
                      <a:lnTo>
                        <a:pt x="5753" y="8989"/>
                      </a:lnTo>
                      <a:lnTo>
                        <a:pt x="8563" y="12455"/>
                      </a:lnTo>
                      <a:lnTo>
                        <a:pt x="11632" y="15610"/>
                      </a:lnTo>
                      <a:lnTo>
                        <a:pt x="13163" y="17028"/>
                      </a:lnTo>
                      <a:lnTo>
                        <a:pt x="14827" y="18290"/>
                      </a:lnTo>
                      <a:lnTo>
                        <a:pt x="16488" y="19551"/>
                      </a:lnTo>
                      <a:lnTo>
                        <a:pt x="18278" y="20498"/>
                      </a:lnTo>
                      <a:lnTo>
                        <a:pt x="19939" y="21125"/>
                      </a:lnTo>
                      <a:lnTo>
                        <a:pt x="21600" y="21600"/>
                      </a:lnTo>
                      <a:lnTo>
                        <a:pt x="20706" y="21125"/>
                      </a:lnTo>
                      <a:lnTo>
                        <a:pt x="19810" y="20338"/>
                      </a:lnTo>
                      <a:lnTo>
                        <a:pt x="17382" y="18290"/>
                      </a:lnTo>
                      <a:lnTo>
                        <a:pt x="14572" y="15766"/>
                      </a:lnTo>
                      <a:lnTo>
                        <a:pt x="11503" y="12615"/>
                      </a:lnTo>
                      <a:lnTo>
                        <a:pt x="5368" y="6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0CE8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7" name="Google Shape;528;p45"/>
                <p:cNvSpPr/>
                <p:nvPr/>
              </p:nvSpPr>
              <p:spPr>
                <a:xfrm>
                  <a:off x="848124" y="628994"/>
                  <a:ext cx="151095" cy="2266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404" y="812"/>
                      </a:lnTo>
                      <a:lnTo>
                        <a:pt x="811" y="1801"/>
                      </a:lnTo>
                      <a:lnTo>
                        <a:pt x="2295" y="4231"/>
                      </a:lnTo>
                      <a:lnTo>
                        <a:pt x="4453" y="7110"/>
                      </a:lnTo>
                      <a:lnTo>
                        <a:pt x="5670" y="8640"/>
                      </a:lnTo>
                      <a:lnTo>
                        <a:pt x="7021" y="10261"/>
                      </a:lnTo>
                      <a:lnTo>
                        <a:pt x="8505" y="11882"/>
                      </a:lnTo>
                      <a:lnTo>
                        <a:pt x="10126" y="13411"/>
                      </a:lnTo>
                      <a:lnTo>
                        <a:pt x="11881" y="15030"/>
                      </a:lnTo>
                      <a:lnTo>
                        <a:pt x="13635" y="16471"/>
                      </a:lnTo>
                      <a:lnTo>
                        <a:pt x="15526" y="17911"/>
                      </a:lnTo>
                      <a:lnTo>
                        <a:pt x="17551" y="19261"/>
                      </a:lnTo>
                      <a:lnTo>
                        <a:pt x="19575" y="20522"/>
                      </a:lnTo>
                      <a:lnTo>
                        <a:pt x="21600" y="21600"/>
                      </a:lnTo>
                      <a:lnTo>
                        <a:pt x="19712" y="20070"/>
                      </a:lnTo>
                      <a:lnTo>
                        <a:pt x="17414" y="18000"/>
                      </a:lnTo>
                      <a:lnTo>
                        <a:pt x="14579" y="15481"/>
                      </a:lnTo>
                      <a:lnTo>
                        <a:pt x="11611" y="12511"/>
                      </a:lnTo>
                      <a:lnTo>
                        <a:pt x="8639" y="9360"/>
                      </a:lnTo>
                      <a:lnTo>
                        <a:pt x="5533" y="61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0CE8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08" name="Google Shape;530;p45"/>
                <p:cNvSpPr/>
                <p:nvPr/>
              </p:nvSpPr>
              <p:spPr>
                <a:xfrm>
                  <a:off x="0" y="1024720"/>
                  <a:ext cx="845278" cy="8811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028" y="0"/>
                      </a:moveTo>
                      <a:lnTo>
                        <a:pt x="17715" y="23"/>
                      </a:lnTo>
                      <a:lnTo>
                        <a:pt x="17401" y="70"/>
                      </a:lnTo>
                      <a:lnTo>
                        <a:pt x="17111" y="139"/>
                      </a:lnTo>
                      <a:lnTo>
                        <a:pt x="16846" y="232"/>
                      </a:lnTo>
                      <a:lnTo>
                        <a:pt x="16628" y="347"/>
                      </a:lnTo>
                      <a:lnTo>
                        <a:pt x="16436" y="486"/>
                      </a:lnTo>
                      <a:lnTo>
                        <a:pt x="15108" y="1667"/>
                      </a:lnTo>
                      <a:lnTo>
                        <a:pt x="13515" y="3079"/>
                      </a:lnTo>
                      <a:lnTo>
                        <a:pt x="12671" y="3820"/>
                      </a:lnTo>
                      <a:lnTo>
                        <a:pt x="11874" y="4584"/>
                      </a:lnTo>
                      <a:lnTo>
                        <a:pt x="11126" y="5325"/>
                      </a:lnTo>
                      <a:lnTo>
                        <a:pt x="10426" y="6042"/>
                      </a:lnTo>
                      <a:lnTo>
                        <a:pt x="10233" y="6274"/>
                      </a:lnTo>
                      <a:lnTo>
                        <a:pt x="10040" y="6552"/>
                      </a:lnTo>
                      <a:lnTo>
                        <a:pt x="9606" y="7131"/>
                      </a:lnTo>
                      <a:lnTo>
                        <a:pt x="9195" y="7802"/>
                      </a:lnTo>
                      <a:lnTo>
                        <a:pt x="8761" y="8566"/>
                      </a:lnTo>
                      <a:lnTo>
                        <a:pt x="8327" y="9353"/>
                      </a:lnTo>
                      <a:lnTo>
                        <a:pt x="7892" y="10210"/>
                      </a:lnTo>
                      <a:lnTo>
                        <a:pt x="7482" y="11090"/>
                      </a:lnTo>
                      <a:lnTo>
                        <a:pt x="7072" y="11992"/>
                      </a:lnTo>
                      <a:lnTo>
                        <a:pt x="6275" y="13775"/>
                      </a:lnTo>
                      <a:lnTo>
                        <a:pt x="5575" y="15442"/>
                      </a:lnTo>
                      <a:lnTo>
                        <a:pt x="4537" y="18012"/>
                      </a:lnTo>
                      <a:lnTo>
                        <a:pt x="4441" y="18220"/>
                      </a:lnTo>
                      <a:lnTo>
                        <a:pt x="4320" y="18429"/>
                      </a:lnTo>
                      <a:lnTo>
                        <a:pt x="4151" y="18637"/>
                      </a:lnTo>
                      <a:lnTo>
                        <a:pt x="3982" y="18822"/>
                      </a:lnTo>
                      <a:lnTo>
                        <a:pt x="3765" y="19007"/>
                      </a:lnTo>
                      <a:lnTo>
                        <a:pt x="3524" y="19192"/>
                      </a:lnTo>
                      <a:lnTo>
                        <a:pt x="3258" y="19355"/>
                      </a:lnTo>
                      <a:lnTo>
                        <a:pt x="2993" y="19516"/>
                      </a:lnTo>
                      <a:lnTo>
                        <a:pt x="2703" y="19655"/>
                      </a:lnTo>
                      <a:lnTo>
                        <a:pt x="2390" y="19771"/>
                      </a:lnTo>
                      <a:lnTo>
                        <a:pt x="2076" y="19887"/>
                      </a:lnTo>
                      <a:lnTo>
                        <a:pt x="1738" y="19956"/>
                      </a:lnTo>
                      <a:lnTo>
                        <a:pt x="1400" y="20026"/>
                      </a:lnTo>
                      <a:lnTo>
                        <a:pt x="1062" y="20049"/>
                      </a:lnTo>
                      <a:lnTo>
                        <a:pt x="724" y="20072"/>
                      </a:lnTo>
                      <a:lnTo>
                        <a:pt x="386" y="20049"/>
                      </a:lnTo>
                      <a:lnTo>
                        <a:pt x="266" y="20026"/>
                      </a:lnTo>
                      <a:lnTo>
                        <a:pt x="145" y="20049"/>
                      </a:lnTo>
                      <a:lnTo>
                        <a:pt x="73" y="20095"/>
                      </a:lnTo>
                      <a:lnTo>
                        <a:pt x="24" y="20142"/>
                      </a:lnTo>
                      <a:lnTo>
                        <a:pt x="0" y="20211"/>
                      </a:lnTo>
                      <a:lnTo>
                        <a:pt x="0" y="20373"/>
                      </a:lnTo>
                      <a:lnTo>
                        <a:pt x="24" y="20466"/>
                      </a:lnTo>
                      <a:lnTo>
                        <a:pt x="145" y="20628"/>
                      </a:lnTo>
                      <a:lnTo>
                        <a:pt x="314" y="20813"/>
                      </a:lnTo>
                      <a:lnTo>
                        <a:pt x="507" y="20952"/>
                      </a:lnTo>
                      <a:lnTo>
                        <a:pt x="700" y="21045"/>
                      </a:lnTo>
                      <a:lnTo>
                        <a:pt x="990" y="21114"/>
                      </a:lnTo>
                      <a:lnTo>
                        <a:pt x="1231" y="21137"/>
                      </a:lnTo>
                      <a:lnTo>
                        <a:pt x="1448" y="21160"/>
                      </a:lnTo>
                      <a:lnTo>
                        <a:pt x="1617" y="21184"/>
                      </a:lnTo>
                      <a:lnTo>
                        <a:pt x="1907" y="21160"/>
                      </a:lnTo>
                      <a:lnTo>
                        <a:pt x="2124" y="21114"/>
                      </a:lnTo>
                      <a:lnTo>
                        <a:pt x="2293" y="21068"/>
                      </a:lnTo>
                      <a:lnTo>
                        <a:pt x="2462" y="21045"/>
                      </a:lnTo>
                      <a:lnTo>
                        <a:pt x="2655" y="21045"/>
                      </a:lnTo>
                      <a:lnTo>
                        <a:pt x="2896" y="21068"/>
                      </a:lnTo>
                      <a:lnTo>
                        <a:pt x="3113" y="21137"/>
                      </a:lnTo>
                      <a:lnTo>
                        <a:pt x="3307" y="21184"/>
                      </a:lnTo>
                      <a:lnTo>
                        <a:pt x="3572" y="21299"/>
                      </a:lnTo>
                      <a:lnTo>
                        <a:pt x="3886" y="21438"/>
                      </a:lnTo>
                      <a:lnTo>
                        <a:pt x="4079" y="21507"/>
                      </a:lnTo>
                      <a:lnTo>
                        <a:pt x="4368" y="21577"/>
                      </a:lnTo>
                      <a:lnTo>
                        <a:pt x="4537" y="21600"/>
                      </a:lnTo>
                      <a:lnTo>
                        <a:pt x="4682" y="21554"/>
                      </a:lnTo>
                      <a:lnTo>
                        <a:pt x="4803" y="21484"/>
                      </a:lnTo>
                      <a:lnTo>
                        <a:pt x="4900" y="21392"/>
                      </a:lnTo>
                      <a:lnTo>
                        <a:pt x="4996" y="21253"/>
                      </a:lnTo>
                      <a:lnTo>
                        <a:pt x="5068" y="21091"/>
                      </a:lnTo>
                      <a:lnTo>
                        <a:pt x="5140" y="20906"/>
                      </a:lnTo>
                      <a:lnTo>
                        <a:pt x="5189" y="20720"/>
                      </a:lnTo>
                      <a:lnTo>
                        <a:pt x="5213" y="20512"/>
                      </a:lnTo>
                      <a:lnTo>
                        <a:pt x="5285" y="20327"/>
                      </a:lnTo>
                      <a:lnTo>
                        <a:pt x="5382" y="20095"/>
                      </a:lnTo>
                      <a:lnTo>
                        <a:pt x="5503" y="19841"/>
                      </a:lnTo>
                      <a:lnTo>
                        <a:pt x="5937" y="19146"/>
                      </a:lnTo>
                      <a:lnTo>
                        <a:pt x="6661" y="18081"/>
                      </a:lnTo>
                      <a:lnTo>
                        <a:pt x="7530" y="17016"/>
                      </a:lnTo>
                      <a:lnTo>
                        <a:pt x="8350" y="15928"/>
                      </a:lnTo>
                      <a:lnTo>
                        <a:pt x="9171" y="14817"/>
                      </a:lnTo>
                      <a:lnTo>
                        <a:pt x="9967" y="13682"/>
                      </a:lnTo>
                      <a:lnTo>
                        <a:pt x="10716" y="12548"/>
                      </a:lnTo>
                      <a:lnTo>
                        <a:pt x="11464" y="11391"/>
                      </a:lnTo>
                      <a:lnTo>
                        <a:pt x="12164" y="10210"/>
                      </a:lnTo>
                      <a:lnTo>
                        <a:pt x="12839" y="9029"/>
                      </a:lnTo>
                      <a:lnTo>
                        <a:pt x="14481" y="8219"/>
                      </a:lnTo>
                      <a:lnTo>
                        <a:pt x="15832" y="7524"/>
                      </a:lnTo>
                      <a:lnTo>
                        <a:pt x="16918" y="6945"/>
                      </a:lnTo>
                      <a:lnTo>
                        <a:pt x="17811" y="6413"/>
                      </a:lnTo>
                      <a:lnTo>
                        <a:pt x="18535" y="5950"/>
                      </a:lnTo>
                      <a:lnTo>
                        <a:pt x="19211" y="5464"/>
                      </a:lnTo>
                      <a:lnTo>
                        <a:pt x="19814" y="4977"/>
                      </a:lnTo>
                      <a:lnTo>
                        <a:pt x="20466" y="4445"/>
                      </a:lnTo>
                      <a:lnTo>
                        <a:pt x="20780" y="4121"/>
                      </a:lnTo>
                      <a:lnTo>
                        <a:pt x="21069" y="3797"/>
                      </a:lnTo>
                      <a:lnTo>
                        <a:pt x="21214" y="3612"/>
                      </a:lnTo>
                      <a:lnTo>
                        <a:pt x="21310" y="3426"/>
                      </a:lnTo>
                      <a:lnTo>
                        <a:pt x="21503" y="3056"/>
                      </a:lnTo>
                      <a:lnTo>
                        <a:pt x="21552" y="2871"/>
                      </a:lnTo>
                      <a:lnTo>
                        <a:pt x="21600" y="2662"/>
                      </a:lnTo>
                      <a:lnTo>
                        <a:pt x="21600" y="2269"/>
                      </a:lnTo>
                      <a:lnTo>
                        <a:pt x="21503" y="1852"/>
                      </a:lnTo>
                      <a:lnTo>
                        <a:pt x="21407" y="1667"/>
                      </a:lnTo>
                      <a:lnTo>
                        <a:pt x="21262" y="1458"/>
                      </a:lnTo>
                      <a:lnTo>
                        <a:pt x="21021" y="1158"/>
                      </a:lnTo>
                      <a:lnTo>
                        <a:pt x="20755" y="903"/>
                      </a:lnTo>
                      <a:lnTo>
                        <a:pt x="20442" y="671"/>
                      </a:lnTo>
                      <a:lnTo>
                        <a:pt x="20128" y="486"/>
                      </a:lnTo>
                      <a:lnTo>
                        <a:pt x="19790" y="324"/>
                      </a:lnTo>
                      <a:lnTo>
                        <a:pt x="19452" y="185"/>
                      </a:lnTo>
                      <a:lnTo>
                        <a:pt x="19090" y="93"/>
                      </a:lnTo>
                      <a:lnTo>
                        <a:pt x="18728" y="46"/>
                      </a:lnTo>
                      <a:lnTo>
                        <a:pt x="18390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grpSp>
              <p:nvGrpSpPr>
                <p:cNvPr id="611" name="Google Shape;532;p45"/>
                <p:cNvGrpSpPr/>
                <p:nvPr/>
              </p:nvGrpSpPr>
              <p:grpSpPr>
                <a:xfrm>
                  <a:off x="815063" y="1063450"/>
                  <a:ext cx="16053" cy="18876"/>
                  <a:chOff x="23" y="23"/>
                  <a:chExt cx="16051" cy="18874"/>
                </a:xfrm>
              </p:grpSpPr>
              <p:sp>
                <p:nvSpPr>
                  <p:cNvPr id="609" name="Line"/>
                  <p:cNvSpPr/>
                  <p:nvPr/>
                </p:nvSpPr>
                <p:spPr>
                  <a:xfrm>
                    <a:off x="23" y="23"/>
                    <a:ext cx="16053" cy="1887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0"/>
                        </a:moveTo>
                        <a:lnTo>
                          <a:pt x="11428" y="9719"/>
                        </a:lnTo>
                        <a:lnTo>
                          <a:pt x="21600" y="21600"/>
                        </a:lnTo>
                      </a:path>
                    </a:pathLst>
                  </a:cu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</a:p>
                </p:txBody>
              </p:sp>
              <p:sp>
                <p:nvSpPr>
                  <p:cNvPr id="610" name="Line"/>
                  <p:cNvSpPr/>
                  <p:nvPr/>
                </p:nvSpPr>
                <p:spPr>
                  <a:xfrm>
                    <a:off x="23" y="23"/>
                    <a:ext cx="16053" cy="1887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1600" y="21600"/>
                        </a:moveTo>
                        <a:lnTo>
                          <a:pt x="11428" y="971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defRPr>
                        <a:solidFill>
                          <a:srgbClr val="000000"/>
                        </a:solidFill>
                      </a:defRPr>
                    </a:pPr>
                  </a:p>
                </p:txBody>
              </p:sp>
            </p:grpSp>
            <p:sp>
              <p:nvSpPr>
                <p:cNvPr id="612" name="Google Shape;534;p45"/>
                <p:cNvSpPr/>
                <p:nvPr/>
              </p:nvSpPr>
              <p:spPr>
                <a:xfrm>
                  <a:off x="510003" y="1063450"/>
                  <a:ext cx="335275" cy="3248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653" y="0"/>
                      </a:moveTo>
                      <a:lnTo>
                        <a:pt x="18741" y="503"/>
                      </a:lnTo>
                      <a:lnTo>
                        <a:pt x="17827" y="1005"/>
                      </a:lnTo>
                      <a:lnTo>
                        <a:pt x="16976" y="1632"/>
                      </a:lnTo>
                      <a:lnTo>
                        <a:pt x="16186" y="2324"/>
                      </a:lnTo>
                      <a:lnTo>
                        <a:pt x="9065" y="9104"/>
                      </a:lnTo>
                      <a:lnTo>
                        <a:pt x="5538" y="12495"/>
                      </a:lnTo>
                      <a:lnTo>
                        <a:pt x="3042" y="15006"/>
                      </a:lnTo>
                      <a:lnTo>
                        <a:pt x="2373" y="15698"/>
                      </a:lnTo>
                      <a:lnTo>
                        <a:pt x="1825" y="16450"/>
                      </a:lnTo>
                      <a:lnTo>
                        <a:pt x="1339" y="17204"/>
                      </a:lnTo>
                      <a:lnTo>
                        <a:pt x="912" y="18020"/>
                      </a:lnTo>
                      <a:lnTo>
                        <a:pt x="609" y="18899"/>
                      </a:lnTo>
                      <a:lnTo>
                        <a:pt x="304" y="19779"/>
                      </a:lnTo>
                      <a:lnTo>
                        <a:pt x="122" y="20658"/>
                      </a:lnTo>
                      <a:lnTo>
                        <a:pt x="0" y="21600"/>
                      </a:lnTo>
                      <a:lnTo>
                        <a:pt x="4016" y="19464"/>
                      </a:lnTo>
                      <a:lnTo>
                        <a:pt x="7302" y="17707"/>
                      </a:lnTo>
                      <a:lnTo>
                        <a:pt x="9979" y="16137"/>
                      </a:lnTo>
                      <a:lnTo>
                        <a:pt x="12169" y="14755"/>
                      </a:lnTo>
                      <a:lnTo>
                        <a:pt x="13994" y="13436"/>
                      </a:lnTo>
                      <a:lnTo>
                        <a:pt x="15577" y="12181"/>
                      </a:lnTo>
                      <a:lnTo>
                        <a:pt x="17158" y="10863"/>
                      </a:lnTo>
                      <a:lnTo>
                        <a:pt x="18679" y="9419"/>
                      </a:lnTo>
                      <a:lnTo>
                        <a:pt x="19532" y="8603"/>
                      </a:lnTo>
                      <a:lnTo>
                        <a:pt x="20262" y="7723"/>
                      </a:lnTo>
                      <a:lnTo>
                        <a:pt x="20628" y="7221"/>
                      </a:lnTo>
                      <a:lnTo>
                        <a:pt x="20869" y="6718"/>
                      </a:lnTo>
                      <a:lnTo>
                        <a:pt x="21356" y="5713"/>
                      </a:lnTo>
                      <a:lnTo>
                        <a:pt x="21478" y="5212"/>
                      </a:lnTo>
                      <a:lnTo>
                        <a:pt x="21600" y="4646"/>
                      </a:lnTo>
                      <a:lnTo>
                        <a:pt x="21600" y="3579"/>
                      </a:lnTo>
                      <a:lnTo>
                        <a:pt x="21540" y="3014"/>
                      </a:lnTo>
                      <a:lnTo>
                        <a:pt x="21356" y="2511"/>
                      </a:lnTo>
                      <a:lnTo>
                        <a:pt x="21113" y="1947"/>
                      </a:lnTo>
                      <a:lnTo>
                        <a:pt x="20809" y="1381"/>
                      </a:lnTo>
                      <a:lnTo>
                        <a:pt x="20748" y="1381"/>
                      </a:lnTo>
                      <a:lnTo>
                        <a:pt x="20688" y="1255"/>
                      </a:lnTo>
                      <a:lnTo>
                        <a:pt x="20201" y="565"/>
                      </a:lnTo>
                      <a:lnTo>
                        <a:pt x="19653" y="0"/>
                      </a:lnTo>
                      <a:close/>
                    </a:path>
                  </a:pathLst>
                </a:custGeom>
                <a:solidFill>
                  <a:srgbClr val="66322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3" name="Google Shape;536;p45"/>
                <p:cNvSpPr/>
                <p:nvPr/>
              </p:nvSpPr>
              <p:spPr>
                <a:xfrm>
                  <a:off x="901949" y="255013"/>
                  <a:ext cx="170952" cy="2502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808" y="0"/>
                      </a:moveTo>
                      <a:lnTo>
                        <a:pt x="8590" y="6520"/>
                      </a:lnTo>
                      <a:lnTo>
                        <a:pt x="8950" y="7662"/>
                      </a:lnTo>
                      <a:lnTo>
                        <a:pt x="9189" y="8884"/>
                      </a:lnTo>
                      <a:lnTo>
                        <a:pt x="9068" y="9943"/>
                      </a:lnTo>
                      <a:lnTo>
                        <a:pt x="8950" y="10515"/>
                      </a:lnTo>
                      <a:lnTo>
                        <a:pt x="8829" y="11002"/>
                      </a:lnTo>
                      <a:lnTo>
                        <a:pt x="8116" y="11981"/>
                      </a:lnTo>
                      <a:lnTo>
                        <a:pt x="7638" y="12470"/>
                      </a:lnTo>
                      <a:lnTo>
                        <a:pt x="7040" y="12796"/>
                      </a:lnTo>
                      <a:lnTo>
                        <a:pt x="6323" y="13203"/>
                      </a:lnTo>
                      <a:lnTo>
                        <a:pt x="5489" y="13529"/>
                      </a:lnTo>
                      <a:lnTo>
                        <a:pt x="4416" y="13775"/>
                      </a:lnTo>
                      <a:lnTo>
                        <a:pt x="3340" y="14019"/>
                      </a:lnTo>
                      <a:lnTo>
                        <a:pt x="3101" y="14101"/>
                      </a:lnTo>
                      <a:lnTo>
                        <a:pt x="2388" y="14428"/>
                      </a:lnTo>
                      <a:lnTo>
                        <a:pt x="1672" y="15078"/>
                      </a:lnTo>
                      <a:lnTo>
                        <a:pt x="1194" y="15404"/>
                      </a:lnTo>
                      <a:lnTo>
                        <a:pt x="834" y="15813"/>
                      </a:lnTo>
                      <a:lnTo>
                        <a:pt x="478" y="16383"/>
                      </a:lnTo>
                      <a:lnTo>
                        <a:pt x="239" y="16872"/>
                      </a:lnTo>
                      <a:lnTo>
                        <a:pt x="0" y="17524"/>
                      </a:lnTo>
                      <a:lnTo>
                        <a:pt x="0" y="18990"/>
                      </a:lnTo>
                      <a:lnTo>
                        <a:pt x="357" y="19806"/>
                      </a:lnTo>
                      <a:lnTo>
                        <a:pt x="716" y="20702"/>
                      </a:lnTo>
                      <a:lnTo>
                        <a:pt x="1433" y="21600"/>
                      </a:lnTo>
                      <a:lnTo>
                        <a:pt x="3579" y="20295"/>
                      </a:lnTo>
                      <a:lnTo>
                        <a:pt x="5846" y="19073"/>
                      </a:lnTo>
                      <a:lnTo>
                        <a:pt x="8234" y="17931"/>
                      </a:lnTo>
                      <a:lnTo>
                        <a:pt x="10740" y="16872"/>
                      </a:lnTo>
                      <a:lnTo>
                        <a:pt x="13366" y="15976"/>
                      </a:lnTo>
                      <a:lnTo>
                        <a:pt x="15990" y="15241"/>
                      </a:lnTo>
                      <a:lnTo>
                        <a:pt x="18735" y="14589"/>
                      </a:lnTo>
                      <a:lnTo>
                        <a:pt x="21600" y="14019"/>
                      </a:lnTo>
                      <a:lnTo>
                        <a:pt x="20884" y="13449"/>
                      </a:lnTo>
                      <a:lnTo>
                        <a:pt x="20285" y="12796"/>
                      </a:lnTo>
                      <a:lnTo>
                        <a:pt x="19808" y="12064"/>
                      </a:lnTo>
                      <a:lnTo>
                        <a:pt x="19333" y="11248"/>
                      </a:lnTo>
                      <a:lnTo>
                        <a:pt x="19094" y="10352"/>
                      </a:lnTo>
                      <a:lnTo>
                        <a:pt x="18855" y="9454"/>
                      </a:lnTo>
                      <a:lnTo>
                        <a:pt x="18735" y="8477"/>
                      </a:lnTo>
                      <a:lnTo>
                        <a:pt x="18735" y="5461"/>
                      </a:lnTo>
                      <a:lnTo>
                        <a:pt x="18973" y="3504"/>
                      </a:lnTo>
                      <a:lnTo>
                        <a:pt x="19333" y="1629"/>
                      </a:lnTo>
                      <a:lnTo>
                        <a:pt x="19808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4" name="Google Shape;538;p45"/>
                <p:cNvSpPr/>
                <p:nvPr/>
              </p:nvSpPr>
              <p:spPr>
                <a:xfrm>
                  <a:off x="966434" y="324891"/>
                  <a:ext cx="12701" cy="311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866" y="0"/>
                      </a:moveTo>
                      <a:lnTo>
                        <a:pt x="0" y="3929"/>
                      </a:lnTo>
                      <a:lnTo>
                        <a:pt x="8066" y="12433"/>
                      </a:lnTo>
                      <a:lnTo>
                        <a:pt x="13466" y="21600"/>
                      </a:lnTo>
                      <a:lnTo>
                        <a:pt x="10800" y="13096"/>
                      </a:lnTo>
                      <a:lnTo>
                        <a:pt x="2666" y="3929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5" name="Google Shape;540;p45"/>
                <p:cNvSpPr/>
                <p:nvPr/>
              </p:nvSpPr>
              <p:spPr>
                <a:xfrm>
                  <a:off x="975607" y="290897"/>
                  <a:ext cx="40621" cy="339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0" y="21600"/>
                      </a:lnTo>
                      <a:lnTo>
                        <a:pt x="509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1E28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6" name="Google Shape;542;p45"/>
                <p:cNvSpPr/>
                <p:nvPr/>
              </p:nvSpPr>
              <p:spPr>
                <a:xfrm>
                  <a:off x="969937" y="285228"/>
                  <a:ext cx="53851" cy="708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842" y="0"/>
                      </a:moveTo>
                      <a:lnTo>
                        <a:pt x="18568" y="1729"/>
                      </a:lnTo>
                      <a:lnTo>
                        <a:pt x="2658" y="12095"/>
                      </a:lnTo>
                      <a:lnTo>
                        <a:pt x="0" y="13824"/>
                      </a:lnTo>
                      <a:lnTo>
                        <a:pt x="1142" y="17858"/>
                      </a:lnTo>
                      <a:lnTo>
                        <a:pt x="1516" y="21600"/>
                      </a:lnTo>
                      <a:lnTo>
                        <a:pt x="4932" y="21024"/>
                      </a:lnTo>
                      <a:lnTo>
                        <a:pt x="7964" y="19871"/>
                      </a:lnTo>
                      <a:lnTo>
                        <a:pt x="10987" y="18434"/>
                      </a:lnTo>
                      <a:lnTo>
                        <a:pt x="14019" y="16705"/>
                      </a:lnTo>
                      <a:lnTo>
                        <a:pt x="16677" y="14684"/>
                      </a:lnTo>
                      <a:lnTo>
                        <a:pt x="18942" y="12387"/>
                      </a:lnTo>
                      <a:lnTo>
                        <a:pt x="20458" y="10081"/>
                      </a:lnTo>
                      <a:lnTo>
                        <a:pt x="21216" y="7776"/>
                      </a:lnTo>
                      <a:lnTo>
                        <a:pt x="21600" y="5763"/>
                      </a:lnTo>
                      <a:lnTo>
                        <a:pt x="21600" y="4034"/>
                      </a:lnTo>
                      <a:lnTo>
                        <a:pt x="21216" y="2013"/>
                      </a:lnTo>
                      <a:lnTo>
                        <a:pt x="20842" y="0"/>
                      </a:lnTo>
                      <a:close/>
                    </a:path>
                  </a:pathLst>
                </a:custGeom>
                <a:solidFill>
                  <a:srgbClr val="66322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7" name="Google Shape;544;p45"/>
                <p:cNvSpPr/>
                <p:nvPr/>
              </p:nvSpPr>
              <p:spPr>
                <a:xfrm>
                  <a:off x="879271" y="37797"/>
                  <a:ext cx="231403" cy="2937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196" y="0"/>
                      </a:moveTo>
                      <a:lnTo>
                        <a:pt x="9874" y="208"/>
                      </a:lnTo>
                      <a:lnTo>
                        <a:pt x="9169" y="347"/>
                      </a:lnTo>
                      <a:lnTo>
                        <a:pt x="8552" y="486"/>
                      </a:lnTo>
                      <a:lnTo>
                        <a:pt x="7318" y="971"/>
                      </a:lnTo>
                      <a:lnTo>
                        <a:pt x="6172" y="1597"/>
                      </a:lnTo>
                      <a:lnTo>
                        <a:pt x="5203" y="2291"/>
                      </a:lnTo>
                      <a:lnTo>
                        <a:pt x="4232" y="3124"/>
                      </a:lnTo>
                      <a:lnTo>
                        <a:pt x="3439" y="4027"/>
                      </a:lnTo>
                      <a:lnTo>
                        <a:pt x="2733" y="5000"/>
                      </a:lnTo>
                      <a:lnTo>
                        <a:pt x="2028" y="6041"/>
                      </a:lnTo>
                      <a:lnTo>
                        <a:pt x="1501" y="7153"/>
                      </a:lnTo>
                      <a:lnTo>
                        <a:pt x="1058" y="8265"/>
                      </a:lnTo>
                      <a:lnTo>
                        <a:pt x="706" y="9445"/>
                      </a:lnTo>
                      <a:lnTo>
                        <a:pt x="442" y="10626"/>
                      </a:lnTo>
                      <a:lnTo>
                        <a:pt x="176" y="11738"/>
                      </a:lnTo>
                      <a:lnTo>
                        <a:pt x="89" y="12848"/>
                      </a:lnTo>
                      <a:lnTo>
                        <a:pt x="0" y="13889"/>
                      </a:lnTo>
                      <a:lnTo>
                        <a:pt x="89" y="14932"/>
                      </a:lnTo>
                      <a:lnTo>
                        <a:pt x="176" y="15974"/>
                      </a:lnTo>
                      <a:lnTo>
                        <a:pt x="529" y="16945"/>
                      </a:lnTo>
                      <a:lnTo>
                        <a:pt x="1058" y="17849"/>
                      </a:lnTo>
                      <a:lnTo>
                        <a:pt x="1677" y="18681"/>
                      </a:lnTo>
                      <a:lnTo>
                        <a:pt x="2380" y="19447"/>
                      </a:lnTo>
                      <a:lnTo>
                        <a:pt x="3262" y="20071"/>
                      </a:lnTo>
                      <a:lnTo>
                        <a:pt x="4232" y="20557"/>
                      </a:lnTo>
                      <a:lnTo>
                        <a:pt x="5203" y="21044"/>
                      </a:lnTo>
                      <a:lnTo>
                        <a:pt x="6348" y="21322"/>
                      </a:lnTo>
                      <a:lnTo>
                        <a:pt x="7494" y="21530"/>
                      </a:lnTo>
                      <a:lnTo>
                        <a:pt x="8729" y="21600"/>
                      </a:lnTo>
                      <a:lnTo>
                        <a:pt x="9964" y="21530"/>
                      </a:lnTo>
                      <a:lnTo>
                        <a:pt x="11196" y="21391"/>
                      </a:lnTo>
                      <a:lnTo>
                        <a:pt x="12431" y="21044"/>
                      </a:lnTo>
                      <a:lnTo>
                        <a:pt x="13666" y="20627"/>
                      </a:lnTo>
                      <a:lnTo>
                        <a:pt x="14812" y="20003"/>
                      </a:lnTo>
                      <a:lnTo>
                        <a:pt x="15604" y="19586"/>
                      </a:lnTo>
                      <a:lnTo>
                        <a:pt x="16223" y="19098"/>
                      </a:lnTo>
                      <a:lnTo>
                        <a:pt x="16839" y="18681"/>
                      </a:lnTo>
                      <a:lnTo>
                        <a:pt x="17368" y="18196"/>
                      </a:lnTo>
                      <a:lnTo>
                        <a:pt x="17808" y="17710"/>
                      </a:lnTo>
                      <a:lnTo>
                        <a:pt x="18250" y="17154"/>
                      </a:lnTo>
                      <a:lnTo>
                        <a:pt x="18954" y="16043"/>
                      </a:lnTo>
                      <a:lnTo>
                        <a:pt x="19572" y="14793"/>
                      </a:lnTo>
                      <a:lnTo>
                        <a:pt x="20189" y="13335"/>
                      </a:lnTo>
                      <a:lnTo>
                        <a:pt x="21247" y="9723"/>
                      </a:lnTo>
                      <a:lnTo>
                        <a:pt x="21511" y="8680"/>
                      </a:lnTo>
                      <a:lnTo>
                        <a:pt x="21600" y="7639"/>
                      </a:lnTo>
                      <a:lnTo>
                        <a:pt x="21511" y="6668"/>
                      </a:lnTo>
                      <a:lnTo>
                        <a:pt x="21247" y="5695"/>
                      </a:lnTo>
                      <a:lnTo>
                        <a:pt x="20894" y="4792"/>
                      </a:lnTo>
                      <a:lnTo>
                        <a:pt x="20365" y="3888"/>
                      </a:lnTo>
                      <a:lnTo>
                        <a:pt x="19749" y="3124"/>
                      </a:lnTo>
                      <a:lnTo>
                        <a:pt x="18954" y="2361"/>
                      </a:lnTo>
                      <a:lnTo>
                        <a:pt x="18074" y="1736"/>
                      </a:lnTo>
                      <a:lnTo>
                        <a:pt x="17192" y="1180"/>
                      </a:lnTo>
                      <a:lnTo>
                        <a:pt x="16134" y="693"/>
                      </a:lnTo>
                      <a:lnTo>
                        <a:pt x="14988" y="347"/>
                      </a:lnTo>
                      <a:lnTo>
                        <a:pt x="13753" y="137"/>
                      </a:lnTo>
                      <a:lnTo>
                        <a:pt x="12518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8" name="Google Shape;545;p45"/>
                <p:cNvSpPr/>
                <p:nvPr/>
              </p:nvSpPr>
              <p:spPr>
                <a:xfrm>
                  <a:off x="957665" y="25501"/>
                  <a:ext cx="179444" cy="1907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4890" y="0"/>
                      </a:moveTo>
                      <a:lnTo>
                        <a:pt x="3752" y="214"/>
                      </a:lnTo>
                      <a:lnTo>
                        <a:pt x="2615" y="536"/>
                      </a:lnTo>
                      <a:lnTo>
                        <a:pt x="1250" y="856"/>
                      </a:lnTo>
                      <a:lnTo>
                        <a:pt x="0" y="1392"/>
                      </a:lnTo>
                      <a:lnTo>
                        <a:pt x="910" y="2782"/>
                      </a:lnTo>
                      <a:lnTo>
                        <a:pt x="1820" y="4065"/>
                      </a:lnTo>
                      <a:lnTo>
                        <a:pt x="2842" y="5241"/>
                      </a:lnTo>
                      <a:lnTo>
                        <a:pt x="3867" y="6311"/>
                      </a:lnTo>
                      <a:lnTo>
                        <a:pt x="6027" y="8234"/>
                      </a:lnTo>
                      <a:lnTo>
                        <a:pt x="7959" y="9945"/>
                      </a:lnTo>
                      <a:lnTo>
                        <a:pt x="9776" y="11443"/>
                      </a:lnTo>
                      <a:lnTo>
                        <a:pt x="10574" y="12191"/>
                      </a:lnTo>
                      <a:lnTo>
                        <a:pt x="11256" y="13047"/>
                      </a:lnTo>
                      <a:lnTo>
                        <a:pt x="11824" y="13794"/>
                      </a:lnTo>
                      <a:lnTo>
                        <a:pt x="12279" y="14650"/>
                      </a:lnTo>
                      <a:lnTo>
                        <a:pt x="12506" y="15612"/>
                      </a:lnTo>
                      <a:lnTo>
                        <a:pt x="12618" y="16576"/>
                      </a:lnTo>
                      <a:lnTo>
                        <a:pt x="12846" y="17537"/>
                      </a:lnTo>
                      <a:lnTo>
                        <a:pt x="13189" y="18499"/>
                      </a:lnTo>
                      <a:lnTo>
                        <a:pt x="13644" y="19249"/>
                      </a:lnTo>
                      <a:lnTo>
                        <a:pt x="14326" y="19997"/>
                      </a:lnTo>
                      <a:lnTo>
                        <a:pt x="15006" y="20638"/>
                      </a:lnTo>
                      <a:lnTo>
                        <a:pt x="15803" y="21066"/>
                      </a:lnTo>
                      <a:lnTo>
                        <a:pt x="16713" y="21386"/>
                      </a:lnTo>
                      <a:lnTo>
                        <a:pt x="17620" y="21600"/>
                      </a:lnTo>
                      <a:lnTo>
                        <a:pt x="18418" y="21600"/>
                      </a:lnTo>
                      <a:lnTo>
                        <a:pt x="19213" y="21494"/>
                      </a:lnTo>
                      <a:lnTo>
                        <a:pt x="20010" y="21280"/>
                      </a:lnTo>
                      <a:lnTo>
                        <a:pt x="20690" y="20744"/>
                      </a:lnTo>
                      <a:lnTo>
                        <a:pt x="21145" y="20102"/>
                      </a:lnTo>
                      <a:lnTo>
                        <a:pt x="21488" y="19249"/>
                      </a:lnTo>
                      <a:lnTo>
                        <a:pt x="21600" y="18179"/>
                      </a:lnTo>
                      <a:lnTo>
                        <a:pt x="21600" y="16895"/>
                      </a:lnTo>
                      <a:lnTo>
                        <a:pt x="21260" y="15506"/>
                      </a:lnTo>
                      <a:lnTo>
                        <a:pt x="20918" y="13903"/>
                      </a:lnTo>
                      <a:lnTo>
                        <a:pt x="20350" y="12191"/>
                      </a:lnTo>
                      <a:lnTo>
                        <a:pt x="19783" y="10587"/>
                      </a:lnTo>
                      <a:lnTo>
                        <a:pt x="18985" y="8876"/>
                      </a:lnTo>
                      <a:lnTo>
                        <a:pt x="17963" y="7164"/>
                      </a:lnTo>
                      <a:lnTo>
                        <a:pt x="16941" y="5560"/>
                      </a:lnTo>
                      <a:lnTo>
                        <a:pt x="15688" y="4171"/>
                      </a:lnTo>
                      <a:lnTo>
                        <a:pt x="14326" y="2782"/>
                      </a:lnTo>
                      <a:lnTo>
                        <a:pt x="13528" y="2245"/>
                      </a:lnTo>
                      <a:lnTo>
                        <a:pt x="12734" y="1712"/>
                      </a:lnTo>
                      <a:lnTo>
                        <a:pt x="11939" y="1284"/>
                      </a:lnTo>
                      <a:lnTo>
                        <a:pt x="11029" y="856"/>
                      </a:lnTo>
                      <a:lnTo>
                        <a:pt x="10119" y="536"/>
                      </a:lnTo>
                      <a:lnTo>
                        <a:pt x="9209" y="214"/>
                      </a:lnTo>
                      <a:lnTo>
                        <a:pt x="8187" y="108"/>
                      </a:lnTo>
                      <a:lnTo>
                        <a:pt x="716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19" name="Google Shape;546;p45"/>
                <p:cNvSpPr/>
                <p:nvPr/>
              </p:nvSpPr>
              <p:spPr>
                <a:xfrm>
                  <a:off x="943503" y="34950"/>
                  <a:ext cx="70835" cy="604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200" y="0"/>
                      </a:moveTo>
                      <a:lnTo>
                        <a:pt x="5187" y="675"/>
                      </a:lnTo>
                      <a:lnTo>
                        <a:pt x="3166" y="1684"/>
                      </a:lnTo>
                      <a:lnTo>
                        <a:pt x="1729" y="3034"/>
                      </a:lnTo>
                      <a:lnTo>
                        <a:pt x="292" y="4727"/>
                      </a:lnTo>
                      <a:lnTo>
                        <a:pt x="0" y="6753"/>
                      </a:lnTo>
                      <a:lnTo>
                        <a:pt x="0" y="8778"/>
                      </a:lnTo>
                      <a:lnTo>
                        <a:pt x="292" y="10796"/>
                      </a:lnTo>
                      <a:lnTo>
                        <a:pt x="861" y="12822"/>
                      </a:lnTo>
                      <a:lnTo>
                        <a:pt x="1437" y="14514"/>
                      </a:lnTo>
                      <a:lnTo>
                        <a:pt x="2305" y="16198"/>
                      </a:lnTo>
                      <a:lnTo>
                        <a:pt x="3458" y="17548"/>
                      </a:lnTo>
                      <a:lnTo>
                        <a:pt x="4895" y="18899"/>
                      </a:lnTo>
                      <a:lnTo>
                        <a:pt x="6339" y="19908"/>
                      </a:lnTo>
                      <a:lnTo>
                        <a:pt x="8061" y="20583"/>
                      </a:lnTo>
                      <a:lnTo>
                        <a:pt x="10081" y="21258"/>
                      </a:lnTo>
                      <a:lnTo>
                        <a:pt x="12095" y="21600"/>
                      </a:lnTo>
                      <a:lnTo>
                        <a:pt x="14116" y="21600"/>
                      </a:lnTo>
                      <a:lnTo>
                        <a:pt x="16413" y="21258"/>
                      </a:lnTo>
                      <a:lnTo>
                        <a:pt x="19010" y="20583"/>
                      </a:lnTo>
                      <a:lnTo>
                        <a:pt x="21600" y="19574"/>
                      </a:lnTo>
                      <a:lnTo>
                        <a:pt x="20163" y="19908"/>
                      </a:lnTo>
                      <a:lnTo>
                        <a:pt x="17858" y="19908"/>
                      </a:lnTo>
                      <a:lnTo>
                        <a:pt x="15261" y="19574"/>
                      </a:lnTo>
                      <a:lnTo>
                        <a:pt x="13824" y="18899"/>
                      </a:lnTo>
                      <a:lnTo>
                        <a:pt x="12671" y="18224"/>
                      </a:lnTo>
                      <a:lnTo>
                        <a:pt x="11234" y="16873"/>
                      </a:lnTo>
                      <a:lnTo>
                        <a:pt x="10081" y="15523"/>
                      </a:lnTo>
                      <a:lnTo>
                        <a:pt x="9213" y="14172"/>
                      </a:lnTo>
                      <a:lnTo>
                        <a:pt x="8353" y="12146"/>
                      </a:lnTo>
                      <a:lnTo>
                        <a:pt x="7776" y="9787"/>
                      </a:lnTo>
                      <a:lnTo>
                        <a:pt x="7200" y="6753"/>
                      </a:lnTo>
                      <a:lnTo>
                        <a:pt x="720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0" name="Google Shape;547;p45"/>
                <p:cNvSpPr/>
                <p:nvPr/>
              </p:nvSpPr>
              <p:spPr>
                <a:xfrm>
                  <a:off x="974674" y="157721"/>
                  <a:ext cx="15120" cy="226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3500" y="0"/>
                      </a:moveTo>
                      <a:lnTo>
                        <a:pt x="9433" y="911"/>
                      </a:lnTo>
                      <a:lnTo>
                        <a:pt x="5400" y="2711"/>
                      </a:lnTo>
                      <a:lnTo>
                        <a:pt x="1333" y="5400"/>
                      </a:lnTo>
                      <a:lnTo>
                        <a:pt x="0" y="9911"/>
                      </a:lnTo>
                      <a:lnTo>
                        <a:pt x="0" y="13511"/>
                      </a:lnTo>
                      <a:lnTo>
                        <a:pt x="1333" y="17089"/>
                      </a:lnTo>
                      <a:lnTo>
                        <a:pt x="4033" y="19800"/>
                      </a:lnTo>
                      <a:lnTo>
                        <a:pt x="8100" y="21600"/>
                      </a:lnTo>
                      <a:lnTo>
                        <a:pt x="12133" y="21600"/>
                      </a:lnTo>
                      <a:lnTo>
                        <a:pt x="16200" y="18889"/>
                      </a:lnTo>
                      <a:lnTo>
                        <a:pt x="18900" y="16200"/>
                      </a:lnTo>
                      <a:lnTo>
                        <a:pt x="20233" y="11711"/>
                      </a:lnTo>
                      <a:lnTo>
                        <a:pt x="21600" y="8111"/>
                      </a:lnTo>
                      <a:lnTo>
                        <a:pt x="20233" y="3600"/>
                      </a:lnTo>
                      <a:lnTo>
                        <a:pt x="17533" y="1800"/>
                      </a:lnTo>
                      <a:lnTo>
                        <a:pt x="1350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1" name="Google Shape;548;p45"/>
                <p:cNvSpPr/>
                <p:nvPr/>
              </p:nvSpPr>
              <p:spPr>
                <a:xfrm>
                  <a:off x="897237" y="145448"/>
                  <a:ext cx="15096" cy="226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448" y="0"/>
                      </a:moveTo>
                      <a:lnTo>
                        <a:pt x="5374" y="1800"/>
                      </a:lnTo>
                      <a:lnTo>
                        <a:pt x="2704" y="5400"/>
                      </a:lnTo>
                      <a:lnTo>
                        <a:pt x="1335" y="9000"/>
                      </a:lnTo>
                      <a:lnTo>
                        <a:pt x="0" y="13489"/>
                      </a:lnTo>
                      <a:lnTo>
                        <a:pt x="1335" y="17089"/>
                      </a:lnTo>
                      <a:lnTo>
                        <a:pt x="4039" y="19800"/>
                      </a:lnTo>
                      <a:lnTo>
                        <a:pt x="8079" y="21600"/>
                      </a:lnTo>
                      <a:lnTo>
                        <a:pt x="13487" y="20689"/>
                      </a:lnTo>
                      <a:lnTo>
                        <a:pt x="16191" y="18889"/>
                      </a:lnTo>
                      <a:lnTo>
                        <a:pt x="20265" y="16200"/>
                      </a:lnTo>
                      <a:lnTo>
                        <a:pt x="21600" y="11689"/>
                      </a:lnTo>
                      <a:lnTo>
                        <a:pt x="21600" y="3600"/>
                      </a:lnTo>
                      <a:lnTo>
                        <a:pt x="18896" y="911"/>
                      </a:lnTo>
                      <a:lnTo>
                        <a:pt x="1485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2" name="Google Shape;549;p45"/>
                <p:cNvSpPr/>
                <p:nvPr/>
              </p:nvSpPr>
              <p:spPr>
                <a:xfrm>
                  <a:off x="894390" y="136742"/>
                  <a:ext cx="14163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459" y="7180"/>
                      </a:lnTo>
                      <a:lnTo>
                        <a:pt x="5765" y="14420"/>
                      </a:lnTo>
                      <a:lnTo>
                        <a:pt x="10070" y="19227"/>
                      </a:lnTo>
                      <a:lnTo>
                        <a:pt x="12953" y="21600"/>
                      </a:lnTo>
                      <a:lnTo>
                        <a:pt x="17295" y="21600"/>
                      </a:lnTo>
                      <a:lnTo>
                        <a:pt x="21600" y="19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3" name="Google Shape;550;p45"/>
                <p:cNvSpPr/>
                <p:nvPr/>
              </p:nvSpPr>
              <p:spPr>
                <a:xfrm>
                  <a:off x="902882" y="171907"/>
                  <a:ext cx="29283" cy="443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6729" y="4588"/>
                      </a:lnTo>
                      <a:lnTo>
                        <a:pt x="11859" y="9187"/>
                      </a:lnTo>
                      <a:lnTo>
                        <a:pt x="6282" y="13321"/>
                      </a:lnTo>
                      <a:lnTo>
                        <a:pt x="0" y="17466"/>
                      </a:lnTo>
                      <a:lnTo>
                        <a:pt x="3494" y="19306"/>
                      </a:lnTo>
                      <a:lnTo>
                        <a:pt x="6971" y="20680"/>
                      </a:lnTo>
                      <a:lnTo>
                        <a:pt x="11153" y="21146"/>
                      </a:lnTo>
                      <a:lnTo>
                        <a:pt x="1602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630F0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4" name="Google Shape;551;p45"/>
                <p:cNvSpPr/>
                <p:nvPr/>
              </p:nvSpPr>
              <p:spPr>
                <a:xfrm>
                  <a:off x="943503" y="227622"/>
                  <a:ext cx="49114" cy="179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769" y="0"/>
                      </a:moveTo>
                      <a:lnTo>
                        <a:pt x="20358" y="1123"/>
                      </a:lnTo>
                      <a:lnTo>
                        <a:pt x="18275" y="5674"/>
                      </a:lnTo>
                      <a:lnTo>
                        <a:pt x="16203" y="9101"/>
                      </a:lnTo>
                      <a:lnTo>
                        <a:pt x="13709" y="12499"/>
                      </a:lnTo>
                      <a:lnTo>
                        <a:pt x="11216" y="14774"/>
                      </a:lnTo>
                      <a:lnTo>
                        <a:pt x="8722" y="15926"/>
                      </a:lnTo>
                      <a:lnTo>
                        <a:pt x="6229" y="17050"/>
                      </a:lnTo>
                      <a:lnTo>
                        <a:pt x="3735" y="17050"/>
                      </a:lnTo>
                      <a:lnTo>
                        <a:pt x="1242" y="15926"/>
                      </a:lnTo>
                      <a:lnTo>
                        <a:pt x="421" y="15926"/>
                      </a:lnTo>
                      <a:lnTo>
                        <a:pt x="0" y="17050"/>
                      </a:lnTo>
                      <a:lnTo>
                        <a:pt x="421" y="19325"/>
                      </a:lnTo>
                      <a:lnTo>
                        <a:pt x="831" y="19325"/>
                      </a:lnTo>
                      <a:lnTo>
                        <a:pt x="5397" y="21600"/>
                      </a:lnTo>
                      <a:lnTo>
                        <a:pt x="9974" y="20448"/>
                      </a:lnTo>
                      <a:lnTo>
                        <a:pt x="14119" y="17050"/>
                      </a:lnTo>
                      <a:lnTo>
                        <a:pt x="17865" y="11376"/>
                      </a:lnTo>
                      <a:lnTo>
                        <a:pt x="21600" y="4550"/>
                      </a:lnTo>
                      <a:lnTo>
                        <a:pt x="21600" y="1123"/>
                      </a:lnTo>
                      <a:lnTo>
                        <a:pt x="20769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5" name="Google Shape;552;p45"/>
                <p:cNvSpPr/>
                <p:nvPr/>
              </p:nvSpPr>
              <p:spPr>
                <a:xfrm>
                  <a:off x="1063450" y="182289"/>
                  <a:ext cx="60453" cy="670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847" y="0"/>
                      </a:moveTo>
                      <a:lnTo>
                        <a:pt x="12488" y="301"/>
                      </a:lnTo>
                      <a:lnTo>
                        <a:pt x="10462" y="909"/>
                      </a:lnTo>
                      <a:lnTo>
                        <a:pt x="8095" y="2435"/>
                      </a:lnTo>
                      <a:lnTo>
                        <a:pt x="6069" y="3953"/>
                      </a:lnTo>
                      <a:lnTo>
                        <a:pt x="2701" y="7606"/>
                      </a:lnTo>
                      <a:lnTo>
                        <a:pt x="1684" y="9733"/>
                      </a:lnTo>
                      <a:lnTo>
                        <a:pt x="675" y="11867"/>
                      </a:lnTo>
                      <a:lnTo>
                        <a:pt x="0" y="13994"/>
                      </a:lnTo>
                      <a:lnTo>
                        <a:pt x="0" y="15820"/>
                      </a:lnTo>
                      <a:lnTo>
                        <a:pt x="333" y="17947"/>
                      </a:lnTo>
                      <a:lnTo>
                        <a:pt x="1009" y="19465"/>
                      </a:lnTo>
                      <a:lnTo>
                        <a:pt x="2359" y="20683"/>
                      </a:lnTo>
                      <a:lnTo>
                        <a:pt x="4052" y="21292"/>
                      </a:lnTo>
                      <a:lnTo>
                        <a:pt x="6411" y="21600"/>
                      </a:lnTo>
                      <a:lnTo>
                        <a:pt x="8095" y="21292"/>
                      </a:lnTo>
                      <a:lnTo>
                        <a:pt x="10120" y="20991"/>
                      </a:lnTo>
                      <a:lnTo>
                        <a:pt x="13497" y="19465"/>
                      </a:lnTo>
                      <a:lnTo>
                        <a:pt x="16531" y="17647"/>
                      </a:lnTo>
                      <a:lnTo>
                        <a:pt x="17882" y="16429"/>
                      </a:lnTo>
                      <a:lnTo>
                        <a:pt x="18899" y="15212"/>
                      </a:lnTo>
                      <a:lnTo>
                        <a:pt x="20249" y="13077"/>
                      </a:lnTo>
                      <a:lnTo>
                        <a:pt x="21258" y="11259"/>
                      </a:lnTo>
                      <a:lnTo>
                        <a:pt x="21600" y="9124"/>
                      </a:lnTo>
                      <a:lnTo>
                        <a:pt x="21600" y="6997"/>
                      </a:lnTo>
                      <a:lnTo>
                        <a:pt x="21258" y="4870"/>
                      </a:lnTo>
                      <a:lnTo>
                        <a:pt x="20249" y="3044"/>
                      </a:lnTo>
                      <a:lnTo>
                        <a:pt x="18899" y="1518"/>
                      </a:lnTo>
                      <a:lnTo>
                        <a:pt x="16873" y="609"/>
                      </a:lnTo>
                      <a:lnTo>
                        <a:pt x="15856" y="301"/>
                      </a:lnTo>
                      <a:lnTo>
                        <a:pt x="14847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6" name="Google Shape;553;p45"/>
                <p:cNvSpPr/>
                <p:nvPr/>
              </p:nvSpPr>
              <p:spPr>
                <a:xfrm>
                  <a:off x="996396" y="123727"/>
                  <a:ext cx="33061" cy="236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844" y="0"/>
                      </a:moveTo>
                      <a:lnTo>
                        <a:pt x="1235" y="875"/>
                      </a:lnTo>
                      <a:lnTo>
                        <a:pt x="610" y="1729"/>
                      </a:lnTo>
                      <a:lnTo>
                        <a:pt x="0" y="2604"/>
                      </a:lnTo>
                      <a:lnTo>
                        <a:pt x="610" y="4333"/>
                      </a:lnTo>
                      <a:lnTo>
                        <a:pt x="610" y="5187"/>
                      </a:lnTo>
                      <a:lnTo>
                        <a:pt x="1844" y="6040"/>
                      </a:lnTo>
                      <a:lnTo>
                        <a:pt x="2469" y="6040"/>
                      </a:lnTo>
                      <a:lnTo>
                        <a:pt x="6783" y="7769"/>
                      </a:lnTo>
                      <a:lnTo>
                        <a:pt x="11097" y="11227"/>
                      </a:lnTo>
                      <a:lnTo>
                        <a:pt x="14192" y="14684"/>
                      </a:lnTo>
                      <a:lnTo>
                        <a:pt x="16661" y="19871"/>
                      </a:lnTo>
                      <a:lnTo>
                        <a:pt x="18505" y="21600"/>
                      </a:lnTo>
                      <a:lnTo>
                        <a:pt x="20365" y="21600"/>
                      </a:lnTo>
                      <a:lnTo>
                        <a:pt x="20975" y="20747"/>
                      </a:lnTo>
                      <a:lnTo>
                        <a:pt x="21600" y="19018"/>
                      </a:lnTo>
                      <a:lnTo>
                        <a:pt x="21600" y="18142"/>
                      </a:lnTo>
                      <a:lnTo>
                        <a:pt x="20975" y="16413"/>
                      </a:lnTo>
                      <a:lnTo>
                        <a:pt x="17896" y="10373"/>
                      </a:lnTo>
                      <a:lnTo>
                        <a:pt x="13566" y="5187"/>
                      </a:lnTo>
                      <a:lnTo>
                        <a:pt x="8643" y="1729"/>
                      </a:lnTo>
                      <a:lnTo>
                        <a:pt x="3079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7" name="Google Shape;554;p45"/>
                <p:cNvSpPr/>
                <p:nvPr/>
              </p:nvSpPr>
              <p:spPr>
                <a:xfrm>
                  <a:off x="887787" y="104852"/>
                  <a:ext cx="36818" cy="160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961" y="0"/>
                      </a:moveTo>
                      <a:lnTo>
                        <a:pt x="9965" y="1255"/>
                      </a:lnTo>
                      <a:lnTo>
                        <a:pt x="4982" y="6342"/>
                      </a:lnTo>
                      <a:lnTo>
                        <a:pt x="1109" y="12683"/>
                      </a:lnTo>
                      <a:lnTo>
                        <a:pt x="0" y="16514"/>
                      </a:lnTo>
                      <a:lnTo>
                        <a:pt x="1109" y="20312"/>
                      </a:lnTo>
                      <a:lnTo>
                        <a:pt x="2218" y="21600"/>
                      </a:lnTo>
                      <a:lnTo>
                        <a:pt x="3874" y="20312"/>
                      </a:lnTo>
                      <a:lnTo>
                        <a:pt x="7200" y="15226"/>
                      </a:lnTo>
                      <a:lnTo>
                        <a:pt x="11074" y="11428"/>
                      </a:lnTo>
                      <a:lnTo>
                        <a:pt x="14961" y="10140"/>
                      </a:lnTo>
                      <a:lnTo>
                        <a:pt x="18835" y="11428"/>
                      </a:lnTo>
                      <a:lnTo>
                        <a:pt x="19944" y="11428"/>
                      </a:lnTo>
                      <a:lnTo>
                        <a:pt x="20491" y="10140"/>
                      </a:lnTo>
                      <a:lnTo>
                        <a:pt x="21053" y="8885"/>
                      </a:lnTo>
                      <a:lnTo>
                        <a:pt x="21600" y="7597"/>
                      </a:lnTo>
                      <a:lnTo>
                        <a:pt x="21600" y="3799"/>
                      </a:lnTo>
                      <a:lnTo>
                        <a:pt x="21053" y="2543"/>
                      </a:lnTo>
                      <a:lnTo>
                        <a:pt x="19944" y="1255"/>
                      </a:lnTo>
                      <a:lnTo>
                        <a:pt x="14961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8" name="Google Shape;555;p45"/>
                <p:cNvSpPr/>
                <p:nvPr/>
              </p:nvSpPr>
              <p:spPr>
                <a:xfrm>
                  <a:off x="971827" y="149014"/>
                  <a:ext cx="14187" cy="12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457" y="4807"/>
                      </a:lnTo>
                      <a:lnTo>
                        <a:pt x="5755" y="16793"/>
                      </a:lnTo>
                      <a:lnTo>
                        <a:pt x="8633" y="19227"/>
                      </a:lnTo>
                      <a:lnTo>
                        <a:pt x="11510" y="21600"/>
                      </a:lnTo>
                      <a:lnTo>
                        <a:pt x="15845" y="21600"/>
                      </a:lnTo>
                      <a:lnTo>
                        <a:pt x="21600" y="19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29" name="Google Shape;556;p45"/>
                <p:cNvSpPr/>
                <p:nvPr/>
              </p:nvSpPr>
              <p:spPr>
                <a:xfrm>
                  <a:off x="991659" y="902882"/>
                  <a:ext cx="102006" cy="878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6200" y="21600"/>
                      </a:lnTo>
                      <a:lnTo>
                        <a:pt x="8004" y="20906"/>
                      </a:lnTo>
                      <a:lnTo>
                        <a:pt x="9802" y="20206"/>
                      </a:lnTo>
                      <a:lnTo>
                        <a:pt x="12203" y="19047"/>
                      </a:lnTo>
                      <a:lnTo>
                        <a:pt x="14599" y="17418"/>
                      </a:lnTo>
                      <a:lnTo>
                        <a:pt x="17203" y="15565"/>
                      </a:lnTo>
                      <a:lnTo>
                        <a:pt x="19599" y="13471"/>
                      </a:lnTo>
                      <a:lnTo>
                        <a:pt x="20602" y="12076"/>
                      </a:lnTo>
                      <a:lnTo>
                        <a:pt x="21600" y="10682"/>
                      </a:lnTo>
                      <a:lnTo>
                        <a:pt x="20602" y="8594"/>
                      </a:lnTo>
                      <a:lnTo>
                        <a:pt x="19802" y="7200"/>
                      </a:lnTo>
                      <a:lnTo>
                        <a:pt x="19001" y="6041"/>
                      </a:lnTo>
                      <a:lnTo>
                        <a:pt x="18003" y="5112"/>
                      </a:lnTo>
                      <a:lnTo>
                        <a:pt x="16803" y="4182"/>
                      </a:lnTo>
                      <a:lnTo>
                        <a:pt x="15800" y="3253"/>
                      </a:lnTo>
                      <a:lnTo>
                        <a:pt x="14599" y="2788"/>
                      </a:lnTo>
                      <a:lnTo>
                        <a:pt x="11803" y="18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0" name="Google Shape;557;p45"/>
                <p:cNvSpPr/>
                <p:nvPr/>
              </p:nvSpPr>
              <p:spPr>
                <a:xfrm>
                  <a:off x="960512" y="901950"/>
                  <a:ext cx="60429" cy="963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1133" y="0"/>
                      </a:moveTo>
                      <a:lnTo>
                        <a:pt x="2027" y="6142"/>
                      </a:lnTo>
                      <a:lnTo>
                        <a:pt x="1351" y="6774"/>
                      </a:lnTo>
                      <a:lnTo>
                        <a:pt x="676" y="7622"/>
                      </a:lnTo>
                      <a:lnTo>
                        <a:pt x="333" y="8469"/>
                      </a:lnTo>
                      <a:lnTo>
                        <a:pt x="0" y="9317"/>
                      </a:lnTo>
                      <a:lnTo>
                        <a:pt x="0" y="10797"/>
                      </a:lnTo>
                      <a:lnTo>
                        <a:pt x="333" y="11645"/>
                      </a:lnTo>
                      <a:lnTo>
                        <a:pt x="676" y="12492"/>
                      </a:lnTo>
                      <a:lnTo>
                        <a:pt x="5738" y="18425"/>
                      </a:lnTo>
                      <a:lnTo>
                        <a:pt x="6413" y="19272"/>
                      </a:lnTo>
                      <a:lnTo>
                        <a:pt x="7764" y="20114"/>
                      </a:lnTo>
                      <a:lnTo>
                        <a:pt x="9115" y="20753"/>
                      </a:lnTo>
                      <a:lnTo>
                        <a:pt x="10467" y="21176"/>
                      </a:lnTo>
                      <a:lnTo>
                        <a:pt x="12151" y="21385"/>
                      </a:lnTo>
                      <a:lnTo>
                        <a:pt x="13502" y="21600"/>
                      </a:lnTo>
                      <a:lnTo>
                        <a:pt x="15187" y="21385"/>
                      </a:lnTo>
                      <a:lnTo>
                        <a:pt x="16880" y="21176"/>
                      </a:lnTo>
                      <a:lnTo>
                        <a:pt x="21600" y="19905"/>
                      </a:lnTo>
                      <a:lnTo>
                        <a:pt x="11133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1" name="Google Shape;558;p45"/>
                <p:cNvSpPr/>
                <p:nvPr/>
              </p:nvSpPr>
              <p:spPr>
                <a:xfrm>
                  <a:off x="1045508" y="444838"/>
                  <a:ext cx="211548" cy="5194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8293" y="0"/>
                      </a:moveTo>
                      <a:lnTo>
                        <a:pt x="7426" y="40"/>
                      </a:lnTo>
                      <a:lnTo>
                        <a:pt x="6461" y="157"/>
                      </a:lnTo>
                      <a:lnTo>
                        <a:pt x="5594" y="353"/>
                      </a:lnTo>
                      <a:lnTo>
                        <a:pt x="4917" y="629"/>
                      </a:lnTo>
                      <a:lnTo>
                        <a:pt x="4338" y="943"/>
                      </a:lnTo>
                      <a:lnTo>
                        <a:pt x="3857" y="1296"/>
                      </a:lnTo>
                      <a:lnTo>
                        <a:pt x="3664" y="1689"/>
                      </a:lnTo>
                      <a:lnTo>
                        <a:pt x="3566" y="2081"/>
                      </a:lnTo>
                      <a:lnTo>
                        <a:pt x="3664" y="2474"/>
                      </a:lnTo>
                      <a:lnTo>
                        <a:pt x="3952" y="2867"/>
                      </a:lnTo>
                      <a:lnTo>
                        <a:pt x="4050" y="2906"/>
                      </a:lnTo>
                      <a:lnTo>
                        <a:pt x="5303" y="4045"/>
                      </a:lnTo>
                      <a:lnTo>
                        <a:pt x="6654" y="5223"/>
                      </a:lnTo>
                      <a:lnTo>
                        <a:pt x="7907" y="6401"/>
                      </a:lnTo>
                      <a:lnTo>
                        <a:pt x="9065" y="7619"/>
                      </a:lnTo>
                      <a:lnTo>
                        <a:pt x="10125" y="8758"/>
                      </a:lnTo>
                      <a:lnTo>
                        <a:pt x="11089" y="9936"/>
                      </a:lnTo>
                      <a:lnTo>
                        <a:pt x="11861" y="11153"/>
                      </a:lnTo>
                      <a:lnTo>
                        <a:pt x="12440" y="12371"/>
                      </a:lnTo>
                      <a:lnTo>
                        <a:pt x="12633" y="12921"/>
                      </a:lnTo>
                      <a:lnTo>
                        <a:pt x="12633" y="13078"/>
                      </a:lnTo>
                      <a:lnTo>
                        <a:pt x="12440" y="13470"/>
                      </a:lnTo>
                      <a:lnTo>
                        <a:pt x="12054" y="13863"/>
                      </a:lnTo>
                      <a:lnTo>
                        <a:pt x="11282" y="14373"/>
                      </a:lnTo>
                      <a:lnTo>
                        <a:pt x="10511" y="14884"/>
                      </a:lnTo>
                      <a:lnTo>
                        <a:pt x="9739" y="15395"/>
                      </a:lnTo>
                      <a:lnTo>
                        <a:pt x="8872" y="15866"/>
                      </a:lnTo>
                      <a:lnTo>
                        <a:pt x="6942" y="16887"/>
                      </a:lnTo>
                      <a:lnTo>
                        <a:pt x="4822" y="17869"/>
                      </a:lnTo>
                      <a:lnTo>
                        <a:pt x="674" y="19871"/>
                      </a:lnTo>
                      <a:lnTo>
                        <a:pt x="579" y="19911"/>
                      </a:lnTo>
                      <a:lnTo>
                        <a:pt x="386" y="20068"/>
                      </a:lnTo>
                      <a:lnTo>
                        <a:pt x="193" y="20185"/>
                      </a:lnTo>
                      <a:lnTo>
                        <a:pt x="0" y="20343"/>
                      </a:lnTo>
                      <a:lnTo>
                        <a:pt x="0" y="20697"/>
                      </a:lnTo>
                      <a:lnTo>
                        <a:pt x="95" y="20853"/>
                      </a:lnTo>
                      <a:lnTo>
                        <a:pt x="193" y="21010"/>
                      </a:lnTo>
                      <a:lnTo>
                        <a:pt x="386" y="21128"/>
                      </a:lnTo>
                      <a:lnTo>
                        <a:pt x="674" y="21324"/>
                      </a:lnTo>
                      <a:lnTo>
                        <a:pt x="1060" y="21443"/>
                      </a:lnTo>
                      <a:lnTo>
                        <a:pt x="1541" y="21521"/>
                      </a:lnTo>
                      <a:lnTo>
                        <a:pt x="1927" y="21560"/>
                      </a:lnTo>
                      <a:lnTo>
                        <a:pt x="2411" y="21600"/>
                      </a:lnTo>
                      <a:lnTo>
                        <a:pt x="2892" y="21600"/>
                      </a:lnTo>
                      <a:lnTo>
                        <a:pt x="3376" y="21521"/>
                      </a:lnTo>
                      <a:lnTo>
                        <a:pt x="3857" y="21443"/>
                      </a:lnTo>
                      <a:lnTo>
                        <a:pt x="6654" y="20618"/>
                      </a:lnTo>
                      <a:lnTo>
                        <a:pt x="9450" y="19754"/>
                      </a:lnTo>
                      <a:lnTo>
                        <a:pt x="12054" y="18851"/>
                      </a:lnTo>
                      <a:lnTo>
                        <a:pt x="14658" y="17908"/>
                      </a:lnTo>
                      <a:lnTo>
                        <a:pt x="17164" y="16808"/>
                      </a:lnTo>
                      <a:lnTo>
                        <a:pt x="18322" y="16219"/>
                      </a:lnTo>
                      <a:lnTo>
                        <a:pt x="19382" y="15591"/>
                      </a:lnTo>
                      <a:lnTo>
                        <a:pt x="20056" y="15198"/>
                      </a:lnTo>
                      <a:lnTo>
                        <a:pt x="20540" y="14766"/>
                      </a:lnTo>
                      <a:lnTo>
                        <a:pt x="21021" y="14334"/>
                      </a:lnTo>
                      <a:lnTo>
                        <a:pt x="21407" y="13903"/>
                      </a:lnTo>
                      <a:lnTo>
                        <a:pt x="21505" y="13588"/>
                      </a:lnTo>
                      <a:lnTo>
                        <a:pt x="21600" y="13274"/>
                      </a:lnTo>
                      <a:lnTo>
                        <a:pt x="21600" y="12685"/>
                      </a:lnTo>
                      <a:lnTo>
                        <a:pt x="21505" y="11899"/>
                      </a:lnTo>
                      <a:lnTo>
                        <a:pt x="21021" y="10486"/>
                      </a:lnTo>
                      <a:lnTo>
                        <a:pt x="20347" y="9032"/>
                      </a:lnTo>
                      <a:lnTo>
                        <a:pt x="19480" y="7619"/>
                      </a:lnTo>
                      <a:lnTo>
                        <a:pt x="18322" y="6244"/>
                      </a:lnTo>
                      <a:lnTo>
                        <a:pt x="17164" y="4909"/>
                      </a:lnTo>
                      <a:lnTo>
                        <a:pt x="15813" y="3574"/>
                      </a:lnTo>
                      <a:lnTo>
                        <a:pt x="14367" y="2317"/>
                      </a:lnTo>
                      <a:lnTo>
                        <a:pt x="12824" y="1021"/>
                      </a:lnTo>
                      <a:lnTo>
                        <a:pt x="12921" y="1021"/>
                      </a:lnTo>
                      <a:lnTo>
                        <a:pt x="12343" y="707"/>
                      </a:lnTo>
                      <a:lnTo>
                        <a:pt x="11668" y="432"/>
                      </a:lnTo>
                      <a:lnTo>
                        <a:pt x="10896" y="236"/>
                      </a:lnTo>
                      <a:lnTo>
                        <a:pt x="10125" y="79"/>
                      </a:lnTo>
                      <a:lnTo>
                        <a:pt x="9257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2" name="Google Shape;560;p45"/>
                <p:cNvSpPr/>
                <p:nvPr/>
              </p:nvSpPr>
              <p:spPr>
                <a:xfrm>
                  <a:off x="331518" y="1036992"/>
                  <a:ext cx="727197" cy="8197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6663" y="0"/>
                      </a:moveTo>
                      <a:lnTo>
                        <a:pt x="16130" y="50"/>
                      </a:lnTo>
                      <a:lnTo>
                        <a:pt x="15597" y="149"/>
                      </a:lnTo>
                      <a:lnTo>
                        <a:pt x="15064" y="274"/>
                      </a:lnTo>
                      <a:lnTo>
                        <a:pt x="14559" y="473"/>
                      </a:lnTo>
                      <a:lnTo>
                        <a:pt x="14054" y="697"/>
                      </a:lnTo>
                      <a:lnTo>
                        <a:pt x="13577" y="971"/>
                      </a:lnTo>
                      <a:lnTo>
                        <a:pt x="13156" y="1269"/>
                      </a:lnTo>
                      <a:lnTo>
                        <a:pt x="12736" y="1643"/>
                      </a:lnTo>
                      <a:lnTo>
                        <a:pt x="10127" y="4181"/>
                      </a:lnTo>
                      <a:lnTo>
                        <a:pt x="8696" y="5575"/>
                      </a:lnTo>
                      <a:lnTo>
                        <a:pt x="7237" y="7043"/>
                      </a:lnTo>
                      <a:lnTo>
                        <a:pt x="6957" y="7341"/>
                      </a:lnTo>
                      <a:lnTo>
                        <a:pt x="6677" y="7690"/>
                      </a:lnTo>
                      <a:lnTo>
                        <a:pt x="6396" y="8063"/>
                      </a:lnTo>
                      <a:lnTo>
                        <a:pt x="6115" y="8461"/>
                      </a:lnTo>
                      <a:lnTo>
                        <a:pt x="5526" y="9382"/>
                      </a:lnTo>
                      <a:lnTo>
                        <a:pt x="4909" y="10377"/>
                      </a:lnTo>
                      <a:lnTo>
                        <a:pt x="4320" y="11472"/>
                      </a:lnTo>
                      <a:lnTo>
                        <a:pt x="3731" y="12592"/>
                      </a:lnTo>
                      <a:lnTo>
                        <a:pt x="3170" y="13737"/>
                      </a:lnTo>
                      <a:lnTo>
                        <a:pt x="2637" y="14881"/>
                      </a:lnTo>
                      <a:lnTo>
                        <a:pt x="1655" y="17047"/>
                      </a:lnTo>
                      <a:lnTo>
                        <a:pt x="841" y="18888"/>
                      </a:lnTo>
                      <a:lnTo>
                        <a:pt x="280" y="20182"/>
                      </a:lnTo>
                      <a:lnTo>
                        <a:pt x="0" y="20779"/>
                      </a:lnTo>
                      <a:lnTo>
                        <a:pt x="1318" y="21600"/>
                      </a:lnTo>
                      <a:lnTo>
                        <a:pt x="2552" y="20281"/>
                      </a:lnTo>
                      <a:lnTo>
                        <a:pt x="3759" y="18938"/>
                      </a:lnTo>
                      <a:lnTo>
                        <a:pt x="4909" y="17544"/>
                      </a:lnTo>
                      <a:lnTo>
                        <a:pt x="6031" y="16126"/>
                      </a:lnTo>
                      <a:lnTo>
                        <a:pt x="7097" y="14707"/>
                      </a:lnTo>
                      <a:lnTo>
                        <a:pt x="8107" y="13239"/>
                      </a:lnTo>
                      <a:lnTo>
                        <a:pt x="9089" y="11746"/>
                      </a:lnTo>
                      <a:lnTo>
                        <a:pt x="10015" y="10228"/>
                      </a:lnTo>
                      <a:lnTo>
                        <a:pt x="12034" y="9332"/>
                      </a:lnTo>
                      <a:lnTo>
                        <a:pt x="13801" y="8486"/>
                      </a:lnTo>
                      <a:lnTo>
                        <a:pt x="15373" y="7715"/>
                      </a:lnTo>
                      <a:lnTo>
                        <a:pt x="16775" y="6993"/>
                      </a:lnTo>
                      <a:lnTo>
                        <a:pt x="17982" y="6296"/>
                      </a:lnTo>
                      <a:lnTo>
                        <a:pt x="19048" y="5649"/>
                      </a:lnTo>
                      <a:lnTo>
                        <a:pt x="20001" y="5027"/>
                      </a:lnTo>
                      <a:lnTo>
                        <a:pt x="20815" y="4405"/>
                      </a:lnTo>
                      <a:lnTo>
                        <a:pt x="20983" y="4255"/>
                      </a:lnTo>
                      <a:lnTo>
                        <a:pt x="21152" y="4081"/>
                      </a:lnTo>
                      <a:lnTo>
                        <a:pt x="21264" y="3907"/>
                      </a:lnTo>
                      <a:lnTo>
                        <a:pt x="21376" y="3733"/>
                      </a:lnTo>
                      <a:lnTo>
                        <a:pt x="21460" y="3534"/>
                      </a:lnTo>
                      <a:lnTo>
                        <a:pt x="21545" y="3360"/>
                      </a:lnTo>
                      <a:lnTo>
                        <a:pt x="21600" y="2961"/>
                      </a:lnTo>
                      <a:lnTo>
                        <a:pt x="21600" y="2538"/>
                      </a:lnTo>
                      <a:lnTo>
                        <a:pt x="21545" y="2339"/>
                      </a:lnTo>
                      <a:lnTo>
                        <a:pt x="21488" y="2165"/>
                      </a:lnTo>
                      <a:lnTo>
                        <a:pt x="21404" y="1966"/>
                      </a:lnTo>
                      <a:lnTo>
                        <a:pt x="21292" y="1767"/>
                      </a:lnTo>
                      <a:lnTo>
                        <a:pt x="21152" y="1593"/>
                      </a:lnTo>
                      <a:lnTo>
                        <a:pt x="21011" y="1443"/>
                      </a:lnTo>
                      <a:lnTo>
                        <a:pt x="20787" y="1244"/>
                      </a:lnTo>
                      <a:lnTo>
                        <a:pt x="20338" y="921"/>
                      </a:lnTo>
                      <a:lnTo>
                        <a:pt x="19861" y="647"/>
                      </a:lnTo>
                      <a:lnTo>
                        <a:pt x="19356" y="424"/>
                      </a:lnTo>
                      <a:lnTo>
                        <a:pt x="18823" y="249"/>
                      </a:lnTo>
                      <a:lnTo>
                        <a:pt x="18290" y="125"/>
                      </a:lnTo>
                      <a:lnTo>
                        <a:pt x="17757" y="25"/>
                      </a:lnTo>
                      <a:lnTo>
                        <a:pt x="17224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3" name="Google Shape;561;p45"/>
                <p:cNvSpPr/>
                <p:nvPr/>
              </p:nvSpPr>
              <p:spPr>
                <a:xfrm>
                  <a:off x="180399" y="1782154"/>
                  <a:ext cx="246499" cy="1775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5806" y="0"/>
                      </a:moveTo>
                      <a:lnTo>
                        <a:pt x="15311" y="116"/>
                      </a:lnTo>
                      <a:lnTo>
                        <a:pt x="14896" y="460"/>
                      </a:lnTo>
                      <a:lnTo>
                        <a:pt x="14565" y="806"/>
                      </a:lnTo>
                      <a:lnTo>
                        <a:pt x="14399" y="1266"/>
                      </a:lnTo>
                      <a:lnTo>
                        <a:pt x="14068" y="2299"/>
                      </a:lnTo>
                      <a:lnTo>
                        <a:pt x="13655" y="3562"/>
                      </a:lnTo>
                      <a:lnTo>
                        <a:pt x="13158" y="4711"/>
                      </a:lnTo>
                      <a:lnTo>
                        <a:pt x="12580" y="6090"/>
                      </a:lnTo>
                      <a:lnTo>
                        <a:pt x="11917" y="7353"/>
                      </a:lnTo>
                      <a:lnTo>
                        <a:pt x="11173" y="8616"/>
                      </a:lnTo>
                      <a:lnTo>
                        <a:pt x="10345" y="9995"/>
                      </a:lnTo>
                      <a:lnTo>
                        <a:pt x="8607" y="12408"/>
                      </a:lnTo>
                      <a:lnTo>
                        <a:pt x="7614" y="13444"/>
                      </a:lnTo>
                      <a:lnTo>
                        <a:pt x="6620" y="14477"/>
                      </a:lnTo>
                      <a:lnTo>
                        <a:pt x="5545" y="15396"/>
                      </a:lnTo>
                      <a:lnTo>
                        <a:pt x="4469" y="16086"/>
                      </a:lnTo>
                      <a:lnTo>
                        <a:pt x="3394" y="16659"/>
                      </a:lnTo>
                      <a:lnTo>
                        <a:pt x="2235" y="17002"/>
                      </a:lnTo>
                      <a:lnTo>
                        <a:pt x="1075" y="17119"/>
                      </a:lnTo>
                      <a:lnTo>
                        <a:pt x="579" y="17119"/>
                      </a:lnTo>
                      <a:lnTo>
                        <a:pt x="331" y="17349"/>
                      </a:lnTo>
                      <a:lnTo>
                        <a:pt x="82" y="17462"/>
                      </a:lnTo>
                      <a:lnTo>
                        <a:pt x="0" y="17808"/>
                      </a:lnTo>
                      <a:lnTo>
                        <a:pt x="0" y="18152"/>
                      </a:lnTo>
                      <a:lnTo>
                        <a:pt x="166" y="18498"/>
                      </a:lnTo>
                      <a:lnTo>
                        <a:pt x="579" y="19301"/>
                      </a:lnTo>
                      <a:lnTo>
                        <a:pt x="1241" y="20104"/>
                      </a:lnTo>
                      <a:lnTo>
                        <a:pt x="1985" y="20794"/>
                      </a:lnTo>
                      <a:lnTo>
                        <a:pt x="2897" y="21370"/>
                      </a:lnTo>
                      <a:lnTo>
                        <a:pt x="3310" y="21484"/>
                      </a:lnTo>
                      <a:lnTo>
                        <a:pt x="3641" y="21600"/>
                      </a:lnTo>
                      <a:lnTo>
                        <a:pt x="6538" y="21600"/>
                      </a:lnTo>
                      <a:lnTo>
                        <a:pt x="7530" y="21370"/>
                      </a:lnTo>
                      <a:lnTo>
                        <a:pt x="8276" y="21140"/>
                      </a:lnTo>
                      <a:lnTo>
                        <a:pt x="9517" y="20564"/>
                      </a:lnTo>
                      <a:lnTo>
                        <a:pt x="10261" y="20451"/>
                      </a:lnTo>
                      <a:lnTo>
                        <a:pt x="11173" y="20334"/>
                      </a:lnTo>
                      <a:lnTo>
                        <a:pt x="13737" y="20334"/>
                      </a:lnTo>
                      <a:lnTo>
                        <a:pt x="15062" y="20451"/>
                      </a:lnTo>
                      <a:lnTo>
                        <a:pt x="16303" y="20680"/>
                      </a:lnTo>
                      <a:lnTo>
                        <a:pt x="16634" y="20794"/>
                      </a:lnTo>
                      <a:lnTo>
                        <a:pt x="16883" y="20794"/>
                      </a:lnTo>
                      <a:lnTo>
                        <a:pt x="17378" y="20451"/>
                      </a:lnTo>
                      <a:lnTo>
                        <a:pt x="17709" y="19991"/>
                      </a:lnTo>
                      <a:lnTo>
                        <a:pt x="18041" y="19415"/>
                      </a:lnTo>
                      <a:lnTo>
                        <a:pt x="18206" y="18612"/>
                      </a:lnTo>
                      <a:lnTo>
                        <a:pt x="18372" y="17692"/>
                      </a:lnTo>
                      <a:lnTo>
                        <a:pt x="18456" y="16773"/>
                      </a:lnTo>
                      <a:lnTo>
                        <a:pt x="18456" y="15740"/>
                      </a:lnTo>
                      <a:lnTo>
                        <a:pt x="18372" y="13557"/>
                      </a:lnTo>
                      <a:lnTo>
                        <a:pt x="18372" y="12294"/>
                      </a:lnTo>
                      <a:lnTo>
                        <a:pt x="18456" y="10915"/>
                      </a:lnTo>
                      <a:lnTo>
                        <a:pt x="18787" y="9076"/>
                      </a:lnTo>
                      <a:lnTo>
                        <a:pt x="19365" y="7010"/>
                      </a:lnTo>
                      <a:lnTo>
                        <a:pt x="20275" y="4481"/>
                      </a:lnTo>
                      <a:lnTo>
                        <a:pt x="21600" y="1609"/>
                      </a:lnTo>
                      <a:lnTo>
                        <a:pt x="20606" y="1149"/>
                      </a:lnTo>
                      <a:lnTo>
                        <a:pt x="19531" y="690"/>
                      </a:lnTo>
                      <a:lnTo>
                        <a:pt x="18290" y="346"/>
                      </a:lnTo>
                      <a:lnTo>
                        <a:pt x="17049" y="0"/>
                      </a:lnTo>
                      <a:close/>
                    </a:path>
                  </a:pathLst>
                </a:custGeom>
                <a:solidFill>
                  <a:srgbClr val="7F3E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4" name="Google Shape;562;p45"/>
                <p:cNvSpPr/>
                <p:nvPr/>
              </p:nvSpPr>
              <p:spPr>
                <a:xfrm>
                  <a:off x="1054001" y="421227"/>
                  <a:ext cx="192673" cy="2899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034" y="0"/>
                      </a:moveTo>
                      <a:lnTo>
                        <a:pt x="4870" y="71"/>
                      </a:lnTo>
                      <a:lnTo>
                        <a:pt x="3918" y="282"/>
                      </a:lnTo>
                      <a:lnTo>
                        <a:pt x="3175" y="633"/>
                      </a:lnTo>
                      <a:lnTo>
                        <a:pt x="2435" y="1055"/>
                      </a:lnTo>
                      <a:lnTo>
                        <a:pt x="1800" y="1618"/>
                      </a:lnTo>
                      <a:lnTo>
                        <a:pt x="1271" y="2181"/>
                      </a:lnTo>
                      <a:lnTo>
                        <a:pt x="847" y="2814"/>
                      </a:lnTo>
                      <a:lnTo>
                        <a:pt x="528" y="3518"/>
                      </a:lnTo>
                      <a:lnTo>
                        <a:pt x="319" y="4222"/>
                      </a:lnTo>
                      <a:lnTo>
                        <a:pt x="107" y="4995"/>
                      </a:lnTo>
                      <a:lnTo>
                        <a:pt x="0" y="5769"/>
                      </a:lnTo>
                      <a:lnTo>
                        <a:pt x="0" y="7177"/>
                      </a:lnTo>
                      <a:lnTo>
                        <a:pt x="107" y="8444"/>
                      </a:lnTo>
                      <a:lnTo>
                        <a:pt x="424" y="9781"/>
                      </a:lnTo>
                      <a:lnTo>
                        <a:pt x="952" y="11258"/>
                      </a:lnTo>
                      <a:lnTo>
                        <a:pt x="1800" y="12876"/>
                      </a:lnTo>
                      <a:lnTo>
                        <a:pt x="2647" y="14635"/>
                      </a:lnTo>
                      <a:lnTo>
                        <a:pt x="4766" y="18153"/>
                      </a:lnTo>
                      <a:lnTo>
                        <a:pt x="6034" y="19912"/>
                      </a:lnTo>
                      <a:lnTo>
                        <a:pt x="7201" y="21600"/>
                      </a:lnTo>
                      <a:lnTo>
                        <a:pt x="9424" y="20827"/>
                      </a:lnTo>
                      <a:lnTo>
                        <a:pt x="11540" y="19912"/>
                      </a:lnTo>
                      <a:lnTo>
                        <a:pt x="13552" y="18927"/>
                      </a:lnTo>
                      <a:lnTo>
                        <a:pt x="15458" y="17872"/>
                      </a:lnTo>
                      <a:lnTo>
                        <a:pt x="17258" y="16676"/>
                      </a:lnTo>
                      <a:lnTo>
                        <a:pt x="18846" y="15409"/>
                      </a:lnTo>
                      <a:lnTo>
                        <a:pt x="20329" y="14072"/>
                      </a:lnTo>
                      <a:lnTo>
                        <a:pt x="21600" y="12595"/>
                      </a:lnTo>
                      <a:lnTo>
                        <a:pt x="20117" y="9991"/>
                      </a:lnTo>
                      <a:lnTo>
                        <a:pt x="18634" y="7599"/>
                      </a:lnTo>
                      <a:lnTo>
                        <a:pt x="17789" y="6544"/>
                      </a:lnTo>
                      <a:lnTo>
                        <a:pt x="17046" y="5559"/>
                      </a:lnTo>
                      <a:lnTo>
                        <a:pt x="16199" y="4573"/>
                      </a:lnTo>
                      <a:lnTo>
                        <a:pt x="15354" y="3728"/>
                      </a:lnTo>
                      <a:lnTo>
                        <a:pt x="14399" y="2955"/>
                      </a:lnTo>
                      <a:lnTo>
                        <a:pt x="13552" y="2322"/>
                      </a:lnTo>
                      <a:lnTo>
                        <a:pt x="12600" y="1690"/>
                      </a:lnTo>
                      <a:lnTo>
                        <a:pt x="11540" y="1196"/>
                      </a:lnTo>
                      <a:lnTo>
                        <a:pt x="10588" y="773"/>
                      </a:lnTo>
                      <a:lnTo>
                        <a:pt x="9529" y="422"/>
                      </a:lnTo>
                      <a:lnTo>
                        <a:pt x="8365" y="141"/>
                      </a:lnTo>
                      <a:lnTo>
                        <a:pt x="7201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5" name="Google Shape;564;p45"/>
                <p:cNvSpPr/>
                <p:nvPr/>
              </p:nvSpPr>
              <p:spPr>
                <a:xfrm>
                  <a:off x="1053068" y="420294"/>
                  <a:ext cx="193606" cy="2908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6320" y="0"/>
                      </a:moveTo>
                      <a:lnTo>
                        <a:pt x="5479" y="69"/>
                      </a:lnTo>
                      <a:lnTo>
                        <a:pt x="4636" y="210"/>
                      </a:lnTo>
                      <a:lnTo>
                        <a:pt x="3897" y="419"/>
                      </a:lnTo>
                      <a:lnTo>
                        <a:pt x="3264" y="700"/>
                      </a:lnTo>
                      <a:lnTo>
                        <a:pt x="2738" y="981"/>
                      </a:lnTo>
                      <a:lnTo>
                        <a:pt x="2213" y="1402"/>
                      </a:lnTo>
                      <a:lnTo>
                        <a:pt x="1684" y="1823"/>
                      </a:lnTo>
                      <a:lnTo>
                        <a:pt x="1369" y="2313"/>
                      </a:lnTo>
                      <a:lnTo>
                        <a:pt x="1052" y="2805"/>
                      </a:lnTo>
                      <a:lnTo>
                        <a:pt x="737" y="3366"/>
                      </a:lnTo>
                      <a:lnTo>
                        <a:pt x="315" y="4487"/>
                      </a:lnTo>
                      <a:lnTo>
                        <a:pt x="104" y="5679"/>
                      </a:lnTo>
                      <a:lnTo>
                        <a:pt x="0" y="6802"/>
                      </a:lnTo>
                      <a:lnTo>
                        <a:pt x="104" y="7713"/>
                      </a:lnTo>
                      <a:lnTo>
                        <a:pt x="211" y="8486"/>
                      </a:lnTo>
                      <a:lnTo>
                        <a:pt x="526" y="9819"/>
                      </a:lnTo>
                      <a:lnTo>
                        <a:pt x="1052" y="11291"/>
                      </a:lnTo>
                      <a:lnTo>
                        <a:pt x="1895" y="12904"/>
                      </a:lnTo>
                      <a:lnTo>
                        <a:pt x="2738" y="14658"/>
                      </a:lnTo>
                      <a:lnTo>
                        <a:pt x="4847" y="18164"/>
                      </a:lnTo>
                      <a:lnTo>
                        <a:pt x="6109" y="19918"/>
                      </a:lnTo>
                      <a:lnTo>
                        <a:pt x="7270" y="21600"/>
                      </a:lnTo>
                      <a:lnTo>
                        <a:pt x="9483" y="20829"/>
                      </a:lnTo>
                      <a:lnTo>
                        <a:pt x="11589" y="19918"/>
                      </a:lnTo>
                      <a:lnTo>
                        <a:pt x="13590" y="18935"/>
                      </a:lnTo>
                      <a:lnTo>
                        <a:pt x="15488" y="17884"/>
                      </a:lnTo>
                      <a:lnTo>
                        <a:pt x="17279" y="16692"/>
                      </a:lnTo>
                      <a:lnTo>
                        <a:pt x="18859" y="15429"/>
                      </a:lnTo>
                      <a:lnTo>
                        <a:pt x="20335" y="14096"/>
                      </a:lnTo>
                      <a:lnTo>
                        <a:pt x="21600" y="12624"/>
                      </a:lnTo>
                      <a:lnTo>
                        <a:pt x="20124" y="10028"/>
                      </a:lnTo>
                      <a:lnTo>
                        <a:pt x="18648" y="7644"/>
                      </a:lnTo>
                      <a:lnTo>
                        <a:pt x="17807" y="6592"/>
                      </a:lnTo>
                      <a:lnTo>
                        <a:pt x="17068" y="5610"/>
                      </a:lnTo>
                      <a:lnTo>
                        <a:pt x="16225" y="4628"/>
                      </a:lnTo>
                      <a:lnTo>
                        <a:pt x="15384" y="3786"/>
                      </a:lnTo>
                      <a:lnTo>
                        <a:pt x="14434" y="3015"/>
                      </a:lnTo>
                      <a:lnTo>
                        <a:pt x="13590" y="2384"/>
                      </a:lnTo>
                      <a:lnTo>
                        <a:pt x="12643" y="1753"/>
                      </a:lnTo>
                      <a:lnTo>
                        <a:pt x="11589" y="1261"/>
                      </a:lnTo>
                      <a:lnTo>
                        <a:pt x="10641" y="840"/>
                      </a:lnTo>
                      <a:lnTo>
                        <a:pt x="9587" y="490"/>
                      </a:lnTo>
                      <a:lnTo>
                        <a:pt x="8429" y="210"/>
                      </a:lnTo>
                      <a:lnTo>
                        <a:pt x="7270" y="69"/>
                      </a:lnTo>
                      <a:lnTo>
                        <a:pt x="6320" y="0"/>
                      </a:lnTo>
                      <a:close/>
                    </a:path>
                  </a:pathLst>
                </a:custGeom>
                <a:solidFill>
                  <a:srgbClr val="BDD69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6" name="Google Shape;566;p45"/>
                <p:cNvSpPr/>
                <p:nvPr/>
              </p:nvSpPr>
              <p:spPr>
                <a:xfrm>
                  <a:off x="1157896" y="1182441"/>
                  <a:ext cx="152053" cy="8056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0258" y="0"/>
                      </a:moveTo>
                      <a:lnTo>
                        <a:pt x="19857" y="51"/>
                      </a:lnTo>
                      <a:lnTo>
                        <a:pt x="19588" y="101"/>
                      </a:lnTo>
                      <a:lnTo>
                        <a:pt x="19452" y="178"/>
                      </a:lnTo>
                      <a:lnTo>
                        <a:pt x="0" y="21372"/>
                      </a:lnTo>
                      <a:lnTo>
                        <a:pt x="0" y="21448"/>
                      </a:lnTo>
                      <a:lnTo>
                        <a:pt x="133" y="21524"/>
                      </a:lnTo>
                      <a:lnTo>
                        <a:pt x="401" y="21574"/>
                      </a:lnTo>
                      <a:lnTo>
                        <a:pt x="805" y="21600"/>
                      </a:lnTo>
                      <a:lnTo>
                        <a:pt x="1342" y="21600"/>
                      </a:lnTo>
                      <a:lnTo>
                        <a:pt x="1611" y="21574"/>
                      </a:lnTo>
                      <a:lnTo>
                        <a:pt x="1876" y="21524"/>
                      </a:lnTo>
                      <a:lnTo>
                        <a:pt x="2012" y="21448"/>
                      </a:lnTo>
                      <a:lnTo>
                        <a:pt x="21600" y="253"/>
                      </a:lnTo>
                      <a:lnTo>
                        <a:pt x="21600" y="152"/>
                      </a:lnTo>
                      <a:lnTo>
                        <a:pt x="21464" y="76"/>
                      </a:lnTo>
                      <a:lnTo>
                        <a:pt x="21063" y="26"/>
                      </a:lnTo>
                      <a:lnTo>
                        <a:pt x="2066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7" name="Google Shape;567;p45"/>
                <p:cNvSpPr/>
                <p:nvPr/>
              </p:nvSpPr>
              <p:spPr>
                <a:xfrm>
                  <a:off x="1199450" y="1182441"/>
                  <a:ext cx="110499" cy="141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39" y="0"/>
                      </a:moveTo>
                      <a:lnTo>
                        <a:pt x="369" y="2882"/>
                      </a:lnTo>
                      <a:lnTo>
                        <a:pt x="0" y="7224"/>
                      </a:lnTo>
                      <a:lnTo>
                        <a:pt x="0" y="15872"/>
                      </a:lnTo>
                      <a:lnTo>
                        <a:pt x="369" y="18718"/>
                      </a:lnTo>
                      <a:lnTo>
                        <a:pt x="739" y="21600"/>
                      </a:lnTo>
                      <a:lnTo>
                        <a:pt x="20679" y="21600"/>
                      </a:lnTo>
                      <a:lnTo>
                        <a:pt x="21231" y="18718"/>
                      </a:lnTo>
                      <a:lnTo>
                        <a:pt x="21600" y="15872"/>
                      </a:lnTo>
                      <a:lnTo>
                        <a:pt x="21600" y="11530"/>
                      </a:lnTo>
                      <a:lnTo>
                        <a:pt x="21413" y="7224"/>
                      </a:lnTo>
                      <a:lnTo>
                        <a:pt x="21231" y="2882"/>
                      </a:lnTo>
                      <a:lnTo>
                        <a:pt x="20679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8" name="Google Shape;568;p45"/>
                <p:cNvSpPr/>
                <p:nvPr/>
              </p:nvSpPr>
              <p:spPr>
                <a:xfrm>
                  <a:off x="1194713" y="1148447"/>
                  <a:ext cx="15120" cy="972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9467" y="0"/>
                      </a:moveTo>
                      <a:lnTo>
                        <a:pt x="5400" y="207"/>
                      </a:lnTo>
                      <a:lnTo>
                        <a:pt x="2700" y="420"/>
                      </a:lnTo>
                      <a:lnTo>
                        <a:pt x="1367" y="1047"/>
                      </a:lnTo>
                      <a:lnTo>
                        <a:pt x="0" y="1679"/>
                      </a:lnTo>
                      <a:lnTo>
                        <a:pt x="0" y="20134"/>
                      </a:lnTo>
                      <a:lnTo>
                        <a:pt x="1367" y="20761"/>
                      </a:lnTo>
                      <a:lnTo>
                        <a:pt x="2700" y="21180"/>
                      </a:lnTo>
                      <a:lnTo>
                        <a:pt x="5400" y="21393"/>
                      </a:lnTo>
                      <a:lnTo>
                        <a:pt x="9467" y="21600"/>
                      </a:lnTo>
                      <a:lnTo>
                        <a:pt x="10800" y="21600"/>
                      </a:lnTo>
                      <a:lnTo>
                        <a:pt x="14867" y="21393"/>
                      </a:lnTo>
                      <a:lnTo>
                        <a:pt x="17567" y="21180"/>
                      </a:lnTo>
                      <a:lnTo>
                        <a:pt x="20267" y="20761"/>
                      </a:lnTo>
                      <a:lnTo>
                        <a:pt x="21600" y="20134"/>
                      </a:lnTo>
                      <a:lnTo>
                        <a:pt x="21600" y="1679"/>
                      </a:lnTo>
                      <a:lnTo>
                        <a:pt x="20267" y="1047"/>
                      </a:lnTo>
                      <a:lnTo>
                        <a:pt x="17567" y="420"/>
                      </a:lnTo>
                      <a:lnTo>
                        <a:pt x="14867" y="207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39" name="Google Shape;569;p45"/>
                <p:cNvSpPr/>
                <p:nvPr/>
              </p:nvSpPr>
              <p:spPr>
                <a:xfrm>
                  <a:off x="1171102" y="1689622"/>
                  <a:ext cx="75572" cy="755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3" y="0"/>
                      </a:moveTo>
                      <a:lnTo>
                        <a:pt x="8643" y="267"/>
                      </a:lnTo>
                      <a:lnTo>
                        <a:pt x="6482" y="807"/>
                      </a:lnTo>
                      <a:lnTo>
                        <a:pt x="4862" y="1888"/>
                      </a:lnTo>
                      <a:lnTo>
                        <a:pt x="3241" y="3235"/>
                      </a:lnTo>
                      <a:lnTo>
                        <a:pt x="1894" y="4856"/>
                      </a:lnTo>
                      <a:lnTo>
                        <a:pt x="814" y="6751"/>
                      </a:lnTo>
                      <a:lnTo>
                        <a:pt x="274" y="8639"/>
                      </a:lnTo>
                      <a:lnTo>
                        <a:pt x="0" y="10800"/>
                      </a:lnTo>
                      <a:lnTo>
                        <a:pt x="274" y="12961"/>
                      </a:lnTo>
                      <a:lnTo>
                        <a:pt x="814" y="15116"/>
                      </a:lnTo>
                      <a:lnTo>
                        <a:pt x="1894" y="17011"/>
                      </a:lnTo>
                      <a:lnTo>
                        <a:pt x="3241" y="18358"/>
                      </a:lnTo>
                      <a:lnTo>
                        <a:pt x="4862" y="19712"/>
                      </a:lnTo>
                      <a:lnTo>
                        <a:pt x="6482" y="20786"/>
                      </a:lnTo>
                      <a:lnTo>
                        <a:pt x="8643" y="21326"/>
                      </a:lnTo>
                      <a:lnTo>
                        <a:pt x="10803" y="21600"/>
                      </a:lnTo>
                      <a:lnTo>
                        <a:pt x="12957" y="21326"/>
                      </a:lnTo>
                      <a:lnTo>
                        <a:pt x="15118" y="20786"/>
                      </a:lnTo>
                      <a:lnTo>
                        <a:pt x="16738" y="19712"/>
                      </a:lnTo>
                      <a:lnTo>
                        <a:pt x="18359" y="18358"/>
                      </a:lnTo>
                      <a:lnTo>
                        <a:pt x="19706" y="16737"/>
                      </a:lnTo>
                      <a:lnTo>
                        <a:pt x="20786" y="15116"/>
                      </a:lnTo>
                      <a:lnTo>
                        <a:pt x="21326" y="12961"/>
                      </a:lnTo>
                      <a:lnTo>
                        <a:pt x="21600" y="10800"/>
                      </a:lnTo>
                      <a:lnTo>
                        <a:pt x="21326" y="8639"/>
                      </a:lnTo>
                      <a:lnTo>
                        <a:pt x="20786" y="6751"/>
                      </a:lnTo>
                      <a:lnTo>
                        <a:pt x="19706" y="4856"/>
                      </a:lnTo>
                      <a:lnTo>
                        <a:pt x="18359" y="3235"/>
                      </a:lnTo>
                      <a:lnTo>
                        <a:pt x="16738" y="1888"/>
                      </a:lnTo>
                      <a:lnTo>
                        <a:pt x="15118" y="807"/>
                      </a:lnTo>
                      <a:lnTo>
                        <a:pt x="12957" y="267"/>
                      </a:lnTo>
                      <a:lnTo>
                        <a:pt x="10803" y="0"/>
                      </a:lnTo>
                      <a:close/>
                    </a:path>
                  </a:pathLst>
                </a:cu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0" name="Google Shape;570;p45"/>
                <p:cNvSpPr/>
                <p:nvPr/>
              </p:nvSpPr>
              <p:spPr>
                <a:xfrm>
                  <a:off x="1184331" y="1171102"/>
                  <a:ext cx="35884" cy="368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0"/>
                      </a:moveTo>
                      <a:lnTo>
                        <a:pt x="8525" y="561"/>
                      </a:lnTo>
                      <a:lnTo>
                        <a:pt x="6250" y="1108"/>
                      </a:lnTo>
                      <a:lnTo>
                        <a:pt x="2851" y="3324"/>
                      </a:lnTo>
                      <a:lnTo>
                        <a:pt x="1714" y="4993"/>
                      </a:lnTo>
                      <a:lnTo>
                        <a:pt x="576" y="6648"/>
                      </a:lnTo>
                      <a:lnTo>
                        <a:pt x="0" y="8864"/>
                      </a:lnTo>
                      <a:lnTo>
                        <a:pt x="0" y="13297"/>
                      </a:lnTo>
                      <a:lnTo>
                        <a:pt x="576" y="14952"/>
                      </a:lnTo>
                      <a:lnTo>
                        <a:pt x="1714" y="16621"/>
                      </a:lnTo>
                      <a:lnTo>
                        <a:pt x="2851" y="18276"/>
                      </a:lnTo>
                      <a:lnTo>
                        <a:pt x="4550" y="19945"/>
                      </a:lnTo>
                      <a:lnTo>
                        <a:pt x="6250" y="20492"/>
                      </a:lnTo>
                      <a:lnTo>
                        <a:pt x="8525" y="21600"/>
                      </a:lnTo>
                      <a:lnTo>
                        <a:pt x="13075" y="21600"/>
                      </a:lnTo>
                      <a:lnTo>
                        <a:pt x="14789" y="20492"/>
                      </a:lnTo>
                      <a:lnTo>
                        <a:pt x="17064" y="19945"/>
                      </a:lnTo>
                      <a:lnTo>
                        <a:pt x="18763" y="18276"/>
                      </a:lnTo>
                      <a:lnTo>
                        <a:pt x="19901" y="16621"/>
                      </a:lnTo>
                      <a:lnTo>
                        <a:pt x="21038" y="14952"/>
                      </a:lnTo>
                      <a:lnTo>
                        <a:pt x="21600" y="13297"/>
                      </a:lnTo>
                      <a:lnTo>
                        <a:pt x="21600" y="8864"/>
                      </a:lnTo>
                      <a:lnTo>
                        <a:pt x="21038" y="6648"/>
                      </a:lnTo>
                      <a:lnTo>
                        <a:pt x="19901" y="4993"/>
                      </a:lnTo>
                      <a:lnTo>
                        <a:pt x="18763" y="3324"/>
                      </a:lnTo>
                      <a:lnTo>
                        <a:pt x="17064" y="2216"/>
                      </a:lnTo>
                      <a:lnTo>
                        <a:pt x="14789" y="1108"/>
                      </a:lnTo>
                      <a:lnTo>
                        <a:pt x="13075" y="561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1" name="Google Shape;571;p45"/>
                <p:cNvSpPr/>
                <p:nvPr/>
              </p:nvSpPr>
              <p:spPr>
                <a:xfrm>
                  <a:off x="1023787" y="1086105"/>
                  <a:ext cx="220040" cy="1029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19747" y="1390"/>
                      </a:lnTo>
                      <a:lnTo>
                        <a:pt x="17429" y="2976"/>
                      </a:lnTo>
                      <a:lnTo>
                        <a:pt x="11960" y="5947"/>
                      </a:lnTo>
                      <a:lnTo>
                        <a:pt x="6397" y="8918"/>
                      </a:lnTo>
                      <a:lnTo>
                        <a:pt x="1576" y="11096"/>
                      </a:lnTo>
                      <a:lnTo>
                        <a:pt x="834" y="11889"/>
                      </a:lnTo>
                      <a:lnTo>
                        <a:pt x="463" y="12486"/>
                      </a:lnTo>
                      <a:lnTo>
                        <a:pt x="277" y="13274"/>
                      </a:lnTo>
                      <a:lnTo>
                        <a:pt x="92" y="14067"/>
                      </a:lnTo>
                      <a:lnTo>
                        <a:pt x="0" y="14860"/>
                      </a:lnTo>
                      <a:lnTo>
                        <a:pt x="0" y="16647"/>
                      </a:lnTo>
                      <a:lnTo>
                        <a:pt x="186" y="17440"/>
                      </a:lnTo>
                      <a:lnTo>
                        <a:pt x="371" y="18228"/>
                      </a:lnTo>
                      <a:lnTo>
                        <a:pt x="648" y="18825"/>
                      </a:lnTo>
                      <a:lnTo>
                        <a:pt x="1019" y="19417"/>
                      </a:lnTo>
                      <a:lnTo>
                        <a:pt x="1576" y="20014"/>
                      </a:lnTo>
                      <a:lnTo>
                        <a:pt x="2224" y="20606"/>
                      </a:lnTo>
                      <a:lnTo>
                        <a:pt x="3523" y="21204"/>
                      </a:lnTo>
                      <a:lnTo>
                        <a:pt x="4821" y="21600"/>
                      </a:lnTo>
                      <a:lnTo>
                        <a:pt x="6117" y="21600"/>
                      </a:lnTo>
                      <a:lnTo>
                        <a:pt x="7416" y="21003"/>
                      </a:lnTo>
                      <a:lnTo>
                        <a:pt x="8064" y="20807"/>
                      </a:lnTo>
                      <a:lnTo>
                        <a:pt x="8806" y="20210"/>
                      </a:lnTo>
                      <a:lnTo>
                        <a:pt x="10753" y="18428"/>
                      </a:lnTo>
                      <a:lnTo>
                        <a:pt x="12885" y="16250"/>
                      </a:lnTo>
                      <a:lnTo>
                        <a:pt x="15112" y="13274"/>
                      </a:lnTo>
                      <a:lnTo>
                        <a:pt x="17244" y="10107"/>
                      </a:lnTo>
                      <a:lnTo>
                        <a:pt x="18263" y="8522"/>
                      </a:lnTo>
                      <a:lnTo>
                        <a:pt x="19191" y="6740"/>
                      </a:lnTo>
                      <a:lnTo>
                        <a:pt x="20024" y="5154"/>
                      </a:lnTo>
                      <a:lnTo>
                        <a:pt x="20675" y="3372"/>
                      </a:lnTo>
                      <a:lnTo>
                        <a:pt x="21229" y="1787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2" name="Google Shape;572;p45"/>
                <p:cNvSpPr/>
                <p:nvPr/>
              </p:nvSpPr>
              <p:spPr>
                <a:xfrm>
                  <a:off x="1046441" y="1048331"/>
                  <a:ext cx="276737" cy="1416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9905" y="0"/>
                      </a:moveTo>
                      <a:lnTo>
                        <a:pt x="19535" y="146"/>
                      </a:lnTo>
                      <a:lnTo>
                        <a:pt x="16734" y="1729"/>
                      </a:lnTo>
                      <a:lnTo>
                        <a:pt x="13268" y="3746"/>
                      </a:lnTo>
                      <a:lnTo>
                        <a:pt x="9878" y="5759"/>
                      </a:lnTo>
                      <a:lnTo>
                        <a:pt x="8330" y="6770"/>
                      </a:lnTo>
                      <a:lnTo>
                        <a:pt x="7077" y="7776"/>
                      </a:lnTo>
                      <a:lnTo>
                        <a:pt x="6634" y="8210"/>
                      </a:lnTo>
                      <a:lnTo>
                        <a:pt x="6192" y="9071"/>
                      </a:lnTo>
                      <a:lnTo>
                        <a:pt x="5971" y="10081"/>
                      </a:lnTo>
                      <a:lnTo>
                        <a:pt x="5899" y="11088"/>
                      </a:lnTo>
                      <a:lnTo>
                        <a:pt x="5824" y="12241"/>
                      </a:lnTo>
                      <a:lnTo>
                        <a:pt x="5751" y="13393"/>
                      </a:lnTo>
                      <a:lnTo>
                        <a:pt x="5604" y="14546"/>
                      </a:lnTo>
                      <a:lnTo>
                        <a:pt x="5381" y="15553"/>
                      </a:lnTo>
                      <a:lnTo>
                        <a:pt x="5086" y="16559"/>
                      </a:lnTo>
                      <a:lnTo>
                        <a:pt x="4791" y="17424"/>
                      </a:lnTo>
                      <a:lnTo>
                        <a:pt x="4423" y="18288"/>
                      </a:lnTo>
                      <a:lnTo>
                        <a:pt x="4056" y="19007"/>
                      </a:lnTo>
                      <a:lnTo>
                        <a:pt x="3171" y="20159"/>
                      </a:lnTo>
                      <a:lnTo>
                        <a:pt x="2653" y="20593"/>
                      </a:lnTo>
                      <a:lnTo>
                        <a:pt x="2213" y="20881"/>
                      </a:lnTo>
                      <a:lnTo>
                        <a:pt x="1623" y="21024"/>
                      </a:lnTo>
                      <a:lnTo>
                        <a:pt x="590" y="21024"/>
                      </a:lnTo>
                      <a:lnTo>
                        <a:pt x="0" y="20736"/>
                      </a:lnTo>
                      <a:lnTo>
                        <a:pt x="517" y="21024"/>
                      </a:lnTo>
                      <a:lnTo>
                        <a:pt x="1033" y="21312"/>
                      </a:lnTo>
                      <a:lnTo>
                        <a:pt x="1623" y="21458"/>
                      </a:lnTo>
                      <a:lnTo>
                        <a:pt x="2213" y="21600"/>
                      </a:lnTo>
                      <a:lnTo>
                        <a:pt x="3613" y="21458"/>
                      </a:lnTo>
                      <a:lnTo>
                        <a:pt x="5309" y="20881"/>
                      </a:lnTo>
                      <a:lnTo>
                        <a:pt x="7446" y="20017"/>
                      </a:lnTo>
                      <a:lnTo>
                        <a:pt x="10173" y="18719"/>
                      </a:lnTo>
                      <a:lnTo>
                        <a:pt x="17472" y="14834"/>
                      </a:lnTo>
                      <a:lnTo>
                        <a:pt x="18062" y="14400"/>
                      </a:lnTo>
                      <a:lnTo>
                        <a:pt x="18650" y="13970"/>
                      </a:lnTo>
                      <a:lnTo>
                        <a:pt x="19167" y="13393"/>
                      </a:lnTo>
                      <a:lnTo>
                        <a:pt x="19610" y="12671"/>
                      </a:lnTo>
                      <a:lnTo>
                        <a:pt x="19977" y="12095"/>
                      </a:lnTo>
                      <a:lnTo>
                        <a:pt x="20345" y="11234"/>
                      </a:lnTo>
                      <a:lnTo>
                        <a:pt x="20640" y="10512"/>
                      </a:lnTo>
                      <a:lnTo>
                        <a:pt x="20862" y="9647"/>
                      </a:lnTo>
                      <a:lnTo>
                        <a:pt x="21230" y="8064"/>
                      </a:lnTo>
                      <a:lnTo>
                        <a:pt x="21452" y="6336"/>
                      </a:lnTo>
                      <a:lnTo>
                        <a:pt x="21525" y="4610"/>
                      </a:lnTo>
                      <a:lnTo>
                        <a:pt x="21600" y="3024"/>
                      </a:lnTo>
                      <a:lnTo>
                        <a:pt x="21525" y="2159"/>
                      </a:lnTo>
                      <a:lnTo>
                        <a:pt x="21378" y="1583"/>
                      </a:lnTo>
                      <a:lnTo>
                        <a:pt x="21230" y="1153"/>
                      </a:lnTo>
                      <a:lnTo>
                        <a:pt x="21010" y="722"/>
                      </a:lnTo>
                      <a:lnTo>
                        <a:pt x="20788" y="434"/>
                      </a:lnTo>
                      <a:lnTo>
                        <a:pt x="20493" y="146"/>
                      </a:lnTo>
                      <a:lnTo>
                        <a:pt x="2020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648" name="Google Shape;573;p45"/>
              <p:cNvGrpSpPr/>
              <p:nvPr/>
            </p:nvGrpSpPr>
            <p:grpSpPr>
              <a:xfrm>
                <a:off x="1160552" y="0"/>
                <a:ext cx="933098" cy="815040"/>
                <a:chOff x="23" y="0"/>
                <a:chExt cx="933097" cy="815039"/>
              </a:xfrm>
            </p:grpSpPr>
            <p:sp>
              <p:nvSpPr>
                <p:cNvPr id="644" name="Google Shape;574;p45"/>
                <p:cNvSpPr/>
                <p:nvPr/>
              </p:nvSpPr>
              <p:spPr>
                <a:xfrm>
                  <a:off x="118081" y="0"/>
                  <a:ext cx="815041" cy="8150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562" y="0"/>
                      </a:moveTo>
                      <a:lnTo>
                        <a:pt x="10037" y="25"/>
                      </a:lnTo>
                      <a:lnTo>
                        <a:pt x="9511" y="75"/>
                      </a:lnTo>
                      <a:lnTo>
                        <a:pt x="8986" y="150"/>
                      </a:lnTo>
                      <a:lnTo>
                        <a:pt x="8485" y="250"/>
                      </a:lnTo>
                      <a:lnTo>
                        <a:pt x="7959" y="375"/>
                      </a:lnTo>
                      <a:lnTo>
                        <a:pt x="7459" y="526"/>
                      </a:lnTo>
                      <a:lnTo>
                        <a:pt x="6983" y="701"/>
                      </a:lnTo>
                      <a:lnTo>
                        <a:pt x="6032" y="1101"/>
                      </a:lnTo>
                      <a:lnTo>
                        <a:pt x="5556" y="1352"/>
                      </a:lnTo>
                      <a:lnTo>
                        <a:pt x="5131" y="1627"/>
                      </a:lnTo>
                      <a:lnTo>
                        <a:pt x="4680" y="1902"/>
                      </a:lnTo>
                      <a:lnTo>
                        <a:pt x="4255" y="2202"/>
                      </a:lnTo>
                      <a:lnTo>
                        <a:pt x="3855" y="2528"/>
                      </a:lnTo>
                      <a:lnTo>
                        <a:pt x="3479" y="2878"/>
                      </a:lnTo>
                      <a:lnTo>
                        <a:pt x="3103" y="3229"/>
                      </a:lnTo>
                      <a:lnTo>
                        <a:pt x="2728" y="3604"/>
                      </a:lnTo>
                      <a:lnTo>
                        <a:pt x="2403" y="4005"/>
                      </a:lnTo>
                      <a:lnTo>
                        <a:pt x="2078" y="4430"/>
                      </a:lnTo>
                      <a:lnTo>
                        <a:pt x="1777" y="4856"/>
                      </a:lnTo>
                      <a:lnTo>
                        <a:pt x="1501" y="5306"/>
                      </a:lnTo>
                      <a:lnTo>
                        <a:pt x="1251" y="5757"/>
                      </a:lnTo>
                      <a:lnTo>
                        <a:pt x="1001" y="6257"/>
                      </a:lnTo>
                      <a:lnTo>
                        <a:pt x="776" y="6733"/>
                      </a:lnTo>
                      <a:lnTo>
                        <a:pt x="600" y="7259"/>
                      </a:lnTo>
                      <a:lnTo>
                        <a:pt x="425" y="7784"/>
                      </a:lnTo>
                      <a:lnTo>
                        <a:pt x="300" y="8310"/>
                      </a:lnTo>
                      <a:lnTo>
                        <a:pt x="175" y="8861"/>
                      </a:lnTo>
                      <a:lnTo>
                        <a:pt x="100" y="9411"/>
                      </a:lnTo>
                      <a:lnTo>
                        <a:pt x="25" y="9937"/>
                      </a:lnTo>
                      <a:lnTo>
                        <a:pt x="0" y="10487"/>
                      </a:lnTo>
                      <a:lnTo>
                        <a:pt x="0" y="11013"/>
                      </a:lnTo>
                      <a:lnTo>
                        <a:pt x="25" y="11563"/>
                      </a:lnTo>
                      <a:lnTo>
                        <a:pt x="75" y="12089"/>
                      </a:lnTo>
                      <a:lnTo>
                        <a:pt x="150" y="12590"/>
                      </a:lnTo>
                      <a:lnTo>
                        <a:pt x="250" y="13115"/>
                      </a:lnTo>
                      <a:lnTo>
                        <a:pt x="375" y="13616"/>
                      </a:lnTo>
                      <a:lnTo>
                        <a:pt x="526" y="14116"/>
                      </a:lnTo>
                      <a:lnTo>
                        <a:pt x="701" y="14617"/>
                      </a:lnTo>
                      <a:lnTo>
                        <a:pt x="1101" y="15568"/>
                      </a:lnTo>
                      <a:lnTo>
                        <a:pt x="1352" y="16019"/>
                      </a:lnTo>
                      <a:lnTo>
                        <a:pt x="1601" y="16469"/>
                      </a:lnTo>
                      <a:lnTo>
                        <a:pt x="1902" y="16895"/>
                      </a:lnTo>
                      <a:lnTo>
                        <a:pt x="2202" y="17321"/>
                      </a:lnTo>
                      <a:lnTo>
                        <a:pt x="2528" y="17721"/>
                      </a:lnTo>
                      <a:lnTo>
                        <a:pt x="2853" y="18121"/>
                      </a:lnTo>
                      <a:lnTo>
                        <a:pt x="3229" y="18497"/>
                      </a:lnTo>
                      <a:lnTo>
                        <a:pt x="3604" y="18847"/>
                      </a:lnTo>
                      <a:lnTo>
                        <a:pt x="4004" y="19198"/>
                      </a:lnTo>
                      <a:lnTo>
                        <a:pt x="4430" y="19498"/>
                      </a:lnTo>
                      <a:lnTo>
                        <a:pt x="4856" y="19798"/>
                      </a:lnTo>
                      <a:lnTo>
                        <a:pt x="5306" y="20099"/>
                      </a:lnTo>
                      <a:lnTo>
                        <a:pt x="5757" y="20349"/>
                      </a:lnTo>
                      <a:lnTo>
                        <a:pt x="6257" y="20599"/>
                      </a:lnTo>
                      <a:lnTo>
                        <a:pt x="6733" y="20799"/>
                      </a:lnTo>
                      <a:lnTo>
                        <a:pt x="7259" y="21000"/>
                      </a:lnTo>
                      <a:lnTo>
                        <a:pt x="8310" y="21300"/>
                      </a:lnTo>
                      <a:lnTo>
                        <a:pt x="8860" y="21425"/>
                      </a:lnTo>
                      <a:lnTo>
                        <a:pt x="9411" y="21500"/>
                      </a:lnTo>
                      <a:lnTo>
                        <a:pt x="9937" y="21551"/>
                      </a:lnTo>
                      <a:lnTo>
                        <a:pt x="10487" y="21575"/>
                      </a:lnTo>
                      <a:lnTo>
                        <a:pt x="11013" y="21600"/>
                      </a:lnTo>
                      <a:lnTo>
                        <a:pt x="11539" y="21575"/>
                      </a:lnTo>
                      <a:lnTo>
                        <a:pt x="12089" y="21525"/>
                      </a:lnTo>
                      <a:lnTo>
                        <a:pt x="12590" y="21450"/>
                      </a:lnTo>
                      <a:lnTo>
                        <a:pt x="13115" y="21350"/>
                      </a:lnTo>
                      <a:lnTo>
                        <a:pt x="13616" y="21225"/>
                      </a:lnTo>
                      <a:lnTo>
                        <a:pt x="14116" y="21074"/>
                      </a:lnTo>
                      <a:lnTo>
                        <a:pt x="14617" y="20899"/>
                      </a:lnTo>
                      <a:lnTo>
                        <a:pt x="15093" y="20699"/>
                      </a:lnTo>
                      <a:lnTo>
                        <a:pt x="15568" y="20474"/>
                      </a:lnTo>
                      <a:lnTo>
                        <a:pt x="16018" y="20249"/>
                      </a:lnTo>
                      <a:lnTo>
                        <a:pt x="16469" y="19973"/>
                      </a:lnTo>
                      <a:lnTo>
                        <a:pt x="16895" y="19698"/>
                      </a:lnTo>
                      <a:lnTo>
                        <a:pt x="17320" y="19398"/>
                      </a:lnTo>
                      <a:lnTo>
                        <a:pt x="17721" y="19072"/>
                      </a:lnTo>
                      <a:lnTo>
                        <a:pt x="18121" y="18722"/>
                      </a:lnTo>
                      <a:lnTo>
                        <a:pt x="18497" y="18372"/>
                      </a:lnTo>
                      <a:lnTo>
                        <a:pt x="18847" y="17971"/>
                      </a:lnTo>
                      <a:lnTo>
                        <a:pt x="19197" y="17596"/>
                      </a:lnTo>
                      <a:lnTo>
                        <a:pt x="19798" y="16745"/>
                      </a:lnTo>
                      <a:lnTo>
                        <a:pt x="20098" y="16294"/>
                      </a:lnTo>
                      <a:lnTo>
                        <a:pt x="20349" y="15819"/>
                      </a:lnTo>
                      <a:lnTo>
                        <a:pt x="20574" y="15343"/>
                      </a:lnTo>
                      <a:lnTo>
                        <a:pt x="20799" y="14842"/>
                      </a:lnTo>
                      <a:lnTo>
                        <a:pt x="21000" y="14342"/>
                      </a:lnTo>
                      <a:lnTo>
                        <a:pt x="21150" y="13816"/>
                      </a:lnTo>
                      <a:lnTo>
                        <a:pt x="21299" y="13266"/>
                      </a:lnTo>
                      <a:lnTo>
                        <a:pt x="21425" y="12740"/>
                      </a:lnTo>
                      <a:lnTo>
                        <a:pt x="21500" y="12189"/>
                      </a:lnTo>
                      <a:lnTo>
                        <a:pt x="21550" y="11639"/>
                      </a:lnTo>
                      <a:lnTo>
                        <a:pt x="21575" y="11113"/>
                      </a:lnTo>
                      <a:lnTo>
                        <a:pt x="21600" y="10562"/>
                      </a:lnTo>
                      <a:lnTo>
                        <a:pt x="21575" y="10037"/>
                      </a:lnTo>
                      <a:lnTo>
                        <a:pt x="21525" y="9511"/>
                      </a:lnTo>
                      <a:lnTo>
                        <a:pt x="21450" y="8986"/>
                      </a:lnTo>
                      <a:lnTo>
                        <a:pt x="21350" y="8485"/>
                      </a:lnTo>
                      <a:lnTo>
                        <a:pt x="21225" y="7959"/>
                      </a:lnTo>
                      <a:lnTo>
                        <a:pt x="21074" y="7459"/>
                      </a:lnTo>
                      <a:lnTo>
                        <a:pt x="20899" y="6983"/>
                      </a:lnTo>
                      <a:lnTo>
                        <a:pt x="20699" y="6508"/>
                      </a:lnTo>
                      <a:lnTo>
                        <a:pt x="20474" y="6032"/>
                      </a:lnTo>
                      <a:lnTo>
                        <a:pt x="20248" y="5556"/>
                      </a:lnTo>
                      <a:lnTo>
                        <a:pt x="19973" y="5131"/>
                      </a:lnTo>
                      <a:lnTo>
                        <a:pt x="19698" y="4681"/>
                      </a:lnTo>
                      <a:lnTo>
                        <a:pt x="19398" y="4255"/>
                      </a:lnTo>
                      <a:lnTo>
                        <a:pt x="19072" y="3855"/>
                      </a:lnTo>
                      <a:lnTo>
                        <a:pt x="18722" y="3479"/>
                      </a:lnTo>
                      <a:lnTo>
                        <a:pt x="18371" y="3103"/>
                      </a:lnTo>
                      <a:lnTo>
                        <a:pt x="17971" y="2753"/>
                      </a:lnTo>
                      <a:lnTo>
                        <a:pt x="17596" y="2403"/>
                      </a:lnTo>
                      <a:lnTo>
                        <a:pt x="17170" y="2078"/>
                      </a:lnTo>
                      <a:lnTo>
                        <a:pt x="16744" y="1777"/>
                      </a:lnTo>
                      <a:lnTo>
                        <a:pt x="16294" y="1502"/>
                      </a:lnTo>
                      <a:lnTo>
                        <a:pt x="15819" y="1251"/>
                      </a:lnTo>
                      <a:lnTo>
                        <a:pt x="15343" y="1001"/>
                      </a:lnTo>
                      <a:lnTo>
                        <a:pt x="14842" y="801"/>
                      </a:lnTo>
                      <a:lnTo>
                        <a:pt x="14341" y="601"/>
                      </a:lnTo>
                      <a:lnTo>
                        <a:pt x="13816" y="425"/>
                      </a:lnTo>
                      <a:lnTo>
                        <a:pt x="13266" y="301"/>
                      </a:lnTo>
                      <a:lnTo>
                        <a:pt x="12740" y="175"/>
                      </a:lnTo>
                      <a:lnTo>
                        <a:pt x="12189" y="100"/>
                      </a:lnTo>
                      <a:lnTo>
                        <a:pt x="11639" y="25"/>
                      </a:lnTo>
                      <a:lnTo>
                        <a:pt x="11113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5" name="Google Shape;575;p45"/>
                <p:cNvSpPr/>
                <p:nvPr/>
              </p:nvSpPr>
              <p:spPr>
                <a:xfrm>
                  <a:off x="23" y="469383"/>
                  <a:ext cx="250279" cy="19549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4834" y="0"/>
                      </a:moveTo>
                      <a:lnTo>
                        <a:pt x="0" y="20244"/>
                      </a:lnTo>
                      <a:lnTo>
                        <a:pt x="21600" y="21600"/>
                      </a:lnTo>
                      <a:lnTo>
                        <a:pt x="14834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6" name="Google Shape;576;p45"/>
                <p:cNvSpPr/>
                <p:nvPr/>
              </p:nvSpPr>
              <p:spPr>
                <a:xfrm>
                  <a:off x="167194" y="49112"/>
                  <a:ext cx="716815" cy="7168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046" y="0"/>
                      </a:moveTo>
                      <a:lnTo>
                        <a:pt x="9505" y="57"/>
                      </a:lnTo>
                      <a:lnTo>
                        <a:pt x="8993" y="142"/>
                      </a:lnTo>
                      <a:lnTo>
                        <a:pt x="8480" y="228"/>
                      </a:lnTo>
                      <a:lnTo>
                        <a:pt x="7968" y="370"/>
                      </a:lnTo>
                      <a:lnTo>
                        <a:pt x="7456" y="513"/>
                      </a:lnTo>
                      <a:lnTo>
                        <a:pt x="6972" y="683"/>
                      </a:lnTo>
                      <a:lnTo>
                        <a:pt x="6489" y="882"/>
                      </a:lnTo>
                      <a:lnTo>
                        <a:pt x="6033" y="1110"/>
                      </a:lnTo>
                      <a:lnTo>
                        <a:pt x="5549" y="1337"/>
                      </a:lnTo>
                      <a:lnTo>
                        <a:pt x="5122" y="1594"/>
                      </a:lnTo>
                      <a:lnTo>
                        <a:pt x="4667" y="1879"/>
                      </a:lnTo>
                      <a:lnTo>
                        <a:pt x="4269" y="2191"/>
                      </a:lnTo>
                      <a:lnTo>
                        <a:pt x="3841" y="2504"/>
                      </a:lnTo>
                      <a:lnTo>
                        <a:pt x="3472" y="2846"/>
                      </a:lnTo>
                      <a:lnTo>
                        <a:pt x="3073" y="3216"/>
                      </a:lnTo>
                      <a:lnTo>
                        <a:pt x="2732" y="3585"/>
                      </a:lnTo>
                      <a:lnTo>
                        <a:pt x="2390" y="4012"/>
                      </a:lnTo>
                      <a:lnTo>
                        <a:pt x="2078" y="4411"/>
                      </a:lnTo>
                      <a:lnTo>
                        <a:pt x="1764" y="4838"/>
                      </a:lnTo>
                      <a:lnTo>
                        <a:pt x="1480" y="5293"/>
                      </a:lnTo>
                      <a:lnTo>
                        <a:pt x="1223" y="5777"/>
                      </a:lnTo>
                      <a:lnTo>
                        <a:pt x="996" y="6232"/>
                      </a:lnTo>
                      <a:lnTo>
                        <a:pt x="768" y="6744"/>
                      </a:lnTo>
                      <a:lnTo>
                        <a:pt x="427" y="7769"/>
                      </a:lnTo>
                      <a:lnTo>
                        <a:pt x="284" y="8310"/>
                      </a:lnTo>
                      <a:lnTo>
                        <a:pt x="171" y="8850"/>
                      </a:lnTo>
                      <a:lnTo>
                        <a:pt x="85" y="9391"/>
                      </a:lnTo>
                      <a:lnTo>
                        <a:pt x="28" y="9932"/>
                      </a:lnTo>
                      <a:lnTo>
                        <a:pt x="0" y="10472"/>
                      </a:lnTo>
                      <a:lnTo>
                        <a:pt x="0" y="11554"/>
                      </a:lnTo>
                      <a:lnTo>
                        <a:pt x="57" y="12066"/>
                      </a:lnTo>
                      <a:lnTo>
                        <a:pt x="142" y="12607"/>
                      </a:lnTo>
                      <a:lnTo>
                        <a:pt x="227" y="13119"/>
                      </a:lnTo>
                      <a:lnTo>
                        <a:pt x="370" y="13631"/>
                      </a:lnTo>
                      <a:lnTo>
                        <a:pt x="512" y="14116"/>
                      </a:lnTo>
                      <a:lnTo>
                        <a:pt x="683" y="14627"/>
                      </a:lnTo>
                      <a:lnTo>
                        <a:pt x="882" y="15111"/>
                      </a:lnTo>
                      <a:lnTo>
                        <a:pt x="1109" y="15567"/>
                      </a:lnTo>
                      <a:lnTo>
                        <a:pt x="1337" y="16022"/>
                      </a:lnTo>
                      <a:lnTo>
                        <a:pt x="1593" y="16477"/>
                      </a:lnTo>
                      <a:lnTo>
                        <a:pt x="1878" y="16904"/>
                      </a:lnTo>
                      <a:lnTo>
                        <a:pt x="2191" y="17331"/>
                      </a:lnTo>
                      <a:lnTo>
                        <a:pt x="2504" y="17729"/>
                      </a:lnTo>
                      <a:lnTo>
                        <a:pt x="2846" y="18128"/>
                      </a:lnTo>
                      <a:lnTo>
                        <a:pt x="3216" y="18498"/>
                      </a:lnTo>
                      <a:lnTo>
                        <a:pt x="3586" y="18868"/>
                      </a:lnTo>
                      <a:lnTo>
                        <a:pt x="3984" y="19209"/>
                      </a:lnTo>
                      <a:lnTo>
                        <a:pt x="4411" y="19523"/>
                      </a:lnTo>
                      <a:lnTo>
                        <a:pt x="4838" y="19807"/>
                      </a:lnTo>
                      <a:lnTo>
                        <a:pt x="5293" y="20091"/>
                      </a:lnTo>
                      <a:lnTo>
                        <a:pt x="5748" y="20348"/>
                      </a:lnTo>
                      <a:lnTo>
                        <a:pt x="6233" y="20604"/>
                      </a:lnTo>
                      <a:lnTo>
                        <a:pt x="6744" y="20803"/>
                      </a:lnTo>
                      <a:lnTo>
                        <a:pt x="7257" y="21002"/>
                      </a:lnTo>
                      <a:lnTo>
                        <a:pt x="7769" y="21173"/>
                      </a:lnTo>
                      <a:lnTo>
                        <a:pt x="8310" y="21315"/>
                      </a:lnTo>
                      <a:lnTo>
                        <a:pt x="8851" y="21429"/>
                      </a:lnTo>
                      <a:lnTo>
                        <a:pt x="9391" y="21514"/>
                      </a:lnTo>
                      <a:lnTo>
                        <a:pt x="9932" y="21571"/>
                      </a:lnTo>
                      <a:lnTo>
                        <a:pt x="10473" y="21600"/>
                      </a:lnTo>
                      <a:lnTo>
                        <a:pt x="11013" y="21600"/>
                      </a:lnTo>
                      <a:lnTo>
                        <a:pt x="11554" y="21571"/>
                      </a:lnTo>
                      <a:lnTo>
                        <a:pt x="12067" y="21514"/>
                      </a:lnTo>
                      <a:lnTo>
                        <a:pt x="12607" y="21457"/>
                      </a:lnTo>
                      <a:lnTo>
                        <a:pt x="13120" y="21343"/>
                      </a:lnTo>
                      <a:lnTo>
                        <a:pt x="13632" y="21229"/>
                      </a:lnTo>
                      <a:lnTo>
                        <a:pt x="14115" y="21087"/>
                      </a:lnTo>
                      <a:lnTo>
                        <a:pt x="14628" y="20917"/>
                      </a:lnTo>
                      <a:lnTo>
                        <a:pt x="15083" y="20718"/>
                      </a:lnTo>
                      <a:lnTo>
                        <a:pt x="15567" y="20490"/>
                      </a:lnTo>
                      <a:lnTo>
                        <a:pt x="16022" y="20262"/>
                      </a:lnTo>
                      <a:lnTo>
                        <a:pt x="16478" y="19977"/>
                      </a:lnTo>
                      <a:lnTo>
                        <a:pt x="16904" y="19693"/>
                      </a:lnTo>
                      <a:lnTo>
                        <a:pt x="17331" y="19409"/>
                      </a:lnTo>
                      <a:lnTo>
                        <a:pt x="18128" y="18725"/>
                      </a:lnTo>
                      <a:lnTo>
                        <a:pt x="18498" y="18384"/>
                      </a:lnTo>
                      <a:lnTo>
                        <a:pt x="18868" y="17986"/>
                      </a:lnTo>
                      <a:lnTo>
                        <a:pt x="19210" y="17587"/>
                      </a:lnTo>
                      <a:lnTo>
                        <a:pt x="19522" y="17188"/>
                      </a:lnTo>
                      <a:lnTo>
                        <a:pt x="19807" y="16734"/>
                      </a:lnTo>
                      <a:lnTo>
                        <a:pt x="20092" y="16306"/>
                      </a:lnTo>
                      <a:lnTo>
                        <a:pt x="20348" y="15822"/>
                      </a:lnTo>
                      <a:lnTo>
                        <a:pt x="20604" y="15339"/>
                      </a:lnTo>
                      <a:lnTo>
                        <a:pt x="20803" y="14855"/>
                      </a:lnTo>
                      <a:lnTo>
                        <a:pt x="21002" y="14343"/>
                      </a:lnTo>
                      <a:lnTo>
                        <a:pt x="21173" y="13802"/>
                      </a:lnTo>
                      <a:lnTo>
                        <a:pt x="21316" y="13290"/>
                      </a:lnTo>
                      <a:lnTo>
                        <a:pt x="21429" y="12721"/>
                      </a:lnTo>
                      <a:lnTo>
                        <a:pt x="21515" y="12180"/>
                      </a:lnTo>
                      <a:lnTo>
                        <a:pt x="21572" y="11639"/>
                      </a:lnTo>
                      <a:lnTo>
                        <a:pt x="21600" y="11099"/>
                      </a:lnTo>
                      <a:lnTo>
                        <a:pt x="21600" y="10558"/>
                      </a:lnTo>
                      <a:lnTo>
                        <a:pt x="21572" y="10046"/>
                      </a:lnTo>
                      <a:lnTo>
                        <a:pt x="21515" y="9505"/>
                      </a:lnTo>
                      <a:lnTo>
                        <a:pt x="21458" y="8992"/>
                      </a:lnTo>
                      <a:lnTo>
                        <a:pt x="21344" y="8481"/>
                      </a:lnTo>
                      <a:lnTo>
                        <a:pt x="21230" y="7968"/>
                      </a:lnTo>
                      <a:lnTo>
                        <a:pt x="21088" y="7456"/>
                      </a:lnTo>
                      <a:lnTo>
                        <a:pt x="20889" y="6972"/>
                      </a:lnTo>
                      <a:lnTo>
                        <a:pt x="20718" y="6488"/>
                      </a:lnTo>
                      <a:lnTo>
                        <a:pt x="20491" y="6033"/>
                      </a:lnTo>
                      <a:lnTo>
                        <a:pt x="20234" y="5549"/>
                      </a:lnTo>
                      <a:lnTo>
                        <a:pt x="19978" y="5122"/>
                      </a:lnTo>
                      <a:lnTo>
                        <a:pt x="19693" y="4667"/>
                      </a:lnTo>
                      <a:lnTo>
                        <a:pt x="19409" y="4269"/>
                      </a:lnTo>
                      <a:lnTo>
                        <a:pt x="19068" y="3842"/>
                      </a:lnTo>
                      <a:lnTo>
                        <a:pt x="18726" y="3472"/>
                      </a:lnTo>
                      <a:lnTo>
                        <a:pt x="18356" y="3102"/>
                      </a:lnTo>
                      <a:lnTo>
                        <a:pt x="17986" y="2732"/>
                      </a:lnTo>
                      <a:lnTo>
                        <a:pt x="17588" y="2390"/>
                      </a:lnTo>
                      <a:lnTo>
                        <a:pt x="17161" y="2077"/>
                      </a:lnTo>
                      <a:lnTo>
                        <a:pt x="16733" y="1765"/>
                      </a:lnTo>
                      <a:lnTo>
                        <a:pt x="16279" y="1480"/>
                      </a:lnTo>
                      <a:lnTo>
                        <a:pt x="15823" y="1224"/>
                      </a:lnTo>
                      <a:lnTo>
                        <a:pt x="14856" y="768"/>
                      </a:lnTo>
                      <a:lnTo>
                        <a:pt x="14343" y="598"/>
                      </a:lnTo>
                      <a:lnTo>
                        <a:pt x="13802" y="427"/>
                      </a:lnTo>
                      <a:lnTo>
                        <a:pt x="13262" y="285"/>
                      </a:lnTo>
                      <a:lnTo>
                        <a:pt x="12721" y="171"/>
                      </a:lnTo>
                      <a:lnTo>
                        <a:pt x="12180" y="85"/>
                      </a:lnTo>
                      <a:lnTo>
                        <a:pt x="11640" y="28"/>
                      </a:lnTo>
                      <a:lnTo>
                        <a:pt x="11099" y="0"/>
                      </a:lnTo>
                      <a:close/>
                    </a:path>
                  </a:pathLst>
                </a:custGeom>
                <a:solidFill>
                  <a:schemeClr val="accent2">
                    <a:lumOff val="44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647" name="Google Shape;577;p45"/>
                <p:cNvSpPr/>
                <p:nvPr/>
              </p:nvSpPr>
              <p:spPr>
                <a:xfrm>
                  <a:off x="280515" y="227598"/>
                  <a:ext cx="489216" cy="3758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0"/>
                      </a:moveTo>
                      <a:lnTo>
                        <a:pt x="20557" y="707"/>
                      </a:lnTo>
                      <a:lnTo>
                        <a:pt x="19557" y="1412"/>
                      </a:lnTo>
                      <a:lnTo>
                        <a:pt x="18556" y="2226"/>
                      </a:lnTo>
                      <a:lnTo>
                        <a:pt x="17597" y="3094"/>
                      </a:lnTo>
                      <a:lnTo>
                        <a:pt x="16680" y="4017"/>
                      </a:lnTo>
                      <a:lnTo>
                        <a:pt x="15762" y="4939"/>
                      </a:lnTo>
                      <a:lnTo>
                        <a:pt x="14887" y="5862"/>
                      </a:lnTo>
                      <a:lnTo>
                        <a:pt x="14011" y="6839"/>
                      </a:lnTo>
                      <a:lnTo>
                        <a:pt x="13135" y="7870"/>
                      </a:lnTo>
                      <a:lnTo>
                        <a:pt x="12343" y="8956"/>
                      </a:lnTo>
                      <a:lnTo>
                        <a:pt x="11551" y="10041"/>
                      </a:lnTo>
                      <a:lnTo>
                        <a:pt x="10759" y="11180"/>
                      </a:lnTo>
                      <a:lnTo>
                        <a:pt x="10008" y="12375"/>
                      </a:lnTo>
                      <a:lnTo>
                        <a:pt x="9258" y="13568"/>
                      </a:lnTo>
                      <a:lnTo>
                        <a:pt x="9225" y="13631"/>
                      </a:lnTo>
                      <a:lnTo>
                        <a:pt x="9174" y="13568"/>
                      </a:lnTo>
                      <a:lnTo>
                        <a:pt x="8548" y="12863"/>
                      </a:lnTo>
                      <a:lnTo>
                        <a:pt x="7214" y="11561"/>
                      </a:lnTo>
                      <a:lnTo>
                        <a:pt x="6547" y="10963"/>
                      </a:lnTo>
                      <a:lnTo>
                        <a:pt x="5880" y="10366"/>
                      </a:lnTo>
                      <a:lnTo>
                        <a:pt x="4462" y="9280"/>
                      </a:lnTo>
                      <a:lnTo>
                        <a:pt x="3044" y="8304"/>
                      </a:lnTo>
                      <a:lnTo>
                        <a:pt x="2294" y="7815"/>
                      </a:lnTo>
                      <a:lnTo>
                        <a:pt x="1543" y="7382"/>
                      </a:lnTo>
                      <a:lnTo>
                        <a:pt x="751" y="7001"/>
                      </a:lnTo>
                      <a:lnTo>
                        <a:pt x="0" y="6622"/>
                      </a:lnTo>
                      <a:lnTo>
                        <a:pt x="959" y="8358"/>
                      </a:lnTo>
                      <a:lnTo>
                        <a:pt x="1960" y="9987"/>
                      </a:lnTo>
                      <a:lnTo>
                        <a:pt x="3003" y="11561"/>
                      </a:lnTo>
                      <a:lnTo>
                        <a:pt x="4045" y="13080"/>
                      </a:lnTo>
                      <a:lnTo>
                        <a:pt x="6130" y="16119"/>
                      </a:lnTo>
                      <a:lnTo>
                        <a:pt x="7131" y="17638"/>
                      </a:lnTo>
                      <a:lnTo>
                        <a:pt x="8090" y="19104"/>
                      </a:lnTo>
                      <a:lnTo>
                        <a:pt x="9633" y="21600"/>
                      </a:lnTo>
                      <a:lnTo>
                        <a:pt x="11134" y="18833"/>
                      </a:lnTo>
                      <a:lnTo>
                        <a:pt x="12384" y="16607"/>
                      </a:lnTo>
                      <a:lnTo>
                        <a:pt x="13719" y="14328"/>
                      </a:lnTo>
                      <a:lnTo>
                        <a:pt x="16430" y="9770"/>
                      </a:lnTo>
                      <a:lnTo>
                        <a:pt x="17764" y="7436"/>
                      </a:lnTo>
                      <a:lnTo>
                        <a:pt x="19099" y="5048"/>
                      </a:lnTo>
                      <a:lnTo>
                        <a:pt x="20391" y="2605"/>
                      </a:lnTo>
                      <a:lnTo>
                        <a:pt x="21017" y="1303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1BA4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</p:grpSp>
      </p:grpSp>
      <p:sp>
        <p:nvSpPr>
          <p:cNvPr id="651" name="Google Shape;278;p45"/>
          <p:cNvSpPr txBox="1"/>
          <p:nvPr/>
        </p:nvSpPr>
        <p:spPr>
          <a:xfrm>
            <a:off x="2327665" y="156992"/>
            <a:ext cx="4488670" cy="792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indent="38100" algn="ctr">
              <a:defRPr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Libyan International Medical University</a:t>
            </a:r>
          </a:p>
          <a:p>
            <a:pPr indent="38100" algn="ctr">
              <a:defRPr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Faculty of Business Administration</a:t>
            </a:r>
          </a:p>
        </p:txBody>
      </p:sp>
      <p:pic>
        <p:nvPicPr>
          <p:cNvPr id="652" name="850cb122-f3a7-467c-8703-100e98811d46.png" descr="850cb122-f3a7-467c-8703-100e98811d4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95410" y="150333"/>
            <a:ext cx="630175" cy="630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653" name="f3381c49-6828-419c-ab46-f23da176d4fc.png" descr="f3381c49-6828-419c-ab46-f23da176d4fc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23258" y="58149"/>
            <a:ext cx="842480" cy="6301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30" name="Google Shape;634;p50"/>
          <p:cNvSpPr txBox="1"/>
          <p:nvPr/>
        </p:nvSpPr>
        <p:spPr>
          <a:xfrm>
            <a:off x="1144612" y="1946859"/>
            <a:ext cx="6629408" cy="1523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just" defTabSz="585215">
              <a:defRPr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Both employees and employers should abide by the rights and perform their duties to ensure the efficiency and success of the corporation.</a:t>
            </a:r>
          </a:p>
          <a:p>
            <a:pPr algn="just" defTabSz="585215">
              <a:defRPr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</a:p>
          <a:p>
            <a:pPr algn="just" defTabSz="585215">
              <a:defRPr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The lack of implementation of these rights and duties can result in huge losses for both employees and the corporation.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Google Shape;2398;p81"/>
          <p:cNvSpPr txBox="1"/>
          <p:nvPr>
            <p:ph type="title"/>
          </p:nvPr>
        </p:nvSpPr>
        <p:spPr>
          <a:xfrm>
            <a:off x="311699" y="672024"/>
            <a:ext cx="8520602" cy="572701"/>
          </a:xfrm>
          <a:prstGeom prst="rect">
            <a:avLst/>
          </a:prstGeom>
        </p:spPr>
        <p:txBody>
          <a:bodyPr/>
          <a:lstStyle>
            <a:lvl1pPr defTabSz="822959">
              <a:defRPr sz="2520"/>
            </a:lvl1pPr>
          </a:lstStyle>
          <a:p>
            <a:pPr/>
            <a:r>
              <a:t>References</a:t>
            </a:r>
          </a:p>
        </p:txBody>
      </p:sp>
      <p:sp>
        <p:nvSpPr>
          <p:cNvPr id="1133" name="Google Shape;634;p50"/>
          <p:cNvSpPr txBox="1"/>
          <p:nvPr/>
        </p:nvSpPr>
        <p:spPr>
          <a:xfrm>
            <a:off x="1257296" y="2114751"/>
            <a:ext cx="6629408" cy="1274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just" defTabSz="676655">
              <a:defRPr sz="148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Bartelby, S. (2017). Ethical Responsibilities Of Employees’ Rights And Responsibilities.</a:t>
            </a:r>
          </a:p>
          <a:p>
            <a:pPr algn="just" defTabSz="676655">
              <a:defRPr sz="148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Retrieved December 25, 2020, from </a:t>
            </a:r>
          </a:p>
          <a:p>
            <a:pPr algn="just" defTabSz="676655">
              <a:defRPr sz="148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rPr u="sng">
                <a:solidFill>
                  <a:srgbClr val="283237"/>
                </a:solidFill>
                <a:uFill>
                  <a:solidFill>
                    <a:srgbClr val="283237"/>
                  </a:solidFill>
                </a:uFill>
                <a:hlinkClick r:id="rId2" invalidUrl="" action="" tgtFrame="" tooltip="" history="1" highlightClick="0" endSnd="0"/>
              </a:rPr>
              <a:t>https://www.bartleby.com/essay/Ethical-Responsibilities-Of-Employees-Rights-And-Responsibilities-F37CP2VYSEFP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926;p79"/>
          <p:cNvSpPr txBox="1"/>
          <p:nvPr>
            <p:ph type="body" sz="quarter" idx="1"/>
          </p:nvPr>
        </p:nvSpPr>
        <p:spPr>
          <a:xfrm>
            <a:off x="839999" y="2609850"/>
            <a:ext cx="7464002" cy="903301"/>
          </a:xfrm>
          <a:prstGeom prst="rect">
            <a:avLst/>
          </a:prstGeom>
        </p:spPr>
        <p:txBody>
          <a:bodyPr/>
          <a:lstStyle>
            <a:lvl1pPr marL="0" indent="0" defTabSz="859536">
              <a:lnSpc>
                <a:spcPct val="100000"/>
              </a:lnSpc>
              <a:defRPr sz="1879"/>
            </a:lvl1pPr>
          </a:lstStyle>
          <a:p>
            <a:pPr/>
            <a:r>
              <a:t>Any questions?</a:t>
            </a:r>
          </a:p>
        </p:txBody>
      </p:sp>
      <p:sp>
        <p:nvSpPr>
          <p:cNvPr id="1136" name="Google Shape;1927;p79"/>
          <p:cNvSpPr txBox="1"/>
          <p:nvPr>
            <p:ph type="title"/>
          </p:nvPr>
        </p:nvSpPr>
        <p:spPr>
          <a:xfrm>
            <a:off x="1797671" y="1630349"/>
            <a:ext cx="5548501" cy="903301"/>
          </a:xfrm>
          <a:prstGeom prst="rect">
            <a:avLst/>
          </a:prstGeom>
        </p:spPr>
        <p:txBody>
          <a:bodyPr/>
          <a:lstStyle>
            <a:lvl1pPr defTabSz="896111">
              <a:defRPr sz="4704"/>
            </a:lvl1pPr>
          </a:lstStyle>
          <a:p>
            <a:pPr/>
            <a: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589;p47"/>
          <p:cNvSpPr/>
          <p:nvPr/>
        </p:nvSpPr>
        <p:spPr>
          <a:xfrm>
            <a:off x="4727859" y="1598924"/>
            <a:ext cx="1225501" cy="1225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56" name="Google Shape;590;p47"/>
          <p:cNvSpPr txBox="1"/>
          <p:nvPr>
            <p:ph type="title"/>
          </p:nvPr>
        </p:nvSpPr>
        <p:spPr>
          <a:xfrm>
            <a:off x="311699" y="447105"/>
            <a:ext cx="8520602" cy="572702"/>
          </a:xfrm>
          <a:prstGeom prst="rect">
            <a:avLst/>
          </a:prstGeom>
        </p:spPr>
        <p:txBody>
          <a:bodyPr anchor="t"/>
          <a:lstStyle>
            <a:lvl1pPr defTabSz="822959">
              <a:defRPr sz="2520">
                <a:solidFill>
                  <a:srgbClr val="396336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>
              <a:defRPr>
                <a:latin typeface="Poppins"/>
                <a:ea typeface="Poppins"/>
                <a:cs typeface="Poppins"/>
                <a:sym typeface="Poppins"/>
              </a:defRPr>
            </a:pPr>
            <a:r>
              <a:rPr>
                <a:latin typeface="Montserrat"/>
                <a:ea typeface="Montserrat"/>
                <a:cs typeface="Montserrat"/>
                <a:sym typeface="Montserrat"/>
              </a:rPr>
              <a:t>Contents</a:t>
            </a:r>
          </a:p>
        </p:txBody>
      </p:sp>
      <p:sp>
        <p:nvSpPr>
          <p:cNvPr id="657" name="Google Shape;591;p47"/>
          <p:cNvSpPr/>
          <p:nvPr/>
        </p:nvSpPr>
        <p:spPr>
          <a:xfrm>
            <a:off x="3190585" y="3189475"/>
            <a:ext cx="1225501" cy="1225501"/>
          </a:xfrm>
          <a:prstGeom prst="ellipse">
            <a:avLst/>
          </a:prstGeom>
          <a:solidFill>
            <a:srgbClr val="39633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58" name="Google Shape;592;p47"/>
          <p:cNvSpPr/>
          <p:nvPr/>
        </p:nvSpPr>
        <p:spPr>
          <a:xfrm>
            <a:off x="3190585" y="1598924"/>
            <a:ext cx="1225501" cy="1225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59" name="Google Shape;593;p47"/>
          <p:cNvSpPr txBox="1"/>
          <p:nvPr/>
        </p:nvSpPr>
        <p:spPr>
          <a:xfrm>
            <a:off x="4757113" y="1838767"/>
            <a:ext cx="1167001" cy="714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786384">
              <a:defRPr b="1" sz="344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02</a:t>
            </a:r>
          </a:p>
        </p:txBody>
      </p:sp>
      <p:sp>
        <p:nvSpPr>
          <p:cNvPr id="660" name="Google Shape;594;p47"/>
          <p:cNvSpPr txBox="1"/>
          <p:nvPr/>
        </p:nvSpPr>
        <p:spPr>
          <a:xfrm>
            <a:off x="3219862" y="3429272"/>
            <a:ext cx="1167001" cy="71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786384">
              <a:defRPr b="1" sz="344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661" name="Google Shape;595;p47"/>
          <p:cNvSpPr txBox="1"/>
          <p:nvPr/>
        </p:nvSpPr>
        <p:spPr>
          <a:xfrm>
            <a:off x="3219812" y="1838722"/>
            <a:ext cx="1167001" cy="71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786384">
              <a:defRPr b="1" sz="344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662" name="Google Shape;596;p47"/>
          <p:cNvSpPr txBox="1"/>
          <p:nvPr>
            <p:ph type="body" sz="quarter" idx="1"/>
          </p:nvPr>
        </p:nvSpPr>
        <p:spPr>
          <a:xfrm>
            <a:off x="631350" y="1925324"/>
            <a:ext cx="2324700" cy="572702"/>
          </a:xfrm>
          <a:prstGeom prst="rect">
            <a:avLst/>
          </a:prstGeom>
        </p:spPr>
        <p:txBody>
          <a:bodyPr/>
          <a:lstStyle>
            <a:lvl1pPr marL="0" indent="0"/>
          </a:lstStyle>
          <a:p>
            <a:pPr/>
            <a:r>
              <a:t>Introduction</a:t>
            </a:r>
          </a:p>
        </p:txBody>
      </p:sp>
      <p:sp>
        <p:nvSpPr>
          <p:cNvPr id="663" name="Google Shape;598;p47"/>
          <p:cNvSpPr txBox="1"/>
          <p:nvPr/>
        </p:nvSpPr>
        <p:spPr>
          <a:xfrm>
            <a:off x="6119574" y="1980022"/>
            <a:ext cx="2324701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defTabSz="896111">
              <a:defRPr b="1" sz="2058"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Employees Right</a:t>
            </a:r>
          </a:p>
        </p:txBody>
      </p:sp>
      <p:sp>
        <p:nvSpPr>
          <p:cNvPr id="664" name="Google Shape;600;p47"/>
          <p:cNvSpPr txBox="1"/>
          <p:nvPr/>
        </p:nvSpPr>
        <p:spPr>
          <a:xfrm>
            <a:off x="562799" y="3499922"/>
            <a:ext cx="24618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r" defTabSz="905255">
              <a:defRPr b="1" sz="2079"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Employees Duties</a:t>
            </a:r>
          </a:p>
        </p:txBody>
      </p:sp>
      <p:sp>
        <p:nvSpPr>
          <p:cNvPr id="665" name="Google Shape;602;p47"/>
          <p:cNvSpPr txBox="1"/>
          <p:nvPr/>
        </p:nvSpPr>
        <p:spPr>
          <a:xfrm>
            <a:off x="6119574" y="3499922"/>
            <a:ext cx="2324701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>
              <a:defRPr b="1" sz="2100"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Conclusion</a:t>
            </a:r>
          </a:p>
        </p:txBody>
      </p:sp>
      <p:sp>
        <p:nvSpPr>
          <p:cNvPr id="666" name="Google Shape;604;p47"/>
          <p:cNvSpPr/>
          <p:nvPr/>
        </p:nvSpPr>
        <p:spPr>
          <a:xfrm>
            <a:off x="4727859" y="3189475"/>
            <a:ext cx="1225501" cy="1225501"/>
          </a:xfrm>
          <a:prstGeom prst="ellipse">
            <a:avLst/>
          </a:prstGeom>
          <a:solidFill>
            <a:srgbClr val="91BA4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67" name="Google Shape;605;p47"/>
          <p:cNvSpPr txBox="1"/>
          <p:nvPr/>
        </p:nvSpPr>
        <p:spPr>
          <a:xfrm>
            <a:off x="4757113" y="3429267"/>
            <a:ext cx="1167001" cy="71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786384">
              <a:defRPr b="1" sz="344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57;p51"/>
          <p:cNvSpPr txBox="1"/>
          <p:nvPr>
            <p:ph type="title"/>
          </p:nvPr>
        </p:nvSpPr>
        <p:spPr>
          <a:xfrm>
            <a:off x="606001" y="651272"/>
            <a:ext cx="1580102" cy="1192802"/>
          </a:xfrm>
          <a:prstGeom prst="rect">
            <a:avLst/>
          </a:prstGeom>
        </p:spPr>
        <p:txBody>
          <a:bodyPr/>
          <a:lstStyle/>
          <a:p>
            <a:pPr/>
            <a:r>
              <a:t>01</a:t>
            </a:r>
          </a:p>
        </p:txBody>
      </p:sp>
      <p:sp>
        <p:nvSpPr>
          <p:cNvPr id="670" name="Google Shape;658;p51"/>
          <p:cNvSpPr txBox="1"/>
          <p:nvPr/>
        </p:nvSpPr>
        <p:spPr>
          <a:xfrm>
            <a:off x="605993" y="1883024"/>
            <a:ext cx="3805500" cy="8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defTabSz="731520">
              <a:defRPr b="1" sz="3680"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INTRODUCTION</a:t>
            </a:r>
          </a:p>
        </p:txBody>
      </p:sp>
      <p:grpSp>
        <p:nvGrpSpPr>
          <p:cNvPr id="843" name="Google Shape;660;p51"/>
          <p:cNvGrpSpPr/>
          <p:nvPr/>
        </p:nvGrpSpPr>
        <p:grpSpPr>
          <a:xfrm>
            <a:off x="4571999" y="830999"/>
            <a:ext cx="4028327" cy="3569227"/>
            <a:chOff x="0" y="0"/>
            <a:chExt cx="4028325" cy="3569225"/>
          </a:xfrm>
        </p:grpSpPr>
        <p:sp>
          <p:nvSpPr>
            <p:cNvPr id="671" name="Google Shape;661;p51"/>
            <p:cNvSpPr/>
            <p:nvPr/>
          </p:nvSpPr>
          <p:spPr>
            <a:xfrm>
              <a:off x="-1" y="3333875"/>
              <a:ext cx="4028327" cy="235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7" y="0"/>
                  </a:moveTo>
                  <a:lnTo>
                    <a:pt x="9694" y="96"/>
                  </a:lnTo>
                  <a:lnTo>
                    <a:pt x="8624" y="291"/>
                  </a:lnTo>
                  <a:lnTo>
                    <a:pt x="7589" y="484"/>
                  </a:lnTo>
                  <a:lnTo>
                    <a:pt x="6598" y="872"/>
                  </a:lnTo>
                  <a:lnTo>
                    <a:pt x="5653" y="1356"/>
                  </a:lnTo>
                  <a:lnTo>
                    <a:pt x="4765" y="1840"/>
                  </a:lnTo>
                  <a:lnTo>
                    <a:pt x="3933" y="2519"/>
                  </a:lnTo>
                  <a:lnTo>
                    <a:pt x="3163" y="3196"/>
                  </a:lnTo>
                  <a:lnTo>
                    <a:pt x="2467" y="3972"/>
                  </a:lnTo>
                  <a:lnTo>
                    <a:pt x="1845" y="4747"/>
                  </a:lnTo>
                  <a:lnTo>
                    <a:pt x="1307" y="5715"/>
                  </a:lnTo>
                  <a:lnTo>
                    <a:pt x="1064" y="6103"/>
                  </a:lnTo>
                  <a:lnTo>
                    <a:pt x="849" y="6587"/>
                  </a:lnTo>
                  <a:lnTo>
                    <a:pt x="656" y="7072"/>
                  </a:lnTo>
                  <a:lnTo>
                    <a:pt x="487" y="7652"/>
                  </a:lnTo>
                  <a:lnTo>
                    <a:pt x="340" y="8136"/>
                  </a:lnTo>
                  <a:lnTo>
                    <a:pt x="221" y="8620"/>
                  </a:lnTo>
                  <a:lnTo>
                    <a:pt x="125" y="9203"/>
                  </a:lnTo>
                  <a:lnTo>
                    <a:pt x="57" y="9687"/>
                  </a:lnTo>
                  <a:lnTo>
                    <a:pt x="34" y="9976"/>
                  </a:lnTo>
                  <a:lnTo>
                    <a:pt x="17" y="10268"/>
                  </a:lnTo>
                  <a:lnTo>
                    <a:pt x="6" y="10559"/>
                  </a:lnTo>
                  <a:lnTo>
                    <a:pt x="0" y="10848"/>
                  </a:lnTo>
                  <a:lnTo>
                    <a:pt x="6" y="11140"/>
                  </a:lnTo>
                  <a:lnTo>
                    <a:pt x="17" y="11431"/>
                  </a:lnTo>
                  <a:lnTo>
                    <a:pt x="34" y="11624"/>
                  </a:lnTo>
                  <a:lnTo>
                    <a:pt x="57" y="11915"/>
                  </a:lnTo>
                  <a:lnTo>
                    <a:pt x="125" y="12496"/>
                  </a:lnTo>
                  <a:lnTo>
                    <a:pt x="221" y="12980"/>
                  </a:lnTo>
                  <a:lnTo>
                    <a:pt x="340" y="13560"/>
                  </a:lnTo>
                  <a:lnTo>
                    <a:pt x="487" y="14044"/>
                  </a:lnTo>
                  <a:lnTo>
                    <a:pt x="656" y="14528"/>
                  </a:lnTo>
                  <a:lnTo>
                    <a:pt x="849" y="15013"/>
                  </a:lnTo>
                  <a:lnTo>
                    <a:pt x="1064" y="15499"/>
                  </a:lnTo>
                  <a:lnTo>
                    <a:pt x="1307" y="15983"/>
                  </a:lnTo>
                  <a:lnTo>
                    <a:pt x="1845" y="16855"/>
                  </a:lnTo>
                  <a:lnTo>
                    <a:pt x="2467" y="17725"/>
                  </a:lnTo>
                  <a:lnTo>
                    <a:pt x="3163" y="18500"/>
                  </a:lnTo>
                  <a:lnTo>
                    <a:pt x="3933" y="19179"/>
                  </a:lnTo>
                  <a:lnTo>
                    <a:pt x="4765" y="19760"/>
                  </a:lnTo>
                  <a:lnTo>
                    <a:pt x="5653" y="20340"/>
                  </a:lnTo>
                  <a:lnTo>
                    <a:pt x="6598" y="20728"/>
                  </a:lnTo>
                  <a:lnTo>
                    <a:pt x="7589" y="21116"/>
                  </a:lnTo>
                  <a:lnTo>
                    <a:pt x="8624" y="21407"/>
                  </a:lnTo>
                  <a:lnTo>
                    <a:pt x="9694" y="21600"/>
                  </a:lnTo>
                  <a:lnTo>
                    <a:pt x="11906" y="21600"/>
                  </a:lnTo>
                  <a:lnTo>
                    <a:pt x="12976" y="21407"/>
                  </a:lnTo>
                  <a:lnTo>
                    <a:pt x="14011" y="21116"/>
                  </a:lnTo>
                  <a:lnTo>
                    <a:pt x="15002" y="20728"/>
                  </a:lnTo>
                  <a:lnTo>
                    <a:pt x="15947" y="20340"/>
                  </a:lnTo>
                  <a:lnTo>
                    <a:pt x="16835" y="19760"/>
                  </a:lnTo>
                  <a:lnTo>
                    <a:pt x="17667" y="19179"/>
                  </a:lnTo>
                  <a:lnTo>
                    <a:pt x="18437" y="18500"/>
                  </a:lnTo>
                  <a:lnTo>
                    <a:pt x="19133" y="17725"/>
                  </a:lnTo>
                  <a:lnTo>
                    <a:pt x="19755" y="16855"/>
                  </a:lnTo>
                  <a:lnTo>
                    <a:pt x="20293" y="15983"/>
                  </a:lnTo>
                  <a:lnTo>
                    <a:pt x="20530" y="15499"/>
                  </a:lnTo>
                  <a:lnTo>
                    <a:pt x="20751" y="15013"/>
                  </a:lnTo>
                  <a:lnTo>
                    <a:pt x="20944" y="14528"/>
                  </a:lnTo>
                  <a:lnTo>
                    <a:pt x="21113" y="14044"/>
                  </a:lnTo>
                  <a:lnTo>
                    <a:pt x="21260" y="13560"/>
                  </a:lnTo>
                  <a:lnTo>
                    <a:pt x="21379" y="12980"/>
                  </a:lnTo>
                  <a:lnTo>
                    <a:pt x="21475" y="12496"/>
                  </a:lnTo>
                  <a:lnTo>
                    <a:pt x="21543" y="11915"/>
                  </a:lnTo>
                  <a:lnTo>
                    <a:pt x="21566" y="11624"/>
                  </a:lnTo>
                  <a:lnTo>
                    <a:pt x="21583" y="11431"/>
                  </a:lnTo>
                  <a:lnTo>
                    <a:pt x="21594" y="11140"/>
                  </a:lnTo>
                  <a:lnTo>
                    <a:pt x="21600" y="10848"/>
                  </a:lnTo>
                  <a:lnTo>
                    <a:pt x="21594" y="10559"/>
                  </a:lnTo>
                  <a:lnTo>
                    <a:pt x="21583" y="10268"/>
                  </a:lnTo>
                  <a:lnTo>
                    <a:pt x="21566" y="9976"/>
                  </a:lnTo>
                  <a:lnTo>
                    <a:pt x="21543" y="9687"/>
                  </a:lnTo>
                  <a:lnTo>
                    <a:pt x="21475" y="9203"/>
                  </a:lnTo>
                  <a:lnTo>
                    <a:pt x="21379" y="8620"/>
                  </a:lnTo>
                  <a:lnTo>
                    <a:pt x="21260" y="8136"/>
                  </a:lnTo>
                  <a:lnTo>
                    <a:pt x="21113" y="7652"/>
                  </a:lnTo>
                  <a:lnTo>
                    <a:pt x="20944" y="7072"/>
                  </a:lnTo>
                  <a:lnTo>
                    <a:pt x="20751" y="6587"/>
                  </a:lnTo>
                  <a:lnTo>
                    <a:pt x="20530" y="6103"/>
                  </a:lnTo>
                  <a:lnTo>
                    <a:pt x="20293" y="5715"/>
                  </a:lnTo>
                  <a:lnTo>
                    <a:pt x="19755" y="4747"/>
                  </a:lnTo>
                  <a:lnTo>
                    <a:pt x="19133" y="3972"/>
                  </a:lnTo>
                  <a:lnTo>
                    <a:pt x="18437" y="3196"/>
                  </a:lnTo>
                  <a:lnTo>
                    <a:pt x="17667" y="2519"/>
                  </a:lnTo>
                  <a:lnTo>
                    <a:pt x="16835" y="1840"/>
                  </a:lnTo>
                  <a:lnTo>
                    <a:pt x="15947" y="1356"/>
                  </a:lnTo>
                  <a:lnTo>
                    <a:pt x="15002" y="872"/>
                  </a:lnTo>
                  <a:lnTo>
                    <a:pt x="14011" y="484"/>
                  </a:lnTo>
                  <a:lnTo>
                    <a:pt x="12976" y="291"/>
                  </a:lnTo>
                  <a:lnTo>
                    <a:pt x="11906" y="96"/>
                  </a:lnTo>
                  <a:lnTo>
                    <a:pt x="10797" y="0"/>
                  </a:lnTo>
                  <a:close/>
                </a:path>
              </a:pathLst>
            </a:custGeom>
            <a:solidFill>
              <a:srgbClr val="283737">
                <a:alpha val="514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2" name="Google Shape;662;p51"/>
            <p:cNvSpPr/>
            <p:nvPr/>
          </p:nvSpPr>
          <p:spPr>
            <a:xfrm>
              <a:off x="346174" y="2665850"/>
              <a:ext cx="549827" cy="81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066" y="841"/>
                  </a:moveTo>
                  <a:lnTo>
                    <a:pt x="14967" y="20085"/>
                  </a:lnTo>
                  <a:lnTo>
                    <a:pt x="14884" y="20225"/>
                  </a:lnTo>
                  <a:lnTo>
                    <a:pt x="14801" y="20337"/>
                  </a:lnTo>
                  <a:lnTo>
                    <a:pt x="14677" y="20450"/>
                  </a:lnTo>
                  <a:lnTo>
                    <a:pt x="14552" y="20533"/>
                  </a:lnTo>
                  <a:lnTo>
                    <a:pt x="14386" y="20618"/>
                  </a:lnTo>
                  <a:lnTo>
                    <a:pt x="14220" y="20674"/>
                  </a:lnTo>
                  <a:lnTo>
                    <a:pt x="14013" y="20730"/>
                  </a:lnTo>
                  <a:lnTo>
                    <a:pt x="1741" y="20730"/>
                  </a:lnTo>
                  <a:lnTo>
                    <a:pt x="1492" y="20674"/>
                  </a:lnTo>
                  <a:lnTo>
                    <a:pt x="1368" y="20618"/>
                  </a:lnTo>
                  <a:lnTo>
                    <a:pt x="1326" y="20533"/>
                  </a:lnTo>
                  <a:lnTo>
                    <a:pt x="1243" y="20422"/>
                  </a:lnTo>
                  <a:lnTo>
                    <a:pt x="1243" y="20225"/>
                  </a:lnTo>
                  <a:lnTo>
                    <a:pt x="6426" y="841"/>
                  </a:lnTo>
                  <a:close/>
                  <a:moveTo>
                    <a:pt x="5389" y="0"/>
                  </a:moveTo>
                  <a:lnTo>
                    <a:pt x="0" y="20085"/>
                  </a:lnTo>
                  <a:lnTo>
                    <a:pt x="0" y="20365"/>
                  </a:lnTo>
                  <a:lnTo>
                    <a:pt x="41" y="20646"/>
                  </a:lnTo>
                  <a:lnTo>
                    <a:pt x="207" y="20898"/>
                  </a:lnTo>
                  <a:lnTo>
                    <a:pt x="414" y="21151"/>
                  </a:lnTo>
                  <a:lnTo>
                    <a:pt x="704" y="21347"/>
                  </a:lnTo>
                  <a:lnTo>
                    <a:pt x="1077" y="21488"/>
                  </a:lnTo>
                  <a:lnTo>
                    <a:pt x="1451" y="21571"/>
                  </a:lnTo>
                  <a:lnTo>
                    <a:pt x="1865" y="21600"/>
                  </a:lnTo>
                  <a:lnTo>
                    <a:pt x="13806" y="21600"/>
                  </a:lnTo>
                  <a:lnTo>
                    <a:pt x="14262" y="21571"/>
                  </a:lnTo>
                  <a:lnTo>
                    <a:pt x="14635" y="21488"/>
                  </a:lnTo>
                  <a:lnTo>
                    <a:pt x="15381" y="21207"/>
                  </a:lnTo>
                  <a:lnTo>
                    <a:pt x="15672" y="21011"/>
                  </a:lnTo>
                  <a:lnTo>
                    <a:pt x="15920" y="20786"/>
                  </a:lnTo>
                  <a:lnTo>
                    <a:pt x="16086" y="20506"/>
                  </a:lnTo>
                  <a:lnTo>
                    <a:pt x="16210" y="2022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3" name="Google Shape;665;p51"/>
            <p:cNvSpPr/>
            <p:nvPr/>
          </p:nvSpPr>
          <p:spPr>
            <a:xfrm>
              <a:off x="377825" y="3382424"/>
              <a:ext cx="328225" cy="96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6" y="0"/>
                  </a:moveTo>
                  <a:lnTo>
                    <a:pt x="0" y="9968"/>
                  </a:lnTo>
                  <a:lnTo>
                    <a:pt x="0" y="10918"/>
                  </a:lnTo>
                  <a:lnTo>
                    <a:pt x="69" y="9968"/>
                  </a:lnTo>
                  <a:lnTo>
                    <a:pt x="556" y="0"/>
                  </a:lnTo>
                  <a:close/>
                  <a:moveTo>
                    <a:pt x="487" y="21358"/>
                  </a:moveTo>
                  <a:lnTo>
                    <a:pt x="972" y="21600"/>
                  </a:lnTo>
                  <a:lnTo>
                    <a:pt x="1041" y="21600"/>
                  </a:lnTo>
                  <a:lnTo>
                    <a:pt x="487" y="21358"/>
                  </a:lnTo>
                  <a:close/>
                  <a:moveTo>
                    <a:pt x="21600" y="21358"/>
                  </a:moveTo>
                  <a:lnTo>
                    <a:pt x="21044" y="21600"/>
                  </a:lnTo>
                  <a:lnTo>
                    <a:pt x="21113" y="21600"/>
                  </a:lnTo>
                  <a:lnTo>
                    <a:pt x="21600" y="21358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4" name="Google Shape;668;p51"/>
            <p:cNvSpPr/>
            <p:nvPr/>
          </p:nvSpPr>
          <p:spPr>
            <a:xfrm>
              <a:off x="346175" y="2715450"/>
              <a:ext cx="531901" cy="763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14" y="0"/>
                  </a:moveTo>
                  <a:lnTo>
                    <a:pt x="18857" y="6722"/>
                  </a:lnTo>
                  <a:lnTo>
                    <a:pt x="17871" y="10575"/>
                  </a:lnTo>
                  <a:lnTo>
                    <a:pt x="20614" y="0"/>
                  </a:lnTo>
                  <a:close/>
                  <a:moveTo>
                    <a:pt x="21600" y="1284"/>
                  </a:moveTo>
                  <a:lnTo>
                    <a:pt x="18556" y="13115"/>
                  </a:lnTo>
                  <a:lnTo>
                    <a:pt x="18556" y="13145"/>
                  </a:lnTo>
                  <a:lnTo>
                    <a:pt x="21600" y="1344"/>
                  </a:lnTo>
                  <a:lnTo>
                    <a:pt x="21600" y="1284"/>
                  </a:lnTo>
                  <a:close/>
                  <a:moveTo>
                    <a:pt x="17871" y="15714"/>
                  </a:moveTo>
                  <a:lnTo>
                    <a:pt x="17485" y="17267"/>
                  </a:lnTo>
                  <a:lnTo>
                    <a:pt x="17871" y="15744"/>
                  </a:lnTo>
                  <a:lnTo>
                    <a:pt x="17871" y="15714"/>
                  </a:lnTo>
                  <a:close/>
                  <a:moveTo>
                    <a:pt x="17485" y="17267"/>
                  </a:moveTo>
                  <a:lnTo>
                    <a:pt x="16156" y="17298"/>
                  </a:lnTo>
                  <a:lnTo>
                    <a:pt x="15471" y="19986"/>
                  </a:lnTo>
                  <a:lnTo>
                    <a:pt x="15386" y="20136"/>
                  </a:lnTo>
                  <a:lnTo>
                    <a:pt x="15299" y="20255"/>
                  </a:lnTo>
                  <a:lnTo>
                    <a:pt x="15172" y="20375"/>
                  </a:lnTo>
                  <a:lnTo>
                    <a:pt x="15043" y="20464"/>
                  </a:lnTo>
                  <a:lnTo>
                    <a:pt x="14871" y="20554"/>
                  </a:lnTo>
                  <a:lnTo>
                    <a:pt x="14699" y="20614"/>
                  </a:lnTo>
                  <a:lnTo>
                    <a:pt x="14485" y="20674"/>
                  </a:lnTo>
                  <a:lnTo>
                    <a:pt x="14271" y="20703"/>
                  </a:lnTo>
                  <a:lnTo>
                    <a:pt x="1885" y="20703"/>
                  </a:lnTo>
                  <a:lnTo>
                    <a:pt x="1756" y="20674"/>
                  </a:lnTo>
                  <a:lnTo>
                    <a:pt x="1628" y="20644"/>
                  </a:lnTo>
                  <a:lnTo>
                    <a:pt x="1542" y="20614"/>
                  </a:lnTo>
                  <a:lnTo>
                    <a:pt x="1414" y="20554"/>
                  </a:lnTo>
                  <a:lnTo>
                    <a:pt x="1371" y="20464"/>
                  </a:lnTo>
                  <a:lnTo>
                    <a:pt x="1328" y="20345"/>
                  </a:lnTo>
                  <a:lnTo>
                    <a:pt x="1285" y="20255"/>
                  </a:lnTo>
                  <a:lnTo>
                    <a:pt x="1285" y="20136"/>
                  </a:lnTo>
                  <a:lnTo>
                    <a:pt x="1628" y="18881"/>
                  </a:lnTo>
                  <a:lnTo>
                    <a:pt x="1928" y="17776"/>
                  </a:lnTo>
                  <a:lnTo>
                    <a:pt x="600" y="17836"/>
                  </a:lnTo>
                  <a:lnTo>
                    <a:pt x="43" y="19986"/>
                  </a:lnTo>
                  <a:lnTo>
                    <a:pt x="0" y="20285"/>
                  </a:lnTo>
                  <a:lnTo>
                    <a:pt x="43" y="20584"/>
                  </a:lnTo>
                  <a:lnTo>
                    <a:pt x="214" y="20853"/>
                  </a:lnTo>
                  <a:lnTo>
                    <a:pt x="471" y="21122"/>
                  </a:lnTo>
                  <a:lnTo>
                    <a:pt x="685" y="21271"/>
                  </a:lnTo>
                  <a:lnTo>
                    <a:pt x="942" y="21420"/>
                  </a:lnTo>
                  <a:lnTo>
                    <a:pt x="1243" y="21510"/>
                  </a:lnTo>
                  <a:lnTo>
                    <a:pt x="1586" y="21570"/>
                  </a:lnTo>
                  <a:lnTo>
                    <a:pt x="1885" y="21600"/>
                  </a:lnTo>
                  <a:lnTo>
                    <a:pt x="14271" y="21600"/>
                  </a:lnTo>
                  <a:lnTo>
                    <a:pt x="14614" y="21570"/>
                  </a:lnTo>
                  <a:lnTo>
                    <a:pt x="14956" y="21510"/>
                  </a:lnTo>
                  <a:lnTo>
                    <a:pt x="15257" y="21451"/>
                  </a:lnTo>
                  <a:lnTo>
                    <a:pt x="15514" y="21361"/>
                  </a:lnTo>
                  <a:lnTo>
                    <a:pt x="16156" y="21002"/>
                  </a:lnTo>
                  <a:lnTo>
                    <a:pt x="16328" y="20853"/>
                  </a:lnTo>
                  <a:lnTo>
                    <a:pt x="16457" y="20674"/>
                  </a:lnTo>
                  <a:lnTo>
                    <a:pt x="16586" y="20524"/>
                  </a:lnTo>
                  <a:lnTo>
                    <a:pt x="16671" y="20345"/>
                  </a:lnTo>
                  <a:lnTo>
                    <a:pt x="16756" y="20136"/>
                  </a:lnTo>
                  <a:lnTo>
                    <a:pt x="17485" y="17267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77" name="Google Shape;674;p51"/>
            <p:cNvGrpSpPr/>
            <p:nvPr/>
          </p:nvGrpSpPr>
          <p:grpSpPr>
            <a:xfrm>
              <a:off x="393650" y="3321225"/>
              <a:ext cx="4226" cy="22151"/>
              <a:chOff x="0" y="0"/>
              <a:chExt cx="4225" cy="22150"/>
            </a:xfrm>
          </p:grpSpPr>
          <p:sp>
            <p:nvSpPr>
              <p:cNvPr id="675" name="Line"/>
              <p:cNvSpPr/>
              <p:nvPr/>
            </p:nvSpPr>
            <p:spPr>
              <a:xfrm flipH="1">
                <a:off x="-1" y="0"/>
                <a:ext cx="4227" cy="2215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6" name="Line"/>
              <p:cNvSpPr/>
              <p:nvPr/>
            </p:nvSpPr>
            <p:spPr>
              <a:xfrm flipV="1">
                <a:off x="-1" y="-1"/>
                <a:ext cx="4226" cy="2215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78" name="Google Shape;676;p51"/>
            <p:cNvSpPr/>
            <p:nvPr/>
          </p:nvSpPr>
          <p:spPr>
            <a:xfrm>
              <a:off x="360949" y="2715450"/>
              <a:ext cx="517127" cy="63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586" y="0"/>
                  </a:moveTo>
                  <a:lnTo>
                    <a:pt x="17765" y="12807"/>
                  </a:lnTo>
                  <a:lnTo>
                    <a:pt x="18469" y="15883"/>
                  </a:lnTo>
                  <a:lnTo>
                    <a:pt x="21600" y="1556"/>
                  </a:lnTo>
                  <a:lnTo>
                    <a:pt x="21600" y="0"/>
                  </a:lnTo>
                  <a:close/>
                  <a:moveTo>
                    <a:pt x="17104" y="15955"/>
                  </a:moveTo>
                  <a:lnTo>
                    <a:pt x="16001" y="20949"/>
                  </a:lnTo>
                  <a:lnTo>
                    <a:pt x="17368" y="20912"/>
                  </a:lnTo>
                  <a:lnTo>
                    <a:pt x="17765" y="19030"/>
                  </a:lnTo>
                  <a:lnTo>
                    <a:pt x="17104" y="15955"/>
                  </a:lnTo>
                  <a:close/>
                  <a:moveTo>
                    <a:pt x="4717" y="0"/>
                  </a:moveTo>
                  <a:lnTo>
                    <a:pt x="0" y="21600"/>
                  </a:lnTo>
                  <a:lnTo>
                    <a:pt x="1366" y="21527"/>
                  </a:lnTo>
                  <a:lnTo>
                    <a:pt x="1542" y="20768"/>
                  </a:lnTo>
                  <a:lnTo>
                    <a:pt x="6083" y="0"/>
                  </a:lnTo>
                  <a:close/>
                </a:path>
              </a:pathLst>
            </a:custGeom>
            <a:solidFill>
              <a:srgbClr val="97AB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79" name="Google Shape;680;p51"/>
            <p:cNvSpPr/>
            <p:nvPr/>
          </p:nvSpPr>
          <p:spPr>
            <a:xfrm>
              <a:off x="327174" y="1879600"/>
              <a:ext cx="549827" cy="81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47" y="841"/>
                  </a:moveTo>
                  <a:lnTo>
                    <a:pt x="14054" y="870"/>
                  </a:lnTo>
                  <a:lnTo>
                    <a:pt x="14220" y="926"/>
                  </a:lnTo>
                  <a:lnTo>
                    <a:pt x="14427" y="981"/>
                  </a:lnTo>
                  <a:lnTo>
                    <a:pt x="14593" y="1038"/>
                  </a:lnTo>
                  <a:lnTo>
                    <a:pt x="14843" y="1263"/>
                  </a:lnTo>
                  <a:lnTo>
                    <a:pt x="14925" y="1374"/>
                  </a:lnTo>
                  <a:lnTo>
                    <a:pt x="14967" y="1514"/>
                  </a:lnTo>
                  <a:lnTo>
                    <a:pt x="20108" y="20730"/>
                  </a:lnTo>
                  <a:lnTo>
                    <a:pt x="6426" y="20730"/>
                  </a:lnTo>
                  <a:lnTo>
                    <a:pt x="1285" y="1346"/>
                  </a:lnTo>
                  <a:lnTo>
                    <a:pt x="1285" y="1178"/>
                  </a:lnTo>
                  <a:lnTo>
                    <a:pt x="1327" y="1066"/>
                  </a:lnTo>
                  <a:lnTo>
                    <a:pt x="1409" y="981"/>
                  </a:lnTo>
                  <a:lnTo>
                    <a:pt x="1492" y="926"/>
                  </a:lnTo>
                  <a:lnTo>
                    <a:pt x="1741" y="870"/>
                  </a:lnTo>
                  <a:lnTo>
                    <a:pt x="1865" y="841"/>
                  </a:lnTo>
                  <a:close/>
                  <a:moveTo>
                    <a:pt x="1907" y="0"/>
                  </a:moveTo>
                  <a:lnTo>
                    <a:pt x="1492" y="28"/>
                  </a:lnTo>
                  <a:lnTo>
                    <a:pt x="1120" y="112"/>
                  </a:lnTo>
                  <a:lnTo>
                    <a:pt x="746" y="253"/>
                  </a:lnTo>
                  <a:lnTo>
                    <a:pt x="456" y="449"/>
                  </a:lnTo>
                  <a:lnTo>
                    <a:pt x="207" y="673"/>
                  </a:lnTo>
                  <a:lnTo>
                    <a:pt x="82" y="954"/>
                  </a:lnTo>
                  <a:lnTo>
                    <a:pt x="0" y="1234"/>
                  </a:lnTo>
                  <a:lnTo>
                    <a:pt x="41" y="1514"/>
                  </a:lnTo>
                  <a:lnTo>
                    <a:pt x="5390" y="21600"/>
                  </a:lnTo>
                  <a:lnTo>
                    <a:pt x="21600" y="21600"/>
                  </a:lnTo>
                  <a:lnTo>
                    <a:pt x="16211" y="1346"/>
                  </a:lnTo>
                  <a:lnTo>
                    <a:pt x="16128" y="1094"/>
                  </a:lnTo>
                  <a:lnTo>
                    <a:pt x="15920" y="813"/>
                  </a:lnTo>
                  <a:lnTo>
                    <a:pt x="15672" y="589"/>
                  </a:lnTo>
                  <a:lnTo>
                    <a:pt x="15381" y="393"/>
                  </a:lnTo>
                  <a:lnTo>
                    <a:pt x="15050" y="253"/>
                  </a:lnTo>
                  <a:lnTo>
                    <a:pt x="14677" y="112"/>
                  </a:lnTo>
                  <a:lnTo>
                    <a:pt x="14304" y="28"/>
                  </a:lnTo>
                  <a:lnTo>
                    <a:pt x="13847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0" name="Google Shape;683;p51"/>
            <p:cNvSpPr/>
            <p:nvPr/>
          </p:nvSpPr>
          <p:spPr>
            <a:xfrm>
              <a:off x="327174" y="1879600"/>
              <a:ext cx="375701" cy="76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29" y="0"/>
                  </a:moveTo>
                  <a:lnTo>
                    <a:pt x="2123" y="29"/>
                  </a:lnTo>
                  <a:lnTo>
                    <a:pt x="1577" y="119"/>
                  </a:lnTo>
                  <a:lnTo>
                    <a:pt x="1092" y="267"/>
                  </a:lnTo>
                  <a:lnTo>
                    <a:pt x="667" y="474"/>
                  </a:lnTo>
                  <a:lnTo>
                    <a:pt x="364" y="652"/>
                  </a:lnTo>
                  <a:lnTo>
                    <a:pt x="181" y="889"/>
                  </a:lnTo>
                  <a:lnTo>
                    <a:pt x="60" y="1096"/>
                  </a:lnTo>
                  <a:lnTo>
                    <a:pt x="0" y="1334"/>
                  </a:lnTo>
                  <a:lnTo>
                    <a:pt x="60" y="1600"/>
                  </a:lnTo>
                  <a:lnTo>
                    <a:pt x="7463" y="21600"/>
                  </a:lnTo>
                  <a:lnTo>
                    <a:pt x="7888" y="21600"/>
                  </a:lnTo>
                  <a:lnTo>
                    <a:pt x="8009" y="21274"/>
                  </a:lnTo>
                  <a:lnTo>
                    <a:pt x="8191" y="20978"/>
                  </a:lnTo>
                  <a:lnTo>
                    <a:pt x="8495" y="20711"/>
                  </a:lnTo>
                  <a:lnTo>
                    <a:pt x="8919" y="20504"/>
                  </a:lnTo>
                  <a:lnTo>
                    <a:pt x="1880" y="1422"/>
                  </a:lnTo>
                  <a:lnTo>
                    <a:pt x="1880" y="1185"/>
                  </a:lnTo>
                  <a:lnTo>
                    <a:pt x="2063" y="1037"/>
                  </a:lnTo>
                  <a:lnTo>
                    <a:pt x="2183" y="978"/>
                  </a:lnTo>
                  <a:lnTo>
                    <a:pt x="2548" y="919"/>
                  </a:lnTo>
                  <a:lnTo>
                    <a:pt x="2729" y="889"/>
                  </a:lnTo>
                  <a:lnTo>
                    <a:pt x="20265" y="889"/>
                  </a:lnTo>
                  <a:lnTo>
                    <a:pt x="20568" y="919"/>
                  </a:lnTo>
                  <a:lnTo>
                    <a:pt x="20933" y="978"/>
                  </a:lnTo>
                  <a:lnTo>
                    <a:pt x="21600" y="148"/>
                  </a:lnTo>
                  <a:lnTo>
                    <a:pt x="20933" y="29"/>
                  </a:lnTo>
                  <a:lnTo>
                    <a:pt x="20265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1" name="Google Shape;685;p51"/>
            <p:cNvSpPr/>
            <p:nvPr/>
          </p:nvSpPr>
          <p:spPr>
            <a:xfrm>
              <a:off x="685999" y="2665850"/>
              <a:ext cx="546677" cy="812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8" y="0"/>
                  </a:moveTo>
                  <a:lnTo>
                    <a:pt x="1500" y="28"/>
                  </a:lnTo>
                  <a:lnTo>
                    <a:pt x="1125" y="112"/>
                  </a:lnTo>
                  <a:lnTo>
                    <a:pt x="751" y="252"/>
                  </a:lnTo>
                  <a:lnTo>
                    <a:pt x="458" y="449"/>
                  </a:lnTo>
                  <a:lnTo>
                    <a:pt x="208" y="673"/>
                  </a:lnTo>
                  <a:lnTo>
                    <a:pt x="83" y="954"/>
                  </a:lnTo>
                  <a:lnTo>
                    <a:pt x="0" y="1234"/>
                  </a:lnTo>
                  <a:lnTo>
                    <a:pt x="41" y="1514"/>
                  </a:lnTo>
                  <a:lnTo>
                    <a:pt x="5337" y="21235"/>
                  </a:lnTo>
                  <a:lnTo>
                    <a:pt x="5421" y="21375"/>
                  </a:lnTo>
                  <a:lnTo>
                    <a:pt x="5545" y="21488"/>
                  </a:lnTo>
                  <a:lnTo>
                    <a:pt x="5754" y="21571"/>
                  </a:lnTo>
                  <a:lnTo>
                    <a:pt x="5962" y="21600"/>
                  </a:lnTo>
                  <a:lnTo>
                    <a:pt x="6129" y="21600"/>
                  </a:lnTo>
                  <a:lnTo>
                    <a:pt x="6129" y="21571"/>
                  </a:lnTo>
                  <a:lnTo>
                    <a:pt x="6255" y="21571"/>
                  </a:lnTo>
                  <a:lnTo>
                    <a:pt x="6338" y="21516"/>
                  </a:lnTo>
                  <a:lnTo>
                    <a:pt x="6546" y="21403"/>
                  </a:lnTo>
                  <a:lnTo>
                    <a:pt x="6630" y="21263"/>
                  </a:lnTo>
                  <a:lnTo>
                    <a:pt x="6630" y="21095"/>
                  </a:lnTo>
                  <a:lnTo>
                    <a:pt x="1335" y="1374"/>
                  </a:lnTo>
                  <a:lnTo>
                    <a:pt x="1292" y="1262"/>
                  </a:lnTo>
                  <a:lnTo>
                    <a:pt x="1335" y="1178"/>
                  </a:lnTo>
                  <a:lnTo>
                    <a:pt x="1376" y="1066"/>
                  </a:lnTo>
                  <a:lnTo>
                    <a:pt x="1459" y="981"/>
                  </a:lnTo>
                  <a:lnTo>
                    <a:pt x="1543" y="926"/>
                  </a:lnTo>
                  <a:lnTo>
                    <a:pt x="1667" y="897"/>
                  </a:lnTo>
                  <a:lnTo>
                    <a:pt x="1793" y="869"/>
                  </a:lnTo>
                  <a:lnTo>
                    <a:pt x="14178" y="869"/>
                  </a:lnTo>
                  <a:lnTo>
                    <a:pt x="14344" y="926"/>
                  </a:lnTo>
                  <a:lnTo>
                    <a:pt x="14511" y="981"/>
                  </a:lnTo>
                  <a:lnTo>
                    <a:pt x="14678" y="1066"/>
                  </a:lnTo>
                  <a:lnTo>
                    <a:pt x="14845" y="1150"/>
                  </a:lnTo>
                  <a:lnTo>
                    <a:pt x="14927" y="1262"/>
                  </a:lnTo>
                  <a:lnTo>
                    <a:pt x="15011" y="1374"/>
                  </a:lnTo>
                  <a:lnTo>
                    <a:pt x="15094" y="1514"/>
                  </a:lnTo>
                  <a:lnTo>
                    <a:pt x="20348" y="21235"/>
                  </a:lnTo>
                  <a:lnTo>
                    <a:pt x="20474" y="21403"/>
                  </a:lnTo>
                  <a:lnTo>
                    <a:pt x="20641" y="21516"/>
                  </a:lnTo>
                  <a:lnTo>
                    <a:pt x="20849" y="21571"/>
                  </a:lnTo>
                  <a:lnTo>
                    <a:pt x="21099" y="21571"/>
                  </a:lnTo>
                  <a:lnTo>
                    <a:pt x="21225" y="21544"/>
                  </a:lnTo>
                  <a:lnTo>
                    <a:pt x="21308" y="21516"/>
                  </a:lnTo>
                  <a:lnTo>
                    <a:pt x="21516" y="21403"/>
                  </a:lnTo>
                  <a:lnTo>
                    <a:pt x="21600" y="21263"/>
                  </a:lnTo>
                  <a:lnTo>
                    <a:pt x="21600" y="21095"/>
                  </a:lnTo>
                  <a:lnTo>
                    <a:pt x="16346" y="1374"/>
                  </a:lnTo>
                  <a:lnTo>
                    <a:pt x="16220" y="1094"/>
                  </a:lnTo>
                  <a:lnTo>
                    <a:pt x="16012" y="813"/>
                  </a:lnTo>
                  <a:lnTo>
                    <a:pt x="15804" y="589"/>
                  </a:lnTo>
                  <a:lnTo>
                    <a:pt x="15511" y="393"/>
                  </a:lnTo>
                  <a:lnTo>
                    <a:pt x="15178" y="252"/>
                  </a:lnTo>
                  <a:lnTo>
                    <a:pt x="14803" y="112"/>
                  </a:lnTo>
                  <a:lnTo>
                    <a:pt x="14386" y="28"/>
                  </a:lnTo>
                  <a:lnTo>
                    <a:pt x="1396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2" name="Google Shape;687;p51"/>
            <p:cNvSpPr/>
            <p:nvPr/>
          </p:nvSpPr>
          <p:spPr>
            <a:xfrm>
              <a:off x="1126074" y="2932850"/>
              <a:ext cx="106601" cy="544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68" y="0"/>
                  </a:moveTo>
                  <a:lnTo>
                    <a:pt x="0" y="4604"/>
                  </a:lnTo>
                  <a:lnTo>
                    <a:pt x="15182" y="21098"/>
                  </a:lnTo>
                  <a:lnTo>
                    <a:pt x="15612" y="21307"/>
                  </a:lnTo>
                  <a:lnTo>
                    <a:pt x="16468" y="21475"/>
                  </a:lnTo>
                  <a:lnTo>
                    <a:pt x="17320" y="21600"/>
                  </a:lnTo>
                  <a:lnTo>
                    <a:pt x="19032" y="21600"/>
                  </a:lnTo>
                  <a:lnTo>
                    <a:pt x="20101" y="21517"/>
                  </a:lnTo>
                  <a:lnTo>
                    <a:pt x="20957" y="21391"/>
                  </a:lnTo>
                  <a:lnTo>
                    <a:pt x="21600" y="21223"/>
                  </a:lnTo>
                  <a:lnTo>
                    <a:pt x="21600" y="20889"/>
                  </a:lnTo>
                  <a:lnTo>
                    <a:pt x="17537" y="16325"/>
                  </a:lnTo>
                  <a:lnTo>
                    <a:pt x="2568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3" name="Google Shape;689;p51"/>
            <p:cNvSpPr/>
            <p:nvPr/>
          </p:nvSpPr>
          <p:spPr>
            <a:xfrm>
              <a:off x="685999" y="2715450"/>
              <a:ext cx="167801" cy="763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35" y="209"/>
                  </a:lnTo>
                  <a:lnTo>
                    <a:pt x="17387" y="21211"/>
                  </a:lnTo>
                  <a:lnTo>
                    <a:pt x="17661" y="21361"/>
                  </a:lnTo>
                  <a:lnTo>
                    <a:pt x="18067" y="21480"/>
                  </a:lnTo>
                  <a:lnTo>
                    <a:pt x="18746" y="21570"/>
                  </a:lnTo>
                  <a:lnTo>
                    <a:pt x="19425" y="21600"/>
                  </a:lnTo>
                  <a:lnTo>
                    <a:pt x="19968" y="21600"/>
                  </a:lnTo>
                  <a:lnTo>
                    <a:pt x="19968" y="21570"/>
                  </a:lnTo>
                  <a:lnTo>
                    <a:pt x="20647" y="21540"/>
                  </a:lnTo>
                  <a:lnTo>
                    <a:pt x="21191" y="21420"/>
                  </a:lnTo>
                  <a:lnTo>
                    <a:pt x="21465" y="21301"/>
                  </a:lnTo>
                  <a:lnTo>
                    <a:pt x="21600" y="21151"/>
                  </a:lnTo>
                  <a:lnTo>
                    <a:pt x="21600" y="21062"/>
                  </a:lnTo>
                  <a:lnTo>
                    <a:pt x="19154" y="18134"/>
                  </a:lnTo>
                  <a:lnTo>
                    <a:pt x="15077" y="13115"/>
                  </a:lnTo>
                  <a:lnTo>
                    <a:pt x="12905" y="10575"/>
                  </a:lnTo>
                  <a:lnTo>
                    <a:pt x="12905" y="10546"/>
                  </a:lnTo>
                  <a:lnTo>
                    <a:pt x="4348" y="59"/>
                  </a:lnTo>
                  <a:lnTo>
                    <a:pt x="4348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4" name="Google Shape;691;p51"/>
            <p:cNvSpPr/>
            <p:nvPr/>
          </p:nvSpPr>
          <p:spPr>
            <a:xfrm>
              <a:off x="464374" y="2593025"/>
              <a:ext cx="672252" cy="5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9" y="0"/>
                  </a:moveTo>
                  <a:lnTo>
                    <a:pt x="1492" y="391"/>
                  </a:lnTo>
                  <a:lnTo>
                    <a:pt x="1153" y="1572"/>
                  </a:lnTo>
                  <a:lnTo>
                    <a:pt x="847" y="3535"/>
                  </a:lnTo>
                  <a:lnTo>
                    <a:pt x="542" y="6279"/>
                  </a:lnTo>
                  <a:lnTo>
                    <a:pt x="305" y="9423"/>
                  </a:lnTo>
                  <a:lnTo>
                    <a:pt x="135" y="13349"/>
                  </a:lnTo>
                  <a:lnTo>
                    <a:pt x="34" y="17274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566" y="17274"/>
                  </a:lnTo>
                  <a:lnTo>
                    <a:pt x="21464" y="13349"/>
                  </a:lnTo>
                  <a:lnTo>
                    <a:pt x="21295" y="9423"/>
                  </a:lnTo>
                  <a:lnTo>
                    <a:pt x="21058" y="6279"/>
                  </a:lnTo>
                  <a:lnTo>
                    <a:pt x="20786" y="3535"/>
                  </a:lnTo>
                  <a:lnTo>
                    <a:pt x="20447" y="1572"/>
                  </a:lnTo>
                  <a:lnTo>
                    <a:pt x="20108" y="391"/>
                  </a:lnTo>
                  <a:lnTo>
                    <a:pt x="1973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5" name="Google Shape;693;p51"/>
            <p:cNvSpPr/>
            <p:nvPr/>
          </p:nvSpPr>
          <p:spPr>
            <a:xfrm>
              <a:off x="447474" y="2648950"/>
              <a:ext cx="706051" cy="66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" y="0"/>
                  </a:moveTo>
                  <a:lnTo>
                    <a:pt x="97" y="1031"/>
                  </a:lnTo>
                  <a:lnTo>
                    <a:pt x="32" y="2054"/>
                  </a:lnTo>
                  <a:lnTo>
                    <a:pt x="0" y="3427"/>
                  </a:lnTo>
                  <a:lnTo>
                    <a:pt x="0" y="18165"/>
                  </a:lnTo>
                  <a:lnTo>
                    <a:pt x="32" y="19537"/>
                  </a:lnTo>
                  <a:lnTo>
                    <a:pt x="97" y="20569"/>
                  </a:lnTo>
                  <a:lnTo>
                    <a:pt x="193" y="21251"/>
                  </a:lnTo>
                  <a:lnTo>
                    <a:pt x="323" y="21600"/>
                  </a:lnTo>
                  <a:lnTo>
                    <a:pt x="21277" y="21600"/>
                  </a:lnTo>
                  <a:lnTo>
                    <a:pt x="21406" y="21251"/>
                  </a:lnTo>
                  <a:lnTo>
                    <a:pt x="21503" y="20569"/>
                  </a:lnTo>
                  <a:lnTo>
                    <a:pt x="21567" y="19537"/>
                  </a:lnTo>
                  <a:lnTo>
                    <a:pt x="21600" y="18165"/>
                  </a:lnTo>
                  <a:lnTo>
                    <a:pt x="21600" y="3427"/>
                  </a:lnTo>
                  <a:lnTo>
                    <a:pt x="21567" y="2054"/>
                  </a:lnTo>
                  <a:lnTo>
                    <a:pt x="21503" y="1031"/>
                  </a:lnTo>
                  <a:lnTo>
                    <a:pt x="2140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6" name="Google Shape;695;p51"/>
            <p:cNvSpPr/>
            <p:nvPr/>
          </p:nvSpPr>
          <p:spPr>
            <a:xfrm>
              <a:off x="447475" y="2648950"/>
              <a:ext cx="524526" cy="66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60" y="0"/>
                  </a:moveTo>
                  <a:lnTo>
                    <a:pt x="131" y="1031"/>
                  </a:lnTo>
                  <a:lnTo>
                    <a:pt x="43" y="2054"/>
                  </a:lnTo>
                  <a:lnTo>
                    <a:pt x="0" y="3427"/>
                  </a:lnTo>
                  <a:lnTo>
                    <a:pt x="0" y="18165"/>
                  </a:lnTo>
                  <a:lnTo>
                    <a:pt x="43" y="19537"/>
                  </a:lnTo>
                  <a:lnTo>
                    <a:pt x="131" y="20569"/>
                  </a:lnTo>
                  <a:lnTo>
                    <a:pt x="260" y="21251"/>
                  </a:lnTo>
                  <a:lnTo>
                    <a:pt x="434" y="21600"/>
                  </a:lnTo>
                  <a:lnTo>
                    <a:pt x="17732" y="21600"/>
                  </a:lnTo>
                  <a:lnTo>
                    <a:pt x="17732" y="0"/>
                  </a:lnTo>
                  <a:close/>
                  <a:moveTo>
                    <a:pt x="20383" y="0"/>
                  </a:moveTo>
                  <a:lnTo>
                    <a:pt x="20383" y="21600"/>
                  </a:lnTo>
                  <a:lnTo>
                    <a:pt x="21600" y="21600"/>
                  </a:lnTo>
                  <a:lnTo>
                    <a:pt x="21557" y="14056"/>
                  </a:lnTo>
                  <a:lnTo>
                    <a:pt x="21469" y="7885"/>
                  </a:lnTo>
                  <a:lnTo>
                    <a:pt x="21383" y="3086"/>
                  </a:lnTo>
                  <a:lnTo>
                    <a:pt x="21252" y="0"/>
                  </a:lnTo>
                  <a:close/>
                </a:path>
              </a:pathLst>
            </a:custGeom>
            <a:solidFill>
              <a:srgbClr val="D3E3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7" name="Google Shape;698;p51"/>
            <p:cNvSpPr/>
            <p:nvPr/>
          </p:nvSpPr>
          <p:spPr>
            <a:xfrm>
              <a:off x="1225275" y="2038950"/>
              <a:ext cx="198426" cy="84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441" y="0"/>
                  </a:moveTo>
                  <a:lnTo>
                    <a:pt x="11833" y="544"/>
                  </a:lnTo>
                  <a:lnTo>
                    <a:pt x="11030" y="812"/>
                  </a:lnTo>
                  <a:lnTo>
                    <a:pt x="10456" y="1350"/>
                  </a:lnTo>
                  <a:lnTo>
                    <a:pt x="9882" y="2162"/>
                  </a:lnTo>
                  <a:lnTo>
                    <a:pt x="9422" y="2974"/>
                  </a:lnTo>
                  <a:lnTo>
                    <a:pt x="8616" y="4861"/>
                  </a:lnTo>
                  <a:lnTo>
                    <a:pt x="7699" y="6479"/>
                  </a:lnTo>
                  <a:lnTo>
                    <a:pt x="6665" y="7560"/>
                  </a:lnTo>
                  <a:lnTo>
                    <a:pt x="5516" y="8373"/>
                  </a:lnTo>
                  <a:lnTo>
                    <a:pt x="920" y="5942"/>
                  </a:lnTo>
                  <a:lnTo>
                    <a:pt x="0" y="17014"/>
                  </a:lnTo>
                  <a:lnTo>
                    <a:pt x="6893" y="18901"/>
                  </a:lnTo>
                  <a:lnTo>
                    <a:pt x="8042" y="20525"/>
                  </a:lnTo>
                  <a:lnTo>
                    <a:pt x="8733" y="21063"/>
                  </a:lnTo>
                  <a:lnTo>
                    <a:pt x="9422" y="21331"/>
                  </a:lnTo>
                  <a:lnTo>
                    <a:pt x="11718" y="21600"/>
                  </a:lnTo>
                  <a:lnTo>
                    <a:pt x="17578" y="21600"/>
                  </a:lnTo>
                  <a:lnTo>
                    <a:pt x="19417" y="21331"/>
                  </a:lnTo>
                  <a:lnTo>
                    <a:pt x="20794" y="20794"/>
                  </a:lnTo>
                  <a:lnTo>
                    <a:pt x="21254" y="20525"/>
                  </a:lnTo>
                  <a:lnTo>
                    <a:pt x="21483" y="19982"/>
                  </a:lnTo>
                  <a:lnTo>
                    <a:pt x="21600" y="19444"/>
                  </a:lnTo>
                  <a:lnTo>
                    <a:pt x="21600" y="18632"/>
                  </a:lnTo>
                  <a:lnTo>
                    <a:pt x="21483" y="16202"/>
                  </a:lnTo>
                  <a:lnTo>
                    <a:pt x="21140" y="12965"/>
                  </a:lnTo>
                  <a:lnTo>
                    <a:pt x="20680" y="9454"/>
                  </a:lnTo>
                  <a:lnTo>
                    <a:pt x="19760" y="3243"/>
                  </a:lnTo>
                  <a:lnTo>
                    <a:pt x="19300" y="544"/>
                  </a:lnTo>
                  <a:lnTo>
                    <a:pt x="18038" y="269"/>
                  </a:lnTo>
                  <a:lnTo>
                    <a:pt x="16775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8" name="Google Shape;700;p51"/>
            <p:cNvSpPr/>
            <p:nvPr/>
          </p:nvSpPr>
          <p:spPr>
            <a:xfrm>
              <a:off x="1085974" y="1794124"/>
              <a:ext cx="195251" cy="326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603" y="0"/>
                  </a:moveTo>
                  <a:lnTo>
                    <a:pt x="5371" y="209"/>
                  </a:lnTo>
                  <a:lnTo>
                    <a:pt x="4552" y="907"/>
                  </a:lnTo>
                  <a:lnTo>
                    <a:pt x="3385" y="2027"/>
                  </a:lnTo>
                  <a:lnTo>
                    <a:pt x="2802" y="2726"/>
                  </a:lnTo>
                  <a:lnTo>
                    <a:pt x="2218" y="3494"/>
                  </a:lnTo>
                  <a:lnTo>
                    <a:pt x="1635" y="4334"/>
                  </a:lnTo>
                  <a:lnTo>
                    <a:pt x="1051" y="5243"/>
                  </a:lnTo>
                  <a:lnTo>
                    <a:pt x="584" y="6221"/>
                  </a:lnTo>
                  <a:lnTo>
                    <a:pt x="351" y="7270"/>
                  </a:lnTo>
                  <a:lnTo>
                    <a:pt x="116" y="8318"/>
                  </a:lnTo>
                  <a:lnTo>
                    <a:pt x="0" y="9507"/>
                  </a:lnTo>
                  <a:lnTo>
                    <a:pt x="116" y="10694"/>
                  </a:lnTo>
                  <a:lnTo>
                    <a:pt x="467" y="11883"/>
                  </a:lnTo>
                  <a:lnTo>
                    <a:pt x="935" y="12931"/>
                  </a:lnTo>
                  <a:lnTo>
                    <a:pt x="1518" y="13979"/>
                  </a:lnTo>
                  <a:lnTo>
                    <a:pt x="2685" y="15448"/>
                  </a:lnTo>
                  <a:lnTo>
                    <a:pt x="3969" y="16776"/>
                  </a:lnTo>
                  <a:lnTo>
                    <a:pt x="5371" y="17894"/>
                  </a:lnTo>
                  <a:lnTo>
                    <a:pt x="6770" y="18873"/>
                  </a:lnTo>
                  <a:lnTo>
                    <a:pt x="8405" y="19712"/>
                  </a:lnTo>
                  <a:lnTo>
                    <a:pt x="9923" y="20341"/>
                  </a:lnTo>
                  <a:lnTo>
                    <a:pt x="11558" y="20830"/>
                  </a:lnTo>
                  <a:lnTo>
                    <a:pt x="13192" y="21179"/>
                  </a:lnTo>
                  <a:lnTo>
                    <a:pt x="14711" y="21390"/>
                  </a:lnTo>
                  <a:lnTo>
                    <a:pt x="16345" y="21530"/>
                  </a:lnTo>
                  <a:lnTo>
                    <a:pt x="17980" y="21600"/>
                  </a:lnTo>
                  <a:lnTo>
                    <a:pt x="19730" y="21530"/>
                  </a:lnTo>
                  <a:lnTo>
                    <a:pt x="21600" y="17685"/>
                  </a:lnTo>
                  <a:lnTo>
                    <a:pt x="20665" y="17265"/>
                  </a:lnTo>
                  <a:lnTo>
                    <a:pt x="19847" y="16776"/>
                  </a:lnTo>
                  <a:lnTo>
                    <a:pt x="19031" y="16286"/>
                  </a:lnTo>
                  <a:lnTo>
                    <a:pt x="18212" y="15798"/>
                  </a:lnTo>
                  <a:lnTo>
                    <a:pt x="17628" y="15307"/>
                  </a:lnTo>
                  <a:lnTo>
                    <a:pt x="17045" y="14609"/>
                  </a:lnTo>
                  <a:lnTo>
                    <a:pt x="15762" y="12792"/>
                  </a:lnTo>
                  <a:lnTo>
                    <a:pt x="12609" y="8107"/>
                  </a:lnTo>
                  <a:lnTo>
                    <a:pt x="10858" y="5662"/>
                  </a:lnTo>
                  <a:lnTo>
                    <a:pt x="9107" y="3285"/>
                  </a:lnTo>
                  <a:lnTo>
                    <a:pt x="8173" y="2307"/>
                  </a:lnTo>
                  <a:lnTo>
                    <a:pt x="7354" y="1398"/>
                  </a:lnTo>
                  <a:lnTo>
                    <a:pt x="6538" y="628"/>
                  </a:lnTo>
                  <a:lnTo>
                    <a:pt x="560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9" name="Google Shape;702;p51"/>
            <p:cNvSpPr/>
            <p:nvPr/>
          </p:nvSpPr>
          <p:spPr>
            <a:xfrm>
              <a:off x="1111274" y="2032625"/>
              <a:ext cx="12701" cy="16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344"/>
                  </a:lnTo>
                  <a:lnTo>
                    <a:pt x="19450" y="2160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0" name="Google Shape;705;p51"/>
            <p:cNvSpPr/>
            <p:nvPr/>
          </p:nvSpPr>
          <p:spPr>
            <a:xfrm>
              <a:off x="1112350" y="1886975"/>
              <a:ext cx="96051" cy="214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50" y="0"/>
                  </a:moveTo>
                  <a:lnTo>
                    <a:pt x="1186" y="7342"/>
                  </a:lnTo>
                  <a:lnTo>
                    <a:pt x="0" y="14684"/>
                  </a:lnTo>
                  <a:lnTo>
                    <a:pt x="2373" y="16385"/>
                  </a:lnTo>
                  <a:lnTo>
                    <a:pt x="6645" y="16599"/>
                  </a:lnTo>
                  <a:lnTo>
                    <a:pt x="7595" y="17663"/>
                  </a:lnTo>
                  <a:lnTo>
                    <a:pt x="9496" y="20005"/>
                  </a:lnTo>
                  <a:lnTo>
                    <a:pt x="11868" y="20854"/>
                  </a:lnTo>
                  <a:lnTo>
                    <a:pt x="14241" y="21600"/>
                  </a:lnTo>
                  <a:lnTo>
                    <a:pt x="21364" y="21600"/>
                  </a:lnTo>
                  <a:lnTo>
                    <a:pt x="21600" y="19896"/>
                  </a:lnTo>
                  <a:lnTo>
                    <a:pt x="21364" y="18195"/>
                  </a:lnTo>
                  <a:lnTo>
                    <a:pt x="20886" y="16385"/>
                  </a:lnTo>
                  <a:lnTo>
                    <a:pt x="19936" y="14684"/>
                  </a:lnTo>
                  <a:lnTo>
                    <a:pt x="18513" y="12874"/>
                  </a:lnTo>
                  <a:lnTo>
                    <a:pt x="17091" y="11173"/>
                  </a:lnTo>
                  <a:lnTo>
                    <a:pt x="15427" y="9469"/>
                  </a:lnTo>
                  <a:lnTo>
                    <a:pt x="13532" y="7874"/>
                  </a:lnTo>
                  <a:lnTo>
                    <a:pt x="9968" y="4895"/>
                  </a:lnTo>
                  <a:lnTo>
                    <a:pt x="6645" y="2556"/>
                  </a:lnTo>
                  <a:lnTo>
                    <a:pt x="2850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1" name="Google Shape;707;p51"/>
            <p:cNvSpPr/>
            <p:nvPr/>
          </p:nvSpPr>
          <p:spPr>
            <a:xfrm>
              <a:off x="536125" y="2184600"/>
              <a:ext cx="615276" cy="445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45" y="0"/>
                  </a:moveTo>
                  <a:lnTo>
                    <a:pt x="1890" y="2406"/>
                  </a:lnTo>
                  <a:lnTo>
                    <a:pt x="1408" y="4965"/>
                  </a:lnTo>
                  <a:lnTo>
                    <a:pt x="852" y="7985"/>
                  </a:lnTo>
                  <a:lnTo>
                    <a:pt x="593" y="9572"/>
                  </a:lnTo>
                  <a:lnTo>
                    <a:pt x="370" y="11159"/>
                  </a:lnTo>
                  <a:lnTo>
                    <a:pt x="185" y="12694"/>
                  </a:lnTo>
                  <a:lnTo>
                    <a:pt x="75" y="14127"/>
                  </a:lnTo>
                  <a:lnTo>
                    <a:pt x="0" y="15459"/>
                  </a:lnTo>
                  <a:lnTo>
                    <a:pt x="0" y="16072"/>
                  </a:lnTo>
                  <a:lnTo>
                    <a:pt x="37" y="16584"/>
                  </a:lnTo>
                  <a:lnTo>
                    <a:pt x="75" y="17095"/>
                  </a:lnTo>
                  <a:lnTo>
                    <a:pt x="148" y="17556"/>
                  </a:lnTo>
                  <a:lnTo>
                    <a:pt x="260" y="17915"/>
                  </a:lnTo>
                  <a:lnTo>
                    <a:pt x="408" y="18222"/>
                  </a:lnTo>
                  <a:lnTo>
                    <a:pt x="593" y="18581"/>
                  </a:lnTo>
                  <a:lnTo>
                    <a:pt x="815" y="18888"/>
                  </a:lnTo>
                  <a:lnTo>
                    <a:pt x="1074" y="19194"/>
                  </a:lnTo>
                  <a:lnTo>
                    <a:pt x="1371" y="19450"/>
                  </a:lnTo>
                  <a:lnTo>
                    <a:pt x="1704" y="19706"/>
                  </a:lnTo>
                  <a:lnTo>
                    <a:pt x="2075" y="19962"/>
                  </a:lnTo>
                  <a:lnTo>
                    <a:pt x="2853" y="20372"/>
                  </a:lnTo>
                  <a:lnTo>
                    <a:pt x="3742" y="20731"/>
                  </a:lnTo>
                  <a:lnTo>
                    <a:pt x="4705" y="20986"/>
                  </a:lnTo>
                  <a:lnTo>
                    <a:pt x="5743" y="21191"/>
                  </a:lnTo>
                  <a:lnTo>
                    <a:pt x="6818" y="21395"/>
                  </a:lnTo>
                  <a:lnTo>
                    <a:pt x="7966" y="21498"/>
                  </a:lnTo>
                  <a:lnTo>
                    <a:pt x="9151" y="21549"/>
                  </a:lnTo>
                  <a:lnTo>
                    <a:pt x="10374" y="21600"/>
                  </a:lnTo>
                  <a:lnTo>
                    <a:pt x="11560" y="21600"/>
                  </a:lnTo>
                  <a:lnTo>
                    <a:pt x="14005" y="21549"/>
                  </a:lnTo>
                  <a:lnTo>
                    <a:pt x="16302" y="21447"/>
                  </a:lnTo>
                  <a:lnTo>
                    <a:pt x="19303" y="21344"/>
                  </a:lnTo>
                  <a:lnTo>
                    <a:pt x="20563" y="21293"/>
                  </a:lnTo>
                  <a:lnTo>
                    <a:pt x="21600" y="21344"/>
                  </a:lnTo>
                  <a:lnTo>
                    <a:pt x="21600" y="11159"/>
                  </a:lnTo>
                  <a:lnTo>
                    <a:pt x="20267" y="10698"/>
                  </a:lnTo>
                  <a:lnTo>
                    <a:pt x="20119" y="2611"/>
                  </a:lnTo>
                  <a:lnTo>
                    <a:pt x="2445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2" name="Google Shape;709;p51"/>
            <p:cNvSpPr/>
            <p:nvPr/>
          </p:nvSpPr>
          <p:spPr>
            <a:xfrm>
              <a:off x="1256950" y="3182975"/>
              <a:ext cx="118201" cy="170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84" y="0"/>
                  </a:moveTo>
                  <a:lnTo>
                    <a:pt x="0" y="20933"/>
                  </a:lnTo>
                  <a:lnTo>
                    <a:pt x="13308" y="21600"/>
                  </a:lnTo>
                  <a:lnTo>
                    <a:pt x="21600" y="667"/>
                  </a:lnTo>
                  <a:lnTo>
                    <a:pt x="8484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3" name="Google Shape;711;p51"/>
            <p:cNvSpPr/>
            <p:nvPr/>
          </p:nvSpPr>
          <p:spPr>
            <a:xfrm>
              <a:off x="1338200" y="3328599"/>
              <a:ext cx="39051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85" y="1805"/>
                  </a:moveTo>
                  <a:lnTo>
                    <a:pt x="12847" y="2998"/>
                  </a:lnTo>
                  <a:lnTo>
                    <a:pt x="12847" y="4206"/>
                  </a:lnTo>
                  <a:lnTo>
                    <a:pt x="11685" y="6594"/>
                  </a:lnTo>
                  <a:lnTo>
                    <a:pt x="9929" y="9606"/>
                  </a:lnTo>
                  <a:lnTo>
                    <a:pt x="7011" y="11994"/>
                  </a:lnTo>
                  <a:lnTo>
                    <a:pt x="4093" y="13798"/>
                  </a:lnTo>
                  <a:lnTo>
                    <a:pt x="2918" y="13798"/>
                  </a:lnTo>
                  <a:lnTo>
                    <a:pt x="5255" y="7205"/>
                  </a:lnTo>
                  <a:lnTo>
                    <a:pt x="7011" y="4206"/>
                  </a:lnTo>
                  <a:lnTo>
                    <a:pt x="8753" y="2402"/>
                  </a:lnTo>
                  <a:lnTo>
                    <a:pt x="9929" y="1805"/>
                  </a:lnTo>
                  <a:close/>
                  <a:moveTo>
                    <a:pt x="16345" y="13798"/>
                  </a:moveTo>
                  <a:lnTo>
                    <a:pt x="18101" y="14395"/>
                  </a:lnTo>
                  <a:lnTo>
                    <a:pt x="18682" y="14992"/>
                  </a:lnTo>
                  <a:lnTo>
                    <a:pt x="19263" y="15603"/>
                  </a:lnTo>
                  <a:lnTo>
                    <a:pt x="19858" y="16200"/>
                  </a:lnTo>
                  <a:lnTo>
                    <a:pt x="19263" y="18005"/>
                  </a:lnTo>
                  <a:lnTo>
                    <a:pt x="18101" y="19795"/>
                  </a:lnTo>
                  <a:lnTo>
                    <a:pt x="12847" y="19795"/>
                  </a:lnTo>
                  <a:lnTo>
                    <a:pt x="8753" y="18602"/>
                  </a:lnTo>
                  <a:lnTo>
                    <a:pt x="4093" y="16200"/>
                  </a:lnTo>
                  <a:lnTo>
                    <a:pt x="8173" y="14992"/>
                  </a:lnTo>
                  <a:lnTo>
                    <a:pt x="12847" y="14395"/>
                  </a:lnTo>
                  <a:lnTo>
                    <a:pt x="16345" y="13798"/>
                  </a:lnTo>
                  <a:close/>
                  <a:moveTo>
                    <a:pt x="9929" y="0"/>
                  </a:moveTo>
                  <a:lnTo>
                    <a:pt x="8173" y="597"/>
                  </a:lnTo>
                  <a:lnTo>
                    <a:pt x="6430" y="1805"/>
                  </a:lnTo>
                  <a:lnTo>
                    <a:pt x="4674" y="4206"/>
                  </a:lnTo>
                  <a:lnTo>
                    <a:pt x="2918" y="8995"/>
                  </a:lnTo>
                  <a:lnTo>
                    <a:pt x="1756" y="13202"/>
                  </a:lnTo>
                  <a:lnTo>
                    <a:pt x="1175" y="15603"/>
                  </a:lnTo>
                  <a:lnTo>
                    <a:pt x="581" y="15603"/>
                  </a:lnTo>
                  <a:lnTo>
                    <a:pt x="0" y="16200"/>
                  </a:lnTo>
                  <a:lnTo>
                    <a:pt x="1175" y="16200"/>
                  </a:lnTo>
                  <a:lnTo>
                    <a:pt x="1175" y="16797"/>
                  </a:lnTo>
                  <a:lnTo>
                    <a:pt x="6430" y="19198"/>
                  </a:lnTo>
                  <a:lnTo>
                    <a:pt x="11090" y="21003"/>
                  </a:lnTo>
                  <a:lnTo>
                    <a:pt x="12847" y="21600"/>
                  </a:lnTo>
                  <a:lnTo>
                    <a:pt x="16926" y="21600"/>
                  </a:lnTo>
                  <a:lnTo>
                    <a:pt x="19263" y="21003"/>
                  </a:lnTo>
                  <a:lnTo>
                    <a:pt x="21019" y="19198"/>
                  </a:lnTo>
                  <a:lnTo>
                    <a:pt x="21600" y="17394"/>
                  </a:lnTo>
                  <a:lnTo>
                    <a:pt x="21600" y="16200"/>
                  </a:lnTo>
                  <a:lnTo>
                    <a:pt x="21019" y="14395"/>
                  </a:lnTo>
                  <a:lnTo>
                    <a:pt x="20438" y="13202"/>
                  </a:lnTo>
                  <a:lnTo>
                    <a:pt x="17521" y="11994"/>
                  </a:lnTo>
                  <a:lnTo>
                    <a:pt x="11685" y="11994"/>
                  </a:lnTo>
                  <a:lnTo>
                    <a:pt x="8753" y="12605"/>
                  </a:lnTo>
                  <a:lnTo>
                    <a:pt x="12266" y="8995"/>
                  </a:lnTo>
                  <a:lnTo>
                    <a:pt x="13427" y="6594"/>
                  </a:lnTo>
                  <a:lnTo>
                    <a:pt x="14603" y="4206"/>
                  </a:lnTo>
                  <a:lnTo>
                    <a:pt x="14603" y="2998"/>
                  </a:lnTo>
                  <a:lnTo>
                    <a:pt x="14008" y="1805"/>
                  </a:lnTo>
                  <a:lnTo>
                    <a:pt x="12847" y="1208"/>
                  </a:lnTo>
                  <a:lnTo>
                    <a:pt x="12266" y="597"/>
                  </a:lnTo>
                  <a:lnTo>
                    <a:pt x="992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96" name="Google Shape;712;p51"/>
            <p:cNvGrpSpPr/>
            <p:nvPr/>
          </p:nvGrpSpPr>
          <p:grpSpPr>
            <a:xfrm>
              <a:off x="1278049" y="3245225"/>
              <a:ext cx="7401" cy="29551"/>
              <a:chOff x="0" y="0"/>
              <a:chExt cx="7400" cy="29550"/>
            </a:xfrm>
          </p:grpSpPr>
          <p:sp>
            <p:nvSpPr>
              <p:cNvPr id="694" name="Line"/>
              <p:cNvSpPr/>
              <p:nvPr/>
            </p:nvSpPr>
            <p:spPr>
              <a:xfrm flipH="1">
                <a:off x="0" y="-1"/>
                <a:ext cx="7401" cy="2955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95" name="Line"/>
              <p:cNvSpPr/>
              <p:nvPr/>
            </p:nvSpPr>
            <p:spPr>
              <a:xfrm flipV="1">
                <a:off x="0" y="-1"/>
                <a:ext cx="7401" cy="2955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697" name="Google Shape;714;p51"/>
            <p:cNvSpPr/>
            <p:nvPr/>
          </p:nvSpPr>
          <p:spPr>
            <a:xfrm>
              <a:off x="1278049" y="3245225"/>
              <a:ext cx="75976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4" y="0"/>
                  </a:moveTo>
                  <a:lnTo>
                    <a:pt x="0" y="16797"/>
                  </a:lnTo>
                  <a:lnTo>
                    <a:pt x="20406" y="21600"/>
                  </a:lnTo>
                  <a:lnTo>
                    <a:pt x="21600" y="10800"/>
                  </a:lnTo>
                  <a:lnTo>
                    <a:pt x="2104" y="0"/>
                  </a:lnTo>
                  <a:close/>
                </a:path>
              </a:pathLst>
            </a:custGeom>
            <a:solidFill>
              <a:srgbClr val="BC8F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8" name="Google Shape;716;p51"/>
            <p:cNvSpPr/>
            <p:nvPr/>
          </p:nvSpPr>
          <p:spPr>
            <a:xfrm>
              <a:off x="773575" y="2318625"/>
              <a:ext cx="871751" cy="953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262" y="0"/>
                  </a:moveTo>
                  <a:lnTo>
                    <a:pt x="0" y="3636"/>
                  </a:lnTo>
                  <a:lnTo>
                    <a:pt x="8055" y="5573"/>
                  </a:lnTo>
                  <a:lnTo>
                    <a:pt x="13598" y="6937"/>
                  </a:lnTo>
                  <a:lnTo>
                    <a:pt x="15454" y="7391"/>
                  </a:lnTo>
                  <a:lnTo>
                    <a:pt x="15978" y="7535"/>
                  </a:lnTo>
                  <a:lnTo>
                    <a:pt x="16161" y="7583"/>
                  </a:lnTo>
                  <a:lnTo>
                    <a:pt x="16213" y="7726"/>
                  </a:lnTo>
                  <a:lnTo>
                    <a:pt x="16239" y="7918"/>
                  </a:lnTo>
                  <a:lnTo>
                    <a:pt x="16239" y="8157"/>
                  </a:lnTo>
                  <a:lnTo>
                    <a:pt x="16187" y="8444"/>
                  </a:lnTo>
                  <a:lnTo>
                    <a:pt x="16056" y="9185"/>
                  </a:lnTo>
                  <a:lnTo>
                    <a:pt x="15847" y="10070"/>
                  </a:lnTo>
                  <a:lnTo>
                    <a:pt x="15585" y="11099"/>
                  </a:lnTo>
                  <a:lnTo>
                    <a:pt x="15272" y="12199"/>
                  </a:lnTo>
                  <a:lnTo>
                    <a:pt x="14514" y="14543"/>
                  </a:lnTo>
                  <a:lnTo>
                    <a:pt x="13729" y="16840"/>
                  </a:lnTo>
                  <a:lnTo>
                    <a:pt x="13049" y="18825"/>
                  </a:lnTo>
                  <a:lnTo>
                    <a:pt x="12343" y="20739"/>
                  </a:lnTo>
                  <a:lnTo>
                    <a:pt x="15533" y="21600"/>
                  </a:lnTo>
                  <a:lnTo>
                    <a:pt x="16501" y="19519"/>
                  </a:lnTo>
                  <a:lnTo>
                    <a:pt x="17494" y="17318"/>
                  </a:lnTo>
                  <a:lnTo>
                    <a:pt x="18619" y="14758"/>
                  </a:lnTo>
                  <a:lnTo>
                    <a:pt x="19743" y="12128"/>
                  </a:lnTo>
                  <a:lnTo>
                    <a:pt x="20266" y="10859"/>
                  </a:lnTo>
                  <a:lnTo>
                    <a:pt x="20737" y="9664"/>
                  </a:lnTo>
                  <a:lnTo>
                    <a:pt x="21103" y="8587"/>
                  </a:lnTo>
                  <a:lnTo>
                    <a:pt x="21391" y="7678"/>
                  </a:lnTo>
                  <a:lnTo>
                    <a:pt x="21495" y="7295"/>
                  </a:lnTo>
                  <a:lnTo>
                    <a:pt x="21573" y="6961"/>
                  </a:lnTo>
                  <a:lnTo>
                    <a:pt x="21600" y="6698"/>
                  </a:lnTo>
                  <a:lnTo>
                    <a:pt x="21600" y="6482"/>
                  </a:lnTo>
                  <a:lnTo>
                    <a:pt x="21573" y="6291"/>
                  </a:lnTo>
                  <a:lnTo>
                    <a:pt x="21521" y="6100"/>
                  </a:lnTo>
                  <a:lnTo>
                    <a:pt x="21443" y="5908"/>
                  </a:lnTo>
                  <a:lnTo>
                    <a:pt x="21339" y="5717"/>
                  </a:lnTo>
                  <a:lnTo>
                    <a:pt x="21234" y="5550"/>
                  </a:lnTo>
                  <a:lnTo>
                    <a:pt x="21103" y="5358"/>
                  </a:lnTo>
                  <a:lnTo>
                    <a:pt x="20946" y="5191"/>
                  </a:lnTo>
                  <a:lnTo>
                    <a:pt x="20763" y="5023"/>
                  </a:lnTo>
                  <a:lnTo>
                    <a:pt x="20344" y="4688"/>
                  </a:lnTo>
                  <a:lnTo>
                    <a:pt x="19874" y="4353"/>
                  </a:lnTo>
                  <a:lnTo>
                    <a:pt x="19351" y="4042"/>
                  </a:lnTo>
                  <a:lnTo>
                    <a:pt x="18749" y="3731"/>
                  </a:lnTo>
                  <a:lnTo>
                    <a:pt x="18122" y="3445"/>
                  </a:lnTo>
                  <a:lnTo>
                    <a:pt x="17442" y="3157"/>
                  </a:lnTo>
                  <a:lnTo>
                    <a:pt x="15978" y="2631"/>
                  </a:lnTo>
                  <a:lnTo>
                    <a:pt x="15193" y="2368"/>
                  </a:lnTo>
                  <a:lnTo>
                    <a:pt x="14409" y="2129"/>
                  </a:lnTo>
                  <a:lnTo>
                    <a:pt x="12814" y="1698"/>
                  </a:lnTo>
                  <a:lnTo>
                    <a:pt x="11218" y="1316"/>
                  </a:lnTo>
                  <a:lnTo>
                    <a:pt x="9676" y="981"/>
                  </a:lnTo>
                  <a:lnTo>
                    <a:pt x="8211" y="670"/>
                  </a:lnTo>
                  <a:lnTo>
                    <a:pt x="6930" y="431"/>
                  </a:lnTo>
                  <a:lnTo>
                    <a:pt x="4995" y="120"/>
                  </a:lnTo>
                  <a:lnTo>
                    <a:pt x="4262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9" name="Google Shape;718;p51"/>
            <p:cNvSpPr/>
            <p:nvPr/>
          </p:nvSpPr>
          <p:spPr>
            <a:xfrm>
              <a:off x="1255874" y="3171350"/>
              <a:ext cx="181526" cy="10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3" y="0"/>
                  </a:moveTo>
                  <a:lnTo>
                    <a:pt x="0" y="13001"/>
                  </a:lnTo>
                  <a:lnTo>
                    <a:pt x="18337" y="21600"/>
                  </a:lnTo>
                  <a:lnTo>
                    <a:pt x="21600" y="8808"/>
                  </a:lnTo>
                  <a:lnTo>
                    <a:pt x="138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0" name="Google Shape;720;p51"/>
            <p:cNvSpPr/>
            <p:nvPr/>
          </p:nvSpPr>
          <p:spPr>
            <a:xfrm>
              <a:off x="1255874" y="3171350"/>
              <a:ext cx="181526" cy="10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3" y="0"/>
                  </a:moveTo>
                  <a:lnTo>
                    <a:pt x="0" y="13001"/>
                  </a:lnTo>
                  <a:lnTo>
                    <a:pt x="18337" y="21600"/>
                  </a:lnTo>
                  <a:lnTo>
                    <a:pt x="21600" y="8808"/>
                  </a:lnTo>
                  <a:lnTo>
                    <a:pt x="20095" y="8182"/>
                  </a:lnTo>
                  <a:lnTo>
                    <a:pt x="4147" y="1257"/>
                  </a:lnTo>
                  <a:lnTo>
                    <a:pt x="1383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1" name="Google Shape;722;p51"/>
            <p:cNvSpPr/>
            <p:nvPr/>
          </p:nvSpPr>
          <p:spPr>
            <a:xfrm>
              <a:off x="1230549" y="3324374"/>
              <a:ext cx="204751" cy="122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672" y="0"/>
                  </a:moveTo>
                  <a:lnTo>
                    <a:pt x="2561" y="185"/>
                  </a:lnTo>
                  <a:lnTo>
                    <a:pt x="2339" y="375"/>
                  </a:lnTo>
                  <a:lnTo>
                    <a:pt x="2229" y="745"/>
                  </a:lnTo>
                  <a:lnTo>
                    <a:pt x="0" y="11548"/>
                  </a:lnTo>
                  <a:lnTo>
                    <a:pt x="0" y="12289"/>
                  </a:lnTo>
                  <a:lnTo>
                    <a:pt x="113" y="13224"/>
                  </a:lnTo>
                  <a:lnTo>
                    <a:pt x="446" y="13780"/>
                  </a:lnTo>
                  <a:lnTo>
                    <a:pt x="891" y="14340"/>
                  </a:lnTo>
                  <a:lnTo>
                    <a:pt x="4676" y="15831"/>
                  </a:lnTo>
                  <a:lnTo>
                    <a:pt x="8909" y="17502"/>
                  </a:lnTo>
                  <a:lnTo>
                    <a:pt x="11356" y="18808"/>
                  </a:lnTo>
                  <a:lnTo>
                    <a:pt x="13807" y="19924"/>
                  </a:lnTo>
                  <a:lnTo>
                    <a:pt x="16257" y="20855"/>
                  </a:lnTo>
                  <a:lnTo>
                    <a:pt x="18704" y="21600"/>
                  </a:lnTo>
                  <a:lnTo>
                    <a:pt x="19820" y="21600"/>
                  </a:lnTo>
                  <a:lnTo>
                    <a:pt x="20263" y="21415"/>
                  </a:lnTo>
                  <a:lnTo>
                    <a:pt x="20598" y="21044"/>
                  </a:lnTo>
                  <a:lnTo>
                    <a:pt x="20933" y="20855"/>
                  </a:lnTo>
                  <a:lnTo>
                    <a:pt x="21154" y="20299"/>
                  </a:lnTo>
                  <a:lnTo>
                    <a:pt x="21489" y="19368"/>
                  </a:lnTo>
                  <a:lnTo>
                    <a:pt x="21600" y="18437"/>
                  </a:lnTo>
                  <a:lnTo>
                    <a:pt x="21600" y="17502"/>
                  </a:lnTo>
                  <a:lnTo>
                    <a:pt x="21265" y="16572"/>
                  </a:lnTo>
                  <a:lnTo>
                    <a:pt x="21154" y="16386"/>
                  </a:lnTo>
                  <a:lnTo>
                    <a:pt x="20933" y="16201"/>
                  </a:lnTo>
                  <a:lnTo>
                    <a:pt x="19706" y="15270"/>
                  </a:lnTo>
                  <a:lnTo>
                    <a:pt x="18483" y="14154"/>
                  </a:lnTo>
                  <a:lnTo>
                    <a:pt x="17370" y="12849"/>
                  </a:lnTo>
                  <a:lnTo>
                    <a:pt x="16257" y="11548"/>
                  </a:lnTo>
                  <a:lnTo>
                    <a:pt x="15144" y="10242"/>
                  </a:lnTo>
                  <a:lnTo>
                    <a:pt x="13250" y="7075"/>
                  </a:lnTo>
                  <a:lnTo>
                    <a:pt x="12359" y="5214"/>
                  </a:lnTo>
                  <a:lnTo>
                    <a:pt x="11913" y="4468"/>
                  </a:lnTo>
                  <a:lnTo>
                    <a:pt x="11246" y="3912"/>
                  </a:lnTo>
                  <a:lnTo>
                    <a:pt x="2896" y="185"/>
                  </a:lnTo>
                  <a:lnTo>
                    <a:pt x="2672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2" name="Google Shape;723;p51"/>
            <p:cNvSpPr/>
            <p:nvPr/>
          </p:nvSpPr>
          <p:spPr>
            <a:xfrm>
              <a:off x="974100" y="3231500"/>
              <a:ext cx="82326" cy="18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493" y="1130"/>
                  </a:lnTo>
                  <a:lnTo>
                    <a:pt x="0" y="21600"/>
                  </a:lnTo>
                  <a:lnTo>
                    <a:pt x="18832" y="2034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05" name="Google Shape;725;p51"/>
            <p:cNvGrpSpPr/>
            <p:nvPr/>
          </p:nvGrpSpPr>
          <p:grpSpPr>
            <a:xfrm>
              <a:off x="978324" y="3305374"/>
              <a:ext cx="2126" cy="30626"/>
              <a:chOff x="0" y="0"/>
              <a:chExt cx="2125" cy="30624"/>
            </a:xfrm>
          </p:grpSpPr>
          <p:sp>
            <p:nvSpPr>
              <p:cNvPr id="703" name="Line"/>
              <p:cNvSpPr/>
              <p:nvPr/>
            </p:nvSpPr>
            <p:spPr>
              <a:xfrm flipH="1">
                <a:off x="-1" y="0"/>
                <a:ext cx="2127" cy="3062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04" name="Line"/>
              <p:cNvSpPr/>
              <p:nvPr/>
            </p:nvSpPr>
            <p:spPr>
              <a:xfrm flipV="1">
                <a:off x="0" y="-1"/>
                <a:ext cx="2125" cy="30626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706" name="Google Shape;727;p51"/>
            <p:cNvSpPr/>
            <p:nvPr/>
          </p:nvSpPr>
          <p:spPr>
            <a:xfrm>
              <a:off x="978324" y="3305374"/>
              <a:ext cx="72826" cy="30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30" y="0"/>
                  </a:moveTo>
                  <a:lnTo>
                    <a:pt x="0" y="21600"/>
                  </a:lnTo>
                  <a:lnTo>
                    <a:pt x="21289" y="17121"/>
                  </a:lnTo>
                  <a:lnTo>
                    <a:pt x="21600" y="3720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rgbClr val="BC8F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7" name="Google Shape;729;p51"/>
            <p:cNvSpPr/>
            <p:nvPr/>
          </p:nvSpPr>
          <p:spPr>
            <a:xfrm>
              <a:off x="541399" y="2396725"/>
              <a:ext cx="623727" cy="910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54" y="0"/>
                  </a:moveTo>
                  <a:lnTo>
                    <a:pt x="6725" y="100"/>
                  </a:lnTo>
                  <a:lnTo>
                    <a:pt x="5811" y="400"/>
                  </a:lnTo>
                  <a:lnTo>
                    <a:pt x="4569" y="851"/>
                  </a:lnTo>
                  <a:lnTo>
                    <a:pt x="3874" y="1101"/>
                  </a:lnTo>
                  <a:lnTo>
                    <a:pt x="3180" y="1402"/>
                  </a:lnTo>
                  <a:lnTo>
                    <a:pt x="2486" y="1702"/>
                  </a:lnTo>
                  <a:lnTo>
                    <a:pt x="1828" y="2027"/>
                  </a:lnTo>
                  <a:lnTo>
                    <a:pt x="1206" y="2353"/>
                  </a:lnTo>
                  <a:lnTo>
                    <a:pt x="732" y="2678"/>
                  </a:lnTo>
                  <a:lnTo>
                    <a:pt x="512" y="2828"/>
                  </a:lnTo>
                  <a:lnTo>
                    <a:pt x="329" y="3004"/>
                  </a:lnTo>
                  <a:lnTo>
                    <a:pt x="183" y="3154"/>
                  </a:lnTo>
                  <a:lnTo>
                    <a:pt x="74" y="3304"/>
                  </a:lnTo>
                  <a:lnTo>
                    <a:pt x="36" y="3454"/>
                  </a:lnTo>
                  <a:lnTo>
                    <a:pt x="0" y="3604"/>
                  </a:lnTo>
                  <a:lnTo>
                    <a:pt x="36" y="3754"/>
                  </a:lnTo>
                  <a:lnTo>
                    <a:pt x="110" y="3879"/>
                  </a:lnTo>
                  <a:lnTo>
                    <a:pt x="329" y="4130"/>
                  </a:lnTo>
                  <a:lnTo>
                    <a:pt x="548" y="4330"/>
                  </a:lnTo>
                  <a:lnTo>
                    <a:pt x="841" y="4530"/>
                  </a:lnTo>
                  <a:lnTo>
                    <a:pt x="1133" y="4680"/>
                  </a:lnTo>
                  <a:lnTo>
                    <a:pt x="1462" y="4855"/>
                  </a:lnTo>
                  <a:lnTo>
                    <a:pt x="1828" y="4981"/>
                  </a:lnTo>
                  <a:lnTo>
                    <a:pt x="2229" y="5106"/>
                  </a:lnTo>
                  <a:lnTo>
                    <a:pt x="2632" y="5206"/>
                  </a:lnTo>
                  <a:lnTo>
                    <a:pt x="3034" y="5281"/>
                  </a:lnTo>
                  <a:lnTo>
                    <a:pt x="3473" y="5356"/>
                  </a:lnTo>
                  <a:lnTo>
                    <a:pt x="4422" y="5481"/>
                  </a:lnTo>
                  <a:lnTo>
                    <a:pt x="5409" y="5556"/>
                  </a:lnTo>
                  <a:lnTo>
                    <a:pt x="6469" y="5582"/>
                  </a:lnTo>
                  <a:lnTo>
                    <a:pt x="7529" y="5606"/>
                  </a:lnTo>
                  <a:lnTo>
                    <a:pt x="8589" y="5631"/>
                  </a:lnTo>
                  <a:lnTo>
                    <a:pt x="10709" y="5631"/>
                  </a:lnTo>
                  <a:lnTo>
                    <a:pt x="11732" y="5656"/>
                  </a:lnTo>
                  <a:lnTo>
                    <a:pt x="12719" y="5682"/>
                  </a:lnTo>
                  <a:lnTo>
                    <a:pt x="13632" y="5756"/>
                  </a:lnTo>
                  <a:lnTo>
                    <a:pt x="14473" y="5857"/>
                  </a:lnTo>
                  <a:lnTo>
                    <a:pt x="14547" y="5857"/>
                  </a:lnTo>
                  <a:lnTo>
                    <a:pt x="14583" y="5906"/>
                  </a:lnTo>
                  <a:lnTo>
                    <a:pt x="14656" y="6057"/>
                  </a:lnTo>
                  <a:lnTo>
                    <a:pt x="14729" y="6257"/>
                  </a:lnTo>
                  <a:lnTo>
                    <a:pt x="14802" y="6557"/>
                  </a:lnTo>
                  <a:lnTo>
                    <a:pt x="14912" y="7334"/>
                  </a:lnTo>
                  <a:lnTo>
                    <a:pt x="14948" y="8334"/>
                  </a:lnTo>
                  <a:lnTo>
                    <a:pt x="14985" y="9511"/>
                  </a:lnTo>
                  <a:lnTo>
                    <a:pt x="15021" y="10838"/>
                  </a:lnTo>
                  <a:lnTo>
                    <a:pt x="14876" y="16494"/>
                  </a:lnTo>
                  <a:lnTo>
                    <a:pt x="14766" y="18972"/>
                  </a:lnTo>
                  <a:lnTo>
                    <a:pt x="14656" y="21375"/>
                  </a:lnTo>
                  <a:lnTo>
                    <a:pt x="19261" y="21600"/>
                  </a:lnTo>
                  <a:lnTo>
                    <a:pt x="19590" y="19547"/>
                  </a:lnTo>
                  <a:lnTo>
                    <a:pt x="19955" y="17320"/>
                  </a:lnTo>
                  <a:lnTo>
                    <a:pt x="20394" y="14617"/>
                  </a:lnTo>
                  <a:lnTo>
                    <a:pt x="20833" y="11639"/>
                  </a:lnTo>
                  <a:lnTo>
                    <a:pt x="21198" y="8660"/>
                  </a:lnTo>
                  <a:lnTo>
                    <a:pt x="21345" y="7233"/>
                  </a:lnTo>
                  <a:lnTo>
                    <a:pt x="21490" y="5882"/>
                  </a:lnTo>
                  <a:lnTo>
                    <a:pt x="21564" y="4631"/>
                  </a:lnTo>
                  <a:lnTo>
                    <a:pt x="21600" y="3554"/>
                  </a:lnTo>
                  <a:lnTo>
                    <a:pt x="21564" y="3154"/>
                  </a:lnTo>
                  <a:lnTo>
                    <a:pt x="21490" y="2778"/>
                  </a:lnTo>
                  <a:lnTo>
                    <a:pt x="21345" y="2402"/>
                  </a:lnTo>
                  <a:lnTo>
                    <a:pt x="21271" y="2228"/>
                  </a:lnTo>
                  <a:lnTo>
                    <a:pt x="21125" y="2078"/>
                  </a:lnTo>
                  <a:lnTo>
                    <a:pt x="20978" y="1902"/>
                  </a:lnTo>
                  <a:lnTo>
                    <a:pt x="20613" y="1602"/>
                  </a:lnTo>
                  <a:lnTo>
                    <a:pt x="20358" y="1477"/>
                  </a:lnTo>
                  <a:lnTo>
                    <a:pt x="20101" y="1326"/>
                  </a:lnTo>
                  <a:lnTo>
                    <a:pt x="19810" y="1201"/>
                  </a:lnTo>
                  <a:lnTo>
                    <a:pt x="19481" y="1076"/>
                  </a:lnTo>
                  <a:lnTo>
                    <a:pt x="19114" y="951"/>
                  </a:lnTo>
                  <a:lnTo>
                    <a:pt x="18713" y="851"/>
                  </a:lnTo>
                  <a:lnTo>
                    <a:pt x="18275" y="726"/>
                  </a:lnTo>
                  <a:lnTo>
                    <a:pt x="17288" y="551"/>
                  </a:lnTo>
                  <a:lnTo>
                    <a:pt x="16082" y="375"/>
                  </a:lnTo>
                  <a:lnTo>
                    <a:pt x="14729" y="250"/>
                  </a:lnTo>
                  <a:lnTo>
                    <a:pt x="13157" y="125"/>
                  </a:lnTo>
                  <a:lnTo>
                    <a:pt x="11367" y="50"/>
                  </a:lnTo>
                  <a:lnTo>
                    <a:pt x="932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8" name="Google Shape;731;p51"/>
            <p:cNvSpPr/>
            <p:nvPr/>
          </p:nvSpPr>
          <p:spPr>
            <a:xfrm>
              <a:off x="946674" y="3237850"/>
              <a:ext cx="175176" cy="7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59" y="18601"/>
                  </a:lnTo>
                  <a:lnTo>
                    <a:pt x="19908" y="21600"/>
                  </a:lnTo>
                  <a:lnTo>
                    <a:pt x="21600" y="20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09" name="Google Shape;733;p51"/>
            <p:cNvSpPr/>
            <p:nvPr/>
          </p:nvSpPr>
          <p:spPr>
            <a:xfrm>
              <a:off x="946674" y="3237850"/>
              <a:ext cx="175176" cy="7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59" y="18601"/>
                  </a:lnTo>
                  <a:lnTo>
                    <a:pt x="19908" y="21600"/>
                  </a:lnTo>
                  <a:lnTo>
                    <a:pt x="21600" y="2097"/>
                  </a:lnTo>
                  <a:lnTo>
                    <a:pt x="19519" y="2097"/>
                  </a:lnTo>
                  <a:lnTo>
                    <a:pt x="2472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0" name="Google Shape;735;p51"/>
            <p:cNvSpPr/>
            <p:nvPr/>
          </p:nvSpPr>
          <p:spPr>
            <a:xfrm>
              <a:off x="1052200" y="3372925"/>
              <a:ext cx="40101" cy="3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34" y="1969"/>
                  </a:moveTo>
                  <a:lnTo>
                    <a:pt x="11366" y="3272"/>
                  </a:lnTo>
                  <a:lnTo>
                    <a:pt x="10234" y="7210"/>
                  </a:lnTo>
                  <a:lnTo>
                    <a:pt x="9103" y="10482"/>
                  </a:lnTo>
                  <a:lnTo>
                    <a:pt x="6827" y="13087"/>
                  </a:lnTo>
                  <a:lnTo>
                    <a:pt x="4552" y="15708"/>
                  </a:lnTo>
                  <a:lnTo>
                    <a:pt x="4552" y="16374"/>
                  </a:lnTo>
                  <a:lnTo>
                    <a:pt x="3986" y="16374"/>
                  </a:lnTo>
                  <a:lnTo>
                    <a:pt x="3986" y="13087"/>
                  </a:lnTo>
                  <a:lnTo>
                    <a:pt x="4552" y="9164"/>
                  </a:lnTo>
                  <a:lnTo>
                    <a:pt x="5683" y="5892"/>
                  </a:lnTo>
                  <a:lnTo>
                    <a:pt x="7393" y="2621"/>
                  </a:lnTo>
                  <a:lnTo>
                    <a:pt x="7959" y="1969"/>
                  </a:lnTo>
                  <a:close/>
                  <a:moveTo>
                    <a:pt x="19324" y="13087"/>
                  </a:moveTo>
                  <a:lnTo>
                    <a:pt x="19903" y="13754"/>
                  </a:lnTo>
                  <a:lnTo>
                    <a:pt x="19903" y="17026"/>
                  </a:lnTo>
                  <a:lnTo>
                    <a:pt x="19324" y="18328"/>
                  </a:lnTo>
                  <a:lnTo>
                    <a:pt x="17062" y="19646"/>
                  </a:lnTo>
                  <a:lnTo>
                    <a:pt x="10234" y="19646"/>
                  </a:lnTo>
                  <a:lnTo>
                    <a:pt x="5117" y="18328"/>
                  </a:lnTo>
                  <a:lnTo>
                    <a:pt x="9103" y="16374"/>
                  </a:lnTo>
                  <a:lnTo>
                    <a:pt x="13076" y="14405"/>
                  </a:lnTo>
                  <a:lnTo>
                    <a:pt x="16483" y="13087"/>
                  </a:lnTo>
                  <a:close/>
                  <a:moveTo>
                    <a:pt x="7393" y="0"/>
                  </a:moveTo>
                  <a:lnTo>
                    <a:pt x="5117" y="651"/>
                  </a:lnTo>
                  <a:lnTo>
                    <a:pt x="3407" y="2621"/>
                  </a:lnTo>
                  <a:lnTo>
                    <a:pt x="2841" y="5241"/>
                  </a:lnTo>
                  <a:lnTo>
                    <a:pt x="1145" y="11133"/>
                  </a:lnTo>
                  <a:lnTo>
                    <a:pt x="566" y="15708"/>
                  </a:lnTo>
                  <a:lnTo>
                    <a:pt x="0" y="18328"/>
                  </a:lnTo>
                  <a:lnTo>
                    <a:pt x="566" y="18979"/>
                  </a:lnTo>
                  <a:lnTo>
                    <a:pt x="2276" y="18979"/>
                  </a:lnTo>
                  <a:lnTo>
                    <a:pt x="2276" y="19646"/>
                  </a:lnTo>
                  <a:lnTo>
                    <a:pt x="2841" y="19646"/>
                  </a:lnTo>
                  <a:lnTo>
                    <a:pt x="7393" y="20949"/>
                  </a:lnTo>
                  <a:lnTo>
                    <a:pt x="13076" y="21600"/>
                  </a:lnTo>
                  <a:lnTo>
                    <a:pt x="16483" y="21600"/>
                  </a:lnTo>
                  <a:lnTo>
                    <a:pt x="18759" y="20949"/>
                  </a:lnTo>
                  <a:lnTo>
                    <a:pt x="20469" y="20297"/>
                  </a:lnTo>
                  <a:lnTo>
                    <a:pt x="21034" y="18979"/>
                  </a:lnTo>
                  <a:lnTo>
                    <a:pt x="21600" y="17677"/>
                  </a:lnTo>
                  <a:lnTo>
                    <a:pt x="21600" y="14405"/>
                  </a:lnTo>
                  <a:lnTo>
                    <a:pt x="21034" y="12436"/>
                  </a:lnTo>
                  <a:lnTo>
                    <a:pt x="19903" y="11133"/>
                  </a:lnTo>
                  <a:lnTo>
                    <a:pt x="14207" y="11133"/>
                  </a:lnTo>
                  <a:lnTo>
                    <a:pt x="11366" y="11785"/>
                  </a:lnTo>
                  <a:lnTo>
                    <a:pt x="9103" y="13087"/>
                  </a:lnTo>
                  <a:lnTo>
                    <a:pt x="10234" y="11133"/>
                  </a:lnTo>
                  <a:lnTo>
                    <a:pt x="11366" y="8513"/>
                  </a:lnTo>
                  <a:lnTo>
                    <a:pt x="12510" y="5892"/>
                  </a:lnTo>
                  <a:lnTo>
                    <a:pt x="12510" y="1969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1" name="Google Shape;736;p51"/>
            <p:cNvSpPr/>
            <p:nvPr/>
          </p:nvSpPr>
          <p:spPr>
            <a:xfrm>
              <a:off x="956174" y="3388750"/>
              <a:ext cx="208951" cy="8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99" y="0"/>
                  </a:moveTo>
                  <a:lnTo>
                    <a:pt x="982" y="262"/>
                  </a:lnTo>
                  <a:lnTo>
                    <a:pt x="871" y="774"/>
                  </a:lnTo>
                  <a:lnTo>
                    <a:pt x="871" y="1285"/>
                  </a:lnTo>
                  <a:lnTo>
                    <a:pt x="0" y="16977"/>
                  </a:lnTo>
                  <a:lnTo>
                    <a:pt x="109" y="18000"/>
                  </a:lnTo>
                  <a:lnTo>
                    <a:pt x="326" y="19029"/>
                  </a:lnTo>
                  <a:lnTo>
                    <a:pt x="762" y="19803"/>
                  </a:lnTo>
                  <a:lnTo>
                    <a:pt x="1199" y="20059"/>
                  </a:lnTo>
                  <a:lnTo>
                    <a:pt x="5016" y="20315"/>
                  </a:lnTo>
                  <a:lnTo>
                    <a:pt x="9273" y="20832"/>
                  </a:lnTo>
                  <a:lnTo>
                    <a:pt x="11782" y="21344"/>
                  </a:lnTo>
                  <a:lnTo>
                    <a:pt x="14291" y="21600"/>
                  </a:lnTo>
                  <a:lnTo>
                    <a:pt x="19199" y="21600"/>
                  </a:lnTo>
                  <a:lnTo>
                    <a:pt x="19744" y="21344"/>
                  </a:lnTo>
                  <a:lnTo>
                    <a:pt x="20181" y="21088"/>
                  </a:lnTo>
                  <a:lnTo>
                    <a:pt x="20618" y="20577"/>
                  </a:lnTo>
                  <a:lnTo>
                    <a:pt x="20946" y="20059"/>
                  </a:lnTo>
                  <a:lnTo>
                    <a:pt x="21163" y="19285"/>
                  </a:lnTo>
                  <a:lnTo>
                    <a:pt x="21383" y="18774"/>
                  </a:lnTo>
                  <a:lnTo>
                    <a:pt x="21600" y="17232"/>
                  </a:lnTo>
                  <a:lnTo>
                    <a:pt x="21600" y="15685"/>
                  </a:lnTo>
                  <a:lnTo>
                    <a:pt x="21383" y="14400"/>
                  </a:lnTo>
                  <a:lnTo>
                    <a:pt x="21055" y="13632"/>
                  </a:lnTo>
                  <a:lnTo>
                    <a:pt x="20838" y="13377"/>
                  </a:lnTo>
                  <a:lnTo>
                    <a:pt x="20618" y="13115"/>
                  </a:lnTo>
                  <a:lnTo>
                    <a:pt x="19310" y="12603"/>
                  </a:lnTo>
                  <a:lnTo>
                    <a:pt x="18000" y="11574"/>
                  </a:lnTo>
                  <a:lnTo>
                    <a:pt x="16801" y="10544"/>
                  </a:lnTo>
                  <a:lnTo>
                    <a:pt x="15599" y="9259"/>
                  </a:lnTo>
                  <a:lnTo>
                    <a:pt x="13201" y="6177"/>
                  </a:lnTo>
                  <a:lnTo>
                    <a:pt x="12108" y="4374"/>
                  </a:lnTo>
                  <a:lnTo>
                    <a:pt x="11126" y="2577"/>
                  </a:lnTo>
                  <a:lnTo>
                    <a:pt x="10472" y="1547"/>
                  </a:lnTo>
                  <a:lnTo>
                    <a:pt x="9818" y="1285"/>
                  </a:lnTo>
                  <a:lnTo>
                    <a:pt x="1416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2" name="Google Shape;737;p51"/>
            <p:cNvSpPr/>
            <p:nvPr/>
          </p:nvSpPr>
          <p:spPr>
            <a:xfrm>
              <a:off x="600499" y="1694900"/>
              <a:ext cx="536127" cy="607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1" y="0"/>
                  </a:moveTo>
                  <a:lnTo>
                    <a:pt x="10248" y="38"/>
                  </a:lnTo>
                  <a:lnTo>
                    <a:pt x="9737" y="113"/>
                  </a:lnTo>
                  <a:lnTo>
                    <a:pt x="8844" y="263"/>
                  </a:lnTo>
                  <a:lnTo>
                    <a:pt x="8164" y="413"/>
                  </a:lnTo>
                  <a:lnTo>
                    <a:pt x="7739" y="563"/>
                  </a:lnTo>
                  <a:lnTo>
                    <a:pt x="7612" y="600"/>
                  </a:lnTo>
                  <a:lnTo>
                    <a:pt x="7016" y="1463"/>
                  </a:lnTo>
                  <a:lnTo>
                    <a:pt x="6421" y="2363"/>
                  </a:lnTo>
                  <a:lnTo>
                    <a:pt x="5910" y="3263"/>
                  </a:lnTo>
                  <a:lnTo>
                    <a:pt x="5401" y="4200"/>
                  </a:lnTo>
                  <a:lnTo>
                    <a:pt x="4848" y="5213"/>
                  </a:lnTo>
                  <a:lnTo>
                    <a:pt x="4337" y="6263"/>
                  </a:lnTo>
                  <a:lnTo>
                    <a:pt x="3700" y="7726"/>
                  </a:lnTo>
                  <a:lnTo>
                    <a:pt x="3062" y="9150"/>
                  </a:lnTo>
                  <a:lnTo>
                    <a:pt x="2509" y="10613"/>
                  </a:lnTo>
                  <a:lnTo>
                    <a:pt x="1914" y="12037"/>
                  </a:lnTo>
                  <a:lnTo>
                    <a:pt x="1403" y="13500"/>
                  </a:lnTo>
                  <a:lnTo>
                    <a:pt x="893" y="15000"/>
                  </a:lnTo>
                  <a:lnTo>
                    <a:pt x="425" y="16462"/>
                  </a:lnTo>
                  <a:lnTo>
                    <a:pt x="0" y="17962"/>
                  </a:lnTo>
                  <a:lnTo>
                    <a:pt x="1234" y="18600"/>
                  </a:lnTo>
                  <a:lnTo>
                    <a:pt x="2424" y="19200"/>
                  </a:lnTo>
                  <a:lnTo>
                    <a:pt x="3572" y="19687"/>
                  </a:lnTo>
                  <a:lnTo>
                    <a:pt x="4720" y="20137"/>
                  </a:lnTo>
                  <a:lnTo>
                    <a:pt x="5782" y="20513"/>
                  </a:lnTo>
                  <a:lnTo>
                    <a:pt x="6846" y="20812"/>
                  </a:lnTo>
                  <a:lnTo>
                    <a:pt x="7866" y="21075"/>
                  </a:lnTo>
                  <a:lnTo>
                    <a:pt x="8844" y="21262"/>
                  </a:lnTo>
                  <a:lnTo>
                    <a:pt x="9780" y="21413"/>
                  </a:lnTo>
                  <a:lnTo>
                    <a:pt x="10673" y="21524"/>
                  </a:lnTo>
                  <a:lnTo>
                    <a:pt x="11523" y="21600"/>
                  </a:lnTo>
                  <a:lnTo>
                    <a:pt x="13139" y="21600"/>
                  </a:lnTo>
                  <a:lnTo>
                    <a:pt x="13861" y="21563"/>
                  </a:lnTo>
                  <a:lnTo>
                    <a:pt x="14585" y="21487"/>
                  </a:lnTo>
                  <a:lnTo>
                    <a:pt x="15265" y="21375"/>
                  </a:lnTo>
                  <a:lnTo>
                    <a:pt x="15903" y="21262"/>
                  </a:lnTo>
                  <a:lnTo>
                    <a:pt x="16455" y="21112"/>
                  </a:lnTo>
                  <a:lnTo>
                    <a:pt x="17008" y="20962"/>
                  </a:lnTo>
                  <a:lnTo>
                    <a:pt x="17519" y="20812"/>
                  </a:lnTo>
                  <a:lnTo>
                    <a:pt x="18453" y="20475"/>
                  </a:lnTo>
                  <a:lnTo>
                    <a:pt x="19177" y="20137"/>
                  </a:lnTo>
                  <a:lnTo>
                    <a:pt x="19772" y="19800"/>
                  </a:lnTo>
                  <a:lnTo>
                    <a:pt x="20155" y="19537"/>
                  </a:lnTo>
                  <a:lnTo>
                    <a:pt x="20495" y="19313"/>
                  </a:lnTo>
                  <a:lnTo>
                    <a:pt x="20495" y="15263"/>
                  </a:lnTo>
                  <a:lnTo>
                    <a:pt x="20580" y="13125"/>
                  </a:lnTo>
                  <a:lnTo>
                    <a:pt x="20708" y="10725"/>
                  </a:lnTo>
                  <a:lnTo>
                    <a:pt x="20962" y="8325"/>
                  </a:lnTo>
                  <a:lnTo>
                    <a:pt x="21261" y="5925"/>
                  </a:lnTo>
                  <a:lnTo>
                    <a:pt x="21600" y="3526"/>
                  </a:lnTo>
                  <a:lnTo>
                    <a:pt x="20835" y="3075"/>
                  </a:lnTo>
                  <a:lnTo>
                    <a:pt x="20070" y="2663"/>
                  </a:lnTo>
                  <a:lnTo>
                    <a:pt x="19261" y="2250"/>
                  </a:lnTo>
                  <a:lnTo>
                    <a:pt x="18411" y="1875"/>
                  </a:lnTo>
                  <a:lnTo>
                    <a:pt x="17603" y="1500"/>
                  </a:lnTo>
                  <a:lnTo>
                    <a:pt x="16753" y="1200"/>
                  </a:lnTo>
                  <a:lnTo>
                    <a:pt x="15860" y="901"/>
                  </a:lnTo>
                  <a:lnTo>
                    <a:pt x="15010" y="600"/>
                  </a:lnTo>
                  <a:lnTo>
                    <a:pt x="14202" y="376"/>
                  </a:lnTo>
                  <a:lnTo>
                    <a:pt x="13479" y="226"/>
                  </a:lnTo>
                  <a:lnTo>
                    <a:pt x="12757" y="113"/>
                  </a:lnTo>
                  <a:lnTo>
                    <a:pt x="12076" y="38"/>
                  </a:lnTo>
                  <a:lnTo>
                    <a:pt x="1139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3" name="Google Shape;739;p51"/>
            <p:cNvSpPr/>
            <p:nvPr/>
          </p:nvSpPr>
          <p:spPr>
            <a:xfrm>
              <a:off x="868574" y="1681200"/>
              <a:ext cx="191026" cy="12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16" y="0"/>
                  </a:moveTo>
                  <a:lnTo>
                    <a:pt x="3341" y="176"/>
                  </a:lnTo>
                  <a:lnTo>
                    <a:pt x="2505" y="528"/>
                  </a:lnTo>
                  <a:lnTo>
                    <a:pt x="1789" y="1237"/>
                  </a:lnTo>
                  <a:lnTo>
                    <a:pt x="1312" y="1946"/>
                  </a:lnTo>
                  <a:lnTo>
                    <a:pt x="834" y="3007"/>
                  </a:lnTo>
                  <a:lnTo>
                    <a:pt x="478" y="4073"/>
                  </a:lnTo>
                  <a:lnTo>
                    <a:pt x="237" y="5134"/>
                  </a:lnTo>
                  <a:lnTo>
                    <a:pt x="119" y="6195"/>
                  </a:lnTo>
                  <a:lnTo>
                    <a:pt x="0" y="8141"/>
                  </a:lnTo>
                  <a:lnTo>
                    <a:pt x="0" y="10267"/>
                  </a:lnTo>
                  <a:lnTo>
                    <a:pt x="4057" y="8141"/>
                  </a:lnTo>
                  <a:lnTo>
                    <a:pt x="11813" y="21600"/>
                  </a:lnTo>
                  <a:lnTo>
                    <a:pt x="17662" y="14516"/>
                  </a:lnTo>
                  <a:lnTo>
                    <a:pt x="21600" y="17351"/>
                  </a:lnTo>
                  <a:lnTo>
                    <a:pt x="21360" y="15401"/>
                  </a:lnTo>
                  <a:lnTo>
                    <a:pt x="21004" y="13631"/>
                  </a:lnTo>
                  <a:lnTo>
                    <a:pt x="20526" y="12037"/>
                  </a:lnTo>
                  <a:lnTo>
                    <a:pt x="19929" y="10620"/>
                  </a:lnTo>
                  <a:lnTo>
                    <a:pt x="19333" y="9206"/>
                  </a:lnTo>
                  <a:lnTo>
                    <a:pt x="18615" y="8141"/>
                  </a:lnTo>
                  <a:lnTo>
                    <a:pt x="17781" y="7080"/>
                  </a:lnTo>
                  <a:lnTo>
                    <a:pt x="16944" y="6195"/>
                  </a:lnTo>
                  <a:lnTo>
                    <a:pt x="15870" y="5310"/>
                  </a:lnTo>
                  <a:lnTo>
                    <a:pt x="14917" y="4601"/>
                  </a:lnTo>
                  <a:lnTo>
                    <a:pt x="12529" y="3183"/>
                  </a:lnTo>
                  <a:lnTo>
                    <a:pt x="9905" y="1946"/>
                  </a:lnTo>
                  <a:lnTo>
                    <a:pt x="7039" y="528"/>
                  </a:lnTo>
                  <a:lnTo>
                    <a:pt x="560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4" name="Google Shape;741;p51"/>
            <p:cNvSpPr/>
            <p:nvPr/>
          </p:nvSpPr>
          <p:spPr>
            <a:xfrm>
              <a:off x="868574" y="1681200"/>
              <a:ext cx="191026" cy="12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819" y="0"/>
                  </a:moveTo>
                  <a:lnTo>
                    <a:pt x="3101" y="176"/>
                  </a:lnTo>
                  <a:lnTo>
                    <a:pt x="2623" y="528"/>
                  </a:lnTo>
                  <a:lnTo>
                    <a:pt x="2148" y="885"/>
                  </a:lnTo>
                  <a:lnTo>
                    <a:pt x="1671" y="1413"/>
                  </a:lnTo>
                  <a:lnTo>
                    <a:pt x="1312" y="1946"/>
                  </a:lnTo>
                  <a:lnTo>
                    <a:pt x="715" y="3364"/>
                  </a:lnTo>
                  <a:lnTo>
                    <a:pt x="356" y="4777"/>
                  </a:lnTo>
                  <a:lnTo>
                    <a:pt x="119" y="6195"/>
                  </a:lnTo>
                  <a:lnTo>
                    <a:pt x="0" y="7612"/>
                  </a:lnTo>
                  <a:lnTo>
                    <a:pt x="0" y="10267"/>
                  </a:lnTo>
                  <a:lnTo>
                    <a:pt x="4057" y="8141"/>
                  </a:lnTo>
                  <a:lnTo>
                    <a:pt x="11813" y="21600"/>
                  </a:lnTo>
                  <a:lnTo>
                    <a:pt x="17662" y="14516"/>
                  </a:lnTo>
                  <a:lnTo>
                    <a:pt x="21600" y="17351"/>
                  </a:lnTo>
                  <a:lnTo>
                    <a:pt x="21360" y="15401"/>
                  </a:lnTo>
                  <a:lnTo>
                    <a:pt x="21004" y="13631"/>
                  </a:lnTo>
                  <a:lnTo>
                    <a:pt x="20526" y="12037"/>
                  </a:lnTo>
                  <a:lnTo>
                    <a:pt x="20048" y="10620"/>
                  </a:lnTo>
                  <a:lnTo>
                    <a:pt x="19452" y="9382"/>
                  </a:lnTo>
                  <a:lnTo>
                    <a:pt x="18734" y="8321"/>
                  </a:lnTo>
                  <a:lnTo>
                    <a:pt x="17900" y="7256"/>
                  </a:lnTo>
                  <a:lnTo>
                    <a:pt x="17063" y="6371"/>
                  </a:lnTo>
                  <a:lnTo>
                    <a:pt x="17063" y="6904"/>
                  </a:lnTo>
                  <a:lnTo>
                    <a:pt x="16944" y="8141"/>
                  </a:lnTo>
                  <a:lnTo>
                    <a:pt x="16944" y="9382"/>
                  </a:lnTo>
                  <a:lnTo>
                    <a:pt x="17063" y="10443"/>
                  </a:lnTo>
                  <a:lnTo>
                    <a:pt x="17184" y="11685"/>
                  </a:lnTo>
                  <a:lnTo>
                    <a:pt x="11932" y="19830"/>
                  </a:lnTo>
                  <a:lnTo>
                    <a:pt x="5012" y="4249"/>
                  </a:lnTo>
                  <a:lnTo>
                    <a:pt x="5965" y="2479"/>
                  </a:lnTo>
                  <a:lnTo>
                    <a:pt x="6801" y="528"/>
                  </a:lnTo>
                  <a:lnTo>
                    <a:pt x="5608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5" name="Google Shape;743;p51"/>
            <p:cNvSpPr/>
            <p:nvPr/>
          </p:nvSpPr>
          <p:spPr>
            <a:xfrm>
              <a:off x="912899" y="1555600"/>
              <a:ext cx="122426" cy="243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867" y="0"/>
                  </a:moveTo>
                  <a:lnTo>
                    <a:pt x="8376" y="3646"/>
                  </a:lnTo>
                  <a:lnTo>
                    <a:pt x="7446" y="5422"/>
                  </a:lnTo>
                  <a:lnTo>
                    <a:pt x="6515" y="7201"/>
                  </a:lnTo>
                  <a:lnTo>
                    <a:pt x="5214" y="8882"/>
                  </a:lnTo>
                  <a:lnTo>
                    <a:pt x="3723" y="10472"/>
                  </a:lnTo>
                  <a:lnTo>
                    <a:pt x="2047" y="11969"/>
                  </a:lnTo>
                  <a:lnTo>
                    <a:pt x="0" y="13372"/>
                  </a:lnTo>
                  <a:lnTo>
                    <a:pt x="10798" y="21600"/>
                  </a:lnTo>
                  <a:lnTo>
                    <a:pt x="18993" y="17299"/>
                  </a:lnTo>
                  <a:lnTo>
                    <a:pt x="18804" y="16643"/>
                  </a:lnTo>
                  <a:lnTo>
                    <a:pt x="18618" y="16083"/>
                  </a:lnTo>
                  <a:lnTo>
                    <a:pt x="18618" y="15427"/>
                  </a:lnTo>
                  <a:lnTo>
                    <a:pt x="18804" y="14774"/>
                  </a:lnTo>
                  <a:lnTo>
                    <a:pt x="18993" y="13746"/>
                  </a:lnTo>
                  <a:lnTo>
                    <a:pt x="19739" y="12809"/>
                  </a:lnTo>
                  <a:lnTo>
                    <a:pt x="20480" y="11874"/>
                  </a:lnTo>
                  <a:lnTo>
                    <a:pt x="21600" y="10940"/>
                  </a:lnTo>
                  <a:lnTo>
                    <a:pt x="12849" y="2804"/>
                  </a:lnTo>
                  <a:lnTo>
                    <a:pt x="9867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6" name="Google Shape;745;p51"/>
            <p:cNvSpPr/>
            <p:nvPr/>
          </p:nvSpPr>
          <p:spPr>
            <a:xfrm>
              <a:off x="984649" y="1660075"/>
              <a:ext cx="43276" cy="62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09" y="5862"/>
                  </a:lnTo>
                  <a:lnTo>
                    <a:pt x="3694" y="8784"/>
                  </a:lnTo>
                  <a:lnTo>
                    <a:pt x="5278" y="11715"/>
                  </a:lnTo>
                  <a:lnTo>
                    <a:pt x="7911" y="14281"/>
                  </a:lnTo>
                  <a:lnTo>
                    <a:pt x="10544" y="16840"/>
                  </a:lnTo>
                  <a:lnTo>
                    <a:pt x="13701" y="19406"/>
                  </a:lnTo>
                  <a:lnTo>
                    <a:pt x="17382" y="21600"/>
                  </a:lnTo>
                  <a:lnTo>
                    <a:pt x="17919" y="19033"/>
                  </a:lnTo>
                  <a:lnTo>
                    <a:pt x="18443" y="16475"/>
                  </a:lnTo>
                  <a:lnTo>
                    <a:pt x="20028" y="13909"/>
                  </a:lnTo>
                  <a:lnTo>
                    <a:pt x="21600" y="11351"/>
                  </a:lnTo>
                  <a:lnTo>
                    <a:pt x="12116" y="7691"/>
                  </a:lnTo>
                  <a:lnTo>
                    <a:pt x="7911" y="5125"/>
                  </a:lnTo>
                  <a:lnTo>
                    <a:pt x="3694" y="2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7D5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7" name="Google Shape;747;p51"/>
            <p:cNvSpPr/>
            <p:nvPr/>
          </p:nvSpPr>
          <p:spPr>
            <a:xfrm>
              <a:off x="1092299" y="1442675"/>
              <a:ext cx="93926" cy="136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04" y="0"/>
                  </a:moveTo>
                  <a:lnTo>
                    <a:pt x="13108" y="167"/>
                  </a:lnTo>
                  <a:lnTo>
                    <a:pt x="11407" y="337"/>
                  </a:lnTo>
                  <a:lnTo>
                    <a:pt x="9222" y="1003"/>
                  </a:lnTo>
                  <a:lnTo>
                    <a:pt x="4611" y="2344"/>
                  </a:lnTo>
                  <a:lnTo>
                    <a:pt x="3398" y="2848"/>
                  </a:lnTo>
                  <a:lnTo>
                    <a:pt x="2185" y="3518"/>
                  </a:lnTo>
                  <a:lnTo>
                    <a:pt x="1213" y="4184"/>
                  </a:lnTo>
                  <a:lnTo>
                    <a:pt x="730" y="5025"/>
                  </a:lnTo>
                  <a:lnTo>
                    <a:pt x="241" y="5862"/>
                  </a:lnTo>
                  <a:lnTo>
                    <a:pt x="0" y="6699"/>
                  </a:lnTo>
                  <a:lnTo>
                    <a:pt x="0" y="7702"/>
                  </a:lnTo>
                  <a:lnTo>
                    <a:pt x="489" y="8872"/>
                  </a:lnTo>
                  <a:lnTo>
                    <a:pt x="972" y="10213"/>
                  </a:lnTo>
                  <a:lnTo>
                    <a:pt x="1702" y="11387"/>
                  </a:lnTo>
                  <a:lnTo>
                    <a:pt x="2915" y="12894"/>
                  </a:lnTo>
                  <a:lnTo>
                    <a:pt x="4369" y="14401"/>
                  </a:lnTo>
                  <a:lnTo>
                    <a:pt x="7767" y="17749"/>
                  </a:lnTo>
                  <a:lnTo>
                    <a:pt x="12378" y="21600"/>
                  </a:lnTo>
                  <a:lnTo>
                    <a:pt x="13833" y="20593"/>
                  </a:lnTo>
                  <a:lnTo>
                    <a:pt x="15293" y="19423"/>
                  </a:lnTo>
                  <a:lnTo>
                    <a:pt x="16506" y="18249"/>
                  </a:lnTo>
                  <a:lnTo>
                    <a:pt x="17478" y="16912"/>
                  </a:lnTo>
                  <a:lnTo>
                    <a:pt x="19415" y="14064"/>
                  </a:lnTo>
                  <a:lnTo>
                    <a:pt x="20628" y="11216"/>
                  </a:lnTo>
                  <a:lnTo>
                    <a:pt x="21600" y="8373"/>
                  </a:lnTo>
                  <a:lnTo>
                    <a:pt x="21600" y="5692"/>
                  </a:lnTo>
                  <a:lnTo>
                    <a:pt x="21359" y="4521"/>
                  </a:lnTo>
                  <a:lnTo>
                    <a:pt x="21117" y="3518"/>
                  </a:lnTo>
                  <a:lnTo>
                    <a:pt x="20628" y="2681"/>
                  </a:lnTo>
                  <a:lnTo>
                    <a:pt x="19904" y="2011"/>
                  </a:lnTo>
                  <a:lnTo>
                    <a:pt x="18202" y="837"/>
                  </a:lnTo>
                  <a:lnTo>
                    <a:pt x="16506" y="337"/>
                  </a:lnTo>
                  <a:lnTo>
                    <a:pt x="14804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8" name="Google Shape;748;p51"/>
            <p:cNvSpPr/>
            <p:nvPr/>
          </p:nvSpPr>
          <p:spPr>
            <a:xfrm>
              <a:off x="955100" y="1400475"/>
              <a:ext cx="230076" cy="30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106" y="0"/>
                  </a:moveTo>
                  <a:lnTo>
                    <a:pt x="9116" y="149"/>
                  </a:lnTo>
                  <a:lnTo>
                    <a:pt x="8224" y="297"/>
                  </a:lnTo>
                  <a:lnTo>
                    <a:pt x="7332" y="522"/>
                  </a:lnTo>
                  <a:lnTo>
                    <a:pt x="6541" y="822"/>
                  </a:lnTo>
                  <a:lnTo>
                    <a:pt x="5649" y="1195"/>
                  </a:lnTo>
                  <a:lnTo>
                    <a:pt x="4955" y="1643"/>
                  </a:lnTo>
                  <a:lnTo>
                    <a:pt x="4161" y="2167"/>
                  </a:lnTo>
                  <a:lnTo>
                    <a:pt x="3568" y="2689"/>
                  </a:lnTo>
                  <a:lnTo>
                    <a:pt x="2974" y="3288"/>
                  </a:lnTo>
                  <a:lnTo>
                    <a:pt x="2380" y="4035"/>
                  </a:lnTo>
                  <a:lnTo>
                    <a:pt x="1983" y="4856"/>
                  </a:lnTo>
                  <a:lnTo>
                    <a:pt x="1587" y="5680"/>
                  </a:lnTo>
                  <a:lnTo>
                    <a:pt x="1387" y="6501"/>
                  </a:lnTo>
                  <a:lnTo>
                    <a:pt x="1289" y="6875"/>
                  </a:lnTo>
                  <a:lnTo>
                    <a:pt x="892" y="7847"/>
                  </a:lnTo>
                  <a:lnTo>
                    <a:pt x="397" y="9267"/>
                  </a:lnTo>
                  <a:lnTo>
                    <a:pt x="200" y="10164"/>
                  </a:lnTo>
                  <a:lnTo>
                    <a:pt x="0" y="11060"/>
                  </a:lnTo>
                  <a:lnTo>
                    <a:pt x="0" y="13079"/>
                  </a:lnTo>
                  <a:lnTo>
                    <a:pt x="101" y="14125"/>
                  </a:lnTo>
                  <a:lnTo>
                    <a:pt x="397" y="15171"/>
                  </a:lnTo>
                  <a:lnTo>
                    <a:pt x="892" y="16143"/>
                  </a:lnTo>
                  <a:lnTo>
                    <a:pt x="1587" y="17115"/>
                  </a:lnTo>
                  <a:lnTo>
                    <a:pt x="2380" y="18086"/>
                  </a:lnTo>
                  <a:lnTo>
                    <a:pt x="2875" y="18535"/>
                  </a:lnTo>
                  <a:lnTo>
                    <a:pt x="3469" y="18983"/>
                  </a:lnTo>
                  <a:lnTo>
                    <a:pt x="4361" y="19507"/>
                  </a:lnTo>
                  <a:lnTo>
                    <a:pt x="5351" y="20030"/>
                  </a:lnTo>
                  <a:lnTo>
                    <a:pt x="6342" y="20478"/>
                  </a:lnTo>
                  <a:lnTo>
                    <a:pt x="7332" y="20851"/>
                  </a:lnTo>
                  <a:lnTo>
                    <a:pt x="8323" y="21150"/>
                  </a:lnTo>
                  <a:lnTo>
                    <a:pt x="9315" y="21375"/>
                  </a:lnTo>
                  <a:lnTo>
                    <a:pt x="10405" y="21524"/>
                  </a:lnTo>
                  <a:lnTo>
                    <a:pt x="11395" y="21600"/>
                  </a:lnTo>
                  <a:lnTo>
                    <a:pt x="12484" y="21600"/>
                  </a:lnTo>
                  <a:lnTo>
                    <a:pt x="13575" y="21450"/>
                  </a:lnTo>
                  <a:lnTo>
                    <a:pt x="14566" y="21301"/>
                  </a:lnTo>
                  <a:lnTo>
                    <a:pt x="15556" y="21002"/>
                  </a:lnTo>
                  <a:lnTo>
                    <a:pt x="16645" y="20628"/>
                  </a:lnTo>
                  <a:lnTo>
                    <a:pt x="17638" y="20104"/>
                  </a:lnTo>
                  <a:lnTo>
                    <a:pt x="18528" y="19582"/>
                  </a:lnTo>
                  <a:lnTo>
                    <a:pt x="19420" y="18834"/>
                  </a:lnTo>
                  <a:lnTo>
                    <a:pt x="20114" y="18310"/>
                  </a:lnTo>
                  <a:lnTo>
                    <a:pt x="20610" y="17712"/>
                  </a:lnTo>
                  <a:lnTo>
                    <a:pt x="21006" y="17039"/>
                  </a:lnTo>
                  <a:lnTo>
                    <a:pt x="21302" y="16443"/>
                  </a:lnTo>
                  <a:lnTo>
                    <a:pt x="21501" y="15844"/>
                  </a:lnTo>
                  <a:lnTo>
                    <a:pt x="21600" y="15246"/>
                  </a:lnTo>
                  <a:lnTo>
                    <a:pt x="21600" y="14199"/>
                  </a:lnTo>
                  <a:lnTo>
                    <a:pt x="21501" y="13227"/>
                  </a:lnTo>
                  <a:lnTo>
                    <a:pt x="21302" y="12480"/>
                  </a:lnTo>
                  <a:lnTo>
                    <a:pt x="21006" y="11807"/>
                  </a:lnTo>
                  <a:lnTo>
                    <a:pt x="21203" y="10313"/>
                  </a:lnTo>
                  <a:lnTo>
                    <a:pt x="21203" y="8744"/>
                  </a:lnTo>
                  <a:lnTo>
                    <a:pt x="21006" y="7248"/>
                  </a:lnTo>
                  <a:lnTo>
                    <a:pt x="20908" y="6501"/>
                  </a:lnTo>
                  <a:lnTo>
                    <a:pt x="20708" y="5754"/>
                  </a:lnTo>
                  <a:lnTo>
                    <a:pt x="20412" y="5081"/>
                  </a:lnTo>
                  <a:lnTo>
                    <a:pt x="20016" y="4409"/>
                  </a:lnTo>
                  <a:lnTo>
                    <a:pt x="19619" y="3810"/>
                  </a:lnTo>
                  <a:lnTo>
                    <a:pt x="19124" y="3139"/>
                  </a:lnTo>
                  <a:lnTo>
                    <a:pt x="18629" y="2615"/>
                  </a:lnTo>
                  <a:lnTo>
                    <a:pt x="18032" y="2093"/>
                  </a:lnTo>
                  <a:lnTo>
                    <a:pt x="17242" y="1569"/>
                  </a:lnTo>
                  <a:lnTo>
                    <a:pt x="16547" y="1195"/>
                  </a:lnTo>
                  <a:lnTo>
                    <a:pt x="15655" y="822"/>
                  </a:lnTo>
                  <a:lnTo>
                    <a:pt x="13871" y="223"/>
                  </a:lnTo>
                  <a:lnTo>
                    <a:pt x="12881" y="74"/>
                  </a:lnTo>
                  <a:lnTo>
                    <a:pt x="11989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21" name="Google Shape;750;p51"/>
            <p:cNvGrpSpPr/>
            <p:nvPr/>
          </p:nvGrpSpPr>
          <p:grpSpPr>
            <a:xfrm>
              <a:off x="1027925" y="1692787"/>
              <a:ext cx="52776" cy="12701"/>
              <a:chOff x="0" y="12"/>
              <a:chExt cx="52775" cy="12700"/>
            </a:xfrm>
          </p:grpSpPr>
          <p:sp>
            <p:nvSpPr>
              <p:cNvPr id="719" name="Line"/>
              <p:cNvSpPr/>
              <p:nvPr/>
            </p:nvSpPr>
            <p:spPr>
              <a:xfrm>
                <a:off x="-1" y="12"/>
                <a:ext cx="52777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5188" y="8989"/>
                    </a:lnTo>
                    <a:lnTo>
                      <a:pt x="10365" y="16189"/>
                    </a:lnTo>
                    <a:lnTo>
                      <a:pt x="15983" y="19768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20" name="Line"/>
              <p:cNvSpPr/>
              <p:nvPr/>
            </p:nvSpPr>
            <p:spPr>
              <a:xfrm>
                <a:off x="-1" y="12"/>
                <a:ext cx="52777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5983" y="19768"/>
                    </a:lnTo>
                    <a:lnTo>
                      <a:pt x="10365" y="16189"/>
                    </a:lnTo>
                    <a:lnTo>
                      <a:pt x="5188" y="8989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722" name="Google Shape;752;p51"/>
            <p:cNvSpPr/>
            <p:nvPr/>
          </p:nvSpPr>
          <p:spPr>
            <a:xfrm>
              <a:off x="973549" y="164792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955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8F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25" name="Google Shape;754;p51"/>
            <p:cNvGrpSpPr/>
            <p:nvPr/>
          </p:nvGrpSpPr>
          <p:grpSpPr>
            <a:xfrm>
              <a:off x="984649" y="1660075"/>
              <a:ext cx="33776" cy="27451"/>
              <a:chOff x="0" y="0"/>
              <a:chExt cx="33775" cy="27449"/>
            </a:xfrm>
          </p:grpSpPr>
          <p:sp>
            <p:nvSpPr>
              <p:cNvPr id="723" name="Line"/>
              <p:cNvSpPr/>
              <p:nvPr/>
            </p:nvSpPr>
            <p:spPr>
              <a:xfrm>
                <a:off x="0" y="0"/>
                <a:ext cx="33776" cy="27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4732" y="6649"/>
                    </a:lnTo>
                    <a:lnTo>
                      <a:pt x="10136" y="11626"/>
                    </a:lnTo>
                    <a:lnTo>
                      <a:pt x="15525" y="17449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24" name="Line"/>
              <p:cNvSpPr/>
              <p:nvPr/>
            </p:nvSpPr>
            <p:spPr>
              <a:xfrm>
                <a:off x="0" y="0"/>
                <a:ext cx="33776" cy="27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5525" y="17449"/>
                    </a:lnTo>
                    <a:lnTo>
                      <a:pt x="10136" y="11626"/>
                    </a:lnTo>
                    <a:lnTo>
                      <a:pt x="4732" y="6649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726" name="Google Shape;756;p51"/>
            <p:cNvSpPr/>
            <p:nvPr/>
          </p:nvSpPr>
          <p:spPr>
            <a:xfrm>
              <a:off x="969875" y="1515500"/>
              <a:ext cx="208976" cy="18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92" y="0"/>
                  </a:moveTo>
                  <a:lnTo>
                    <a:pt x="2072" y="239"/>
                  </a:lnTo>
                  <a:lnTo>
                    <a:pt x="1855" y="600"/>
                  </a:lnTo>
                  <a:lnTo>
                    <a:pt x="1310" y="1799"/>
                  </a:lnTo>
                  <a:lnTo>
                    <a:pt x="765" y="3479"/>
                  </a:lnTo>
                  <a:lnTo>
                    <a:pt x="328" y="5520"/>
                  </a:lnTo>
                  <a:lnTo>
                    <a:pt x="111" y="7919"/>
                  </a:lnTo>
                  <a:lnTo>
                    <a:pt x="0" y="10318"/>
                  </a:lnTo>
                  <a:lnTo>
                    <a:pt x="0" y="11518"/>
                  </a:lnTo>
                  <a:lnTo>
                    <a:pt x="111" y="12839"/>
                  </a:lnTo>
                  <a:lnTo>
                    <a:pt x="328" y="14039"/>
                  </a:lnTo>
                  <a:lnTo>
                    <a:pt x="545" y="15119"/>
                  </a:lnTo>
                  <a:lnTo>
                    <a:pt x="1527" y="16438"/>
                  </a:lnTo>
                  <a:lnTo>
                    <a:pt x="2292" y="17399"/>
                  </a:lnTo>
                  <a:lnTo>
                    <a:pt x="3165" y="18118"/>
                  </a:lnTo>
                  <a:lnTo>
                    <a:pt x="4036" y="18959"/>
                  </a:lnTo>
                  <a:lnTo>
                    <a:pt x="6000" y="20159"/>
                  </a:lnTo>
                  <a:lnTo>
                    <a:pt x="7310" y="20759"/>
                  </a:lnTo>
                  <a:lnTo>
                    <a:pt x="8618" y="21239"/>
                  </a:lnTo>
                  <a:lnTo>
                    <a:pt x="10036" y="21478"/>
                  </a:lnTo>
                  <a:lnTo>
                    <a:pt x="11455" y="21600"/>
                  </a:lnTo>
                  <a:lnTo>
                    <a:pt x="12546" y="21478"/>
                  </a:lnTo>
                  <a:lnTo>
                    <a:pt x="13636" y="21358"/>
                  </a:lnTo>
                  <a:lnTo>
                    <a:pt x="14726" y="20997"/>
                  </a:lnTo>
                  <a:lnTo>
                    <a:pt x="15817" y="20520"/>
                  </a:lnTo>
                  <a:lnTo>
                    <a:pt x="16910" y="19920"/>
                  </a:lnTo>
                  <a:lnTo>
                    <a:pt x="17892" y="19198"/>
                  </a:lnTo>
                  <a:lnTo>
                    <a:pt x="18871" y="18240"/>
                  </a:lnTo>
                  <a:lnTo>
                    <a:pt x="19853" y="17160"/>
                  </a:lnTo>
                  <a:lnTo>
                    <a:pt x="20398" y="16557"/>
                  </a:lnTo>
                  <a:lnTo>
                    <a:pt x="21272" y="15119"/>
                  </a:lnTo>
                  <a:lnTo>
                    <a:pt x="21600" y="14278"/>
                  </a:lnTo>
                  <a:lnTo>
                    <a:pt x="20618" y="14878"/>
                  </a:lnTo>
                  <a:lnTo>
                    <a:pt x="19636" y="15239"/>
                  </a:lnTo>
                  <a:lnTo>
                    <a:pt x="18546" y="15600"/>
                  </a:lnTo>
                  <a:lnTo>
                    <a:pt x="17564" y="15838"/>
                  </a:lnTo>
                  <a:lnTo>
                    <a:pt x="17455" y="15358"/>
                  </a:lnTo>
                  <a:lnTo>
                    <a:pt x="17127" y="14278"/>
                  </a:lnTo>
                  <a:lnTo>
                    <a:pt x="16910" y="13678"/>
                  </a:lnTo>
                  <a:lnTo>
                    <a:pt x="16582" y="13198"/>
                  </a:lnTo>
                  <a:lnTo>
                    <a:pt x="16254" y="12720"/>
                  </a:lnTo>
                  <a:lnTo>
                    <a:pt x="15708" y="12478"/>
                  </a:lnTo>
                  <a:lnTo>
                    <a:pt x="15163" y="12240"/>
                  </a:lnTo>
                  <a:lnTo>
                    <a:pt x="14618" y="11759"/>
                  </a:lnTo>
                  <a:lnTo>
                    <a:pt x="13310" y="10560"/>
                  </a:lnTo>
                  <a:lnTo>
                    <a:pt x="11127" y="8158"/>
                  </a:lnTo>
                  <a:lnTo>
                    <a:pt x="10801" y="7919"/>
                  </a:lnTo>
                  <a:lnTo>
                    <a:pt x="10365" y="7800"/>
                  </a:lnTo>
                  <a:lnTo>
                    <a:pt x="9819" y="7680"/>
                  </a:lnTo>
                  <a:lnTo>
                    <a:pt x="9163" y="7680"/>
                  </a:lnTo>
                  <a:lnTo>
                    <a:pt x="7855" y="7800"/>
                  </a:lnTo>
                  <a:lnTo>
                    <a:pt x="6545" y="7919"/>
                  </a:lnTo>
                  <a:lnTo>
                    <a:pt x="5346" y="8158"/>
                  </a:lnTo>
                  <a:lnTo>
                    <a:pt x="4473" y="7439"/>
                  </a:lnTo>
                  <a:lnTo>
                    <a:pt x="3711" y="6600"/>
                  </a:lnTo>
                  <a:lnTo>
                    <a:pt x="3165" y="5639"/>
                  </a:lnTo>
                  <a:lnTo>
                    <a:pt x="2729" y="4559"/>
                  </a:lnTo>
                  <a:lnTo>
                    <a:pt x="2401" y="3479"/>
                  </a:lnTo>
                  <a:lnTo>
                    <a:pt x="2184" y="2280"/>
                  </a:lnTo>
                  <a:lnTo>
                    <a:pt x="2184" y="1200"/>
                  </a:lnTo>
                  <a:lnTo>
                    <a:pt x="2292" y="0"/>
                  </a:lnTo>
                  <a:close/>
                </a:path>
              </a:pathLst>
            </a:custGeom>
            <a:solidFill>
              <a:srgbClr val="BC8F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7" name="Google Shape;758;p51"/>
            <p:cNvSpPr/>
            <p:nvPr/>
          </p:nvSpPr>
          <p:spPr>
            <a:xfrm>
              <a:off x="1078575" y="1525000"/>
              <a:ext cx="14776" cy="21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283" y="0"/>
                  </a:moveTo>
                  <a:lnTo>
                    <a:pt x="4642" y="2150"/>
                  </a:lnTo>
                  <a:lnTo>
                    <a:pt x="1572" y="5400"/>
                  </a:lnTo>
                  <a:lnTo>
                    <a:pt x="0" y="9725"/>
                  </a:lnTo>
                  <a:lnTo>
                    <a:pt x="0" y="17275"/>
                  </a:lnTo>
                  <a:lnTo>
                    <a:pt x="3107" y="20525"/>
                  </a:lnTo>
                  <a:lnTo>
                    <a:pt x="7748" y="21600"/>
                  </a:lnTo>
                  <a:lnTo>
                    <a:pt x="10818" y="21600"/>
                  </a:lnTo>
                  <a:lnTo>
                    <a:pt x="15460" y="19450"/>
                  </a:lnTo>
                  <a:lnTo>
                    <a:pt x="18530" y="16200"/>
                  </a:lnTo>
                  <a:lnTo>
                    <a:pt x="21600" y="7550"/>
                  </a:lnTo>
                  <a:lnTo>
                    <a:pt x="20065" y="4325"/>
                  </a:lnTo>
                  <a:lnTo>
                    <a:pt x="16995" y="1075"/>
                  </a:lnTo>
                  <a:lnTo>
                    <a:pt x="13888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8" name="Google Shape;759;p51"/>
            <p:cNvSpPr/>
            <p:nvPr/>
          </p:nvSpPr>
          <p:spPr>
            <a:xfrm>
              <a:off x="1147175" y="1537650"/>
              <a:ext cx="14776" cy="22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283" y="0"/>
                  </a:moveTo>
                  <a:lnTo>
                    <a:pt x="6177" y="2070"/>
                  </a:lnTo>
                  <a:lnTo>
                    <a:pt x="3107" y="5138"/>
                  </a:lnTo>
                  <a:lnTo>
                    <a:pt x="0" y="9254"/>
                  </a:lnTo>
                  <a:lnTo>
                    <a:pt x="0" y="13369"/>
                  </a:lnTo>
                  <a:lnTo>
                    <a:pt x="1572" y="17485"/>
                  </a:lnTo>
                  <a:lnTo>
                    <a:pt x="4642" y="20577"/>
                  </a:lnTo>
                  <a:lnTo>
                    <a:pt x="7712" y="21600"/>
                  </a:lnTo>
                  <a:lnTo>
                    <a:pt x="12353" y="21600"/>
                  </a:lnTo>
                  <a:lnTo>
                    <a:pt x="16995" y="19530"/>
                  </a:lnTo>
                  <a:lnTo>
                    <a:pt x="20065" y="16462"/>
                  </a:lnTo>
                  <a:lnTo>
                    <a:pt x="21600" y="12346"/>
                  </a:lnTo>
                  <a:lnTo>
                    <a:pt x="21600" y="8231"/>
                  </a:lnTo>
                  <a:lnTo>
                    <a:pt x="20065" y="4115"/>
                  </a:lnTo>
                  <a:lnTo>
                    <a:pt x="18530" y="1047"/>
                  </a:lnTo>
                  <a:lnTo>
                    <a:pt x="13888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9" name="Google Shape;760;p51"/>
            <p:cNvSpPr/>
            <p:nvPr/>
          </p:nvSpPr>
          <p:spPr>
            <a:xfrm>
              <a:off x="1113424" y="1546100"/>
              <a:ext cx="30601" cy="6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447" y="0"/>
                  </a:moveTo>
                  <a:lnTo>
                    <a:pt x="0" y="20480"/>
                  </a:lnTo>
                  <a:lnTo>
                    <a:pt x="5206" y="21221"/>
                  </a:lnTo>
                  <a:lnTo>
                    <a:pt x="10429" y="21600"/>
                  </a:lnTo>
                  <a:lnTo>
                    <a:pt x="16376" y="21221"/>
                  </a:lnTo>
                  <a:lnTo>
                    <a:pt x="21600" y="20480"/>
                  </a:lnTo>
                  <a:lnTo>
                    <a:pt x="17118" y="15267"/>
                  </a:lnTo>
                  <a:lnTo>
                    <a:pt x="13394" y="10425"/>
                  </a:lnTo>
                  <a:lnTo>
                    <a:pt x="10429" y="5213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D587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0" name="Google Shape;761;p51"/>
            <p:cNvSpPr/>
            <p:nvPr/>
          </p:nvSpPr>
          <p:spPr>
            <a:xfrm>
              <a:off x="1060649" y="1492275"/>
              <a:ext cx="34826" cy="15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56" y="0"/>
                  </a:moveTo>
                  <a:lnTo>
                    <a:pt x="9815" y="2900"/>
                  </a:lnTo>
                  <a:lnTo>
                    <a:pt x="4574" y="7200"/>
                  </a:lnTo>
                  <a:lnTo>
                    <a:pt x="651" y="14400"/>
                  </a:lnTo>
                  <a:lnTo>
                    <a:pt x="0" y="17300"/>
                  </a:lnTo>
                  <a:lnTo>
                    <a:pt x="651" y="21600"/>
                  </a:lnTo>
                  <a:lnTo>
                    <a:pt x="3272" y="21600"/>
                  </a:lnTo>
                  <a:lnTo>
                    <a:pt x="7195" y="15867"/>
                  </a:lnTo>
                  <a:lnTo>
                    <a:pt x="10467" y="11534"/>
                  </a:lnTo>
                  <a:lnTo>
                    <a:pt x="15056" y="10100"/>
                  </a:lnTo>
                  <a:lnTo>
                    <a:pt x="20949" y="10100"/>
                  </a:lnTo>
                  <a:lnTo>
                    <a:pt x="21600" y="7200"/>
                  </a:lnTo>
                  <a:lnTo>
                    <a:pt x="21600" y="2900"/>
                  </a:lnTo>
                  <a:lnTo>
                    <a:pt x="20282" y="1433"/>
                  </a:lnTo>
                  <a:lnTo>
                    <a:pt x="15056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1" name="Google Shape;762;p51"/>
            <p:cNvSpPr/>
            <p:nvPr/>
          </p:nvSpPr>
          <p:spPr>
            <a:xfrm>
              <a:off x="1160899" y="1499675"/>
              <a:ext cx="26401" cy="30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316" y="0"/>
                  </a:moveTo>
                  <a:lnTo>
                    <a:pt x="1739" y="741"/>
                  </a:lnTo>
                  <a:lnTo>
                    <a:pt x="0" y="2224"/>
                  </a:lnTo>
                  <a:lnTo>
                    <a:pt x="859" y="3724"/>
                  </a:lnTo>
                  <a:lnTo>
                    <a:pt x="2598" y="5206"/>
                  </a:lnTo>
                  <a:lnTo>
                    <a:pt x="6914" y="7447"/>
                  </a:lnTo>
                  <a:lnTo>
                    <a:pt x="11230" y="11171"/>
                  </a:lnTo>
                  <a:lnTo>
                    <a:pt x="14686" y="14894"/>
                  </a:lnTo>
                  <a:lnTo>
                    <a:pt x="16405" y="19359"/>
                  </a:lnTo>
                  <a:lnTo>
                    <a:pt x="17264" y="20859"/>
                  </a:lnTo>
                  <a:lnTo>
                    <a:pt x="18143" y="21600"/>
                  </a:lnTo>
                  <a:lnTo>
                    <a:pt x="19861" y="20859"/>
                  </a:lnTo>
                  <a:lnTo>
                    <a:pt x="21600" y="20100"/>
                  </a:lnTo>
                  <a:lnTo>
                    <a:pt x="21600" y="17876"/>
                  </a:lnTo>
                  <a:lnTo>
                    <a:pt x="19002" y="11912"/>
                  </a:lnTo>
                  <a:lnTo>
                    <a:pt x="15545" y="7447"/>
                  </a:lnTo>
                  <a:lnTo>
                    <a:pt x="10370" y="2982"/>
                  </a:lnTo>
                  <a:lnTo>
                    <a:pt x="4316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2" name="Google Shape;763;p51"/>
            <p:cNvSpPr/>
            <p:nvPr/>
          </p:nvSpPr>
          <p:spPr>
            <a:xfrm>
              <a:off x="932950" y="1412075"/>
              <a:ext cx="93926" cy="136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79" y="0"/>
                  </a:moveTo>
                  <a:lnTo>
                    <a:pt x="5824" y="167"/>
                  </a:lnTo>
                  <a:lnTo>
                    <a:pt x="4128" y="670"/>
                  </a:lnTo>
                  <a:lnTo>
                    <a:pt x="2185" y="1674"/>
                  </a:lnTo>
                  <a:lnTo>
                    <a:pt x="1455" y="2344"/>
                  </a:lnTo>
                  <a:lnTo>
                    <a:pt x="972" y="3347"/>
                  </a:lnTo>
                  <a:lnTo>
                    <a:pt x="483" y="4351"/>
                  </a:lnTo>
                  <a:lnTo>
                    <a:pt x="241" y="5525"/>
                  </a:lnTo>
                  <a:lnTo>
                    <a:pt x="0" y="6695"/>
                  </a:lnTo>
                  <a:lnTo>
                    <a:pt x="0" y="8036"/>
                  </a:lnTo>
                  <a:lnTo>
                    <a:pt x="483" y="10883"/>
                  </a:lnTo>
                  <a:lnTo>
                    <a:pt x="1696" y="13898"/>
                  </a:lnTo>
                  <a:lnTo>
                    <a:pt x="3398" y="16741"/>
                  </a:lnTo>
                  <a:lnTo>
                    <a:pt x="5341" y="19423"/>
                  </a:lnTo>
                  <a:lnTo>
                    <a:pt x="6796" y="20593"/>
                  </a:lnTo>
                  <a:lnTo>
                    <a:pt x="8009" y="21600"/>
                  </a:lnTo>
                  <a:lnTo>
                    <a:pt x="13103" y="18082"/>
                  </a:lnTo>
                  <a:lnTo>
                    <a:pt x="16748" y="14734"/>
                  </a:lnTo>
                  <a:lnTo>
                    <a:pt x="18202" y="13394"/>
                  </a:lnTo>
                  <a:lnTo>
                    <a:pt x="19415" y="11887"/>
                  </a:lnTo>
                  <a:lnTo>
                    <a:pt x="20387" y="10717"/>
                  </a:lnTo>
                  <a:lnTo>
                    <a:pt x="21117" y="9543"/>
                  </a:lnTo>
                  <a:lnTo>
                    <a:pt x="21600" y="8373"/>
                  </a:lnTo>
                  <a:lnTo>
                    <a:pt x="21600" y="6362"/>
                  </a:lnTo>
                  <a:lnTo>
                    <a:pt x="21117" y="5525"/>
                  </a:lnTo>
                  <a:lnTo>
                    <a:pt x="20628" y="4688"/>
                  </a:lnTo>
                  <a:lnTo>
                    <a:pt x="18685" y="3347"/>
                  </a:lnTo>
                  <a:lnTo>
                    <a:pt x="17231" y="2848"/>
                  </a:lnTo>
                  <a:lnTo>
                    <a:pt x="12861" y="1170"/>
                  </a:lnTo>
                  <a:lnTo>
                    <a:pt x="10924" y="504"/>
                  </a:lnTo>
                  <a:lnTo>
                    <a:pt x="8980" y="167"/>
                  </a:lnTo>
                  <a:lnTo>
                    <a:pt x="7279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3" name="Google Shape;764;p51"/>
            <p:cNvSpPr/>
            <p:nvPr/>
          </p:nvSpPr>
          <p:spPr>
            <a:xfrm>
              <a:off x="923450" y="1507050"/>
              <a:ext cx="68601" cy="93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66" y="0"/>
                  </a:moveTo>
                  <a:lnTo>
                    <a:pt x="7313" y="241"/>
                  </a:lnTo>
                  <a:lnTo>
                    <a:pt x="5313" y="972"/>
                  </a:lnTo>
                  <a:lnTo>
                    <a:pt x="3322" y="1943"/>
                  </a:lnTo>
                  <a:lnTo>
                    <a:pt x="1661" y="3398"/>
                  </a:lnTo>
                  <a:lnTo>
                    <a:pt x="661" y="5100"/>
                  </a:lnTo>
                  <a:lnTo>
                    <a:pt x="0" y="6796"/>
                  </a:lnTo>
                  <a:lnTo>
                    <a:pt x="0" y="8739"/>
                  </a:lnTo>
                  <a:lnTo>
                    <a:pt x="331" y="10435"/>
                  </a:lnTo>
                  <a:lnTo>
                    <a:pt x="661" y="12137"/>
                  </a:lnTo>
                  <a:lnTo>
                    <a:pt x="1661" y="13591"/>
                  </a:lnTo>
                  <a:lnTo>
                    <a:pt x="2322" y="15046"/>
                  </a:lnTo>
                  <a:lnTo>
                    <a:pt x="3652" y="16506"/>
                  </a:lnTo>
                  <a:lnTo>
                    <a:pt x="6313" y="18932"/>
                  </a:lnTo>
                  <a:lnTo>
                    <a:pt x="7974" y="20145"/>
                  </a:lnTo>
                  <a:lnTo>
                    <a:pt x="10304" y="21117"/>
                  </a:lnTo>
                  <a:lnTo>
                    <a:pt x="12626" y="21600"/>
                  </a:lnTo>
                  <a:lnTo>
                    <a:pt x="14618" y="21600"/>
                  </a:lnTo>
                  <a:lnTo>
                    <a:pt x="16617" y="20876"/>
                  </a:lnTo>
                  <a:lnTo>
                    <a:pt x="18609" y="19904"/>
                  </a:lnTo>
                  <a:lnTo>
                    <a:pt x="19939" y="18444"/>
                  </a:lnTo>
                  <a:lnTo>
                    <a:pt x="20931" y="16748"/>
                  </a:lnTo>
                  <a:lnTo>
                    <a:pt x="21600" y="14804"/>
                  </a:lnTo>
                  <a:lnTo>
                    <a:pt x="21600" y="10682"/>
                  </a:lnTo>
                  <a:lnTo>
                    <a:pt x="21269" y="8497"/>
                  </a:lnTo>
                  <a:lnTo>
                    <a:pt x="20270" y="6313"/>
                  </a:lnTo>
                  <a:lnTo>
                    <a:pt x="18939" y="4369"/>
                  </a:lnTo>
                  <a:lnTo>
                    <a:pt x="17278" y="2673"/>
                  </a:lnTo>
                  <a:lnTo>
                    <a:pt x="15287" y="1213"/>
                  </a:lnTo>
                  <a:lnTo>
                    <a:pt x="13957" y="730"/>
                  </a:lnTo>
                  <a:lnTo>
                    <a:pt x="12626" y="489"/>
                  </a:lnTo>
                  <a:lnTo>
                    <a:pt x="9966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4" name="Google Shape;765;p51"/>
            <p:cNvSpPr/>
            <p:nvPr/>
          </p:nvSpPr>
          <p:spPr>
            <a:xfrm>
              <a:off x="1055375" y="1606250"/>
              <a:ext cx="45376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00" y="0"/>
                  </a:moveTo>
                  <a:lnTo>
                    <a:pt x="0" y="611"/>
                  </a:lnTo>
                  <a:lnTo>
                    <a:pt x="0" y="1208"/>
                  </a:lnTo>
                  <a:lnTo>
                    <a:pt x="500" y="1208"/>
                  </a:lnTo>
                  <a:lnTo>
                    <a:pt x="4011" y="1805"/>
                  </a:lnTo>
                  <a:lnTo>
                    <a:pt x="7033" y="3609"/>
                  </a:lnTo>
                  <a:lnTo>
                    <a:pt x="10044" y="5400"/>
                  </a:lnTo>
                  <a:lnTo>
                    <a:pt x="13055" y="7802"/>
                  </a:lnTo>
                  <a:lnTo>
                    <a:pt x="17078" y="13798"/>
                  </a:lnTo>
                  <a:lnTo>
                    <a:pt x="19089" y="17408"/>
                  </a:lnTo>
                  <a:lnTo>
                    <a:pt x="20600" y="21003"/>
                  </a:lnTo>
                  <a:lnTo>
                    <a:pt x="20600" y="21600"/>
                  </a:lnTo>
                  <a:lnTo>
                    <a:pt x="21100" y="21600"/>
                  </a:lnTo>
                  <a:lnTo>
                    <a:pt x="21600" y="21003"/>
                  </a:lnTo>
                  <a:lnTo>
                    <a:pt x="21600" y="20406"/>
                  </a:lnTo>
                  <a:lnTo>
                    <a:pt x="20089" y="16797"/>
                  </a:lnTo>
                  <a:lnTo>
                    <a:pt x="18077" y="13202"/>
                  </a:lnTo>
                  <a:lnTo>
                    <a:pt x="16078" y="9606"/>
                  </a:lnTo>
                  <a:lnTo>
                    <a:pt x="13567" y="6608"/>
                  </a:lnTo>
                  <a:lnTo>
                    <a:pt x="10544" y="4206"/>
                  </a:lnTo>
                  <a:lnTo>
                    <a:pt x="7533" y="2402"/>
                  </a:lnTo>
                  <a:lnTo>
                    <a:pt x="4011" y="611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5" name="Google Shape;766;p51"/>
            <p:cNvSpPr/>
            <p:nvPr/>
          </p:nvSpPr>
          <p:spPr>
            <a:xfrm>
              <a:off x="911850" y="1341375"/>
              <a:ext cx="321876" cy="163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89" y="0"/>
                  </a:moveTo>
                  <a:lnTo>
                    <a:pt x="7011" y="277"/>
                  </a:lnTo>
                  <a:lnTo>
                    <a:pt x="6303" y="555"/>
                  </a:lnTo>
                  <a:lnTo>
                    <a:pt x="5595" y="835"/>
                  </a:lnTo>
                  <a:lnTo>
                    <a:pt x="4885" y="1393"/>
                  </a:lnTo>
                  <a:lnTo>
                    <a:pt x="4248" y="1809"/>
                  </a:lnTo>
                  <a:lnTo>
                    <a:pt x="3612" y="2367"/>
                  </a:lnTo>
                  <a:lnTo>
                    <a:pt x="3045" y="3064"/>
                  </a:lnTo>
                  <a:lnTo>
                    <a:pt x="2548" y="3621"/>
                  </a:lnTo>
                  <a:lnTo>
                    <a:pt x="2124" y="4318"/>
                  </a:lnTo>
                  <a:lnTo>
                    <a:pt x="1770" y="5015"/>
                  </a:lnTo>
                  <a:lnTo>
                    <a:pt x="1486" y="5992"/>
                  </a:lnTo>
                  <a:lnTo>
                    <a:pt x="1203" y="7104"/>
                  </a:lnTo>
                  <a:lnTo>
                    <a:pt x="992" y="8081"/>
                  </a:lnTo>
                  <a:lnTo>
                    <a:pt x="919" y="9197"/>
                  </a:lnTo>
                  <a:lnTo>
                    <a:pt x="849" y="10310"/>
                  </a:lnTo>
                  <a:lnTo>
                    <a:pt x="919" y="11426"/>
                  </a:lnTo>
                  <a:lnTo>
                    <a:pt x="992" y="12541"/>
                  </a:lnTo>
                  <a:lnTo>
                    <a:pt x="1203" y="13657"/>
                  </a:lnTo>
                  <a:lnTo>
                    <a:pt x="0" y="13238"/>
                  </a:lnTo>
                  <a:lnTo>
                    <a:pt x="211" y="14073"/>
                  </a:lnTo>
                  <a:lnTo>
                    <a:pt x="495" y="15050"/>
                  </a:lnTo>
                  <a:lnTo>
                    <a:pt x="992" y="16163"/>
                  </a:lnTo>
                  <a:lnTo>
                    <a:pt x="1273" y="16721"/>
                  </a:lnTo>
                  <a:lnTo>
                    <a:pt x="1699" y="17279"/>
                  </a:lnTo>
                  <a:lnTo>
                    <a:pt x="2124" y="17698"/>
                  </a:lnTo>
                  <a:lnTo>
                    <a:pt x="2691" y="18256"/>
                  </a:lnTo>
                  <a:lnTo>
                    <a:pt x="3256" y="18672"/>
                  </a:lnTo>
                  <a:lnTo>
                    <a:pt x="3966" y="19091"/>
                  </a:lnTo>
                  <a:lnTo>
                    <a:pt x="4744" y="19368"/>
                  </a:lnTo>
                  <a:lnTo>
                    <a:pt x="5665" y="19510"/>
                  </a:lnTo>
                  <a:lnTo>
                    <a:pt x="6657" y="19510"/>
                  </a:lnTo>
                  <a:lnTo>
                    <a:pt x="7152" y="19368"/>
                  </a:lnTo>
                  <a:lnTo>
                    <a:pt x="7648" y="19230"/>
                  </a:lnTo>
                  <a:lnTo>
                    <a:pt x="8640" y="18533"/>
                  </a:lnTo>
                  <a:lnTo>
                    <a:pt x="9489" y="17559"/>
                  </a:lnTo>
                  <a:lnTo>
                    <a:pt x="10269" y="16305"/>
                  </a:lnTo>
                  <a:lnTo>
                    <a:pt x="10977" y="14908"/>
                  </a:lnTo>
                  <a:lnTo>
                    <a:pt x="11261" y="14073"/>
                  </a:lnTo>
                  <a:lnTo>
                    <a:pt x="11472" y="13238"/>
                  </a:lnTo>
                  <a:lnTo>
                    <a:pt x="11685" y="12261"/>
                  </a:lnTo>
                  <a:lnTo>
                    <a:pt x="11898" y="11287"/>
                  </a:lnTo>
                  <a:lnTo>
                    <a:pt x="13030" y="11564"/>
                  </a:lnTo>
                  <a:lnTo>
                    <a:pt x="14022" y="11983"/>
                  </a:lnTo>
                  <a:lnTo>
                    <a:pt x="14873" y="12541"/>
                  </a:lnTo>
                  <a:lnTo>
                    <a:pt x="15651" y="13238"/>
                  </a:lnTo>
                  <a:lnTo>
                    <a:pt x="16218" y="14073"/>
                  </a:lnTo>
                  <a:lnTo>
                    <a:pt x="16713" y="14908"/>
                  </a:lnTo>
                  <a:lnTo>
                    <a:pt x="17137" y="15747"/>
                  </a:lnTo>
                  <a:lnTo>
                    <a:pt x="17421" y="16721"/>
                  </a:lnTo>
                  <a:lnTo>
                    <a:pt x="17704" y="17698"/>
                  </a:lnTo>
                  <a:lnTo>
                    <a:pt x="17847" y="18533"/>
                  </a:lnTo>
                  <a:lnTo>
                    <a:pt x="18058" y="20065"/>
                  </a:lnTo>
                  <a:lnTo>
                    <a:pt x="18058" y="21600"/>
                  </a:lnTo>
                  <a:lnTo>
                    <a:pt x="18625" y="21181"/>
                  </a:lnTo>
                  <a:lnTo>
                    <a:pt x="19050" y="20623"/>
                  </a:lnTo>
                  <a:lnTo>
                    <a:pt x="19404" y="19788"/>
                  </a:lnTo>
                  <a:lnTo>
                    <a:pt x="19687" y="18952"/>
                  </a:lnTo>
                  <a:lnTo>
                    <a:pt x="19901" y="18114"/>
                  </a:lnTo>
                  <a:lnTo>
                    <a:pt x="20041" y="17001"/>
                  </a:lnTo>
                  <a:lnTo>
                    <a:pt x="20112" y="16024"/>
                  </a:lnTo>
                  <a:lnTo>
                    <a:pt x="20112" y="13099"/>
                  </a:lnTo>
                  <a:lnTo>
                    <a:pt x="20041" y="11426"/>
                  </a:lnTo>
                  <a:lnTo>
                    <a:pt x="19901" y="9755"/>
                  </a:lnTo>
                  <a:lnTo>
                    <a:pt x="20395" y="11006"/>
                  </a:lnTo>
                  <a:lnTo>
                    <a:pt x="20749" y="12261"/>
                  </a:lnTo>
                  <a:lnTo>
                    <a:pt x="20962" y="13238"/>
                  </a:lnTo>
                  <a:lnTo>
                    <a:pt x="21033" y="14212"/>
                  </a:lnTo>
                  <a:lnTo>
                    <a:pt x="21033" y="15050"/>
                  </a:lnTo>
                  <a:lnTo>
                    <a:pt x="20962" y="15608"/>
                  </a:lnTo>
                  <a:lnTo>
                    <a:pt x="20892" y="16024"/>
                  </a:lnTo>
                  <a:lnTo>
                    <a:pt x="21033" y="15886"/>
                  </a:lnTo>
                  <a:lnTo>
                    <a:pt x="21246" y="15189"/>
                  </a:lnTo>
                  <a:lnTo>
                    <a:pt x="21459" y="14212"/>
                  </a:lnTo>
                  <a:lnTo>
                    <a:pt x="21600" y="12819"/>
                  </a:lnTo>
                  <a:lnTo>
                    <a:pt x="21600" y="11983"/>
                  </a:lnTo>
                  <a:lnTo>
                    <a:pt x="21530" y="11148"/>
                  </a:lnTo>
                  <a:lnTo>
                    <a:pt x="21387" y="10171"/>
                  </a:lnTo>
                  <a:lnTo>
                    <a:pt x="21103" y="9055"/>
                  </a:lnTo>
                  <a:lnTo>
                    <a:pt x="20749" y="7943"/>
                  </a:lnTo>
                  <a:lnTo>
                    <a:pt x="20255" y="6827"/>
                  </a:lnTo>
                  <a:lnTo>
                    <a:pt x="19617" y="5572"/>
                  </a:lnTo>
                  <a:lnTo>
                    <a:pt x="18839" y="4179"/>
                  </a:lnTo>
                  <a:lnTo>
                    <a:pt x="17704" y="2786"/>
                  </a:lnTo>
                  <a:lnTo>
                    <a:pt x="17137" y="2228"/>
                  </a:lnTo>
                  <a:lnTo>
                    <a:pt x="16572" y="1809"/>
                  </a:lnTo>
                  <a:lnTo>
                    <a:pt x="16005" y="1532"/>
                  </a:lnTo>
                  <a:lnTo>
                    <a:pt x="15438" y="1251"/>
                  </a:lnTo>
                  <a:lnTo>
                    <a:pt x="14376" y="974"/>
                  </a:lnTo>
                  <a:lnTo>
                    <a:pt x="13455" y="974"/>
                  </a:lnTo>
                  <a:lnTo>
                    <a:pt x="12747" y="1113"/>
                  </a:lnTo>
                  <a:lnTo>
                    <a:pt x="12109" y="1251"/>
                  </a:lnTo>
                  <a:lnTo>
                    <a:pt x="11472" y="697"/>
                  </a:lnTo>
                  <a:lnTo>
                    <a:pt x="10764" y="416"/>
                  </a:lnTo>
                  <a:lnTo>
                    <a:pt x="10056" y="139"/>
                  </a:lnTo>
                  <a:lnTo>
                    <a:pt x="9278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6" name="Google Shape;767;p51"/>
            <p:cNvSpPr/>
            <p:nvPr/>
          </p:nvSpPr>
          <p:spPr>
            <a:xfrm>
              <a:off x="825300" y="1841599"/>
              <a:ext cx="224801" cy="240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07" y="0"/>
                  </a:moveTo>
                  <a:lnTo>
                    <a:pt x="406" y="947"/>
                  </a:lnTo>
                  <a:lnTo>
                    <a:pt x="101" y="4547"/>
                  </a:lnTo>
                  <a:lnTo>
                    <a:pt x="0" y="6537"/>
                  </a:lnTo>
                  <a:lnTo>
                    <a:pt x="0" y="8431"/>
                  </a:lnTo>
                  <a:lnTo>
                    <a:pt x="101" y="10328"/>
                  </a:lnTo>
                  <a:lnTo>
                    <a:pt x="305" y="12031"/>
                  </a:lnTo>
                  <a:lnTo>
                    <a:pt x="507" y="12789"/>
                  </a:lnTo>
                  <a:lnTo>
                    <a:pt x="709" y="13454"/>
                  </a:lnTo>
                  <a:lnTo>
                    <a:pt x="913" y="14116"/>
                  </a:lnTo>
                  <a:lnTo>
                    <a:pt x="1319" y="14684"/>
                  </a:lnTo>
                  <a:lnTo>
                    <a:pt x="1725" y="15157"/>
                  </a:lnTo>
                  <a:lnTo>
                    <a:pt x="2433" y="15633"/>
                  </a:lnTo>
                  <a:lnTo>
                    <a:pt x="3346" y="16106"/>
                  </a:lnTo>
                  <a:lnTo>
                    <a:pt x="4360" y="16674"/>
                  </a:lnTo>
                  <a:lnTo>
                    <a:pt x="6793" y="17621"/>
                  </a:lnTo>
                  <a:lnTo>
                    <a:pt x="9431" y="18474"/>
                  </a:lnTo>
                  <a:lnTo>
                    <a:pt x="11864" y="19232"/>
                  </a:lnTo>
                  <a:lnTo>
                    <a:pt x="13995" y="19800"/>
                  </a:lnTo>
                  <a:lnTo>
                    <a:pt x="16123" y="20274"/>
                  </a:lnTo>
                  <a:lnTo>
                    <a:pt x="15921" y="21126"/>
                  </a:lnTo>
                  <a:lnTo>
                    <a:pt x="18254" y="21600"/>
                  </a:lnTo>
                  <a:lnTo>
                    <a:pt x="19167" y="21315"/>
                  </a:lnTo>
                  <a:lnTo>
                    <a:pt x="20077" y="20841"/>
                  </a:lnTo>
                  <a:lnTo>
                    <a:pt x="20889" y="20274"/>
                  </a:lnTo>
                  <a:lnTo>
                    <a:pt x="21600" y="19612"/>
                  </a:lnTo>
                  <a:lnTo>
                    <a:pt x="17238" y="19136"/>
                  </a:lnTo>
                  <a:lnTo>
                    <a:pt x="14908" y="18853"/>
                  </a:lnTo>
                  <a:lnTo>
                    <a:pt x="12777" y="18474"/>
                  </a:lnTo>
                  <a:lnTo>
                    <a:pt x="10750" y="18000"/>
                  </a:lnTo>
                  <a:lnTo>
                    <a:pt x="8924" y="17433"/>
                  </a:lnTo>
                  <a:lnTo>
                    <a:pt x="8213" y="17148"/>
                  </a:lnTo>
                  <a:lnTo>
                    <a:pt x="7605" y="16863"/>
                  </a:lnTo>
                  <a:lnTo>
                    <a:pt x="6997" y="16483"/>
                  </a:lnTo>
                  <a:lnTo>
                    <a:pt x="6591" y="16201"/>
                  </a:lnTo>
                  <a:lnTo>
                    <a:pt x="6085" y="15442"/>
                  </a:lnTo>
                  <a:lnTo>
                    <a:pt x="5477" y="14589"/>
                  </a:lnTo>
                  <a:lnTo>
                    <a:pt x="4968" y="13548"/>
                  </a:lnTo>
                  <a:lnTo>
                    <a:pt x="4360" y="12316"/>
                  </a:lnTo>
                  <a:lnTo>
                    <a:pt x="3346" y="9758"/>
                  </a:lnTo>
                  <a:lnTo>
                    <a:pt x="2433" y="7011"/>
                  </a:lnTo>
                  <a:lnTo>
                    <a:pt x="1621" y="4452"/>
                  </a:lnTo>
                  <a:lnTo>
                    <a:pt x="1014" y="2179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39" name="Google Shape;769;p51"/>
            <p:cNvGrpSpPr/>
            <p:nvPr/>
          </p:nvGrpSpPr>
          <p:grpSpPr>
            <a:xfrm>
              <a:off x="701275" y="1865862"/>
              <a:ext cx="12701" cy="12701"/>
              <a:chOff x="0" y="0"/>
              <a:chExt cx="12699" cy="12700"/>
            </a:xfrm>
          </p:grpSpPr>
          <p:sp>
            <p:nvSpPr>
              <p:cNvPr id="737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21600" y="10673"/>
                    </a:lnTo>
                    <a:lnTo>
                      <a:pt x="0" y="2160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38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10673"/>
                    </a:lnTo>
                    <a:lnTo>
                      <a:pt x="21600" y="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740" name="Google Shape;771;p51"/>
            <p:cNvSpPr/>
            <p:nvPr/>
          </p:nvSpPr>
          <p:spPr>
            <a:xfrm>
              <a:off x="696550" y="1872200"/>
              <a:ext cx="355651" cy="372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5" y="0"/>
                  </a:moveTo>
                  <a:lnTo>
                    <a:pt x="641" y="62"/>
                  </a:lnTo>
                  <a:lnTo>
                    <a:pt x="320" y="1592"/>
                  </a:lnTo>
                  <a:lnTo>
                    <a:pt x="128" y="3183"/>
                  </a:lnTo>
                  <a:lnTo>
                    <a:pt x="0" y="4712"/>
                  </a:lnTo>
                  <a:lnTo>
                    <a:pt x="64" y="6241"/>
                  </a:lnTo>
                  <a:lnTo>
                    <a:pt x="191" y="7772"/>
                  </a:lnTo>
                  <a:lnTo>
                    <a:pt x="448" y="9240"/>
                  </a:lnTo>
                  <a:lnTo>
                    <a:pt x="897" y="10709"/>
                  </a:lnTo>
                  <a:lnTo>
                    <a:pt x="1411" y="12116"/>
                  </a:lnTo>
                  <a:lnTo>
                    <a:pt x="2051" y="13400"/>
                  </a:lnTo>
                  <a:lnTo>
                    <a:pt x="2435" y="14074"/>
                  </a:lnTo>
                  <a:lnTo>
                    <a:pt x="2883" y="14686"/>
                  </a:lnTo>
                  <a:lnTo>
                    <a:pt x="3333" y="15298"/>
                  </a:lnTo>
                  <a:lnTo>
                    <a:pt x="3846" y="15909"/>
                  </a:lnTo>
                  <a:lnTo>
                    <a:pt x="4358" y="16460"/>
                  </a:lnTo>
                  <a:lnTo>
                    <a:pt x="4871" y="17011"/>
                  </a:lnTo>
                  <a:lnTo>
                    <a:pt x="5512" y="17562"/>
                  </a:lnTo>
                  <a:lnTo>
                    <a:pt x="6152" y="18052"/>
                  </a:lnTo>
                  <a:lnTo>
                    <a:pt x="6795" y="18540"/>
                  </a:lnTo>
                  <a:lnTo>
                    <a:pt x="7499" y="19030"/>
                  </a:lnTo>
                  <a:lnTo>
                    <a:pt x="8267" y="19459"/>
                  </a:lnTo>
                  <a:lnTo>
                    <a:pt x="9037" y="19887"/>
                  </a:lnTo>
                  <a:lnTo>
                    <a:pt x="9871" y="20253"/>
                  </a:lnTo>
                  <a:lnTo>
                    <a:pt x="10704" y="20622"/>
                  </a:lnTo>
                  <a:lnTo>
                    <a:pt x="11025" y="20743"/>
                  </a:lnTo>
                  <a:lnTo>
                    <a:pt x="11025" y="14502"/>
                  </a:lnTo>
                  <a:lnTo>
                    <a:pt x="9614" y="14257"/>
                  </a:lnTo>
                  <a:lnTo>
                    <a:pt x="8204" y="13951"/>
                  </a:lnTo>
                  <a:lnTo>
                    <a:pt x="6795" y="13524"/>
                  </a:lnTo>
                  <a:lnTo>
                    <a:pt x="5512" y="13095"/>
                  </a:lnTo>
                  <a:lnTo>
                    <a:pt x="4294" y="12544"/>
                  </a:lnTo>
                  <a:lnTo>
                    <a:pt x="3781" y="12238"/>
                  </a:lnTo>
                  <a:lnTo>
                    <a:pt x="3333" y="11932"/>
                  </a:lnTo>
                  <a:lnTo>
                    <a:pt x="2883" y="11565"/>
                  </a:lnTo>
                  <a:lnTo>
                    <a:pt x="2499" y="11199"/>
                  </a:lnTo>
                  <a:lnTo>
                    <a:pt x="2179" y="10770"/>
                  </a:lnTo>
                  <a:lnTo>
                    <a:pt x="1986" y="10342"/>
                  </a:lnTo>
                  <a:lnTo>
                    <a:pt x="1602" y="9423"/>
                  </a:lnTo>
                  <a:lnTo>
                    <a:pt x="1281" y="8384"/>
                  </a:lnTo>
                  <a:lnTo>
                    <a:pt x="1025" y="7159"/>
                  </a:lnTo>
                  <a:lnTo>
                    <a:pt x="834" y="5875"/>
                  </a:lnTo>
                  <a:lnTo>
                    <a:pt x="641" y="4467"/>
                  </a:lnTo>
                  <a:lnTo>
                    <a:pt x="577" y="2999"/>
                  </a:lnTo>
                  <a:lnTo>
                    <a:pt x="577" y="1531"/>
                  </a:lnTo>
                  <a:lnTo>
                    <a:pt x="705" y="0"/>
                  </a:lnTo>
                  <a:close/>
                  <a:moveTo>
                    <a:pt x="14934" y="20438"/>
                  </a:moveTo>
                  <a:lnTo>
                    <a:pt x="14934" y="21600"/>
                  </a:lnTo>
                  <a:lnTo>
                    <a:pt x="16665" y="21600"/>
                  </a:lnTo>
                  <a:lnTo>
                    <a:pt x="17434" y="21539"/>
                  </a:lnTo>
                  <a:lnTo>
                    <a:pt x="18140" y="21416"/>
                  </a:lnTo>
                  <a:lnTo>
                    <a:pt x="19549" y="21172"/>
                  </a:lnTo>
                  <a:lnTo>
                    <a:pt x="20255" y="20927"/>
                  </a:lnTo>
                  <a:lnTo>
                    <a:pt x="20959" y="20682"/>
                  </a:lnTo>
                  <a:lnTo>
                    <a:pt x="21600" y="20438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1" name="Google Shape;774;p51"/>
            <p:cNvSpPr/>
            <p:nvPr/>
          </p:nvSpPr>
          <p:spPr>
            <a:xfrm>
              <a:off x="963550" y="2048450"/>
              <a:ext cx="199476" cy="85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370" y="0"/>
                  </a:moveTo>
                  <a:lnTo>
                    <a:pt x="11770" y="537"/>
                  </a:lnTo>
                  <a:lnTo>
                    <a:pt x="11086" y="1067"/>
                  </a:lnTo>
                  <a:lnTo>
                    <a:pt x="10401" y="1333"/>
                  </a:lnTo>
                  <a:lnTo>
                    <a:pt x="9830" y="2135"/>
                  </a:lnTo>
                  <a:lnTo>
                    <a:pt x="9486" y="2937"/>
                  </a:lnTo>
                  <a:lnTo>
                    <a:pt x="8571" y="4800"/>
                  </a:lnTo>
                  <a:lnTo>
                    <a:pt x="7656" y="6398"/>
                  </a:lnTo>
                  <a:lnTo>
                    <a:pt x="6630" y="7731"/>
                  </a:lnTo>
                  <a:lnTo>
                    <a:pt x="5601" y="8533"/>
                  </a:lnTo>
                  <a:lnTo>
                    <a:pt x="915" y="6133"/>
                  </a:lnTo>
                  <a:lnTo>
                    <a:pt x="0" y="16800"/>
                  </a:lnTo>
                  <a:lnTo>
                    <a:pt x="6857" y="18928"/>
                  </a:lnTo>
                  <a:lnTo>
                    <a:pt x="7428" y="19731"/>
                  </a:lnTo>
                  <a:lnTo>
                    <a:pt x="8113" y="20261"/>
                  </a:lnTo>
                  <a:lnTo>
                    <a:pt x="8801" y="20798"/>
                  </a:lnTo>
                  <a:lnTo>
                    <a:pt x="9486" y="21328"/>
                  </a:lnTo>
                  <a:lnTo>
                    <a:pt x="11657" y="21328"/>
                  </a:lnTo>
                  <a:lnTo>
                    <a:pt x="15541" y="21600"/>
                  </a:lnTo>
                  <a:lnTo>
                    <a:pt x="17599" y="21328"/>
                  </a:lnTo>
                  <a:lnTo>
                    <a:pt x="19312" y="21063"/>
                  </a:lnTo>
                  <a:lnTo>
                    <a:pt x="20685" y="20798"/>
                  </a:lnTo>
                  <a:lnTo>
                    <a:pt x="21142" y="20261"/>
                  </a:lnTo>
                  <a:lnTo>
                    <a:pt x="21370" y="19996"/>
                  </a:lnTo>
                  <a:lnTo>
                    <a:pt x="21484" y="19465"/>
                  </a:lnTo>
                  <a:lnTo>
                    <a:pt x="21600" y="18398"/>
                  </a:lnTo>
                  <a:lnTo>
                    <a:pt x="21484" y="15998"/>
                  </a:lnTo>
                  <a:lnTo>
                    <a:pt x="21142" y="12796"/>
                  </a:lnTo>
                  <a:lnTo>
                    <a:pt x="20685" y="9600"/>
                  </a:lnTo>
                  <a:lnTo>
                    <a:pt x="19770" y="3467"/>
                  </a:lnTo>
                  <a:lnTo>
                    <a:pt x="19312" y="802"/>
                  </a:lnTo>
                  <a:lnTo>
                    <a:pt x="18056" y="265"/>
                  </a:lnTo>
                  <a:lnTo>
                    <a:pt x="16684" y="265"/>
                  </a:lnTo>
                  <a:lnTo>
                    <a:pt x="15084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2" name="Google Shape;776;p51"/>
            <p:cNvSpPr/>
            <p:nvPr/>
          </p:nvSpPr>
          <p:spPr>
            <a:xfrm>
              <a:off x="706049" y="1711800"/>
              <a:ext cx="287051" cy="42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274" y="0"/>
                  </a:moveTo>
                  <a:lnTo>
                    <a:pt x="5559" y="271"/>
                  </a:lnTo>
                  <a:lnTo>
                    <a:pt x="4923" y="543"/>
                  </a:lnTo>
                  <a:lnTo>
                    <a:pt x="4287" y="868"/>
                  </a:lnTo>
                  <a:lnTo>
                    <a:pt x="3732" y="1248"/>
                  </a:lnTo>
                  <a:lnTo>
                    <a:pt x="3256" y="1682"/>
                  </a:lnTo>
                  <a:lnTo>
                    <a:pt x="2779" y="2116"/>
                  </a:lnTo>
                  <a:lnTo>
                    <a:pt x="2303" y="2605"/>
                  </a:lnTo>
                  <a:lnTo>
                    <a:pt x="1906" y="3147"/>
                  </a:lnTo>
                  <a:lnTo>
                    <a:pt x="1588" y="3690"/>
                  </a:lnTo>
                  <a:lnTo>
                    <a:pt x="1270" y="4288"/>
                  </a:lnTo>
                  <a:lnTo>
                    <a:pt x="794" y="5481"/>
                  </a:lnTo>
                  <a:lnTo>
                    <a:pt x="397" y="6784"/>
                  </a:lnTo>
                  <a:lnTo>
                    <a:pt x="158" y="8087"/>
                  </a:lnTo>
                  <a:lnTo>
                    <a:pt x="0" y="9443"/>
                  </a:lnTo>
                  <a:lnTo>
                    <a:pt x="0" y="10799"/>
                  </a:lnTo>
                  <a:lnTo>
                    <a:pt x="79" y="12103"/>
                  </a:lnTo>
                  <a:lnTo>
                    <a:pt x="318" y="13351"/>
                  </a:lnTo>
                  <a:lnTo>
                    <a:pt x="555" y="14544"/>
                  </a:lnTo>
                  <a:lnTo>
                    <a:pt x="873" y="15631"/>
                  </a:lnTo>
                  <a:lnTo>
                    <a:pt x="1270" y="16607"/>
                  </a:lnTo>
                  <a:lnTo>
                    <a:pt x="1746" y="17422"/>
                  </a:lnTo>
                  <a:lnTo>
                    <a:pt x="1985" y="17801"/>
                  </a:lnTo>
                  <a:lnTo>
                    <a:pt x="2303" y="18126"/>
                  </a:lnTo>
                  <a:lnTo>
                    <a:pt x="2779" y="18453"/>
                  </a:lnTo>
                  <a:lnTo>
                    <a:pt x="3256" y="18724"/>
                  </a:lnTo>
                  <a:lnTo>
                    <a:pt x="3811" y="18995"/>
                  </a:lnTo>
                  <a:lnTo>
                    <a:pt x="4368" y="19267"/>
                  </a:lnTo>
                  <a:lnTo>
                    <a:pt x="5717" y="19755"/>
                  </a:lnTo>
                  <a:lnTo>
                    <a:pt x="7147" y="20134"/>
                  </a:lnTo>
                  <a:lnTo>
                    <a:pt x="8734" y="20461"/>
                  </a:lnTo>
                  <a:lnTo>
                    <a:pt x="10403" y="20732"/>
                  </a:lnTo>
                  <a:lnTo>
                    <a:pt x="11991" y="21003"/>
                  </a:lnTo>
                  <a:lnTo>
                    <a:pt x="13659" y="21165"/>
                  </a:lnTo>
                  <a:lnTo>
                    <a:pt x="15168" y="21329"/>
                  </a:lnTo>
                  <a:lnTo>
                    <a:pt x="17868" y="21492"/>
                  </a:lnTo>
                  <a:lnTo>
                    <a:pt x="19773" y="21600"/>
                  </a:lnTo>
                  <a:lnTo>
                    <a:pt x="20488" y="21600"/>
                  </a:lnTo>
                  <a:lnTo>
                    <a:pt x="21600" y="18289"/>
                  </a:lnTo>
                  <a:lnTo>
                    <a:pt x="19933" y="18018"/>
                  </a:lnTo>
                  <a:lnTo>
                    <a:pt x="18265" y="17693"/>
                  </a:lnTo>
                  <a:lnTo>
                    <a:pt x="16359" y="17258"/>
                  </a:lnTo>
                  <a:lnTo>
                    <a:pt x="14293" y="16770"/>
                  </a:lnTo>
                  <a:lnTo>
                    <a:pt x="12388" y="16227"/>
                  </a:lnTo>
                  <a:lnTo>
                    <a:pt x="11594" y="15902"/>
                  </a:lnTo>
                  <a:lnTo>
                    <a:pt x="10879" y="15631"/>
                  </a:lnTo>
                  <a:lnTo>
                    <a:pt x="10324" y="15358"/>
                  </a:lnTo>
                  <a:lnTo>
                    <a:pt x="10006" y="15087"/>
                  </a:lnTo>
                  <a:lnTo>
                    <a:pt x="9688" y="14762"/>
                  </a:lnTo>
                  <a:lnTo>
                    <a:pt x="9528" y="14382"/>
                  </a:lnTo>
                  <a:lnTo>
                    <a:pt x="9370" y="14002"/>
                  </a:lnTo>
                  <a:lnTo>
                    <a:pt x="9212" y="13567"/>
                  </a:lnTo>
                  <a:lnTo>
                    <a:pt x="9052" y="12592"/>
                  </a:lnTo>
                  <a:lnTo>
                    <a:pt x="8973" y="11505"/>
                  </a:lnTo>
                  <a:lnTo>
                    <a:pt x="8973" y="10420"/>
                  </a:lnTo>
                  <a:lnTo>
                    <a:pt x="9052" y="9280"/>
                  </a:lnTo>
                  <a:lnTo>
                    <a:pt x="9291" y="7218"/>
                  </a:lnTo>
                  <a:lnTo>
                    <a:pt x="9370" y="6240"/>
                  </a:lnTo>
                  <a:lnTo>
                    <a:pt x="9370" y="5319"/>
                  </a:lnTo>
                  <a:lnTo>
                    <a:pt x="9212" y="4342"/>
                  </a:lnTo>
                  <a:lnTo>
                    <a:pt x="8894" y="3419"/>
                  </a:lnTo>
                  <a:lnTo>
                    <a:pt x="8417" y="2497"/>
                  </a:lnTo>
                  <a:lnTo>
                    <a:pt x="7862" y="1628"/>
                  </a:lnTo>
                  <a:lnTo>
                    <a:pt x="7147" y="814"/>
                  </a:lnTo>
                  <a:lnTo>
                    <a:pt x="6274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3" name="Google Shape;778;p51"/>
            <p:cNvSpPr/>
            <p:nvPr/>
          </p:nvSpPr>
          <p:spPr>
            <a:xfrm>
              <a:off x="878074" y="2101225"/>
              <a:ext cx="1977752" cy="137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703" y="21600"/>
                  </a:lnTo>
                  <a:lnTo>
                    <a:pt x="703" y="1934"/>
                  </a:lnTo>
                  <a:lnTo>
                    <a:pt x="8725" y="1934"/>
                  </a:lnTo>
                  <a:lnTo>
                    <a:pt x="8725" y="21600"/>
                  </a:lnTo>
                  <a:lnTo>
                    <a:pt x="9428" y="21600"/>
                  </a:lnTo>
                  <a:lnTo>
                    <a:pt x="9428" y="1934"/>
                  </a:lnTo>
                  <a:lnTo>
                    <a:pt x="12160" y="1934"/>
                  </a:lnTo>
                  <a:lnTo>
                    <a:pt x="12160" y="21600"/>
                  </a:lnTo>
                  <a:lnTo>
                    <a:pt x="12875" y="21600"/>
                  </a:lnTo>
                  <a:lnTo>
                    <a:pt x="12875" y="1934"/>
                  </a:lnTo>
                  <a:lnTo>
                    <a:pt x="20885" y="1934"/>
                  </a:lnTo>
                  <a:lnTo>
                    <a:pt x="20885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4" name="Google Shape;780;p51"/>
            <p:cNvSpPr/>
            <p:nvPr/>
          </p:nvSpPr>
          <p:spPr>
            <a:xfrm>
              <a:off x="1676974" y="2101225"/>
              <a:ext cx="995201" cy="137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34"/>
                  </a:moveTo>
                  <a:lnTo>
                    <a:pt x="0" y="21600"/>
                  </a:lnTo>
                  <a:lnTo>
                    <a:pt x="1397" y="21600"/>
                  </a:lnTo>
                  <a:lnTo>
                    <a:pt x="1397" y="1934"/>
                  </a:lnTo>
                  <a:close/>
                  <a:moveTo>
                    <a:pt x="6826" y="0"/>
                  </a:moveTo>
                  <a:lnTo>
                    <a:pt x="6826" y="21600"/>
                  </a:lnTo>
                  <a:lnTo>
                    <a:pt x="8246" y="21600"/>
                  </a:lnTo>
                  <a:lnTo>
                    <a:pt x="8246" y="1934"/>
                  </a:lnTo>
                  <a:lnTo>
                    <a:pt x="21600" y="1934"/>
                  </a:lnTo>
                  <a:lnTo>
                    <a:pt x="21600" y="562"/>
                  </a:lnTo>
                  <a:lnTo>
                    <a:pt x="21554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5" name="Google Shape;782;p51"/>
            <p:cNvSpPr/>
            <p:nvPr/>
          </p:nvSpPr>
          <p:spPr>
            <a:xfrm>
              <a:off x="878074" y="2101225"/>
              <a:ext cx="1113402" cy="137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249" y="21600"/>
                  </a:lnTo>
                  <a:lnTo>
                    <a:pt x="1249" y="1934"/>
                  </a:lnTo>
                  <a:lnTo>
                    <a:pt x="21600" y="193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1E2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6" name="Google Shape;784;p51"/>
            <p:cNvSpPr/>
            <p:nvPr/>
          </p:nvSpPr>
          <p:spPr>
            <a:xfrm>
              <a:off x="1561950" y="1959800"/>
              <a:ext cx="140351" cy="84426"/>
            </a:xfrm>
            <a:prstGeom prst="rect">
              <a:avLst/>
            </a:pr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7" name="Google Shape;786;p51"/>
            <p:cNvSpPr/>
            <p:nvPr/>
          </p:nvSpPr>
          <p:spPr>
            <a:xfrm>
              <a:off x="1589374" y="1837375"/>
              <a:ext cx="145651" cy="22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97" y="0"/>
                  </a:moveTo>
                  <a:lnTo>
                    <a:pt x="0" y="21600"/>
                  </a:lnTo>
                  <a:lnTo>
                    <a:pt x="1674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8" name="Google Shape;788;p51"/>
            <p:cNvSpPr/>
            <p:nvPr/>
          </p:nvSpPr>
          <p:spPr>
            <a:xfrm>
              <a:off x="1618925" y="1837375"/>
              <a:ext cx="116101" cy="123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95" y="0"/>
                  </a:moveTo>
                  <a:lnTo>
                    <a:pt x="0" y="2773"/>
                  </a:lnTo>
                  <a:lnTo>
                    <a:pt x="16493" y="2773"/>
                  </a:lnTo>
                  <a:lnTo>
                    <a:pt x="13772" y="21416"/>
                  </a:lnTo>
                  <a:lnTo>
                    <a:pt x="18456" y="21416"/>
                  </a:lnTo>
                  <a:lnTo>
                    <a:pt x="21600" y="0"/>
                  </a:lnTo>
                  <a:close/>
                  <a:moveTo>
                    <a:pt x="13744" y="21416"/>
                  </a:moveTo>
                  <a:lnTo>
                    <a:pt x="13744" y="21600"/>
                  </a:lnTo>
                  <a:lnTo>
                    <a:pt x="13772" y="21416"/>
                  </a:lnTo>
                  <a:close/>
                </a:path>
              </a:pathLst>
            </a:custGeom>
            <a:solidFill>
              <a:srgbClr val="B2CF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9" name="Google Shape;790;p51"/>
            <p:cNvSpPr/>
            <p:nvPr/>
          </p:nvSpPr>
          <p:spPr>
            <a:xfrm>
              <a:off x="1561950" y="1853225"/>
              <a:ext cx="145626" cy="227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95" y="0"/>
                  </a:moveTo>
                  <a:lnTo>
                    <a:pt x="0" y="21600"/>
                  </a:lnTo>
                  <a:lnTo>
                    <a:pt x="1690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0" name="Google Shape;792;p51"/>
            <p:cNvSpPr/>
            <p:nvPr/>
          </p:nvSpPr>
          <p:spPr>
            <a:xfrm>
              <a:off x="1574600" y="1853225"/>
              <a:ext cx="132976" cy="140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086" y="0"/>
                  </a:moveTo>
                  <a:lnTo>
                    <a:pt x="686" y="16402"/>
                  </a:lnTo>
                  <a:lnTo>
                    <a:pt x="857" y="16402"/>
                  </a:lnTo>
                  <a:lnTo>
                    <a:pt x="686" y="16729"/>
                  </a:lnTo>
                  <a:lnTo>
                    <a:pt x="0" y="21600"/>
                  </a:lnTo>
                  <a:lnTo>
                    <a:pt x="16975" y="21600"/>
                  </a:lnTo>
                  <a:lnTo>
                    <a:pt x="19200" y="1656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3E3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1" name="Google Shape;794;p51"/>
            <p:cNvSpPr/>
            <p:nvPr/>
          </p:nvSpPr>
          <p:spPr>
            <a:xfrm>
              <a:off x="1541899" y="1959800"/>
              <a:ext cx="198401" cy="141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17" y="0"/>
                  </a:moveTo>
                  <a:lnTo>
                    <a:pt x="0" y="21600"/>
                  </a:lnTo>
                  <a:lnTo>
                    <a:pt x="21486" y="21600"/>
                  </a:lnTo>
                  <a:lnTo>
                    <a:pt x="21600" y="20634"/>
                  </a:lnTo>
                  <a:lnTo>
                    <a:pt x="21371" y="18213"/>
                  </a:lnTo>
                  <a:lnTo>
                    <a:pt x="20680" y="10802"/>
                  </a:lnTo>
                  <a:lnTo>
                    <a:pt x="19531" y="0"/>
                  </a:lnTo>
                  <a:lnTo>
                    <a:pt x="16429" y="0"/>
                  </a:lnTo>
                  <a:lnTo>
                    <a:pt x="14937" y="5158"/>
                  </a:lnTo>
                  <a:lnTo>
                    <a:pt x="2526" y="5158"/>
                  </a:lnTo>
                  <a:lnTo>
                    <a:pt x="4134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2" name="Google Shape;796;p51"/>
            <p:cNvSpPr/>
            <p:nvPr/>
          </p:nvSpPr>
          <p:spPr>
            <a:xfrm>
              <a:off x="1503900" y="1959800"/>
              <a:ext cx="206851" cy="141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950" y="0"/>
                  </a:moveTo>
                  <a:lnTo>
                    <a:pt x="0" y="21600"/>
                  </a:lnTo>
                  <a:lnTo>
                    <a:pt x="15648" y="21600"/>
                  </a:lnTo>
                  <a:lnTo>
                    <a:pt x="21600" y="0"/>
                  </a:lnTo>
                  <a:lnTo>
                    <a:pt x="19726" y="0"/>
                  </a:lnTo>
                  <a:lnTo>
                    <a:pt x="18295" y="5158"/>
                  </a:lnTo>
                  <a:lnTo>
                    <a:pt x="6391" y="5158"/>
                  </a:lnTo>
                  <a:lnTo>
                    <a:pt x="7934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3" name="Google Shape;798;p51"/>
            <p:cNvSpPr/>
            <p:nvPr/>
          </p:nvSpPr>
          <p:spPr>
            <a:xfrm>
              <a:off x="1503900" y="1959800"/>
              <a:ext cx="206851" cy="141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950" y="0"/>
                  </a:moveTo>
                  <a:lnTo>
                    <a:pt x="0" y="21600"/>
                  </a:lnTo>
                  <a:lnTo>
                    <a:pt x="15648" y="21600"/>
                  </a:lnTo>
                  <a:lnTo>
                    <a:pt x="21600" y="0"/>
                  </a:lnTo>
                  <a:lnTo>
                    <a:pt x="19726" y="0"/>
                  </a:lnTo>
                  <a:lnTo>
                    <a:pt x="19726" y="160"/>
                  </a:lnTo>
                  <a:lnTo>
                    <a:pt x="18295" y="5158"/>
                  </a:lnTo>
                  <a:lnTo>
                    <a:pt x="6391" y="5158"/>
                  </a:lnTo>
                  <a:lnTo>
                    <a:pt x="7934" y="0"/>
                  </a:lnTo>
                  <a:close/>
                </a:path>
              </a:pathLst>
            </a:custGeom>
            <a:solidFill>
              <a:srgbClr val="6870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4" name="Google Shape;800;p51"/>
            <p:cNvSpPr/>
            <p:nvPr/>
          </p:nvSpPr>
          <p:spPr>
            <a:xfrm>
              <a:off x="1810999" y="2055850"/>
              <a:ext cx="282851" cy="4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10" y="0"/>
                  </a:moveTo>
                  <a:lnTo>
                    <a:pt x="888" y="500"/>
                  </a:lnTo>
                  <a:lnTo>
                    <a:pt x="645" y="1500"/>
                  </a:lnTo>
                  <a:lnTo>
                    <a:pt x="485" y="2511"/>
                  </a:lnTo>
                  <a:lnTo>
                    <a:pt x="242" y="3511"/>
                  </a:lnTo>
                  <a:lnTo>
                    <a:pt x="162" y="5522"/>
                  </a:lnTo>
                  <a:lnTo>
                    <a:pt x="82" y="7033"/>
                  </a:lnTo>
                  <a:lnTo>
                    <a:pt x="0" y="904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7033"/>
                  </a:lnTo>
                  <a:lnTo>
                    <a:pt x="21520" y="5522"/>
                  </a:lnTo>
                  <a:lnTo>
                    <a:pt x="21358" y="3511"/>
                  </a:lnTo>
                  <a:lnTo>
                    <a:pt x="21197" y="2511"/>
                  </a:lnTo>
                  <a:lnTo>
                    <a:pt x="20955" y="1500"/>
                  </a:lnTo>
                  <a:lnTo>
                    <a:pt x="20712" y="500"/>
                  </a:lnTo>
                  <a:lnTo>
                    <a:pt x="20472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5" name="Google Shape;802;p51"/>
            <p:cNvSpPr/>
            <p:nvPr/>
          </p:nvSpPr>
          <p:spPr>
            <a:xfrm>
              <a:off x="1810999" y="2055850"/>
              <a:ext cx="180476" cy="4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7" y="0"/>
                  </a:moveTo>
                  <a:lnTo>
                    <a:pt x="1391" y="500"/>
                  </a:lnTo>
                  <a:lnTo>
                    <a:pt x="1011" y="1500"/>
                  </a:lnTo>
                  <a:lnTo>
                    <a:pt x="760" y="2511"/>
                  </a:lnTo>
                  <a:lnTo>
                    <a:pt x="380" y="3511"/>
                  </a:lnTo>
                  <a:lnTo>
                    <a:pt x="254" y="5522"/>
                  </a:lnTo>
                  <a:lnTo>
                    <a:pt x="129" y="7033"/>
                  </a:lnTo>
                  <a:lnTo>
                    <a:pt x="0" y="904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9045"/>
                  </a:lnTo>
                  <a:lnTo>
                    <a:pt x="21474" y="7033"/>
                  </a:lnTo>
                  <a:lnTo>
                    <a:pt x="21349" y="5522"/>
                  </a:lnTo>
                  <a:lnTo>
                    <a:pt x="21094" y="3511"/>
                  </a:lnTo>
                  <a:lnTo>
                    <a:pt x="20589" y="1500"/>
                  </a:lnTo>
                  <a:lnTo>
                    <a:pt x="20212" y="500"/>
                  </a:lnTo>
                  <a:lnTo>
                    <a:pt x="19706" y="0"/>
                  </a:lnTo>
                  <a:close/>
                </a:path>
              </a:pathLst>
            </a:custGeom>
            <a:solidFill>
              <a:srgbClr val="6870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6" name="Google Shape;804;p51"/>
            <p:cNvSpPr/>
            <p:nvPr/>
          </p:nvSpPr>
          <p:spPr>
            <a:xfrm>
              <a:off x="2553975" y="1456400"/>
              <a:ext cx="45401" cy="4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580" y="1000"/>
                  </a:moveTo>
                  <a:lnTo>
                    <a:pt x="18579" y="1511"/>
                  </a:lnTo>
                  <a:lnTo>
                    <a:pt x="19590" y="2011"/>
                  </a:lnTo>
                  <a:lnTo>
                    <a:pt x="20089" y="3011"/>
                  </a:lnTo>
                  <a:lnTo>
                    <a:pt x="20589" y="4022"/>
                  </a:lnTo>
                  <a:lnTo>
                    <a:pt x="20589" y="17578"/>
                  </a:lnTo>
                  <a:lnTo>
                    <a:pt x="20089" y="18589"/>
                  </a:lnTo>
                  <a:lnTo>
                    <a:pt x="19590" y="19589"/>
                  </a:lnTo>
                  <a:lnTo>
                    <a:pt x="18579" y="20089"/>
                  </a:lnTo>
                  <a:lnTo>
                    <a:pt x="17580" y="20600"/>
                  </a:lnTo>
                  <a:lnTo>
                    <a:pt x="4020" y="20600"/>
                  </a:lnTo>
                  <a:lnTo>
                    <a:pt x="3021" y="20089"/>
                  </a:lnTo>
                  <a:lnTo>
                    <a:pt x="2010" y="19589"/>
                  </a:lnTo>
                  <a:lnTo>
                    <a:pt x="1511" y="18589"/>
                  </a:lnTo>
                  <a:lnTo>
                    <a:pt x="1011" y="17578"/>
                  </a:lnTo>
                  <a:lnTo>
                    <a:pt x="1011" y="4022"/>
                  </a:lnTo>
                  <a:lnTo>
                    <a:pt x="1511" y="3011"/>
                  </a:lnTo>
                  <a:lnTo>
                    <a:pt x="2010" y="2011"/>
                  </a:lnTo>
                  <a:lnTo>
                    <a:pt x="3021" y="1511"/>
                  </a:lnTo>
                  <a:lnTo>
                    <a:pt x="4020" y="1000"/>
                  </a:lnTo>
                  <a:close/>
                  <a:moveTo>
                    <a:pt x="4020" y="0"/>
                  </a:moveTo>
                  <a:lnTo>
                    <a:pt x="2510" y="500"/>
                  </a:lnTo>
                  <a:lnTo>
                    <a:pt x="1511" y="1511"/>
                  </a:lnTo>
                  <a:lnTo>
                    <a:pt x="511" y="2511"/>
                  </a:lnTo>
                  <a:lnTo>
                    <a:pt x="0" y="4022"/>
                  </a:lnTo>
                  <a:lnTo>
                    <a:pt x="0" y="17578"/>
                  </a:lnTo>
                  <a:lnTo>
                    <a:pt x="511" y="19089"/>
                  </a:lnTo>
                  <a:lnTo>
                    <a:pt x="1511" y="20089"/>
                  </a:lnTo>
                  <a:lnTo>
                    <a:pt x="2510" y="21100"/>
                  </a:lnTo>
                  <a:lnTo>
                    <a:pt x="4020" y="21600"/>
                  </a:lnTo>
                  <a:lnTo>
                    <a:pt x="17580" y="21600"/>
                  </a:lnTo>
                  <a:lnTo>
                    <a:pt x="19078" y="21100"/>
                  </a:lnTo>
                  <a:lnTo>
                    <a:pt x="21089" y="19089"/>
                  </a:lnTo>
                  <a:lnTo>
                    <a:pt x="21600" y="17578"/>
                  </a:lnTo>
                  <a:lnTo>
                    <a:pt x="21600" y="4022"/>
                  </a:lnTo>
                  <a:lnTo>
                    <a:pt x="21089" y="2511"/>
                  </a:lnTo>
                  <a:lnTo>
                    <a:pt x="19078" y="500"/>
                  </a:lnTo>
                  <a:lnTo>
                    <a:pt x="1758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7" name="Google Shape;805;p51"/>
            <p:cNvSpPr/>
            <p:nvPr/>
          </p:nvSpPr>
          <p:spPr>
            <a:xfrm>
              <a:off x="2414675" y="1787774"/>
              <a:ext cx="166751" cy="163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9" y="0"/>
                  </a:moveTo>
                  <a:lnTo>
                    <a:pt x="819" y="1393"/>
                  </a:lnTo>
                  <a:lnTo>
                    <a:pt x="272" y="4599"/>
                  </a:lnTo>
                  <a:lnTo>
                    <a:pt x="0" y="6272"/>
                  </a:lnTo>
                  <a:lnTo>
                    <a:pt x="0" y="9617"/>
                  </a:lnTo>
                  <a:lnTo>
                    <a:pt x="272" y="10036"/>
                  </a:lnTo>
                  <a:lnTo>
                    <a:pt x="819" y="10452"/>
                  </a:lnTo>
                  <a:lnTo>
                    <a:pt x="2050" y="11148"/>
                  </a:lnTo>
                  <a:lnTo>
                    <a:pt x="5058" y="12264"/>
                  </a:lnTo>
                  <a:lnTo>
                    <a:pt x="8067" y="13241"/>
                  </a:lnTo>
                  <a:lnTo>
                    <a:pt x="9297" y="13519"/>
                  </a:lnTo>
                  <a:lnTo>
                    <a:pt x="10936" y="12822"/>
                  </a:lnTo>
                  <a:lnTo>
                    <a:pt x="16130" y="21600"/>
                  </a:lnTo>
                  <a:lnTo>
                    <a:pt x="21600" y="17698"/>
                  </a:lnTo>
                  <a:lnTo>
                    <a:pt x="15858" y="9059"/>
                  </a:lnTo>
                  <a:lnTo>
                    <a:pt x="15583" y="6692"/>
                  </a:lnTo>
                  <a:lnTo>
                    <a:pt x="15311" y="5018"/>
                  </a:lnTo>
                  <a:lnTo>
                    <a:pt x="15039" y="4460"/>
                  </a:lnTo>
                  <a:lnTo>
                    <a:pt x="14900" y="4183"/>
                  </a:lnTo>
                  <a:lnTo>
                    <a:pt x="12578" y="3344"/>
                  </a:lnTo>
                  <a:lnTo>
                    <a:pt x="7792" y="1951"/>
                  </a:lnTo>
                  <a:lnTo>
                    <a:pt x="959" y="0"/>
                  </a:lnTo>
                  <a:close/>
                </a:path>
              </a:pathLst>
            </a:custGeom>
            <a:solidFill>
              <a:srgbClr val="E4897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8" name="Google Shape;807;p51"/>
            <p:cNvSpPr/>
            <p:nvPr/>
          </p:nvSpPr>
          <p:spPr>
            <a:xfrm>
              <a:off x="2510725" y="1739225"/>
              <a:ext cx="344026" cy="36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22" y="0"/>
                  </a:moveTo>
                  <a:lnTo>
                    <a:pt x="17161" y="2015"/>
                  </a:lnTo>
                  <a:lnTo>
                    <a:pt x="16102" y="4031"/>
                  </a:lnTo>
                  <a:lnTo>
                    <a:pt x="14775" y="6361"/>
                  </a:lnTo>
                  <a:lnTo>
                    <a:pt x="13319" y="8753"/>
                  </a:lnTo>
                  <a:lnTo>
                    <a:pt x="12523" y="9824"/>
                  </a:lnTo>
                  <a:lnTo>
                    <a:pt x="11860" y="10831"/>
                  </a:lnTo>
                  <a:lnTo>
                    <a:pt x="11132" y="11713"/>
                  </a:lnTo>
                  <a:lnTo>
                    <a:pt x="10468" y="12407"/>
                  </a:lnTo>
                  <a:lnTo>
                    <a:pt x="9939" y="12847"/>
                  </a:lnTo>
                  <a:lnTo>
                    <a:pt x="9674" y="12973"/>
                  </a:lnTo>
                  <a:lnTo>
                    <a:pt x="9409" y="13099"/>
                  </a:lnTo>
                  <a:lnTo>
                    <a:pt x="8945" y="13099"/>
                  </a:lnTo>
                  <a:lnTo>
                    <a:pt x="8415" y="13036"/>
                  </a:lnTo>
                  <a:lnTo>
                    <a:pt x="7950" y="12909"/>
                  </a:lnTo>
                  <a:lnTo>
                    <a:pt x="7487" y="12657"/>
                  </a:lnTo>
                  <a:lnTo>
                    <a:pt x="7023" y="12342"/>
                  </a:lnTo>
                  <a:lnTo>
                    <a:pt x="6560" y="12028"/>
                  </a:lnTo>
                  <a:lnTo>
                    <a:pt x="5698" y="11273"/>
                  </a:lnTo>
                  <a:lnTo>
                    <a:pt x="4970" y="10454"/>
                  </a:lnTo>
                  <a:lnTo>
                    <a:pt x="4439" y="9762"/>
                  </a:lnTo>
                  <a:lnTo>
                    <a:pt x="3908" y="9068"/>
                  </a:lnTo>
                  <a:lnTo>
                    <a:pt x="0" y="11336"/>
                  </a:lnTo>
                  <a:lnTo>
                    <a:pt x="662" y="12909"/>
                  </a:lnTo>
                  <a:lnTo>
                    <a:pt x="1391" y="14547"/>
                  </a:lnTo>
                  <a:lnTo>
                    <a:pt x="1855" y="15491"/>
                  </a:lnTo>
                  <a:lnTo>
                    <a:pt x="2384" y="16436"/>
                  </a:lnTo>
                  <a:lnTo>
                    <a:pt x="2915" y="17381"/>
                  </a:lnTo>
                  <a:lnTo>
                    <a:pt x="3511" y="18326"/>
                  </a:lnTo>
                  <a:lnTo>
                    <a:pt x="4174" y="19207"/>
                  </a:lnTo>
                  <a:lnTo>
                    <a:pt x="4902" y="19962"/>
                  </a:lnTo>
                  <a:lnTo>
                    <a:pt x="5632" y="20656"/>
                  </a:lnTo>
                  <a:lnTo>
                    <a:pt x="6029" y="20908"/>
                  </a:lnTo>
                  <a:lnTo>
                    <a:pt x="6426" y="21158"/>
                  </a:lnTo>
                  <a:lnTo>
                    <a:pt x="6825" y="21348"/>
                  </a:lnTo>
                  <a:lnTo>
                    <a:pt x="7222" y="21473"/>
                  </a:lnTo>
                  <a:lnTo>
                    <a:pt x="7619" y="21537"/>
                  </a:lnTo>
                  <a:lnTo>
                    <a:pt x="8084" y="21600"/>
                  </a:lnTo>
                  <a:lnTo>
                    <a:pt x="8481" y="21537"/>
                  </a:lnTo>
                  <a:lnTo>
                    <a:pt x="8945" y="21473"/>
                  </a:lnTo>
                  <a:lnTo>
                    <a:pt x="9474" y="21285"/>
                  </a:lnTo>
                  <a:lnTo>
                    <a:pt x="9939" y="21096"/>
                  </a:lnTo>
                  <a:lnTo>
                    <a:pt x="10999" y="20529"/>
                  </a:lnTo>
                  <a:lnTo>
                    <a:pt x="12060" y="19837"/>
                  </a:lnTo>
                  <a:lnTo>
                    <a:pt x="13185" y="18955"/>
                  </a:lnTo>
                  <a:lnTo>
                    <a:pt x="14312" y="18011"/>
                  </a:lnTo>
                  <a:lnTo>
                    <a:pt x="15439" y="17003"/>
                  </a:lnTo>
                  <a:lnTo>
                    <a:pt x="16499" y="15933"/>
                  </a:lnTo>
                  <a:lnTo>
                    <a:pt x="18486" y="13855"/>
                  </a:lnTo>
                  <a:lnTo>
                    <a:pt x="20143" y="12028"/>
                  </a:lnTo>
                  <a:lnTo>
                    <a:pt x="21600" y="10264"/>
                  </a:lnTo>
                  <a:lnTo>
                    <a:pt x="21600" y="8943"/>
                  </a:lnTo>
                  <a:lnTo>
                    <a:pt x="21468" y="7557"/>
                  </a:lnTo>
                  <a:lnTo>
                    <a:pt x="21203" y="6171"/>
                  </a:lnTo>
                  <a:lnTo>
                    <a:pt x="20872" y="4850"/>
                  </a:lnTo>
                  <a:lnTo>
                    <a:pt x="20341" y="3591"/>
                  </a:lnTo>
                  <a:lnTo>
                    <a:pt x="19745" y="2330"/>
                  </a:lnTo>
                  <a:lnTo>
                    <a:pt x="19016" y="1134"/>
                  </a:lnTo>
                  <a:lnTo>
                    <a:pt x="1822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59" name="Google Shape;809;p51"/>
            <p:cNvSpPr/>
            <p:nvPr/>
          </p:nvSpPr>
          <p:spPr>
            <a:xfrm>
              <a:off x="2549749" y="1942925"/>
              <a:ext cx="119276" cy="158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233" y="0"/>
                  </a:moveTo>
                  <a:lnTo>
                    <a:pt x="6691" y="4752"/>
                  </a:lnTo>
                  <a:lnTo>
                    <a:pt x="3441" y="7488"/>
                  </a:lnTo>
                  <a:lnTo>
                    <a:pt x="0" y="10223"/>
                  </a:lnTo>
                  <a:lnTo>
                    <a:pt x="1720" y="12383"/>
                  </a:lnTo>
                  <a:lnTo>
                    <a:pt x="3441" y="14399"/>
                  </a:lnTo>
                  <a:lnTo>
                    <a:pt x="5351" y="16272"/>
                  </a:lnTo>
                  <a:lnTo>
                    <a:pt x="7266" y="18001"/>
                  </a:lnTo>
                  <a:lnTo>
                    <a:pt x="9367" y="19441"/>
                  </a:lnTo>
                  <a:lnTo>
                    <a:pt x="10513" y="20017"/>
                  </a:lnTo>
                  <a:lnTo>
                    <a:pt x="11662" y="20590"/>
                  </a:lnTo>
                  <a:lnTo>
                    <a:pt x="12808" y="21023"/>
                  </a:lnTo>
                  <a:lnTo>
                    <a:pt x="13953" y="21310"/>
                  </a:lnTo>
                  <a:lnTo>
                    <a:pt x="15099" y="21457"/>
                  </a:lnTo>
                  <a:lnTo>
                    <a:pt x="16249" y="21600"/>
                  </a:lnTo>
                  <a:lnTo>
                    <a:pt x="17394" y="21457"/>
                  </a:lnTo>
                  <a:lnTo>
                    <a:pt x="18734" y="21310"/>
                  </a:lnTo>
                  <a:lnTo>
                    <a:pt x="20260" y="20880"/>
                  </a:lnTo>
                  <a:lnTo>
                    <a:pt x="21600" y="20447"/>
                  </a:lnTo>
                  <a:lnTo>
                    <a:pt x="21025" y="15838"/>
                  </a:lnTo>
                  <a:lnTo>
                    <a:pt x="20070" y="11230"/>
                  </a:lnTo>
                  <a:lnTo>
                    <a:pt x="19114" y="6768"/>
                  </a:lnTo>
                  <a:lnTo>
                    <a:pt x="18159" y="2159"/>
                  </a:lnTo>
                  <a:lnTo>
                    <a:pt x="16629" y="1873"/>
                  </a:lnTo>
                  <a:lnTo>
                    <a:pt x="15099" y="1440"/>
                  </a:lnTo>
                  <a:lnTo>
                    <a:pt x="13573" y="720"/>
                  </a:lnTo>
                  <a:lnTo>
                    <a:pt x="12233" y="0"/>
                  </a:lnTo>
                  <a:close/>
                </a:path>
              </a:pathLst>
            </a:custGeom>
            <a:solidFill>
              <a:srgbClr val="D3E3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0" name="Google Shape;811;p51"/>
            <p:cNvSpPr/>
            <p:nvPr/>
          </p:nvSpPr>
          <p:spPr>
            <a:xfrm>
              <a:off x="2200424" y="1787774"/>
              <a:ext cx="167826" cy="163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8" y="0"/>
                  </a:moveTo>
                  <a:lnTo>
                    <a:pt x="817" y="1393"/>
                  </a:lnTo>
                  <a:lnTo>
                    <a:pt x="409" y="4599"/>
                  </a:lnTo>
                  <a:lnTo>
                    <a:pt x="138" y="6272"/>
                  </a:lnTo>
                  <a:lnTo>
                    <a:pt x="0" y="7943"/>
                  </a:lnTo>
                  <a:lnTo>
                    <a:pt x="0" y="9197"/>
                  </a:lnTo>
                  <a:lnTo>
                    <a:pt x="138" y="9617"/>
                  </a:lnTo>
                  <a:lnTo>
                    <a:pt x="273" y="10036"/>
                  </a:lnTo>
                  <a:lnTo>
                    <a:pt x="952" y="10452"/>
                  </a:lnTo>
                  <a:lnTo>
                    <a:pt x="2175" y="11148"/>
                  </a:lnTo>
                  <a:lnTo>
                    <a:pt x="5164" y="12264"/>
                  </a:lnTo>
                  <a:lnTo>
                    <a:pt x="8015" y="13241"/>
                  </a:lnTo>
                  <a:lnTo>
                    <a:pt x="9373" y="13519"/>
                  </a:lnTo>
                  <a:lnTo>
                    <a:pt x="11004" y="12822"/>
                  </a:lnTo>
                  <a:lnTo>
                    <a:pt x="16165" y="21600"/>
                  </a:lnTo>
                  <a:lnTo>
                    <a:pt x="21600" y="17698"/>
                  </a:lnTo>
                  <a:lnTo>
                    <a:pt x="15895" y="9059"/>
                  </a:lnTo>
                  <a:lnTo>
                    <a:pt x="15622" y="6692"/>
                  </a:lnTo>
                  <a:lnTo>
                    <a:pt x="15216" y="5018"/>
                  </a:lnTo>
                  <a:lnTo>
                    <a:pt x="15078" y="4460"/>
                  </a:lnTo>
                  <a:lnTo>
                    <a:pt x="14943" y="4183"/>
                  </a:lnTo>
                  <a:lnTo>
                    <a:pt x="12497" y="3344"/>
                  </a:lnTo>
                  <a:lnTo>
                    <a:pt x="7880" y="1951"/>
                  </a:lnTo>
                  <a:lnTo>
                    <a:pt x="1088" y="0"/>
                  </a:lnTo>
                  <a:close/>
                </a:path>
              </a:pathLst>
            </a:custGeom>
            <a:solidFill>
              <a:srgbClr val="E4897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1" name="Google Shape;813;p51"/>
            <p:cNvSpPr/>
            <p:nvPr/>
          </p:nvSpPr>
          <p:spPr>
            <a:xfrm>
              <a:off x="2567700" y="1339250"/>
              <a:ext cx="217401" cy="298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9752" y="76"/>
                  </a:lnTo>
                  <a:lnTo>
                    <a:pt x="8495" y="154"/>
                  </a:lnTo>
                  <a:lnTo>
                    <a:pt x="7340" y="381"/>
                  </a:lnTo>
                  <a:lnTo>
                    <a:pt x="5244" y="1144"/>
                  </a:lnTo>
                  <a:lnTo>
                    <a:pt x="4089" y="1756"/>
                  </a:lnTo>
                  <a:lnTo>
                    <a:pt x="3040" y="2519"/>
                  </a:lnTo>
                  <a:lnTo>
                    <a:pt x="2203" y="3359"/>
                  </a:lnTo>
                  <a:lnTo>
                    <a:pt x="1468" y="4198"/>
                  </a:lnTo>
                  <a:lnTo>
                    <a:pt x="944" y="5191"/>
                  </a:lnTo>
                  <a:lnTo>
                    <a:pt x="524" y="6259"/>
                  </a:lnTo>
                  <a:lnTo>
                    <a:pt x="211" y="7328"/>
                  </a:lnTo>
                  <a:lnTo>
                    <a:pt x="104" y="8396"/>
                  </a:lnTo>
                  <a:lnTo>
                    <a:pt x="0" y="9541"/>
                  </a:lnTo>
                  <a:lnTo>
                    <a:pt x="104" y="10685"/>
                  </a:lnTo>
                  <a:lnTo>
                    <a:pt x="211" y="11830"/>
                  </a:lnTo>
                  <a:lnTo>
                    <a:pt x="420" y="12898"/>
                  </a:lnTo>
                  <a:lnTo>
                    <a:pt x="735" y="13967"/>
                  </a:lnTo>
                  <a:lnTo>
                    <a:pt x="1153" y="15035"/>
                  </a:lnTo>
                  <a:lnTo>
                    <a:pt x="1572" y="16028"/>
                  </a:lnTo>
                  <a:lnTo>
                    <a:pt x="1992" y="16867"/>
                  </a:lnTo>
                  <a:lnTo>
                    <a:pt x="2516" y="17631"/>
                  </a:lnTo>
                  <a:lnTo>
                    <a:pt x="3356" y="18622"/>
                  </a:lnTo>
                  <a:lnTo>
                    <a:pt x="4404" y="19463"/>
                  </a:lnTo>
                  <a:lnTo>
                    <a:pt x="5663" y="20226"/>
                  </a:lnTo>
                  <a:lnTo>
                    <a:pt x="7027" y="20759"/>
                  </a:lnTo>
                  <a:lnTo>
                    <a:pt x="7760" y="21065"/>
                  </a:lnTo>
                  <a:lnTo>
                    <a:pt x="8495" y="21219"/>
                  </a:lnTo>
                  <a:lnTo>
                    <a:pt x="9228" y="21370"/>
                  </a:lnTo>
                  <a:lnTo>
                    <a:pt x="10067" y="21524"/>
                  </a:lnTo>
                  <a:lnTo>
                    <a:pt x="10800" y="21600"/>
                  </a:lnTo>
                  <a:lnTo>
                    <a:pt x="11535" y="21600"/>
                  </a:lnTo>
                  <a:lnTo>
                    <a:pt x="13108" y="21524"/>
                  </a:lnTo>
                  <a:lnTo>
                    <a:pt x="14576" y="21219"/>
                  </a:lnTo>
                  <a:lnTo>
                    <a:pt x="15939" y="20837"/>
                  </a:lnTo>
                  <a:lnTo>
                    <a:pt x="17196" y="20226"/>
                  </a:lnTo>
                  <a:lnTo>
                    <a:pt x="17827" y="19844"/>
                  </a:lnTo>
                  <a:lnTo>
                    <a:pt x="18875" y="19081"/>
                  </a:lnTo>
                  <a:lnTo>
                    <a:pt x="19399" y="18546"/>
                  </a:lnTo>
                  <a:lnTo>
                    <a:pt x="19923" y="18013"/>
                  </a:lnTo>
                  <a:lnTo>
                    <a:pt x="20763" y="16791"/>
                  </a:lnTo>
                  <a:lnTo>
                    <a:pt x="20972" y="16181"/>
                  </a:lnTo>
                  <a:lnTo>
                    <a:pt x="21287" y="15494"/>
                  </a:lnTo>
                  <a:lnTo>
                    <a:pt x="21391" y="14883"/>
                  </a:lnTo>
                  <a:lnTo>
                    <a:pt x="21600" y="13509"/>
                  </a:lnTo>
                  <a:lnTo>
                    <a:pt x="21600" y="12059"/>
                  </a:lnTo>
                  <a:lnTo>
                    <a:pt x="21391" y="10456"/>
                  </a:lnTo>
                  <a:lnTo>
                    <a:pt x="20867" y="6793"/>
                  </a:lnTo>
                  <a:lnTo>
                    <a:pt x="20763" y="6030"/>
                  </a:lnTo>
                  <a:lnTo>
                    <a:pt x="20132" y="4656"/>
                  </a:lnTo>
                  <a:lnTo>
                    <a:pt x="19712" y="3969"/>
                  </a:lnTo>
                  <a:lnTo>
                    <a:pt x="19188" y="3359"/>
                  </a:lnTo>
                  <a:lnTo>
                    <a:pt x="18560" y="2748"/>
                  </a:lnTo>
                  <a:lnTo>
                    <a:pt x="17931" y="2213"/>
                  </a:lnTo>
                  <a:lnTo>
                    <a:pt x="17196" y="1756"/>
                  </a:lnTo>
                  <a:lnTo>
                    <a:pt x="16463" y="1298"/>
                  </a:lnTo>
                  <a:lnTo>
                    <a:pt x="15624" y="917"/>
                  </a:lnTo>
                  <a:lnTo>
                    <a:pt x="14680" y="611"/>
                  </a:lnTo>
                  <a:lnTo>
                    <a:pt x="13736" y="381"/>
                  </a:lnTo>
                  <a:lnTo>
                    <a:pt x="12792" y="154"/>
                  </a:lnTo>
                  <a:lnTo>
                    <a:pt x="11848" y="7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E4897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2" name="Google Shape;815;p51"/>
            <p:cNvSpPr/>
            <p:nvPr/>
          </p:nvSpPr>
          <p:spPr>
            <a:xfrm>
              <a:off x="2638425" y="1608375"/>
              <a:ext cx="41151" cy="28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65" y="0"/>
                  </a:moveTo>
                  <a:lnTo>
                    <a:pt x="8307" y="6385"/>
                  </a:lnTo>
                  <a:lnTo>
                    <a:pt x="0" y="13585"/>
                  </a:lnTo>
                  <a:lnTo>
                    <a:pt x="3871" y="15992"/>
                  </a:lnTo>
                  <a:lnTo>
                    <a:pt x="7756" y="18398"/>
                  </a:lnTo>
                  <a:lnTo>
                    <a:pt x="14396" y="20785"/>
                  </a:lnTo>
                  <a:lnTo>
                    <a:pt x="21600" y="21600"/>
                  </a:lnTo>
                  <a:lnTo>
                    <a:pt x="19933" y="13585"/>
                  </a:lnTo>
                  <a:lnTo>
                    <a:pt x="17165" y="0"/>
                  </a:lnTo>
                  <a:close/>
                </a:path>
              </a:pathLst>
            </a:custGeom>
            <a:solidFill>
              <a:srgbClr val="B66E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3" name="Google Shape;817;p51"/>
            <p:cNvSpPr/>
            <p:nvPr/>
          </p:nvSpPr>
          <p:spPr>
            <a:xfrm>
              <a:off x="2629974" y="1504950"/>
              <a:ext cx="215301" cy="234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70" y="0"/>
                  </a:moveTo>
                  <a:lnTo>
                    <a:pt x="4023" y="9340"/>
                  </a:lnTo>
                  <a:lnTo>
                    <a:pt x="4658" y="11188"/>
                  </a:lnTo>
                  <a:lnTo>
                    <a:pt x="4871" y="12064"/>
                  </a:lnTo>
                  <a:lnTo>
                    <a:pt x="5081" y="12940"/>
                  </a:lnTo>
                  <a:lnTo>
                    <a:pt x="5081" y="13816"/>
                  </a:lnTo>
                  <a:lnTo>
                    <a:pt x="4976" y="14692"/>
                  </a:lnTo>
                  <a:lnTo>
                    <a:pt x="4871" y="15471"/>
                  </a:lnTo>
                  <a:lnTo>
                    <a:pt x="4552" y="16151"/>
                  </a:lnTo>
                  <a:lnTo>
                    <a:pt x="4128" y="16736"/>
                  </a:lnTo>
                  <a:lnTo>
                    <a:pt x="3599" y="17320"/>
                  </a:lnTo>
                  <a:lnTo>
                    <a:pt x="2965" y="17903"/>
                  </a:lnTo>
                  <a:lnTo>
                    <a:pt x="2222" y="18389"/>
                  </a:lnTo>
                  <a:lnTo>
                    <a:pt x="1269" y="18876"/>
                  </a:lnTo>
                  <a:lnTo>
                    <a:pt x="105" y="19265"/>
                  </a:lnTo>
                  <a:lnTo>
                    <a:pt x="0" y="19655"/>
                  </a:lnTo>
                  <a:lnTo>
                    <a:pt x="105" y="19947"/>
                  </a:lnTo>
                  <a:lnTo>
                    <a:pt x="211" y="20141"/>
                  </a:lnTo>
                  <a:lnTo>
                    <a:pt x="529" y="20434"/>
                  </a:lnTo>
                  <a:lnTo>
                    <a:pt x="1269" y="20823"/>
                  </a:lnTo>
                  <a:lnTo>
                    <a:pt x="2222" y="21114"/>
                  </a:lnTo>
                  <a:lnTo>
                    <a:pt x="3281" y="21406"/>
                  </a:lnTo>
                  <a:lnTo>
                    <a:pt x="4128" y="21503"/>
                  </a:lnTo>
                  <a:lnTo>
                    <a:pt x="5081" y="21600"/>
                  </a:lnTo>
                  <a:lnTo>
                    <a:pt x="7198" y="21503"/>
                  </a:lnTo>
                  <a:lnTo>
                    <a:pt x="9528" y="21310"/>
                  </a:lnTo>
                  <a:lnTo>
                    <a:pt x="12174" y="20920"/>
                  </a:lnTo>
                  <a:lnTo>
                    <a:pt x="15034" y="20434"/>
                  </a:lnTo>
                  <a:lnTo>
                    <a:pt x="17788" y="19655"/>
                  </a:lnTo>
                  <a:lnTo>
                    <a:pt x="18951" y="19265"/>
                  </a:lnTo>
                  <a:lnTo>
                    <a:pt x="20010" y="18779"/>
                  </a:lnTo>
                  <a:lnTo>
                    <a:pt x="20963" y="18196"/>
                  </a:lnTo>
                  <a:lnTo>
                    <a:pt x="21600" y="17513"/>
                  </a:lnTo>
                  <a:lnTo>
                    <a:pt x="19905" y="16347"/>
                  </a:lnTo>
                  <a:lnTo>
                    <a:pt x="18212" y="14985"/>
                  </a:lnTo>
                  <a:lnTo>
                    <a:pt x="17258" y="14302"/>
                  </a:lnTo>
                  <a:lnTo>
                    <a:pt x="16411" y="13526"/>
                  </a:lnTo>
                  <a:lnTo>
                    <a:pt x="15671" y="12650"/>
                  </a:lnTo>
                  <a:lnTo>
                    <a:pt x="14928" y="11675"/>
                  </a:lnTo>
                  <a:lnTo>
                    <a:pt x="14294" y="10605"/>
                  </a:lnTo>
                  <a:lnTo>
                    <a:pt x="13765" y="9536"/>
                  </a:lnTo>
                  <a:lnTo>
                    <a:pt x="13341" y="8270"/>
                  </a:lnTo>
                  <a:lnTo>
                    <a:pt x="13022" y="6908"/>
                  </a:lnTo>
                  <a:lnTo>
                    <a:pt x="13022" y="3794"/>
                  </a:lnTo>
                  <a:lnTo>
                    <a:pt x="13341" y="1945"/>
                  </a:lnTo>
                  <a:lnTo>
                    <a:pt x="13870" y="0"/>
                  </a:lnTo>
                  <a:close/>
                </a:path>
              </a:pathLst>
            </a:custGeom>
            <a:solidFill>
              <a:srgbClr val="E4897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4" name="Google Shape;819;p51"/>
            <p:cNvSpPr/>
            <p:nvPr/>
          </p:nvSpPr>
          <p:spPr>
            <a:xfrm>
              <a:off x="2577200" y="1299150"/>
              <a:ext cx="267001" cy="317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52" y="0"/>
                  </a:moveTo>
                  <a:lnTo>
                    <a:pt x="7683" y="71"/>
                  </a:lnTo>
                  <a:lnTo>
                    <a:pt x="6915" y="216"/>
                  </a:lnTo>
                  <a:lnTo>
                    <a:pt x="6148" y="430"/>
                  </a:lnTo>
                  <a:lnTo>
                    <a:pt x="5550" y="717"/>
                  </a:lnTo>
                  <a:lnTo>
                    <a:pt x="5123" y="1005"/>
                  </a:lnTo>
                  <a:lnTo>
                    <a:pt x="4781" y="1363"/>
                  </a:lnTo>
                  <a:lnTo>
                    <a:pt x="4439" y="1292"/>
                  </a:lnTo>
                  <a:lnTo>
                    <a:pt x="4098" y="1292"/>
                  </a:lnTo>
                  <a:lnTo>
                    <a:pt x="3586" y="1363"/>
                  </a:lnTo>
                  <a:lnTo>
                    <a:pt x="2989" y="1579"/>
                  </a:lnTo>
                  <a:lnTo>
                    <a:pt x="2306" y="1938"/>
                  </a:lnTo>
                  <a:lnTo>
                    <a:pt x="1537" y="2511"/>
                  </a:lnTo>
                  <a:lnTo>
                    <a:pt x="684" y="3301"/>
                  </a:lnTo>
                  <a:lnTo>
                    <a:pt x="427" y="3660"/>
                  </a:lnTo>
                  <a:lnTo>
                    <a:pt x="170" y="4090"/>
                  </a:lnTo>
                  <a:lnTo>
                    <a:pt x="85" y="4377"/>
                  </a:lnTo>
                  <a:lnTo>
                    <a:pt x="0" y="4736"/>
                  </a:lnTo>
                  <a:lnTo>
                    <a:pt x="0" y="5382"/>
                  </a:lnTo>
                  <a:lnTo>
                    <a:pt x="170" y="6028"/>
                  </a:lnTo>
                  <a:lnTo>
                    <a:pt x="427" y="6674"/>
                  </a:lnTo>
                  <a:lnTo>
                    <a:pt x="599" y="7392"/>
                  </a:lnTo>
                  <a:lnTo>
                    <a:pt x="684" y="7822"/>
                  </a:lnTo>
                  <a:lnTo>
                    <a:pt x="684" y="8180"/>
                  </a:lnTo>
                  <a:lnTo>
                    <a:pt x="599" y="8612"/>
                  </a:lnTo>
                  <a:lnTo>
                    <a:pt x="427" y="9114"/>
                  </a:lnTo>
                  <a:lnTo>
                    <a:pt x="342" y="9544"/>
                  </a:lnTo>
                  <a:lnTo>
                    <a:pt x="257" y="9976"/>
                  </a:lnTo>
                  <a:lnTo>
                    <a:pt x="257" y="10836"/>
                  </a:lnTo>
                  <a:lnTo>
                    <a:pt x="512" y="11626"/>
                  </a:lnTo>
                  <a:lnTo>
                    <a:pt x="769" y="12272"/>
                  </a:lnTo>
                  <a:lnTo>
                    <a:pt x="1195" y="12845"/>
                  </a:lnTo>
                  <a:lnTo>
                    <a:pt x="1537" y="13277"/>
                  </a:lnTo>
                  <a:lnTo>
                    <a:pt x="1879" y="13636"/>
                  </a:lnTo>
                  <a:lnTo>
                    <a:pt x="2134" y="13994"/>
                  </a:lnTo>
                  <a:lnTo>
                    <a:pt x="2560" y="14282"/>
                  </a:lnTo>
                  <a:lnTo>
                    <a:pt x="2989" y="14640"/>
                  </a:lnTo>
                  <a:lnTo>
                    <a:pt x="3586" y="14999"/>
                  </a:lnTo>
                  <a:lnTo>
                    <a:pt x="4354" y="15286"/>
                  </a:lnTo>
                  <a:lnTo>
                    <a:pt x="4696" y="15358"/>
                  </a:lnTo>
                  <a:lnTo>
                    <a:pt x="5123" y="15429"/>
                  </a:lnTo>
                  <a:lnTo>
                    <a:pt x="5465" y="15429"/>
                  </a:lnTo>
                  <a:lnTo>
                    <a:pt x="5891" y="15358"/>
                  </a:lnTo>
                  <a:lnTo>
                    <a:pt x="6233" y="15645"/>
                  </a:lnTo>
                  <a:lnTo>
                    <a:pt x="7002" y="16434"/>
                  </a:lnTo>
                  <a:lnTo>
                    <a:pt x="7429" y="16937"/>
                  </a:lnTo>
                  <a:lnTo>
                    <a:pt x="7855" y="17581"/>
                  </a:lnTo>
                  <a:lnTo>
                    <a:pt x="8110" y="18300"/>
                  </a:lnTo>
                  <a:lnTo>
                    <a:pt x="8282" y="19018"/>
                  </a:lnTo>
                  <a:lnTo>
                    <a:pt x="8282" y="19376"/>
                  </a:lnTo>
                  <a:lnTo>
                    <a:pt x="8452" y="19735"/>
                  </a:lnTo>
                  <a:lnTo>
                    <a:pt x="8966" y="20310"/>
                  </a:lnTo>
                  <a:lnTo>
                    <a:pt x="9305" y="20595"/>
                  </a:lnTo>
                  <a:lnTo>
                    <a:pt x="9734" y="20811"/>
                  </a:lnTo>
                  <a:lnTo>
                    <a:pt x="10246" y="21027"/>
                  </a:lnTo>
                  <a:lnTo>
                    <a:pt x="10758" y="21241"/>
                  </a:lnTo>
                  <a:lnTo>
                    <a:pt x="11953" y="21457"/>
                  </a:lnTo>
                  <a:lnTo>
                    <a:pt x="13405" y="21600"/>
                  </a:lnTo>
                  <a:lnTo>
                    <a:pt x="14942" y="21600"/>
                  </a:lnTo>
                  <a:lnTo>
                    <a:pt x="16564" y="21386"/>
                  </a:lnTo>
                  <a:lnTo>
                    <a:pt x="17246" y="20595"/>
                  </a:lnTo>
                  <a:lnTo>
                    <a:pt x="17929" y="19735"/>
                  </a:lnTo>
                  <a:lnTo>
                    <a:pt x="18698" y="18515"/>
                  </a:lnTo>
                  <a:lnTo>
                    <a:pt x="19551" y="17080"/>
                  </a:lnTo>
                  <a:lnTo>
                    <a:pt x="20320" y="15500"/>
                  </a:lnTo>
                  <a:lnTo>
                    <a:pt x="20747" y="14712"/>
                  </a:lnTo>
                  <a:lnTo>
                    <a:pt x="21003" y="13850"/>
                  </a:lnTo>
                  <a:lnTo>
                    <a:pt x="21258" y="12990"/>
                  </a:lnTo>
                  <a:lnTo>
                    <a:pt x="21515" y="12056"/>
                  </a:lnTo>
                  <a:lnTo>
                    <a:pt x="21600" y="10836"/>
                  </a:lnTo>
                  <a:lnTo>
                    <a:pt x="21600" y="9472"/>
                  </a:lnTo>
                  <a:lnTo>
                    <a:pt x="21430" y="8109"/>
                  </a:lnTo>
                  <a:lnTo>
                    <a:pt x="21088" y="6817"/>
                  </a:lnTo>
                  <a:lnTo>
                    <a:pt x="20831" y="6171"/>
                  </a:lnTo>
                  <a:lnTo>
                    <a:pt x="20492" y="5525"/>
                  </a:lnTo>
                  <a:lnTo>
                    <a:pt x="20150" y="4881"/>
                  </a:lnTo>
                  <a:lnTo>
                    <a:pt x="19723" y="4235"/>
                  </a:lnTo>
                  <a:lnTo>
                    <a:pt x="19209" y="3660"/>
                  </a:lnTo>
                  <a:lnTo>
                    <a:pt x="18698" y="3085"/>
                  </a:lnTo>
                  <a:lnTo>
                    <a:pt x="18101" y="2584"/>
                  </a:lnTo>
                  <a:lnTo>
                    <a:pt x="17502" y="2152"/>
                  </a:lnTo>
                  <a:lnTo>
                    <a:pt x="16734" y="1651"/>
                  </a:lnTo>
                  <a:lnTo>
                    <a:pt x="15965" y="1292"/>
                  </a:lnTo>
                  <a:lnTo>
                    <a:pt x="15112" y="933"/>
                  </a:lnTo>
                  <a:lnTo>
                    <a:pt x="14173" y="646"/>
                  </a:lnTo>
                  <a:lnTo>
                    <a:pt x="13233" y="430"/>
                  </a:lnTo>
                  <a:lnTo>
                    <a:pt x="12295" y="216"/>
                  </a:lnTo>
                  <a:lnTo>
                    <a:pt x="11269" y="71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5" name="Google Shape;820;p51"/>
            <p:cNvSpPr/>
            <p:nvPr/>
          </p:nvSpPr>
          <p:spPr>
            <a:xfrm>
              <a:off x="2613074" y="1461675"/>
              <a:ext cx="48551" cy="84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53" y="0"/>
                  </a:moveTo>
                  <a:lnTo>
                    <a:pt x="7052" y="269"/>
                  </a:lnTo>
                  <a:lnTo>
                    <a:pt x="4694" y="1081"/>
                  </a:lnTo>
                  <a:lnTo>
                    <a:pt x="3292" y="2431"/>
                  </a:lnTo>
                  <a:lnTo>
                    <a:pt x="1880" y="4049"/>
                  </a:lnTo>
                  <a:lnTo>
                    <a:pt x="945" y="6211"/>
                  </a:lnTo>
                  <a:lnTo>
                    <a:pt x="478" y="8373"/>
                  </a:lnTo>
                  <a:lnTo>
                    <a:pt x="0" y="10260"/>
                  </a:lnTo>
                  <a:lnTo>
                    <a:pt x="0" y="12421"/>
                  </a:lnTo>
                  <a:lnTo>
                    <a:pt x="478" y="14583"/>
                  </a:lnTo>
                  <a:lnTo>
                    <a:pt x="1413" y="16470"/>
                  </a:lnTo>
                  <a:lnTo>
                    <a:pt x="2825" y="18364"/>
                  </a:lnTo>
                  <a:lnTo>
                    <a:pt x="4694" y="19713"/>
                  </a:lnTo>
                  <a:lnTo>
                    <a:pt x="6573" y="20788"/>
                  </a:lnTo>
                  <a:lnTo>
                    <a:pt x="8453" y="21331"/>
                  </a:lnTo>
                  <a:lnTo>
                    <a:pt x="10800" y="21600"/>
                  </a:lnTo>
                  <a:lnTo>
                    <a:pt x="13147" y="21063"/>
                  </a:lnTo>
                  <a:lnTo>
                    <a:pt x="16439" y="19169"/>
                  </a:lnTo>
                  <a:lnTo>
                    <a:pt x="19253" y="16739"/>
                  </a:lnTo>
                  <a:lnTo>
                    <a:pt x="21133" y="14308"/>
                  </a:lnTo>
                  <a:lnTo>
                    <a:pt x="21600" y="11340"/>
                  </a:lnTo>
                  <a:lnTo>
                    <a:pt x="21600" y="9447"/>
                  </a:lnTo>
                  <a:lnTo>
                    <a:pt x="21133" y="7560"/>
                  </a:lnTo>
                  <a:lnTo>
                    <a:pt x="20199" y="5667"/>
                  </a:lnTo>
                  <a:lnTo>
                    <a:pt x="18786" y="3780"/>
                  </a:lnTo>
                  <a:lnTo>
                    <a:pt x="15027" y="1081"/>
                  </a:lnTo>
                  <a:lnTo>
                    <a:pt x="12213" y="269"/>
                  </a:lnTo>
                  <a:lnTo>
                    <a:pt x="9866" y="0"/>
                  </a:lnTo>
                  <a:close/>
                </a:path>
              </a:pathLst>
            </a:custGeom>
            <a:solidFill>
              <a:srgbClr val="E4897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6" name="Google Shape;821;p51"/>
            <p:cNvSpPr/>
            <p:nvPr/>
          </p:nvSpPr>
          <p:spPr>
            <a:xfrm>
              <a:off x="2634200" y="1622100"/>
              <a:ext cx="192076" cy="100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802" y="0"/>
                  </a:moveTo>
                  <a:lnTo>
                    <a:pt x="15072" y="226"/>
                  </a:lnTo>
                  <a:lnTo>
                    <a:pt x="12578" y="905"/>
                  </a:lnTo>
                  <a:lnTo>
                    <a:pt x="10444" y="2041"/>
                  </a:lnTo>
                  <a:lnTo>
                    <a:pt x="8544" y="3410"/>
                  </a:lnTo>
                  <a:lnTo>
                    <a:pt x="6882" y="4999"/>
                  </a:lnTo>
                  <a:lnTo>
                    <a:pt x="5460" y="6819"/>
                  </a:lnTo>
                  <a:lnTo>
                    <a:pt x="4152" y="8866"/>
                  </a:lnTo>
                  <a:lnTo>
                    <a:pt x="3202" y="10687"/>
                  </a:lnTo>
                  <a:lnTo>
                    <a:pt x="2255" y="12734"/>
                  </a:lnTo>
                  <a:lnTo>
                    <a:pt x="1662" y="14781"/>
                  </a:lnTo>
                  <a:lnTo>
                    <a:pt x="1068" y="16596"/>
                  </a:lnTo>
                  <a:lnTo>
                    <a:pt x="593" y="18190"/>
                  </a:lnTo>
                  <a:lnTo>
                    <a:pt x="118" y="20690"/>
                  </a:lnTo>
                  <a:lnTo>
                    <a:pt x="0" y="21600"/>
                  </a:lnTo>
                  <a:lnTo>
                    <a:pt x="21600" y="10913"/>
                  </a:lnTo>
                  <a:lnTo>
                    <a:pt x="1780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7" name="Google Shape;823;p51"/>
            <p:cNvSpPr/>
            <p:nvPr/>
          </p:nvSpPr>
          <p:spPr>
            <a:xfrm>
              <a:off x="2639474" y="1622100"/>
              <a:ext cx="174126" cy="84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19" y="0"/>
                  </a:moveTo>
                  <a:lnTo>
                    <a:pt x="16626" y="269"/>
                  </a:lnTo>
                  <a:lnTo>
                    <a:pt x="14793" y="537"/>
                  </a:lnTo>
                  <a:lnTo>
                    <a:pt x="12960" y="1350"/>
                  </a:lnTo>
                  <a:lnTo>
                    <a:pt x="11388" y="2156"/>
                  </a:lnTo>
                  <a:lnTo>
                    <a:pt x="9818" y="3236"/>
                  </a:lnTo>
                  <a:lnTo>
                    <a:pt x="8510" y="4317"/>
                  </a:lnTo>
                  <a:lnTo>
                    <a:pt x="7201" y="5667"/>
                  </a:lnTo>
                  <a:lnTo>
                    <a:pt x="6153" y="7017"/>
                  </a:lnTo>
                  <a:lnTo>
                    <a:pt x="5105" y="8635"/>
                  </a:lnTo>
                  <a:lnTo>
                    <a:pt x="4056" y="10260"/>
                  </a:lnTo>
                  <a:lnTo>
                    <a:pt x="3272" y="11878"/>
                  </a:lnTo>
                  <a:lnTo>
                    <a:pt x="1833" y="15389"/>
                  </a:lnTo>
                  <a:lnTo>
                    <a:pt x="785" y="18901"/>
                  </a:lnTo>
                  <a:lnTo>
                    <a:pt x="0" y="21600"/>
                  </a:lnTo>
                  <a:lnTo>
                    <a:pt x="2093" y="19438"/>
                  </a:lnTo>
                  <a:lnTo>
                    <a:pt x="4450" y="17008"/>
                  </a:lnTo>
                  <a:lnTo>
                    <a:pt x="6937" y="14846"/>
                  </a:lnTo>
                  <a:lnTo>
                    <a:pt x="9688" y="12959"/>
                  </a:lnTo>
                  <a:lnTo>
                    <a:pt x="12436" y="11065"/>
                  </a:lnTo>
                  <a:lnTo>
                    <a:pt x="15447" y="9447"/>
                  </a:lnTo>
                  <a:lnTo>
                    <a:pt x="18458" y="8366"/>
                  </a:lnTo>
                  <a:lnTo>
                    <a:pt x="21600" y="7829"/>
                  </a:lnTo>
                  <a:lnTo>
                    <a:pt x="18983" y="0"/>
                  </a:lnTo>
                  <a:close/>
                </a:path>
              </a:pathLst>
            </a:custGeom>
            <a:solidFill>
              <a:srgbClr val="E9F1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8" name="Google Shape;825;p51"/>
            <p:cNvSpPr/>
            <p:nvPr/>
          </p:nvSpPr>
          <p:spPr>
            <a:xfrm>
              <a:off x="2755550" y="3220950"/>
              <a:ext cx="117151" cy="18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0"/>
                  </a:moveTo>
                  <a:lnTo>
                    <a:pt x="0" y="126"/>
                  </a:lnTo>
                  <a:lnTo>
                    <a:pt x="7200" y="21600"/>
                  </a:lnTo>
                  <a:lnTo>
                    <a:pt x="21600" y="21474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9" name="Google Shape;827;p51"/>
            <p:cNvSpPr/>
            <p:nvPr/>
          </p:nvSpPr>
          <p:spPr>
            <a:xfrm>
              <a:off x="2555050" y="2336575"/>
              <a:ext cx="418976" cy="959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9695" y="190"/>
                  </a:lnTo>
                  <a:lnTo>
                    <a:pt x="17791" y="404"/>
                  </a:lnTo>
                  <a:lnTo>
                    <a:pt x="15886" y="618"/>
                  </a:lnTo>
                  <a:lnTo>
                    <a:pt x="14091" y="831"/>
                  </a:lnTo>
                  <a:lnTo>
                    <a:pt x="12296" y="1093"/>
                  </a:lnTo>
                  <a:lnTo>
                    <a:pt x="10554" y="1331"/>
                  </a:lnTo>
                  <a:lnTo>
                    <a:pt x="8923" y="1592"/>
                  </a:lnTo>
                  <a:lnTo>
                    <a:pt x="7399" y="1853"/>
                  </a:lnTo>
                  <a:lnTo>
                    <a:pt x="5984" y="2138"/>
                  </a:lnTo>
                  <a:lnTo>
                    <a:pt x="4679" y="2424"/>
                  </a:lnTo>
                  <a:lnTo>
                    <a:pt x="3535" y="2685"/>
                  </a:lnTo>
                  <a:lnTo>
                    <a:pt x="2557" y="2970"/>
                  </a:lnTo>
                  <a:lnTo>
                    <a:pt x="1686" y="3255"/>
                  </a:lnTo>
                  <a:lnTo>
                    <a:pt x="1034" y="3541"/>
                  </a:lnTo>
                  <a:lnTo>
                    <a:pt x="816" y="3659"/>
                  </a:lnTo>
                  <a:lnTo>
                    <a:pt x="598" y="3802"/>
                  </a:lnTo>
                  <a:lnTo>
                    <a:pt x="434" y="3944"/>
                  </a:lnTo>
                  <a:lnTo>
                    <a:pt x="326" y="4063"/>
                  </a:lnTo>
                  <a:lnTo>
                    <a:pt x="162" y="4467"/>
                  </a:lnTo>
                  <a:lnTo>
                    <a:pt x="54" y="4895"/>
                  </a:lnTo>
                  <a:lnTo>
                    <a:pt x="0" y="5394"/>
                  </a:lnTo>
                  <a:lnTo>
                    <a:pt x="54" y="5917"/>
                  </a:lnTo>
                  <a:lnTo>
                    <a:pt x="108" y="6463"/>
                  </a:lnTo>
                  <a:lnTo>
                    <a:pt x="217" y="7057"/>
                  </a:lnTo>
                  <a:lnTo>
                    <a:pt x="380" y="7699"/>
                  </a:lnTo>
                  <a:lnTo>
                    <a:pt x="598" y="8341"/>
                  </a:lnTo>
                  <a:lnTo>
                    <a:pt x="1196" y="9719"/>
                  </a:lnTo>
                  <a:lnTo>
                    <a:pt x="1850" y="11145"/>
                  </a:lnTo>
                  <a:lnTo>
                    <a:pt x="2665" y="12594"/>
                  </a:lnTo>
                  <a:lnTo>
                    <a:pt x="3481" y="14068"/>
                  </a:lnTo>
                  <a:lnTo>
                    <a:pt x="4081" y="15018"/>
                  </a:lnTo>
                  <a:lnTo>
                    <a:pt x="4733" y="15969"/>
                  </a:lnTo>
                  <a:lnTo>
                    <a:pt x="5386" y="16919"/>
                  </a:lnTo>
                  <a:lnTo>
                    <a:pt x="6094" y="17870"/>
                  </a:lnTo>
                  <a:lnTo>
                    <a:pt x="6855" y="18820"/>
                  </a:lnTo>
                  <a:lnTo>
                    <a:pt x="7671" y="19747"/>
                  </a:lnTo>
                  <a:lnTo>
                    <a:pt x="8487" y="20673"/>
                  </a:lnTo>
                  <a:lnTo>
                    <a:pt x="9357" y="21600"/>
                  </a:lnTo>
                  <a:lnTo>
                    <a:pt x="16648" y="21362"/>
                  </a:lnTo>
                  <a:lnTo>
                    <a:pt x="16158" y="20483"/>
                  </a:lnTo>
                  <a:lnTo>
                    <a:pt x="15615" y="19485"/>
                  </a:lnTo>
                  <a:lnTo>
                    <a:pt x="15017" y="18202"/>
                  </a:lnTo>
                  <a:lnTo>
                    <a:pt x="14309" y="16705"/>
                  </a:lnTo>
                  <a:lnTo>
                    <a:pt x="13655" y="15066"/>
                  </a:lnTo>
                  <a:lnTo>
                    <a:pt x="13057" y="13307"/>
                  </a:lnTo>
                  <a:lnTo>
                    <a:pt x="12785" y="12428"/>
                  </a:lnTo>
                  <a:lnTo>
                    <a:pt x="12568" y="11549"/>
                  </a:lnTo>
                  <a:lnTo>
                    <a:pt x="12350" y="10479"/>
                  </a:lnTo>
                  <a:lnTo>
                    <a:pt x="12187" y="9481"/>
                  </a:lnTo>
                  <a:lnTo>
                    <a:pt x="12132" y="8578"/>
                  </a:lnTo>
                  <a:lnTo>
                    <a:pt x="12242" y="7794"/>
                  </a:lnTo>
                  <a:lnTo>
                    <a:pt x="12296" y="7438"/>
                  </a:lnTo>
                  <a:lnTo>
                    <a:pt x="12404" y="7105"/>
                  </a:lnTo>
                  <a:lnTo>
                    <a:pt x="12568" y="6820"/>
                  </a:lnTo>
                  <a:lnTo>
                    <a:pt x="12731" y="6582"/>
                  </a:lnTo>
                  <a:lnTo>
                    <a:pt x="12949" y="6392"/>
                  </a:lnTo>
                  <a:lnTo>
                    <a:pt x="13221" y="6226"/>
                  </a:lnTo>
                  <a:lnTo>
                    <a:pt x="13547" y="6131"/>
                  </a:lnTo>
                  <a:lnTo>
                    <a:pt x="13873" y="6059"/>
                  </a:lnTo>
                  <a:lnTo>
                    <a:pt x="14417" y="6012"/>
                  </a:lnTo>
                  <a:lnTo>
                    <a:pt x="15071" y="5988"/>
                  </a:lnTo>
                  <a:lnTo>
                    <a:pt x="16812" y="5964"/>
                  </a:lnTo>
                  <a:lnTo>
                    <a:pt x="19043" y="5964"/>
                  </a:lnTo>
                  <a:lnTo>
                    <a:pt x="21600" y="598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0" name="Google Shape;829;p51"/>
            <p:cNvSpPr/>
            <p:nvPr/>
          </p:nvSpPr>
          <p:spPr>
            <a:xfrm>
              <a:off x="2698575" y="3220950"/>
              <a:ext cx="194176" cy="8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80" y="0"/>
                  </a:moveTo>
                  <a:lnTo>
                    <a:pt x="0" y="2217"/>
                  </a:lnTo>
                  <a:lnTo>
                    <a:pt x="2817" y="21600"/>
                  </a:lnTo>
                  <a:lnTo>
                    <a:pt x="21600" y="18556"/>
                  </a:lnTo>
                  <a:lnTo>
                    <a:pt x="2078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1" name="Google Shape;831;p51"/>
            <p:cNvSpPr/>
            <p:nvPr/>
          </p:nvSpPr>
          <p:spPr>
            <a:xfrm>
              <a:off x="2739725" y="3365549"/>
              <a:ext cx="43276" cy="37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165" y="1792"/>
                  </a:moveTo>
                  <a:lnTo>
                    <a:pt x="14225" y="2389"/>
                  </a:lnTo>
                  <a:lnTo>
                    <a:pt x="14749" y="3000"/>
                  </a:lnTo>
                  <a:lnTo>
                    <a:pt x="16334" y="6001"/>
                  </a:lnTo>
                  <a:lnTo>
                    <a:pt x="17382" y="9001"/>
                  </a:lnTo>
                  <a:lnTo>
                    <a:pt x="17906" y="12599"/>
                  </a:lnTo>
                  <a:lnTo>
                    <a:pt x="18443" y="16196"/>
                  </a:lnTo>
                  <a:lnTo>
                    <a:pt x="17382" y="15599"/>
                  </a:lnTo>
                  <a:lnTo>
                    <a:pt x="15273" y="13196"/>
                  </a:lnTo>
                  <a:lnTo>
                    <a:pt x="13165" y="10196"/>
                  </a:lnTo>
                  <a:lnTo>
                    <a:pt x="11592" y="7195"/>
                  </a:lnTo>
                  <a:lnTo>
                    <a:pt x="11068" y="3598"/>
                  </a:lnTo>
                  <a:lnTo>
                    <a:pt x="11068" y="3000"/>
                  </a:lnTo>
                  <a:lnTo>
                    <a:pt x="12641" y="1792"/>
                  </a:lnTo>
                  <a:close/>
                  <a:moveTo>
                    <a:pt x="4218" y="12599"/>
                  </a:moveTo>
                  <a:lnTo>
                    <a:pt x="5790" y="13196"/>
                  </a:lnTo>
                  <a:lnTo>
                    <a:pt x="8959" y="13808"/>
                  </a:lnTo>
                  <a:lnTo>
                    <a:pt x="13165" y="15599"/>
                  </a:lnTo>
                  <a:lnTo>
                    <a:pt x="16858" y="18002"/>
                  </a:lnTo>
                  <a:lnTo>
                    <a:pt x="12116" y="19211"/>
                  </a:lnTo>
                  <a:lnTo>
                    <a:pt x="7899" y="19808"/>
                  </a:lnTo>
                  <a:lnTo>
                    <a:pt x="4742" y="19211"/>
                  </a:lnTo>
                  <a:lnTo>
                    <a:pt x="3157" y="18002"/>
                  </a:lnTo>
                  <a:lnTo>
                    <a:pt x="2109" y="16808"/>
                  </a:lnTo>
                  <a:lnTo>
                    <a:pt x="2109" y="14405"/>
                  </a:lnTo>
                  <a:lnTo>
                    <a:pt x="2633" y="13808"/>
                  </a:lnTo>
                  <a:lnTo>
                    <a:pt x="3157" y="13196"/>
                  </a:lnTo>
                  <a:lnTo>
                    <a:pt x="4218" y="12599"/>
                  </a:lnTo>
                  <a:close/>
                  <a:moveTo>
                    <a:pt x="11592" y="0"/>
                  </a:moveTo>
                  <a:lnTo>
                    <a:pt x="10532" y="1194"/>
                  </a:lnTo>
                  <a:lnTo>
                    <a:pt x="9484" y="1792"/>
                  </a:lnTo>
                  <a:lnTo>
                    <a:pt x="9484" y="6001"/>
                  </a:lnTo>
                  <a:lnTo>
                    <a:pt x="10532" y="8404"/>
                  </a:lnTo>
                  <a:lnTo>
                    <a:pt x="11592" y="11404"/>
                  </a:lnTo>
                  <a:lnTo>
                    <a:pt x="13165" y="13196"/>
                  </a:lnTo>
                  <a:lnTo>
                    <a:pt x="10532" y="12002"/>
                  </a:lnTo>
                  <a:lnTo>
                    <a:pt x="5266" y="10807"/>
                  </a:lnTo>
                  <a:lnTo>
                    <a:pt x="2109" y="11404"/>
                  </a:lnTo>
                  <a:lnTo>
                    <a:pt x="1061" y="12599"/>
                  </a:lnTo>
                  <a:lnTo>
                    <a:pt x="524" y="14405"/>
                  </a:lnTo>
                  <a:lnTo>
                    <a:pt x="0" y="15599"/>
                  </a:lnTo>
                  <a:lnTo>
                    <a:pt x="524" y="17405"/>
                  </a:lnTo>
                  <a:lnTo>
                    <a:pt x="1061" y="18600"/>
                  </a:lnTo>
                  <a:lnTo>
                    <a:pt x="1585" y="19808"/>
                  </a:lnTo>
                  <a:lnTo>
                    <a:pt x="3694" y="21003"/>
                  </a:lnTo>
                  <a:lnTo>
                    <a:pt x="5266" y="21600"/>
                  </a:lnTo>
                  <a:lnTo>
                    <a:pt x="8959" y="21600"/>
                  </a:lnTo>
                  <a:lnTo>
                    <a:pt x="14225" y="21003"/>
                  </a:lnTo>
                  <a:lnTo>
                    <a:pt x="19491" y="19211"/>
                  </a:lnTo>
                  <a:lnTo>
                    <a:pt x="20015" y="19211"/>
                  </a:lnTo>
                  <a:lnTo>
                    <a:pt x="20539" y="18600"/>
                  </a:lnTo>
                  <a:lnTo>
                    <a:pt x="21600" y="18600"/>
                  </a:lnTo>
                  <a:lnTo>
                    <a:pt x="21600" y="15599"/>
                  </a:lnTo>
                  <a:lnTo>
                    <a:pt x="20539" y="10807"/>
                  </a:lnTo>
                  <a:lnTo>
                    <a:pt x="19491" y="5404"/>
                  </a:lnTo>
                  <a:lnTo>
                    <a:pt x="18443" y="3000"/>
                  </a:lnTo>
                  <a:lnTo>
                    <a:pt x="16858" y="1194"/>
                  </a:lnTo>
                  <a:lnTo>
                    <a:pt x="1474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2" name="Google Shape;835;p51"/>
            <p:cNvSpPr/>
            <p:nvPr/>
          </p:nvSpPr>
          <p:spPr>
            <a:xfrm>
              <a:off x="2663750" y="3382424"/>
              <a:ext cx="222676" cy="94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67" y="0"/>
                  </a:moveTo>
                  <a:lnTo>
                    <a:pt x="11771" y="1438"/>
                  </a:lnTo>
                  <a:lnTo>
                    <a:pt x="11056" y="1683"/>
                  </a:lnTo>
                  <a:lnTo>
                    <a:pt x="10442" y="2638"/>
                  </a:lnTo>
                  <a:lnTo>
                    <a:pt x="9623" y="4082"/>
                  </a:lnTo>
                  <a:lnTo>
                    <a:pt x="8599" y="5760"/>
                  </a:lnTo>
                  <a:lnTo>
                    <a:pt x="7472" y="7443"/>
                  </a:lnTo>
                  <a:lnTo>
                    <a:pt x="6143" y="9120"/>
                  </a:lnTo>
                  <a:lnTo>
                    <a:pt x="4811" y="10564"/>
                  </a:lnTo>
                  <a:lnTo>
                    <a:pt x="3480" y="11764"/>
                  </a:lnTo>
                  <a:lnTo>
                    <a:pt x="2250" y="12719"/>
                  </a:lnTo>
                  <a:lnTo>
                    <a:pt x="922" y="13202"/>
                  </a:lnTo>
                  <a:lnTo>
                    <a:pt x="715" y="13202"/>
                  </a:lnTo>
                  <a:lnTo>
                    <a:pt x="204" y="14402"/>
                  </a:lnTo>
                  <a:lnTo>
                    <a:pt x="0" y="15840"/>
                  </a:lnTo>
                  <a:lnTo>
                    <a:pt x="0" y="17285"/>
                  </a:lnTo>
                  <a:lnTo>
                    <a:pt x="204" y="18723"/>
                  </a:lnTo>
                  <a:lnTo>
                    <a:pt x="410" y="19439"/>
                  </a:lnTo>
                  <a:lnTo>
                    <a:pt x="614" y="19923"/>
                  </a:lnTo>
                  <a:lnTo>
                    <a:pt x="922" y="20400"/>
                  </a:lnTo>
                  <a:lnTo>
                    <a:pt x="1329" y="20884"/>
                  </a:lnTo>
                  <a:lnTo>
                    <a:pt x="1843" y="21361"/>
                  </a:lnTo>
                  <a:lnTo>
                    <a:pt x="2355" y="21600"/>
                  </a:lnTo>
                  <a:lnTo>
                    <a:pt x="7370" y="21600"/>
                  </a:lnTo>
                  <a:lnTo>
                    <a:pt x="9826" y="21361"/>
                  </a:lnTo>
                  <a:lnTo>
                    <a:pt x="12283" y="20884"/>
                  </a:lnTo>
                  <a:lnTo>
                    <a:pt x="14742" y="20400"/>
                  </a:lnTo>
                  <a:lnTo>
                    <a:pt x="16583" y="20400"/>
                  </a:lnTo>
                  <a:lnTo>
                    <a:pt x="20370" y="20162"/>
                  </a:lnTo>
                  <a:lnTo>
                    <a:pt x="20882" y="19923"/>
                  </a:lnTo>
                  <a:lnTo>
                    <a:pt x="21292" y="19201"/>
                  </a:lnTo>
                  <a:lnTo>
                    <a:pt x="21600" y="18001"/>
                  </a:lnTo>
                  <a:lnTo>
                    <a:pt x="21600" y="16801"/>
                  </a:lnTo>
                  <a:lnTo>
                    <a:pt x="20780" y="1200"/>
                  </a:lnTo>
                  <a:lnTo>
                    <a:pt x="20678" y="722"/>
                  </a:lnTo>
                  <a:lnTo>
                    <a:pt x="20577" y="483"/>
                  </a:lnTo>
                  <a:lnTo>
                    <a:pt x="20370" y="239"/>
                  </a:lnTo>
                  <a:lnTo>
                    <a:pt x="2016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3" name="Google Shape;837;p51"/>
            <p:cNvSpPr/>
            <p:nvPr/>
          </p:nvSpPr>
          <p:spPr>
            <a:xfrm>
              <a:off x="2300700" y="3220950"/>
              <a:ext cx="117151" cy="18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400" y="0"/>
                  </a:moveTo>
                  <a:lnTo>
                    <a:pt x="0" y="126"/>
                  </a:lnTo>
                  <a:lnTo>
                    <a:pt x="7200" y="21600"/>
                  </a:lnTo>
                  <a:lnTo>
                    <a:pt x="21600" y="21474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EBB3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4" name="Google Shape;839;p51"/>
            <p:cNvSpPr/>
            <p:nvPr/>
          </p:nvSpPr>
          <p:spPr>
            <a:xfrm>
              <a:off x="2100175" y="2120225"/>
              <a:ext cx="1082801" cy="1175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37" y="0"/>
                  </a:moveTo>
                  <a:lnTo>
                    <a:pt x="12000" y="1473"/>
                  </a:lnTo>
                  <a:lnTo>
                    <a:pt x="11958" y="3510"/>
                  </a:lnTo>
                  <a:lnTo>
                    <a:pt x="11053" y="3587"/>
                  </a:lnTo>
                  <a:lnTo>
                    <a:pt x="10105" y="3703"/>
                  </a:lnTo>
                  <a:lnTo>
                    <a:pt x="9137" y="3839"/>
                  </a:lnTo>
                  <a:lnTo>
                    <a:pt x="8168" y="4014"/>
                  </a:lnTo>
                  <a:lnTo>
                    <a:pt x="7179" y="4227"/>
                  </a:lnTo>
                  <a:lnTo>
                    <a:pt x="6232" y="4460"/>
                  </a:lnTo>
                  <a:lnTo>
                    <a:pt x="5305" y="4692"/>
                  </a:lnTo>
                  <a:lnTo>
                    <a:pt x="4400" y="4964"/>
                  </a:lnTo>
                  <a:lnTo>
                    <a:pt x="3558" y="5235"/>
                  </a:lnTo>
                  <a:lnTo>
                    <a:pt x="2779" y="5526"/>
                  </a:lnTo>
                  <a:lnTo>
                    <a:pt x="2084" y="5817"/>
                  </a:lnTo>
                  <a:lnTo>
                    <a:pt x="1474" y="6108"/>
                  </a:lnTo>
                  <a:lnTo>
                    <a:pt x="1200" y="6263"/>
                  </a:lnTo>
                  <a:lnTo>
                    <a:pt x="948" y="6418"/>
                  </a:lnTo>
                  <a:lnTo>
                    <a:pt x="737" y="6573"/>
                  </a:lnTo>
                  <a:lnTo>
                    <a:pt x="548" y="6709"/>
                  </a:lnTo>
                  <a:lnTo>
                    <a:pt x="400" y="6864"/>
                  </a:lnTo>
                  <a:lnTo>
                    <a:pt x="274" y="7000"/>
                  </a:lnTo>
                  <a:lnTo>
                    <a:pt x="169" y="7155"/>
                  </a:lnTo>
                  <a:lnTo>
                    <a:pt x="126" y="7290"/>
                  </a:lnTo>
                  <a:lnTo>
                    <a:pt x="63" y="7639"/>
                  </a:lnTo>
                  <a:lnTo>
                    <a:pt x="21" y="8008"/>
                  </a:lnTo>
                  <a:lnTo>
                    <a:pt x="0" y="8435"/>
                  </a:lnTo>
                  <a:lnTo>
                    <a:pt x="21" y="8880"/>
                  </a:lnTo>
                  <a:lnTo>
                    <a:pt x="42" y="9365"/>
                  </a:lnTo>
                  <a:lnTo>
                    <a:pt x="105" y="9889"/>
                  </a:lnTo>
                  <a:lnTo>
                    <a:pt x="190" y="10412"/>
                  </a:lnTo>
                  <a:lnTo>
                    <a:pt x="295" y="10975"/>
                  </a:lnTo>
                  <a:lnTo>
                    <a:pt x="526" y="12119"/>
                  </a:lnTo>
                  <a:lnTo>
                    <a:pt x="821" y="13321"/>
                  </a:lnTo>
                  <a:lnTo>
                    <a:pt x="1158" y="14523"/>
                  </a:lnTo>
                  <a:lnTo>
                    <a:pt x="1516" y="15725"/>
                  </a:lnTo>
                  <a:lnTo>
                    <a:pt x="1895" y="16888"/>
                  </a:lnTo>
                  <a:lnTo>
                    <a:pt x="2274" y="17974"/>
                  </a:lnTo>
                  <a:lnTo>
                    <a:pt x="2926" y="19836"/>
                  </a:lnTo>
                  <a:lnTo>
                    <a:pt x="3411" y="21115"/>
                  </a:lnTo>
                  <a:lnTo>
                    <a:pt x="3600" y="21600"/>
                  </a:lnTo>
                  <a:lnTo>
                    <a:pt x="6442" y="21406"/>
                  </a:lnTo>
                  <a:lnTo>
                    <a:pt x="6316" y="20883"/>
                  </a:lnTo>
                  <a:lnTo>
                    <a:pt x="6000" y="19506"/>
                  </a:lnTo>
                  <a:lnTo>
                    <a:pt x="5579" y="17548"/>
                  </a:lnTo>
                  <a:lnTo>
                    <a:pt x="5369" y="16442"/>
                  </a:lnTo>
                  <a:lnTo>
                    <a:pt x="5158" y="15299"/>
                  </a:lnTo>
                  <a:lnTo>
                    <a:pt x="4990" y="14154"/>
                  </a:lnTo>
                  <a:lnTo>
                    <a:pt x="4842" y="13030"/>
                  </a:lnTo>
                  <a:lnTo>
                    <a:pt x="4758" y="11983"/>
                  </a:lnTo>
                  <a:lnTo>
                    <a:pt x="4716" y="11498"/>
                  </a:lnTo>
                  <a:lnTo>
                    <a:pt x="4716" y="10606"/>
                  </a:lnTo>
                  <a:lnTo>
                    <a:pt x="4737" y="10219"/>
                  </a:lnTo>
                  <a:lnTo>
                    <a:pt x="4779" y="9869"/>
                  </a:lnTo>
                  <a:lnTo>
                    <a:pt x="4842" y="9559"/>
                  </a:lnTo>
                  <a:lnTo>
                    <a:pt x="4948" y="9307"/>
                  </a:lnTo>
                  <a:lnTo>
                    <a:pt x="4990" y="9210"/>
                  </a:lnTo>
                  <a:lnTo>
                    <a:pt x="5053" y="9113"/>
                  </a:lnTo>
                  <a:lnTo>
                    <a:pt x="5116" y="9036"/>
                  </a:lnTo>
                  <a:lnTo>
                    <a:pt x="5200" y="8977"/>
                  </a:lnTo>
                  <a:lnTo>
                    <a:pt x="5284" y="8939"/>
                  </a:lnTo>
                  <a:lnTo>
                    <a:pt x="5369" y="8919"/>
                  </a:lnTo>
                  <a:lnTo>
                    <a:pt x="5663" y="8880"/>
                  </a:lnTo>
                  <a:lnTo>
                    <a:pt x="6042" y="8841"/>
                  </a:lnTo>
                  <a:lnTo>
                    <a:pt x="7095" y="8841"/>
                  </a:lnTo>
                  <a:lnTo>
                    <a:pt x="8421" y="8861"/>
                  </a:lnTo>
                  <a:lnTo>
                    <a:pt x="9937" y="8880"/>
                  </a:lnTo>
                  <a:lnTo>
                    <a:pt x="11663" y="8919"/>
                  </a:lnTo>
                  <a:lnTo>
                    <a:pt x="13453" y="8939"/>
                  </a:lnTo>
                  <a:lnTo>
                    <a:pt x="14358" y="8939"/>
                  </a:lnTo>
                  <a:lnTo>
                    <a:pt x="15242" y="8919"/>
                  </a:lnTo>
                  <a:lnTo>
                    <a:pt x="16105" y="8900"/>
                  </a:lnTo>
                  <a:lnTo>
                    <a:pt x="16927" y="8861"/>
                  </a:lnTo>
                  <a:lnTo>
                    <a:pt x="17706" y="8784"/>
                  </a:lnTo>
                  <a:lnTo>
                    <a:pt x="18442" y="8706"/>
                  </a:lnTo>
                  <a:lnTo>
                    <a:pt x="19116" y="8609"/>
                  </a:lnTo>
                  <a:lnTo>
                    <a:pt x="19705" y="8473"/>
                  </a:lnTo>
                  <a:lnTo>
                    <a:pt x="19979" y="8396"/>
                  </a:lnTo>
                  <a:lnTo>
                    <a:pt x="20232" y="8299"/>
                  </a:lnTo>
                  <a:lnTo>
                    <a:pt x="20442" y="8221"/>
                  </a:lnTo>
                  <a:lnTo>
                    <a:pt x="20653" y="8124"/>
                  </a:lnTo>
                  <a:lnTo>
                    <a:pt x="20821" y="8008"/>
                  </a:lnTo>
                  <a:lnTo>
                    <a:pt x="20969" y="7892"/>
                  </a:lnTo>
                  <a:lnTo>
                    <a:pt x="21095" y="7775"/>
                  </a:lnTo>
                  <a:lnTo>
                    <a:pt x="21179" y="7639"/>
                  </a:lnTo>
                  <a:lnTo>
                    <a:pt x="21284" y="7407"/>
                  </a:lnTo>
                  <a:lnTo>
                    <a:pt x="21390" y="7155"/>
                  </a:lnTo>
                  <a:lnTo>
                    <a:pt x="21453" y="6903"/>
                  </a:lnTo>
                  <a:lnTo>
                    <a:pt x="21516" y="6631"/>
                  </a:lnTo>
                  <a:lnTo>
                    <a:pt x="21558" y="6340"/>
                  </a:lnTo>
                  <a:lnTo>
                    <a:pt x="21579" y="6050"/>
                  </a:lnTo>
                  <a:lnTo>
                    <a:pt x="21600" y="5758"/>
                  </a:lnTo>
                  <a:lnTo>
                    <a:pt x="21600" y="5448"/>
                  </a:lnTo>
                  <a:lnTo>
                    <a:pt x="21558" y="4809"/>
                  </a:lnTo>
                  <a:lnTo>
                    <a:pt x="21495" y="4188"/>
                  </a:lnTo>
                  <a:lnTo>
                    <a:pt x="21390" y="3548"/>
                  </a:lnTo>
                  <a:lnTo>
                    <a:pt x="21242" y="2928"/>
                  </a:lnTo>
                  <a:lnTo>
                    <a:pt x="21095" y="2346"/>
                  </a:lnTo>
                  <a:lnTo>
                    <a:pt x="20948" y="1803"/>
                  </a:lnTo>
                  <a:lnTo>
                    <a:pt x="20653" y="872"/>
                  </a:lnTo>
                  <a:lnTo>
                    <a:pt x="20442" y="232"/>
                  </a:lnTo>
                  <a:lnTo>
                    <a:pt x="2033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5" name="Google Shape;841;p51"/>
            <p:cNvSpPr/>
            <p:nvPr/>
          </p:nvSpPr>
          <p:spPr>
            <a:xfrm>
              <a:off x="2243700" y="3220950"/>
              <a:ext cx="194201" cy="8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77" y="0"/>
                  </a:moveTo>
                  <a:lnTo>
                    <a:pt x="0" y="2217"/>
                  </a:lnTo>
                  <a:lnTo>
                    <a:pt x="2817" y="21600"/>
                  </a:lnTo>
                  <a:lnTo>
                    <a:pt x="21600" y="18556"/>
                  </a:lnTo>
                  <a:lnTo>
                    <a:pt x="20777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6" name="Google Shape;843;p51"/>
            <p:cNvSpPr/>
            <p:nvPr/>
          </p:nvSpPr>
          <p:spPr>
            <a:xfrm>
              <a:off x="2243700" y="3227300"/>
              <a:ext cx="53826" cy="7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597"/>
                  </a:lnTo>
                  <a:lnTo>
                    <a:pt x="10163" y="21600"/>
                  </a:lnTo>
                  <a:lnTo>
                    <a:pt x="21600" y="2100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7" name="Google Shape;845;p51"/>
            <p:cNvSpPr/>
            <p:nvPr/>
          </p:nvSpPr>
          <p:spPr>
            <a:xfrm>
              <a:off x="2284875" y="3365549"/>
              <a:ext cx="43251" cy="37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48" y="1792"/>
                  </a:moveTo>
                  <a:lnTo>
                    <a:pt x="13697" y="2389"/>
                  </a:lnTo>
                  <a:lnTo>
                    <a:pt x="14758" y="3000"/>
                  </a:lnTo>
                  <a:lnTo>
                    <a:pt x="16331" y="6001"/>
                  </a:lnTo>
                  <a:lnTo>
                    <a:pt x="17392" y="9001"/>
                  </a:lnTo>
                  <a:lnTo>
                    <a:pt x="17917" y="12599"/>
                  </a:lnTo>
                  <a:lnTo>
                    <a:pt x="17917" y="16196"/>
                  </a:lnTo>
                  <a:lnTo>
                    <a:pt x="17392" y="15599"/>
                  </a:lnTo>
                  <a:lnTo>
                    <a:pt x="14758" y="13196"/>
                  </a:lnTo>
                  <a:lnTo>
                    <a:pt x="11587" y="7195"/>
                  </a:lnTo>
                  <a:lnTo>
                    <a:pt x="11062" y="3598"/>
                  </a:lnTo>
                  <a:lnTo>
                    <a:pt x="11062" y="3000"/>
                  </a:lnTo>
                  <a:lnTo>
                    <a:pt x="12648" y="1792"/>
                  </a:lnTo>
                  <a:close/>
                  <a:moveTo>
                    <a:pt x="4208" y="12599"/>
                  </a:moveTo>
                  <a:lnTo>
                    <a:pt x="5269" y="13196"/>
                  </a:lnTo>
                  <a:lnTo>
                    <a:pt x="8952" y="13808"/>
                  </a:lnTo>
                  <a:lnTo>
                    <a:pt x="13172" y="15599"/>
                  </a:lnTo>
                  <a:lnTo>
                    <a:pt x="16868" y="18002"/>
                  </a:lnTo>
                  <a:lnTo>
                    <a:pt x="12123" y="19211"/>
                  </a:lnTo>
                  <a:lnTo>
                    <a:pt x="7903" y="19808"/>
                  </a:lnTo>
                  <a:lnTo>
                    <a:pt x="4745" y="19211"/>
                  </a:lnTo>
                  <a:lnTo>
                    <a:pt x="2634" y="18002"/>
                  </a:lnTo>
                  <a:lnTo>
                    <a:pt x="2098" y="16808"/>
                  </a:lnTo>
                  <a:lnTo>
                    <a:pt x="2098" y="13808"/>
                  </a:lnTo>
                  <a:lnTo>
                    <a:pt x="3159" y="13196"/>
                  </a:lnTo>
                  <a:lnTo>
                    <a:pt x="4208" y="12599"/>
                  </a:lnTo>
                  <a:close/>
                  <a:moveTo>
                    <a:pt x="11062" y="0"/>
                  </a:moveTo>
                  <a:lnTo>
                    <a:pt x="10538" y="1194"/>
                  </a:lnTo>
                  <a:lnTo>
                    <a:pt x="9489" y="1792"/>
                  </a:lnTo>
                  <a:lnTo>
                    <a:pt x="8952" y="3000"/>
                  </a:lnTo>
                  <a:lnTo>
                    <a:pt x="9489" y="6001"/>
                  </a:lnTo>
                  <a:lnTo>
                    <a:pt x="10538" y="9001"/>
                  </a:lnTo>
                  <a:lnTo>
                    <a:pt x="11587" y="11404"/>
                  </a:lnTo>
                  <a:lnTo>
                    <a:pt x="13172" y="13196"/>
                  </a:lnTo>
                  <a:lnTo>
                    <a:pt x="10538" y="12002"/>
                  </a:lnTo>
                  <a:lnTo>
                    <a:pt x="5269" y="10807"/>
                  </a:lnTo>
                  <a:lnTo>
                    <a:pt x="2098" y="11404"/>
                  </a:lnTo>
                  <a:lnTo>
                    <a:pt x="1049" y="12599"/>
                  </a:lnTo>
                  <a:lnTo>
                    <a:pt x="524" y="14405"/>
                  </a:lnTo>
                  <a:lnTo>
                    <a:pt x="0" y="15599"/>
                  </a:lnTo>
                  <a:lnTo>
                    <a:pt x="524" y="17405"/>
                  </a:lnTo>
                  <a:lnTo>
                    <a:pt x="1049" y="18600"/>
                  </a:lnTo>
                  <a:lnTo>
                    <a:pt x="1573" y="19808"/>
                  </a:lnTo>
                  <a:lnTo>
                    <a:pt x="3159" y="21003"/>
                  </a:lnTo>
                  <a:lnTo>
                    <a:pt x="5269" y="21600"/>
                  </a:lnTo>
                  <a:lnTo>
                    <a:pt x="8952" y="21600"/>
                  </a:lnTo>
                  <a:lnTo>
                    <a:pt x="14221" y="21003"/>
                  </a:lnTo>
                  <a:lnTo>
                    <a:pt x="19502" y="19211"/>
                  </a:lnTo>
                  <a:lnTo>
                    <a:pt x="20027" y="19211"/>
                  </a:lnTo>
                  <a:lnTo>
                    <a:pt x="20551" y="18600"/>
                  </a:lnTo>
                  <a:lnTo>
                    <a:pt x="21600" y="18600"/>
                  </a:lnTo>
                  <a:lnTo>
                    <a:pt x="21076" y="15599"/>
                  </a:lnTo>
                  <a:lnTo>
                    <a:pt x="20551" y="10807"/>
                  </a:lnTo>
                  <a:lnTo>
                    <a:pt x="19502" y="5404"/>
                  </a:lnTo>
                  <a:lnTo>
                    <a:pt x="17917" y="3000"/>
                  </a:lnTo>
                  <a:lnTo>
                    <a:pt x="16868" y="1194"/>
                  </a:lnTo>
                  <a:lnTo>
                    <a:pt x="1475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8" name="Google Shape;849;p51"/>
            <p:cNvSpPr/>
            <p:nvPr/>
          </p:nvSpPr>
          <p:spPr>
            <a:xfrm>
              <a:off x="2208875" y="3382424"/>
              <a:ext cx="222676" cy="94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67" y="0"/>
                  </a:moveTo>
                  <a:lnTo>
                    <a:pt x="11774" y="1438"/>
                  </a:lnTo>
                  <a:lnTo>
                    <a:pt x="11056" y="1683"/>
                  </a:lnTo>
                  <a:lnTo>
                    <a:pt x="10442" y="2638"/>
                  </a:lnTo>
                  <a:lnTo>
                    <a:pt x="9623" y="4082"/>
                  </a:lnTo>
                  <a:lnTo>
                    <a:pt x="8599" y="5760"/>
                  </a:lnTo>
                  <a:lnTo>
                    <a:pt x="7372" y="7443"/>
                  </a:lnTo>
                  <a:lnTo>
                    <a:pt x="6143" y="9120"/>
                  </a:lnTo>
                  <a:lnTo>
                    <a:pt x="4811" y="10564"/>
                  </a:lnTo>
                  <a:lnTo>
                    <a:pt x="3480" y="11764"/>
                  </a:lnTo>
                  <a:lnTo>
                    <a:pt x="2151" y="12719"/>
                  </a:lnTo>
                  <a:lnTo>
                    <a:pt x="922" y="13202"/>
                  </a:lnTo>
                  <a:lnTo>
                    <a:pt x="718" y="13202"/>
                  </a:lnTo>
                  <a:lnTo>
                    <a:pt x="512" y="13680"/>
                  </a:lnTo>
                  <a:lnTo>
                    <a:pt x="102" y="14402"/>
                  </a:lnTo>
                  <a:lnTo>
                    <a:pt x="0" y="15840"/>
                  </a:lnTo>
                  <a:lnTo>
                    <a:pt x="0" y="17285"/>
                  </a:lnTo>
                  <a:lnTo>
                    <a:pt x="206" y="18723"/>
                  </a:lnTo>
                  <a:lnTo>
                    <a:pt x="308" y="19439"/>
                  </a:lnTo>
                  <a:lnTo>
                    <a:pt x="614" y="19923"/>
                  </a:lnTo>
                  <a:lnTo>
                    <a:pt x="922" y="20400"/>
                  </a:lnTo>
                  <a:lnTo>
                    <a:pt x="1331" y="20884"/>
                  </a:lnTo>
                  <a:lnTo>
                    <a:pt x="1843" y="21361"/>
                  </a:lnTo>
                  <a:lnTo>
                    <a:pt x="2355" y="21600"/>
                  </a:lnTo>
                  <a:lnTo>
                    <a:pt x="7372" y="21600"/>
                  </a:lnTo>
                  <a:lnTo>
                    <a:pt x="9829" y="21361"/>
                  </a:lnTo>
                  <a:lnTo>
                    <a:pt x="12285" y="20884"/>
                  </a:lnTo>
                  <a:lnTo>
                    <a:pt x="14742" y="20400"/>
                  </a:lnTo>
                  <a:lnTo>
                    <a:pt x="16585" y="20400"/>
                  </a:lnTo>
                  <a:lnTo>
                    <a:pt x="20373" y="20162"/>
                  </a:lnTo>
                  <a:lnTo>
                    <a:pt x="20885" y="19923"/>
                  </a:lnTo>
                  <a:lnTo>
                    <a:pt x="21294" y="19201"/>
                  </a:lnTo>
                  <a:lnTo>
                    <a:pt x="21498" y="18001"/>
                  </a:lnTo>
                  <a:lnTo>
                    <a:pt x="21600" y="16801"/>
                  </a:lnTo>
                  <a:lnTo>
                    <a:pt x="20783" y="1200"/>
                  </a:lnTo>
                  <a:lnTo>
                    <a:pt x="20681" y="722"/>
                  </a:lnTo>
                  <a:lnTo>
                    <a:pt x="20577" y="483"/>
                  </a:lnTo>
                  <a:lnTo>
                    <a:pt x="20373" y="239"/>
                  </a:lnTo>
                  <a:lnTo>
                    <a:pt x="2016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9" name="Google Shape;851;p51"/>
            <p:cNvSpPr/>
            <p:nvPr/>
          </p:nvSpPr>
          <p:spPr>
            <a:xfrm>
              <a:off x="2931800" y="2200425"/>
              <a:ext cx="203701" cy="54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927" y="0"/>
                  </a:moveTo>
                  <a:lnTo>
                    <a:pt x="0" y="10805"/>
                  </a:lnTo>
                  <a:lnTo>
                    <a:pt x="671" y="21600"/>
                  </a:lnTo>
                  <a:lnTo>
                    <a:pt x="21600" y="12045"/>
                  </a:lnTo>
                  <a:lnTo>
                    <a:pt x="20927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0" name="Google Shape;853;p51"/>
            <p:cNvSpPr/>
            <p:nvPr/>
          </p:nvSpPr>
          <p:spPr>
            <a:xfrm>
              <a:off x="2735500" y="2227875"/>
              <a:ext cx="182576" cy="51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27" y="0"/>
                  </a:moveTo>
                  <a:lnTo>
                    <a:pt x="0" y="10142"/>
                  </a:lnTo>
                  <a:lnTo>
                    <a:pt x="0" y="21600"/>
                  </a:lnTo>
                  <a:lnTo>
                    <a:pt x="21600" y="11458"/>
                  </a:lnTo>
                  <a:lnTo>
                    <a:pt x="21227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1" name="Google Shape;855;p51"/>
            <p:cNvSpPr/>
            <p:nvPr/>
          </p:nvSpPr>
          <p:spPr>
            <a:xfrm>
              <a:off x="2697525" y="2253200"/>
              <a:ext cx="26376" cy="2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3088"/>
                  </a:lnTo>
                  <a:lnTo>
                    <a:pt x="0" y="21600"/>
                  </a:lnTo>
                  <a:lnTo>
                    <a:pt x="21600" y="1927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2" name="Google Shape;857;p51"/>
            <p:cNvSpPr/>
            <p:nvPr/>
          </p:nvSpPr>
          <p:spPr>
            <a:xfrm>
              <a:off x="3142875" y="2200424"/>
              <a:ext cx="13726" cy="24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954" y="21600"/>
                  </a:lnTo>
                  <a:lnTo>
                    <a:pt x="21600" y="16906"/>
                  </a:lnTo>
                  <a:lnTo>
                    <a:pt x="9954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3" name="Google Shape;859;p51"/>
            <p:cNvSpPr/>
            <p:nvPr/>
          </p:nvSpPr>
          <p:spPr>
            <a:xfrm>
              <a:off x="2587749" y="1652700"/>
              <a:ext cx="618451" cy="79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331" y="0"/>
                  </a:moveTo>
                  <a:lnTo>
                    <a:pt x="7520" y="29"/>
                  </a:lnTo>
                  <a:lnTo>
                    <a:pt x="6745" y="86"/>
                  </a:lnTo>
                  <a:lnTo>
                    <a:pt x="5971" y="200"/>
                  </a:lnTo>
                  <a:lnTo>
                    <a:pt x="5235" y="373"/>
                  </a:lnTo>
                  <a:lnTo>
                    <a:pt x="4497" y="544"/>
                  </a:lnTo>
                  <a:lnTo>
                    <a:pt x="3834" y="744"/>
                  </a:lnTo>
                  <a:lnTo>
                    <a:pt x="3170" y="945"/>
                  </a:lnTo>
                  <a:lnTo>
                    <a:pt x="2580" y="1175"/>
                  </a:lnTo>
                  <a:lnTo>
                    <a:pt x="1511" y="1604"/>
                  </a:lnTo>
                  <a:lnTo>
                    <a:pt x="700" y="1977"/>
                  </a:lnTo>
                  <a:lnTo>
                    <a:pt x="184" y="2263"/>
                  </a:lnTo>
                  <a:lnTo>
                    <a:pt x="0" y="2349"/>
                  </a:lnTo>
                  <a:lnTo>
                    <a:pt x="590" y="3667"/>
                  </a:lnTo>
                  <a:lnTo>
                    <a:pt x="1106" y="4985"/>
                  </a:lnTo>
                  <a:lnTo>
                    <a:pt x="1585" y="6331"/>
                  </a:lnTo>
                  <a:lnTo>
                    <a:pt x="1991" y="7677"/>
                  </a:lnTo>
                  <a:lnTo>
                    <a:pt x="2323" y="9024"/>
                  </a:lnTo>
                  <a:lnTo>
                    <a:pt x="2617" y="10399"/>
                  </a:lnTo>
                  <a:lnTo>
                    <a:pt x="2802" y="11746"/>
                  </a:lnTo>
                  <a:lnTo>
                    <a:pt x="2949" y="13149"/>
                  </a:lnTo>
                  <a:lnTo>
                    <a:pt x="2949" y="21600"/>
                  </a:lnTo>
                  <a:lnTo>
                    <a:pt x="21600" y="21285"/>
                  </a:lnTo>
                  <a:lnTo>
                    <a:pt x="21600" y="20368"/>
                  </a:lnTo>
                  <a:lnTo>
                    <a:pt x="21526" y="19451"/>
                  </a:lnTo>
                  <a:lnTo>
                    <a:pt x="21452" y="18535"/>
                  </a:lnTo>
                  <a:lnTo>
                    <a:pt x="21084" y="16644"/>
                  </a:lnTo>
                  <a:lnTo>
                    <a:pt x="20826" y="15727"/>
                  </a:lnTo>
                  <a:lnTo>
                    <a:pt x="20568" y="14782"/>
                  </a:lnTo>
                  <a:lnTo>
                    <a:pt x="20236" y="13866"/>
                  </a:lnTo>
                  <a:lnTo>
                    <a:pt x="19904" y="12949"/>
                  </a:lnTo>
                  <a:lnTo>
                    <a:pt x="19499" y="12061"/>
                  </a:lnTo>
                  <a:lnTo>
                    <a:pt x="19093" y="11172"/>
                  </a:lnTo>
                  <a:lnTo>
                    <a:pt x="18651" y="10285"/>
                  </a:lnTo>
                  <a:lnTo>
                    <a:pt x="18172" y="9454"/>
                  </a:lnTo>
                  <a:lnTo>
                    <a:pt x="17693" y="8623"/>
                  </a:lnTo>
                  <a:lnTo>
                    <a:pt x="17177" y="7792"/>
                  </a:lnTo>
                  <a:lnTo>
                    <a:pt x="16661" y="7018"/>
                  </a:lnTo>
                  <a:lnTo>
                    <a:pt x="16145" y="6274"/>
                  </a:lnTo>
                  <a:lnTo>
                    <a:pt x="15592" y="5529"/>
                  </a:lnTo>
                  <a:lnTo>
                    <a:pt x="15039" y="4841"/>
                  </a:lnTo>
                  <a:lnTo>
                    <a:pt x="14486" y="4211"/>
                  </a:lnTo>
                  <a:lnTo>
                    <a:pt x="13933" y="3581"/>
                  </a:lnTo>
                  <a:lnTo>
                    <a:pt x="13343" y="3008"/>
                  </a:lnTo>
                  <a:lnTo>
                    <a:pt x="12791" y="2463"/>
                  </a:lnTo>
                  <a:lnTo>
                    <a:pt x="12237" y="1977"/>
                  </a:lnTo>
                  <a:lnTo>
                    <a:pt x="11685" y="1547"/>
                  </a:lnTo>
                  <a:lnTo>
                    <a:pt x="11168" y="1146"/>
                  </a:lnTo>
                  <a:lnTo>
                    <a:pt x="10652" y="831"/>
                  </a:lnTo>
                  <a:lnTo>
                    <a:pt x="10136" y="544"/>
                  </a:lnTo>
                  <a:lnTo>
                    <a:pt x="9657" y="315"/>
                  </a:lnTo>
                  <a:lnTo>
                    <a:pt x="9179" y="143"/>
                  </a:lnTo>
                  <a:lnTo>
                    <a:pt x="8736" y="57"/>
                  </a:lnTo>
                  <a:lnTo>
                    <a:pt x="833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4" name="Google Shape;861;p51"/>
            <p:cNvSpPr/>
            <p:nvPr/>
          </p:nvSpPr>
          <p:spPr>
            <a:xfrm>
              <a:off x="2587749" y="1652700"/>
              <a:ext cx="470701" cy="790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4" y="0"/>
                  </a:moveTo>
                  <a:lnTo>
                    <a:pt x="9202" y="57"/>
                  </a:lnTo>
                  <a:lnTo>
                    <a:pt x="8088" y="173"/>
                  </a:lnTo>
                  <a:lnTo>
                    <a:pt x="6974" y="346"/>
                  </a:lnTo>
                  <a:lnTo>
                    <a:pt x="5958" y="548"/>
                  </a:lnTo>
                  <a:lnTo>
                    <a:pt x="4940" y="749"/>
                  </a:lnTo>
                  <a:lnTo>
                    <a:pt x="4020" y="980"/>
                  </a:lnTo>
                  <a:lnTo>
                    <a:pt x="3148" y="1240"/>
                  </a:lnTo>
                  <a:lnTo>
                    <a:pt x="2374" y="1471"/>
                  </a:lnTo>
                  <a:lnTo>
                    <a:pt x="1404" y="1817"/>
                  </a:lnTo>
                  <a:lnTo>
                    <a:pt x="630" y="2105"/>
                  </a:lnTo>
                  <a:lnTo>
                    <a:pt x="0" y="2364"/>
                  </a:lnTo>
                  <a:lnTo>
                    <a:pt x="582" y="2855"/>
                  </a:lnTo>
                  <a:lnTo>
                    <a:pt x="1066" y="3374"/>
                  </a:lnTo>
                  <a:lnTo>
                    <a:pt x="1502" y="3893"/>
                  </a:lnTo>
                  <a:lnTo>
                    <a:pt x="1840" y="4441"/>
                  </a:lnTo>
                  <a:lnTo>
                    <a:pt x="2132" y="5018"/>
                  </a:lnTo>
                  <a:lnTo>
                    <a:pt x="2325" y="5594"/>
                  </a:lnTo>
                  <a:lnTo>
                    <a:pt x="2422" y="6172"/>
                  </a:lnTo>
                  <a:lnTo>
                    <a:pt x="2470" y="6748"/>
                  </a:lnTo>
                  <a:lnTo>
                    <a:pt x="2470" y="7065"/>
                  </a:lnTo>
                  <a:lnTo>
                    <a:pt x="2422" y="7123"/>
                  </a:lnTo>
                  <a:lnTo>
                    <a:pt x="2906" y="8651"/>
                  </a:lnTo>
                  <a:lnTo>
                    <a:pt x="3342" y="10151"/>
                  </a:lnTo>
                  <a:lnTo>
                    <a:pt x="3681" y="11680"/>
                  </a:lnTo>
                  <a:lnTo>
                    <a:pt x="3874" y="13237"/>
                  </a:lnTo>
                  <a:lnTo>
                    <a:pt x="3874" y="17851"/>
                  </a:lnTo>
                  <a:lnTo>
                    <a:pt x="11818" y="17851"/>
                  </a:lnTo>
                  <a:lnTo>
                    <a:pt x="12156" y="17909"/>
                  </a:lnTo>
                  <a:lnTo>
                    <a:pt x="12544" y="17938"/>
                  </a:lnTo>
                  <a:lnTo>
                    <a:pt x="12882" y="18024"/>
                  </a:lnTo>
                  <a:lnTo>
                    <a:pt x="13174" y="18110"/>
                  </a:lnTo>
                  <a:lnTo>
                    <a:pt x="13512" y="18226"/>
                  </a:lnTo>
                  <a:lnTo>
                    <a:pt x="13802" y="18370"/>
                  </a:lnTo>
                  <a:lnTo>
                    <a:pt x="14044" y="18485"/>
                  </a:lnTo>
                  <a:lnTo>
                    <a:pt x="14286" y="18658"/>
                  </a:lnTo>
                  <a:lnTo>
                    <a:pt x="14480" y="18832"/>
                  </a:lnTo>
                  <a:lnTo>
                    <a:pt x="14674" y="19005"/>
                  </a:lnTo>
                  <a:lnTo>
                    <a:pt x="14868" y="19207"/>
                  </a:lnTo>
                  <a:lnTo>
                    <a:pt x="14964" y="19408"/>
                  </a:lnTo>
                  <a:lnTo>
                    <a:pt x="15062" y="19611"/>
                  </a:lnTo>
                  <a:lnTo>
                    <a:pt x="15110" y="19841"/>
                  </a:lnTo>
                  <a:lnTo>
                    <a:pt x="15158" y="20072"/>
                  </a:lnTo>
                  <a:lnTo>
                    <a:pt x="15158" y="21600"/>
                  </a:lnTo>
                  <a:lnTo>
                    <a:pt x="16320" y="21571"/>
                  </a:lnTo>
                  <a:lnTo>
                    <a:pt x="21600" y="6748"/>
                  </a:lnTo>
                  <a:lnTo>
                    <a:pt x="20922" y="5998"/>
                  </a:lnTo>
                  <a:lnTo>
                    <a:pt x="20196" y="5306"/>
                  </a:lnTo>
                  <a:lnTo>
                    <a:pt x="19518" y="4643"/>
                  </a:lnTo>
                  <a:lnTo>
                    <a:pt x="18790" y="4009"/>
                  </a:lnTo>
                  <a:lnTo>
                    <a:pt x="18064" y="3431"/>
                  </a:lnTo>
                  <a:lnTo>
                    <a:pt x="17338" y="2884"/>
                  </a:lnTo>
                  <a:lnTo>
                    <a:pt x="16660" y="2364"/>
                  </a:lnTo>
                  <a:lnTo>
                    <a:pt x="15934" y="1903"/>
                  </a:lnTo>
                  <a:lnTo>
                    <a:pt x="15256" y="1471"/>
                  </a:lnTo>
                  <a:lnTo>
                    <a:pt x="14578" y="1096"/>
                  </a:lnTo>
                  <a:lnTo>
                    <a:pt x="13900" y="779"/>
                  </a:lnTo>
                  <a:lnTo>
                    <a:pt x="13270" y="519"/>
                  </a:lnTo>
                  <a:lnTo>
                    <a:pt x="12640" y="288"/>
                  </a:lnTo>
                  <a:lnTo>
                    <a:pt x="12060" y="144"/>
                  </a:lnTo>
                  <a:lnTo>
                    <a:pt x="11478" y="29"/>
                  </a:lnTo>
                  <a:lnTo>
                    <a:pt x="10946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5" name="Google Shape;863;p51"/>
            <p:cNvSpPr/>
            <p:nvPr/>
          </p:nvSpPr>
          <p:spPr>
            <a:xfrm>
              <a:off x="2298575" y="1739225"/>
              <a:ext cx="343001" cy="36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10" y="0"/>
                  </a:moveTo>
                  <a:lnTo>
                    <a:pt x="17214" y="2015"/>
                  </a:lnTo>
                  <a:lnTo>
                    <a:pt x="16083" y="4031"/>
                  </a:lnTo>
                  <a:lnTo>
                    <a:pt x="14755" y="6361"/>
                  </a:lnTo>
                  <a:lnTo>
                    <a:pt x="13292" y="8753"/>
                  </a:lnTo>
                  <a:lnTo>
                    <a:pt x="12562" y="9824"/>
                  </a:lnTo>
                  <a:lnTo>
                    <a:pt x="11831" y="10831"/>
                  </a:lnTo>
                  <a:lnTo>
                    <a:pt x="11165" y="11713"/>
                  </a:lnTo>
                  <a:lnTo>
                    <a:pt x="10501" y="12407"/>
                  </a:lnTo>
                  <a:lnTo>
                    <a:pt x="9903" y="12847"/>
                  </a:lnTo>
                  <a:lnTo>
                    <a:pt x="9638" y="12973"/>
                  </a:lnTo>
                  <a:lnTo>
                    <a:pt x="9372" y="13099"/>
                  </a:lnTo>
                  <a:lnTo>
                    <a:pt x="8906" y="13099"/>
                  </a:lnTo>
                  <a:lnTo>
                    <a:pt x="8442" y="13036"/>
                  </a:lnTo>
                  <a:lnTo>
                    <a:pt x="7976" y="12909"/>
                  </a:lnTo>
                  <a:lnTo>
                    <a:pt x="7511" y="12657"/>
                  </a:lnTo>
                  <a:lnTo>
                    <a:pt x="7045" y="12342"/>
                  </a:lnTo>
                  <a:lnTo>
                    <a:pt x="6581" y="12028"/>
                  </a:lnTo>
                  <a:lnTo>
                    <a:pt x="5716" y="11273"/>
                  </a:lnTo>
                  <a:lnTo>
                    <a:pt x="4986" y="10454"/>
                  </a:lnTo>
                  <a:lnTo>
                    <a:pt x="4454" y="9762"/>
                  </a:lnTo>
                  <a:lnTo>
                    <a:pt x="3922" y="9068"/>
                  </a:lnTo>
                  <a:lnTo>
                    <a:pt x="0" y="11336"/>
                  </a:lnTo>
                  <a:lnTo>
                    <a:pt x="598" y="12909"/>
                  </a:lnTo>
                  <a:lnTo>
                    <a:pt x="1396" y="14547"/>
                  </a:lnTo>
                  <a:lnTo>
                    <a:pt x="1861" y="15491"/>
                  </a:lnTo>
                  <a:lnTo>
                    <a:pt x="2327" y="16436"/>
                  </a:lnTo>
                  <a:lnTo>
                    <a:pt x="2925" y="17381"/>
                  </a:lnTo>
                  <a:lnTo>
                    <a:pt x="3523" y="18326"/>
                  </a:lnTo>
                  <a:lnTo>
                    <a:pt x="4188" y="19207"/>
                  </a:lnTo>
                  <a:lnTo>
                    <a:pt x="4918" y="19962"/>
                  </a:lnTo>
                  <a:lnTo>
                    <a:pt x="5650" y="20656"/>
                  </a:lnTo>
                  <a:lnTo>
                    <a:pt x="6049" y="20908"/>
                  </a:lnTo>
                  <a:lnTo>
                    <a:pt x="6447" y="21158"/>
                  </a:lnTo>
                  <a:lnTo>
                    <a:pt x="6847" y="21348"/>
                  </a:lnTo>
                  <a:lnTo>
                    <a:pt x="7245" y="21473"/>
                  </a:lnTo>
                  <a:lnTo>
                    <a:pt x="7643" y="21537"/>
                  </a:lnTo>
                  <a:lnTo>
                    <a:pt x="8109" y="21600"/>
                  </a:lnTo>
                  <a:lnTo>
                    <a:pt x="8508" y="21537"/>
                  </a:lnTo>
                  <a:lnTo>
                    <a:pt x="8972" y="21473"/>
                  </a:lnTo>
                  <a:lnTo>
                    <a:pt x="9438" y="21285"/>
                  </a:lnTo>
                  <a:lnTo>
                    <a:pt x="9970" y="21096"/>
                  </a:lnTo>
                  <a:lnTo>
                    <a:pt x="10967" y="20529"/>
                  </a:lnTo>
                  <a:lnTo>
                    <a:pt x="12096" y="19837"/>
                  </a:lnTo>
                  <a:lnTo>
                    <a:pt x="13226" y="18955"/>
                  </a:lnTo>
                  <a:lnTo>
                    <a:pt x="14356" y="18011"/>
                  </a:lnTo>
                  <a:lnTo>
                    <a:pt x="15419" y="17003"/>
                  </a:lnTo>
                  <a:lnTo>
                    <a:pt x="16550" y="15933"/>
                  </a:lnTo>
                  <a:lnTo>
                    <a:pt x="18477" y="13855"/>
                  </a:lnTo>
                  <a:lnTo>
                    <a:pt x="20137" y="12028"/>
                  </a:lnTo>
                  <a:lnTo>
                    <a:pt x="21600" y="10264"/>
                  </a:lnTo>
                  <a:lnTo>
                    <a:pt x="21600" y="8943"/>
                  </a:lnTo>
                  <a:lnTo>
                    <a:pt x="21468" y="7557"/>
                  </a:lnTo>
                  <a:lnTo>
                    <a:pt x="21202" y="6171"/>
                  </a:lnTo>
                  <a:lnTo>
                    <a:pt x="20870" y="4850"/>
                  </a:lnTo>
                  <a:lnTo>
                    <a:pt x="20337" y="3591"/>
                  </a:lnTo>
                  <a:lnTo>
                    <a:pt x="19739" y="2330"/>
                  </a:lnTo>
                  <a:lnTo>
                    <a:pt x="19075" y="1134"/>
                  </a:lnTo>
                  <a:lnTo>
                    <a:pt x="1821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6" name="Google Shape;865;p51"/>
            <p:cNvSpPr/>
            <p:nvPr/>
          </p:nvSpPr>
          <p:spPr>
            <a:xfrm>
              <a:off x="2298575" y="1739225"/>
              <a:ext cx="343001" cy="36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10" y="0"/>
                  </a:moveTo>
                  <a:lnTo>
                    <a:pt x="17214" y="1890"/>
                  </a:lnTo>
                  <a:lnTo>
                    <a:pt x="16217" y="3841"/>
                  </a:lnTo>
                  <a:lnTo>
                    <a:pt x="14887" y="6109"/>
                  </a:lnTo>
                  <a:lnTo>
                    <a:pt x="13957" y="7684"/>
                  </a:lnTo>
                  <a:lnTo>
                    <a:pt x="12960" y="9195"/>
                  </a:lnTo>
                  <a:lnTo>
                    <a:pt x="11963" y="10643"/>
                  </a:lnTo>
                  <a:lnTo>
                    <a:pt x="11033" y="11840"/>
                  </a:lnTo>
                  <a:lnTo>
                    <a:pt x="10569" y="12342"/>
                  </a:lnTo>
                  <a:lnTo>
                    <a:pt x="10169" y="12721"/>
                  </a:lnTo>
                  <a:lnTo>
                    <a:pt x="9770" y="12973"/>
                  </a:lnTo>
                  <a:lnTo>
                    <a:pt x="9372" y="13099"/>
                  </a:lnTo>
                  <a:lnTo>
                    <a:pt x="8574" y="13099"/>
                  </a:lnTo>
                  <a:lnTo>
                    <a:pt x="8109" y="12973"/>
                  </a:lnTo>
                  <a:lnTo>
                    <a:pt x="7643" y="12721"/>
                  </a:lnTo>
                  <a:lnTo>
                    <a:pt x="7179" y="12469"/>
                  </a:lnTo>
                  <a:lnTo>
                    <a:pt x="6779" y="12154"/>
                  </a:lnTo>
                  <a:lnTo>
                    <a:pt x="6315" y="11840"/>
                  </a:lnTo>
                  <a:lnTo>
                    <a:pt x="5583" y="11083"/>
                  </a:lnTo>
                  <a:lnTo>
                    <a:pt x="4918" y="10329"/>
                  </a:lnTo>
                  <a:lnTo>
                    <a:pt x="4388" y="9698"/>
                  </a:lnTo>
                  <a:lnTo>
                    <a:pt x="3922" y="9068"/>
                  </a:lnTo>
                  <a:lnTo>
                    <a:pt x="3323" y="9383"/>
                  </a:lnTo>
                  <a:lnTo>
                    <a:pt x="666" y="10958"/>
                  </a:lnTo>
                  <a:lnTo>
                    <a:pt x="0" y="11336"/>
                  </a:lnTo>
                  <a:lnTo>
                    <a:pt x="598" y="12909"/>
                  </a:lnTo>
                  <a:lnTo>
                    <a:pt x="1396" y="14547"/>
                  </a:lnTo>
                  <a:lnTo>
                    <a:pt x="1861" y="15491"/>
                  </a:lnTo>
                  <a:lnTo>
                    <a:pt x="2327" y="16436"/>
                  </a:lnTo>
                  <a:lnTo>
                    <a:pt x="2925" y="17381"/>
                  </a:lnTo>
                  <a:lnTo>
                    <a:pt x="3523" y="18326"/>
                  </a:lnTo>
                  <a:lnTo>
                    <a:pt x="4188" y="19207"/>
                  </a:lnTo>
                  <a:lnTo>
                    <a:pt x="4918" y="19962"/>
                  </a:lnTo>
                  <a:lnTo>
                    <a:pt x="5650" y="20656"/>
                  </a:lnTo>
                  <a:lnTo>
                    <a:pt x="6049" y="20908"/>
                  </a:lnTo>
                  <a:lnTo>
                    <a:pt x="6447" y="21158"/>
                  </a:lnTo>
                  <a:lnTo>
                    <a:pt x="6847" y="21348"/>
                  </a:lnTo>
                  <a:lnTo>
                    <a:pt x="7245" y="21473"/>
                  </a:lnTo>
                  <a:lnTo>
                    <a:pt x="7643" y="21537"/>
                  </a:lnTo>
                  <a:lnTo>
                    <a:pt x="8109" y="21600"/>
                  </a:lnTo>
                  <a:lnTo>
                    <a:pt x="8508" y="21537"/>
                  </a:lnTo>
                  <a:lnTo>
                    <a:pt x="8972" y="21473"/>
                  </a:lnTo>
                  <a:lnTo>
                    <a:pt x="9438" y="21285"/>
                  </a:lnTo>
                  <a:lnTo>
                    <a:pt x="9970" y="21096"/>
                  </a:lnTo>
                  <a:lnTo>
                    <a:pt x="10967" y="20529"/>
                  </a:lnTo>
                  <a:lnTo>
                    <a:pt x="12096" y="19837"/>
                  </a:lnTo>
                  <a:lnTo>
                    <a:pt x="13226" y="18955"/>
                  </a:lnTo>
                  <a:lnTo>
                    <a:pt x="14356" y="18011"/>
                  </a:lnTo>
                  <a:lnTo>
                    <a:pt x="15419" y="17003"/>
                  </a:lnTo>
                  <a:lnTo>
                    <a:pt x="16550" y="15933"/>
                  </a:lnTo>
                  <a:lnTo>
                    <a:pt x="18477" y="13855"/>
                  </a:lnTo>
                  <a:lnTo>
                    <a:pt x="20137" y="12028"/>
                  </a:lnTo>
                  <a:lnTo>
                    <a:pt x="21600" y="10264"/>
                  </a:lnTo>
                  <a:lnTo>
                    <a:pt x="21600" y="9572"/>
                  </a:lnTo>
                  <a:lnTo>
                    <a:pt x="21534" y="8313"/>
                  </a:lnTo>
                  <a:lnTo>
                    <a:pt x="21402" y="7053"/>
                  </a:lnTo>
                  <a:lnTo>
                    <a:pt x="21136" y="5794"/>
                  </a:lnTo>
                  <a:lnTo>
                    <a:pt x="20736" y="4535"/>
                  </a:lnTo>
                  <a:lnTo>
                    <a:pt x="20271" y="3338"/>
                  </a:lnTo>
                  <a:lnTo>
                    <a:pt x="19673" y="2205"/>
                  </a:lnTo>
                  <a:lnTo>
                    <a:pt x="19009" y="1071"/>
                  </a:lnTo>
                  <a:lnTo>
                    <a:pt x="18210" y="0"/>
                  </a:lnTo>
                  <a:close/>
                </a:path>
              </a:pathLst>
            </a:custGeom>
            <a:solidFill>
              <a:srgbClr val="E9F1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7" name="Google Shape;867;p51"/>
            <p:cNvSpPr/>
            <p:nvPr/>
          </p:nvSpPr>
          <p:spPr>
            <a:xfrm>
              <a:off x="2429949" y="1747675"/>
              <a:ext cx="12701" cy="16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606" y="0"/>
                  </a:moveTo>
                  <a:lnTo>
                    <a:pt x="0" y="2716"/>
                  </a:lnTo>
                  <a:lnTo>
                    <a:pt x="12051" y="21600"/>
                  </a:lnTo>
                  <a:lnTo>
                    <a:pt x="21600" y="20226"/>
                  </a:lnTo>
                  <a:lnTo>
                    <a:pt x="9606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8" name="Google Shape;869;p51"/>
            <p:cNvSpPr/>
            <p:nvPr/>
          </p:nvSpPr>
          <p:spPr>
            <a:xfrm>
              <a:off x="2400949" y="1751900"/>
              <a:ext cx="104476" cy="122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58" y="0"/>
                  </a:moveTo>
                  <a:lnTo>
                    <a:pt x="1747" y="3352"/>
                  </a:lnTo>
                  <a:lnTo>
                    <a:pt x="874" y="3723"/>
                  </a:lnTo>
                  <a:lnTo>
                    <a:pt x="217" y="4283"/>
                  </a:lnTo>
                  <a:lnTo>
                    <a:pt x="0" y="5214"/>
                  </a:lnTo>
                  <a:lnTo>
                    <a:pt x="217" y="5959"/>
                  </a:lnTo>
                  <a:lnTo>
                    <a:pt x="5892" y="20109"/>
                  </a:lnTo>
                  <a:lnTo>
                    <a:pt x="6326" y="20855"/>
                  </a:lnTo>
                  <a:lnTo>
                    <a:pt x="7200" y="21415"/>
                  </a:lnTo>
                  <a:lnTo>
                    <a:pt x="8074" y="21600"/>
                  </a:lnTo>
                  <a:lnTo>
                    <a:pt x="9164" y="21415"/>
                  </a:lnTo>
                  <a:lnTo>
                    <a:pt x="20075" y="18248"/>
                  </a:lnTo>
                  <a:lnTo>
                    <a:pt x="20732" y="17877"/>
                  </a:lnTo>
                  <a:lnTo>
                    <a:pt x="21383" y="17132"/>
                  </a:lnTo>
                  <a:lnTo>
                    <a:pt x="21600" y="16386"/>
                  </a:lnTo>
                  <a:lnTo>
                    <a:pt x="21600" y="15641"/>
                  </a:lnTo>
                  <a:lnTo>
                    <a:pt x="15713" y="1301"/>
                  </a:lnTo>
                  <a:lnTo>
                    <a:pt x="15274" y="560"/>
                  </a:lnTo>
                  <a:lnTo>
                    <a:pt x="14400" y="185"/>
                  </a:lnTo>
                  <a:lnTo>
                    <a:pt x="1353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9" name="Google Shape;871;p51"/>
            <p:cNvSpPr/>
            <p:nvPr/>
          </p:nvSpPr>
          <p:spPr>
            <a:xfrm>
              <a:off x="2424675" y="175663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1600"/>
                  </a:lnTo>
                  <a:lnTo>
                    <a:pt x="244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0" name="Google Shape;874;p51"/>
            <p:cNvSpPr/>
            <p:nvPr/>
          </p:nvSpPr>
          <p:spPr>
            <a:xfrm>
              <a:off x="2462175" y="1855312"/>
              <a:ext cx="3587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21600"/>
                  </a:lnTo>
                  <a:lnTo>
                    <a:pt x="63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9A1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93" name="Google Shape;876;p51"/>
            <p:cNvGrpSpPr/>
            <p:nvPr/>
          </p:nvGrpSpPr>
          <p:grpSpPr>
            <a:xfrm>
              <a:off x="2431537" y="1757143"/>
              <a:ext cx="12701" cy="6389"/>
              <a:chOff x="0" y="0"/>
              <a:chExt cx="12700" cy="6387"/>
            </a:xfrm>
          </p:grpSpPr>
          <p:sp>
            <p:nvSpPr>
              <p:cNvPr id="791" name="Line"/>
              <p:cNvSpPr/>
              <p:nvPr/>
            </p:nvSpPr>
            <p:spPr>
              <a:xfrm flipH="1">
                <a:off x="-1" y="0"/>
                <a:ext cx="12701" cy="638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92" name="Line"/>
              <p:cNvSpPr/>
              <p:nvPr/>
            </p:nvSpPr>
            <p:spPr>
              <a:xfrm flipV="1">
                <a:off x="0" y="-1"/>
                <a:ext cx="12700" cy="6389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794" name="Google Shape;878;p51"/>
            <p:cNvSpPr/>
            <p:nvPr/>
          </p:nvSpPr>
          <p:spPr>
            <a:xfrm>
              <a:off x="2418900" y="1751900"/>
              <a:ext cx="86526" cy="116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3" y="0"/>
                  </a:moveTo>
                  <a:lnTo>
                    <a:pt x="5267" y="1372"/>
                  </a:lnTo>
                  <a:lnTo>
                    <a:pt x="4213" y="1767"/>
                  </a:lnTo>
                  <a:lnTo>
                    <a:pt x="1841" y="2358"/>
                  </a:lnTo>
                  <a:lnTo>
                    <a:pt x="793" y="2749"/>
                  </a:lnTo>
                  <a:lnTo>
                    <a:pt x="262" y="3535"/>
                  </a:lnTo>
                  <a:lnTo>
                    <a:pt x="0" y="4321"/>
                  </a:lnTo>
                  <a:lnTo>
                    <a:pt x="262" y="5107"/>
                  </a:lnTo>
                  <a:lnTo>
                    <a:pt x="7115" y="20028"/>
                  </a:lnTo>
                  <a:lnTo>
                    <a:pt x="7639" y="20814"/>
                  </a:lnTo>
                  <a:lnTo>
                    <a:pt x="8169" y="21205"/>
                  </a:lnTo>
                  <a:lnTo>
                    <a:pt x="8956" y="21600"/>
                  </a:lnTo>
                  <a:lnTo>
                    <a:pt x="10803" y="21600"/>
                  </a:lnTo>
                  <a:lnTo>
                    <a:pt x="19759" y="19242"/>
                  </a:lnTo>
                  <a:lnTo>
                    <a:pt x="20552" y="19047"/>
                  </a:lnTo>
                  <a:lnTo>
                    <a:pt x="21600" y="17865"/>
                  </a:lnTo>
                  <a:lnTo>
                    <a:pt x="21600" y="16493"/>
                  </a:lnTo>
                  <a:lnTo>
                    <a:pt x="18704" y="10405"/>
                  </a:lnTo>
                  <a:lnTo>
                    <a:pt x="14492" y="1372"/>
                  </a:lnTo>
                  <a:lnTo>
                    <a:pt x="13961" y="786"/>
                  </a:lnTo>
                  <a:lnTo>
                    <a:pt x="13437" y="391"/>
                  </a:lnTo>
                  <a:lnTo>
                    <a:pt x="12644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5" name="Google Shape;880;p51"/>
            <p:cNvSpPr/>
            <p:nvPr/>
          </p:nvSpPr>
          <p:spPr>
            <a:xfrm>
              <a:off x="2429449" y="1771950"/>
              <a:ext cx="55926" cy="45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714" y="0"/>
                  </a:moveTo>
                  <a:lnTo>
                    <a:pt x="406" y="6534"/>
                  </a:lnTo>
                  <a:lnTo>
                    <a:pt x="0" y="7533"/>
                  </a:lnTo>
                  <a:lnTo>
                    <a:pt x="0" y="8545"/>
                  </a:lnTo>
                  <a:lnTo>
                    <a:pt x="3264" y="20600"/>
                  </a:lnTo>
                  <a:lnTo>
                    <a:pt x="4075" y="21600"/>
                  </a:lnTo>
                  <a:lnTo>
                    <a:pt x="4895" y="21600"/>
                  </a:lnTo>
                  <a:lnTo>
                    <a:pt x="20789" y="14567"/>
                  </a:lnTo>
                  <a:lnTo>
                    <a:pt x="21194" y="14067"/>
                  </a:lnTo>
                  <a:lnTo>
                    <a:pt x="21600" y="13067"/>
                  </a:lnTo>
                  <a:lnTo>
                    <a:pt x="17931" y="500"/>
                  </a:lnTo>
                  <a:lnTo>
                    <a:pt x="17525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6" name="Google Shape;881;p51"/>
            <p:cNvSpPr/>
            <p:nvPr/>
          </p:nvSpPr>
          <p:spPr>
            <a:xfrm>
              <a:off x="2451624" y="1830000"/>
              <a:ext cx="15826" cy="15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33" y="0"/>
                  </a:moveTo>
                  <a:lnTo>
                    <a:pt x="2866" y="4300"/>
                  </a:lnTo>
                  <a:lnTo>
                    <a:pt x="0" y="5767"/>
                  </a:lnTo>
                  <a:lnTo>
                    <a:pt x="0" y="8633"/>
                  </a:lnTo>
                  <a:lnTo>
                    <a:pt x="4300" y="18734"/>
                  </a:lnTo>
                  <a:lnTo>
                    <a:pt x="5733" y="21600"/>
                  </a:lnTo>
                  <a:lnTo>
                    <a:pt x="8633" y="21600"/>
                  </a:lnTo>
                  <a:lnTo>
                    <a:pt x="18700" y="17266"/>
                  </a:lnTo>
                  <a:lnTo>
                    <a:pt x="21600" y="15833"/>
                  </a:lnTo>
                  <a:lnTo>
                    <a:pt x="21600" y="12967"/>
                  </a:lnTo>
                  <a:lnTo>
                    <a:pt x="17266" y="2866"/>
                  </a:lnTo>
                  <a:lnTo>
                    <a:pt x="1583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7" name="Google Shape;882;p51"/>
            <p:cNvSpPr/>
            <p:nvPr/>
          </p:nvSpPr>
          <p:spPr>
            <a:xfrm>
              <a:off x="2476949" y="1821550"/>
              <a:ext cx="14776" cy="14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88" y="0"/>
                  </a:moveTo>
                  <a:lnTo>
                    <a:pt x="1535" y="3107"/>
                  </a:lnTo>
                  <a:lnTo>
                    <a:pt x="0" y="6177"/>
                  </a:lnTo>
                  <a:lnTo>
                    <a:pt x="0" y="9247"/>
                  </a:lnTo>
                  <a:lnTo>
                    <a:pt x="3070" y="20065"/>
                  </a:lnTo>
                  <a:lnTo>
                    <a:pt x="6177" y="21600"/>
                  </a:lnTo>
                  <a:lnTo>
                    <a:pt x="9247" y="21600"/>
                  </a:lnTo>
                  <a:lnTo>
                    <a:pt x="20028" y="18530"/>
                  </a:lnTo>
                  <a:lnTo>
                    <a:pt x="21600" y="16958"/>
                  </a:lnTo>
                  <a:lnTo>
                    <a:pt x="21600" y="13888"/>
                  </a:lnTo>
                  <a:lnTo>
                    <a:pt x="18493" y="1535"/>
                  </a:lnTo>
                  <a:lnTo>
                    <a:pt x="1695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8" name="Google Shape;883;p51"/>
            <p:cNvSpPr/>
            <p:nvPr/>
          </p:nvSpPr>
          <p:spPr>
            <a:xfrm>
              <a:off x="2471675" y="2597249"/>
              <a:ext cx="1134501" cy="883327"/>
            </a:xfrm>
            <a:prstGeom prst="rect">
              <a:avLst/>
            </a:pr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9" name="Google Shape;885;p51"/>
            <p:cNvSpPr/>
            <p:nvPr/>
          </p:nvSpPr>
          <p:spPr>
            <a:xfrm>
              <a:off x="2471675" y="2695400"/>
              <a:ext cx="612101" cy="785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542"/>
                  </a:moveTo>
                  <a:lnTo>
                    <a:pt x="0" y="21600"/>
                  </a:lnTo>
                  <a:lnTo>
                    <a:pt x="10017" y="21600"/>
                  </a:lnTo>
                  <a:lnTo>
                    <a:pt x="10017" y="21542"/>
                  </a:lnTo>
                  <a:close/>
                  <a:moveTo>
                    <a:pt x="15753" y="0"/>
                  </a:moveTo>
                  <a:lnTo>
                    <a:pt x="15753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0" name="Google Shape;888;p51"/>
            <p:cNvSpPr/>
            <p:nvPr/>
          </p:nvSpPr>
          <p:spPr>
            <a:xfrm>
              <a:off x="2889599" y="1643200"/>
              <a:ext cx="920277" cy="1052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787" y="0"/>
                  </a:moveTo>
                  <a:lnTo>
                    <a:pt x="6589" y="22"/>
                  </a:lnTo>
                  <a:lnTo>
                    <a:pt x="6415" y="65"/>
                  </a:lnTo>
                  <a:lnTo>
                    <a:pt x="6242" y="108"/>
                  </a:lnTo>
                  <a:lnTo>
                    <a:pt x="6093" y="173"/>
                  </a:lnTo>
                  <a:lnTo>
                    <a:pt x="5920" y="238"/>
                  </a:lnTo>
                  <a:lnTo>
                    <a:pt x="5772" y="325"/>
                  </a:lnTo>
                  <a:lnTo>
                    <a:pt x="5623" y="412"/>
                  </a:lnTo>
                  <a:lnTo>
                    <a:pt x="5375" y="628"/>
                  </a:lnTo>
                  <a:lnTo>
                    <a:pt x="5251" y="758"/>
                  </a:lnTo>
                  <a:lnTo>
                    <a:pt x="5152" y="888"/>
                  </a:lnTo>
                  <a:lnTo>
                    <a:pt x="5078" y="1018"/>
                  </a:lnTo>
                  <a:lnTo>
                    <a:pt x="4979" y="1170"/>
                  </a:lnTo>
                  <a:lnTo>
                    <a:pt x="4929" y="1322"/>
                  </a:lnTo>
                  <a:lnTo>
                    <a:pt x="4880" y="1473"/>
                  </a:lnTo>
                  <a:lnTo>
                    <a:pt x="0" y="21600"/>
                  </a:lnTo>
                  <a:lnTo>
                    <a:pt x="16869" y="21600"/>
                  </a:lnTo>
                  <a:lnTo>
                    <a:pt x="21550" y="2253"/>
                  </a:lnTo>
                  <a:lnTo>
                    <a:pt x="21600" y="2058"/>
                  </a:lnTo>
                  <a:lnTo>
                    <a:pt x="21600" y="1690"/>
                  </a:lnTo>
                  <a:lnTo>
                    <a:pt x="21575" y="1517"/>
                  </a:lnTo>
                  <a:lnTo>
                    <a:pt x="21525" y="1343"/>
                  </a:lnTo>
                  <a:lnTo>
                    <a:pt x="21451" y="1170"/>
                  </a:lnTo>
                  <a:lnTo>
                    <a:pt x="21377" y="997"/>
                  </a:lnTo>
                  <a:lnTo>
                    <a:pt x="21253" y="845"/>
                  </a:lnTo>
                  <a:lnTo>
                    <a:pt x="21154" y="693"/>
                  </a:lnTo>
                  <a:lnTo>
                    <a:pt x="21005" y="563"/>
                  </a:lnTo>
                  <a:lnTo>
                    <a:pt x="20857" y="455"/>
                  </a:lnTo>
                  <a:lnTo>
                    <a:pt x="20708" y="325"/>
                  </a:lnTo>
                  <a:lnTo>
                    <a:pt x="20510" y="238"/>
                  </a:lnTo>
                  <a:lnTo>
                    <a:pt x="20337" y="151"/>
                  </a:lnTo>
                  <a:lnTo>
                    <a:pt x="20138" y="87"/>
                  </a:lnTo>
                  <a:lnTo>
                    <a:pt x="19915" y="43"/>
                  </a:lnTo>
                  <a:lnTo>
                    <a:pt x="1969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1" name="Google Shape;890;p51"/>
            <p:cNvSpPr/>
            <p:nvPr/>
          </p:nvSpPr>
          <p:spPr>
            <a:xfrm>
              <a:off x="3165025" y="163790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50" y="0"/>
                  </a:moveTo>
                  <a:lnTo>
                    <a:pt x="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2" name="Google Shape;892;p51"/>
            <p:cNvSpPr/>
            <p:nvPr/>
          </p:nvSpPr>
          <p:spPr>
            <a:xfrm>
              <a:off x="2918074" y="1643200"/>
              <a:ext cx="359901" cy="1052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456" y="0"/>
                  </a:moveTo>
                  <a:lnTo>
                    <a:pt x="14886" y="43"/>
                  </a:lnTo>
                  <a:lnTo>
                    <a:pt x="14252" y="108"/>
                  </a:lnTo>
                  <a:lnTo>
                    <a:pt x="13682" y="195"/>
                  </a:lnTo>
                  <a:lnTo>
                    <a:pt x="13175" y="282"/>
                  </a:lnTo>
                  <a:lnTo>
                    <a:pt x="12668" y="412"/>
                  </a:lnTo>
                  <a:lnTo>
                    <a:pt x="12225" y="563"/>
                  </a:lnTo>
                  <a:lnTo>
                    <a:pt x="11844" y="715"/>
                  </a:lnTo>
                  <a:lnTo>
                    <a:pt x="11465" y="888"/>
                  </a:lnTo>
                  <a:lnTo>
                    <a:pt x="11211" y="1061"/>
                  </a:lnTo>
                  <a:lnTo>
                    <a:pt x="10958" y="1256"/>
                  </a:lnTo>
                  <a:lnTo>
                    <a:pt x="10768" y="1473"/>
                  </a:lnTo>
                  <a:lnTo>
                    <a:pt x="0" y="18892"/>
                  </a:lnTo>
                  <a:lnTo>
                    <a:pt x="0" y="21600"/>
                  </a:lnTo>
                  <a:lnTo>
                    <a:pt x="9438" y="21600"/>
                  </a:lnTo>
                  <a:lnTo>
                    <a:pt x="21472" y="2253"/>
                  </a:lnTo>
                  <a:lnTo>
                    <a:pt x="21600" y="2058"/>
                  </a:lnTo>
                  <a:lnTo>
                    <a:pt x="21600" y="1690"/>
                  </a:lnTo>
                  <a:lnTo>
                    <a:pt x="21472" y="1495"/>
                  </a:lnTo>
                  <a:lnTo>
                    <a:pt x="21409" y="1322"/>
                  </a:lnTo>
                  <a:lnTo>
                    <a:pt x="21219" y="1170"/>
                  </a:lnTo>
                  <a:lnTo>
                    <a:pt x="21030" y="997"/>
                  </a:lnTo>
                  <a:lnTo>
                    <a:pt x="20776" y="845"/>
                  </a:lnTo>
                  <a:lnTo>
                    <a:pt x="20143" y="585"/>
                  </a:lnTo>
                  <a:lnTo>
                    <a:pt x="19762" y="455"/>
                  </a:lnTo>
                  <a:lnTo>
                    <a:pt x="19382" y="346"/>
                  </a:lnTo>
                  <a:lnTo>
                    <a:pt x="18938" y="260"/>
                  </a:lnTo>
                  <a:lnTo>
                    <a:pt x="18496" y="173"/>
                  </a:lnTo>
                  <a:lnTo>
                    <a:pt x="18052" y="108"/>
                  </a:lnTo>
                  <a:lnTo>
                    <a:pt x="17546" y="43"/>
                  </a:lnTo>
                  <a:lnTo>
                    <a:pt x="16532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3" name="Google Shape;894;p51"/>
            <p:cNvSpPr/>
            <p:nvPr/>
          </p:nvSpPr>
          <p:spPr>
            <a:xfrm>
              <a:off x="2297525" y="2305950"/>
              <a:ext cx="620551" cy="117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35" y="0"/>
                  </a:moveTo>
                  <a:lnTo>
                    <a:pt x="2278" y="39"/>
                  </a:lnTo>
                  <a:lnTo>
                    <a:pt x="1984" y="58"/>
                  </a:lnTo>
                  <a:lnTo>
                    <a:pt x="1726" y="117"/>
                  </a:lnTo>
                  <a:lnTo>
                    <a:pt x="1506" y="175"/>
                  </a:lnTo>
                  <a:lnTo>
                    <a:pt x="1250" y="252"/>
                  </a:lnTo>
                  <a:lnTo>
                    <a:pt x="1029" y="349"/>
                  </a:lnTo>
                  <a:lnTo>
                    <a:pt x="845" y="427"/>
                  </a:lnTo>
                  <a:lnTo>
                    <a:pt x="661" y="543"/>
                  </a:lnTo>
                  <a:lnTo>
                    <a:pt x="478" y="660"/>
                  </a:lnTo>
                  <a:lnTo>
                    <a:pt x="367" y="776"/>
                  </a:lnTo>
                  <a:lnTo>
                    <a:pt x="221" y="913"/>
                  </a:lnTo>
                  <a:lnTo>
                    <a:pt x="147" y="1048"/>
                  </a:lnTo>
                  <a:lnTo>
                    <a:pt x="74" y="1184"/>
                  </a:lnTo>
                  <a:lnTo>
                    <a:pt x="37" y="1339"/>
                  </a:lnTo>
                  <a:lnTo>
                    <a:pt x="0" y="1495"/>
                  </a:lnTo>
                  <a:lnTo>
                    <a:pt x="0" y="21600"/>
                  </a:lnTo>
                  <a:lnTo>
                    <a:pt x="5657" y="21600"/>
                  </a:lnTo>
                  <a:lnTo>
                    <a:pt x="5657" y="21561"/>
                  </a:lnTo>
                  <a:lnTo>
                    <a:pt x="15943" y="21561"/>
                  </a:lnTo>
                  <a:lnTo>
                    <a:pt x="15943" y="21600"/>
                  </a:lnTo>
                  <a:lnTo>
                    <a:pt x="21600" y="21600"/>
                  </a:lnTo>
                  <a:lnTo>
                    <a:pt x="21600" y="1495"/>
                  </a:lnTo>
                  <a:lnTo>
                    <a:pt x="21563" y="1339"/>
                  </a:lnTo>
                  <a:lnTo>
                    <a:pt x="21527" y="1184"/>
                  </a:lnTo>
                  <a:lnTo>
                    <a:pt x="21453" y="1048"/>
                  </a:lnTo>
                  <a:lnTo>
                    <a:pt x="21380" y="913"/>
                  </a:lnTo>
                  <a:lnTo>
                    <a:pt x="21233" y="776"/>
                  </a:lnTo>
                  <a:lnTo>
                    <a:pt x="21086" y="660"/>
                  </a:lnTo>
                  <a:lnTo>
                    <a:pt x="20939" y="543"/>
                  </a:lnTo>
                  <a:lnTo>
                    <a:pt x="20755" y="427"/>
                  </a:lnTo>
                  <a:lnTo>
                    <a:pt x="20571" y="349"/>
                  </a:lnTo>
                  <a:lnTo>
                    <a:pt x="20351" y="252"/>
                  </a:lnTo>
                  <a:lnTo>
                    <a:pt x="20095" y="175"/>
                  </a:lnTo>
                  <a:lnTo>
                    <a:pt x="19874" y="117"/>
                  </a:lnTo>
                  <a:lnTo>
                    <a:pt x="19617" y="58"/>
                  </a:lnTo>
                  <a:lnTo>
                    <a:pt x="19323" y="39"/>
                  </a:lnTo>
                  <a:lnTo>
                    <a:pt x="1906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4" name="Google Shape;896;p51"/>
            <p:cNvSpPr/>
            <p:nvPr/>
          </p:nvSpPr>
          <p:spPr>
            <a:xfrm>
              <a:off x="2297525" y="2305950"/>
              <a:ext cx="620551" cy="117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35" y="0"/>
                  </a:moveTo>
                  <a:lnTo>
                    <a:pt x="2278" y="39"/>
                  </a:lnTo>
                  <a:lnTo>
                    <a:pt x="1984" y="58"/>
                  </a:lnTo>
                  <a:lnTo>
                    <a:pt x="1726" y="117"/>
                  </a:lnTo>
                  <a:lnTo>
                    <a:pt x="1506" y="175"/>
                  </a:lnTo>
                  <a:lnTo>
                    <a:pt x="1250" y="252"/>
                  </a:lnTo>
                  <a:lnTo>
                    <a:pt x="1029" y="349"/>
                  </a:lnTo>
                  <a:lnTo>
                    <a:pt x="845" y="427"/>
                  </a:lnTo>
                  <a:lnTo>
                    <a:pt x="661" y="543"/>
                  </a:lnTo>
                  <a:lnTo>
                    <a:pt x="478" y="660"/>
                  </a:lnTo>
                  <a:lnTo>
                    <a:pt x="367" y="776"/>
                  </a:lnTo>
                  <a:lnTo>
                    <a:pt x="221" y="913"/>
                  </a:lnTo>
                  <a:lnTo>
                    <a:pt x="147" y="1048"/>
                  </a:lnTo>
                  <a:lnTo>
                    <a:pt x="74" y="1184"/>
                  </a:lnTo>
                  <a:lnTo>
                    <a:pt x="37" y="1339"/>
                  </a:lnTo>
                  <a:lnTo>
                    <a:pt x="0" y="1495"/>
                  </a:lnTo>
                  <a:lnTo>
                    <a:pt x="0" y="21600"/>
                  </a:lnTo>
                  <a:lnTo>
                    <a:pt x="5657" y="21600"/>
                  </a:lnTo>
                  <a:lnTo>
                    <a:pt x="5657" y="21561"/>
                  </a:lnTo>
                  <a:lnTo>
                    <a:pt x="15943" y="21561"/>
                  </a:lnTo>
                  <a:lnTo>
                    <a:pt x="15943" y="21600"/>
                  </a:lnTo>
                  <a:lnTo>
                    <a:pt x="21600" y="21600"/>
                  </a:lnTo>
                  <a:lnTo>
                    <a:pt x="21600" y="1495"/>
                  </a:lnTo>
                  <a:lnTo>
                    <a:pt x="21563" y="1339"/>
                  </a:lnTo>
                  <a:lnTo>
                    <a:pt x="21527" y="1184"/>
                  </a:lnTo>
                  <a:lnTo>
                    <a:pt x="21453" y="1048"/>
                  </a:lnTo>
                  <a:lnTo>
                    <a:pt x="21380" y="913"/>
                  </a:lnTo>
                  <a:lnTo>
                    <a:pt x="21233" y="776"/>
                  </a:lnTo>
                  <a:lnTo>
                    <a:pt x="21086" y="660"/>
                  </a:lnTo>
                  <a:lnTo>
                    <a:pt x="20939" y="543"/>
                  </a:lnTo>
                  <a:lnTo>
                    <a:pt x="20755" y="427"/>
                  </a:lnTo>
                  <a:lnTo>
                    <a:pt x="20571" y="349"/>
                  </a:lnTo>
                  <a:lnTo>
                    <a:pt x="20351" y="252"/>
                  </a:lnTo>
                  <a:lnTo>
                    <a:pt x="20095" y="175"/>
                  </a:lnTo>
                  <a:lnTo>
                    <a:pt x="19874" y="117"/>
                  </a:lnTo>
                  <a:lnTo>
                    <a:pt x="19617" y="58"/>
                  </a:lnTo>
                  <a:lnTo>
                    <a:pt x="19323" y="39"/>
                  </a:lnTo>
                  <a:lnTo>
                    <a:pt x="19066" y="0"/>
                  </a:lnTo>
                  <a:close/>
                </a:path>
              </a:pathLst>
            </a:custGeom>
            <a:solidFill>
              <a:srgbClr val="A7C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5" name="Google Shape;898;p51"/>
            <p:cNvSpPr/>
            <p:nvPr/>
          </p:nvSpPr>
          <p:spPr>
            <a:xfrm>
              <a:off x="2755550" y="2305950"/>
              <a:ext cx="162526" cy="117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679" y="0"/>
                  </a:moveTo>
                  <a:lnTo>
                    <a:pt x="8698" y="39"/>
                  </a:lnTo>
                  <a:lnTo>
                    <a:pt x="7575" y="58"/>
                  </a:lnTo>
                  <a:lnTo>
                    <a:pt x="6592" y="117"/>
                  </a:lnTo>
                  <a:lnTo>
                    <a:pt x="5612" y="175"/>
                  </a:lnTo>
                  <a:lnTo>
                    <a:pt x="4771" y="252"/>
                  </a:lnTo>
                  <a:lnTo>
                    <a:pt x="3927" y="330"/>
                  </a:lnTo>
                  <a:lnTo>
                    <a:pt x="3226" y="427"/>
                  </a:lnTo>
                  <a:lnTo>
                    <a:pt x="2525" y="543"/>
                  </a:lnTo>
                  <a:lnTo>
                    <a:pt x="1824" y="660"/>
                  </a:lnTo>
                  <a:lnTo>
                    <a:pt x="1402" y="776"/>
                  </a:lnTo>
                  <a:lnTo>
                    <a:pt x="844" y="913"/>
                  </a:lnTo>
                  <a:lnTo>
                    <a:pt x="562" y="1048"/>
                  </a:lnTo>
                  <a:lnTo>
                    <a:pt x="282" y="1184"/>
                  </a:lnTo>
                  <a:lnTo>
                    <a:pt x="143" y="1339"/>
                  </a:lnTo>
                  <a:lnTo>
                    <a:pt x="0" y="14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495"/>
                  </a:lnTo>
                  <a:lnTo>
                    <a:pt x="21460" y="1339"/>
                  </a:lnTo>
                  <a:lnTo>
                    <a:pt x="21321" y="1184"/>
                  </a:lnTo>
                  <a:lnTo>
                    <a:pt x="21038" y="1048"/>
                  </a:lnTo>
                  <a:lnTo>
                    <a:pt x="20759" y="913"/>
                  </a:lnTo>
                  <a:lnTo>
                    <a:pt x="20198" y="776"/>
                  </a:lnTo>
                  <a:lnTo>
                    <a:pt x="19636" y="660"/>
                  </a:lnTo>
                  <a:lnTo>
                    <a:pt x="19075" y="543"/>
                  </a:lnTo>
                  <a:lnTo>
                    <a:pt x="18374" y="427"/>
                  </a:lnTo>
                  <a:lnTo>
                    <a:pt x="17673" y="349"/>
                  </a:lnTo>
                  <a:lnTo>
                    <a:pt x="16832" y="252"/>
                  </a:lnTo>
                  <a:lnTo>
                    <a:pt x="15852" y="175"/>
                  </a:lnTo>
                  <a:lnTo>
                    <a:pt x="15008" y="117"/>
                  </a:lnTo>
                  <a:lnTo>
                    <a:pt x="14028" y="58"/>
                  </a:lnTo>
                  <a:lnTo>
                    <a:pt x="12905" y="39"/>
                  </a:lnTo>
                  <a:lnTo>
                    <a:pt x="1192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6" name="Google Shape;899;p51"/>
            <p:cNvSpPr/>
            <p:nvPr/>
          </p:nvSpPr>
          <p:spPr>
            <a:xfrm>
              <a:off x="1889087" y="640600"/>
              <a:ext cx="12701" cy="15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30" y="0"/>
                  </a:moveTo>
                  <a:lnTo>
                    <a:pt x="0" y="2900"/>
                  </a:lnTo>
                  <a:lnTo>
                    <a:pt x="12970" y="21600"/>
                  </a:lnTo>
                  <a:lnTo>
                    <a:pt x="21600" y="18734"/>
                  </a:lnTo>
                  <a:lnTo>
                    <a:pt x="8630" y="0"/>
                  </a:lnTo>
                  <a:close/>
                </a:path>
              </a:pathLst>
            </a:custGeom>
            <a:solidFill>
              <a:srgbClr val="407B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7" name="Google Shape;901;p51"/>
            <p:cNvSpPr/>
            <p:nvPr/>
          </p:nvSpPr>
          <p:spPr>
            <a:xfrm>
              <a:off x="1910200" y="682825"/>
              <a:ext cx="450651" cy="935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" y="0"/>
                  </a:moveTo>
                  <a:lnTo>
                    <a:pt x="0" y="49"/>
                  </a:lnTo>
                  <a:lnTo>
                    <a:pt x="254" y="317"/>
                  </a:lnTo>
                  <a:lnTo>
                    <a:pt x="455" y="268"/>
                  </a:lnTo>
                  <a:lnTo>
                    <a:pt x="203" y="0"/>
                  </a:lnTo>
                  <a:close/>
                  <a:moveTo>
                    <a:pt x="708" y="537"/>
                  </a:moveTo>
                  <a:lnTo>
                    <a:pt x="557" y="585"/>
                  </a:lnTo>
                  <a:lnTo>
                    <a:pt x="810" y="853"/>
                  </a:lnTo>
                  <a:lnTo>
                    <a:pt x="962" y="804"/>
                  </a:lnTo>
                  <a:lnTo>
                    <a:pt x="708" y="537"/>
                  </a:lnTo>
                  <a:close/>
                  <a:moveTo>
                    <a:pt x="1265" y="1072"/>
                  </a:moveTo>
                  <a:lnTo>
                    <a:pt x="1063" y="1097"/>
                  </a:lnTo>
                  <a:lnTo>
                    <a:pt x="1316" y="1365"/>
                  </a:lnTo>
                  <a:lnTo>
                    <a:pt x="1518" y="1341"/>
                  </a:lnTo>
                  <a:lnTo>
                    <a:pt x="1265" y="1072"/>
                  </a:lnTo>
                  <a:close/>
                  <a:moveTo>
                    <a:pt x="1771" y="1609"/>
                  </a:moveTo>
                  <a:lnTo>
                    <a:pt x="1619" y="1633"/>
                  </a:lnTo>
                  <a:lnTo>
                    <a:pt x="1872" y="1902"/>
                  </a:lnTo>
                  <a:lnTo>
                    <a:pt x="2024" y="1877"/>
                  </a:lnTo>
                  <a:lnTo>
                    <a:pt x="1771" y="1609"/>
                  </a:lnTo>
                  <a:close/>
                  <a:moveTo>
                    <a:pt x="2327" y="2121"/>
                  </a:moveTo>
                  <a:lnTo>
                    <a:pt x="2126" y="2170"/>
                  </a:lnTo>
                  <a:lnTo>
                    <a:pt x="2379" y="2438"/>
                  </a:lnTo>
                  <a:lnTo>
                    <a:pt x="2580" y="2389"/>
                  </a:lnTo>
                  <a:lnTo>
                    <a:pt x="2327" y="2121"/>
                  </a:lnTo>
                  <a:close/>
                  <a:moveTo>
                    <a:pt x="2834" y="2657"/>
                  </a:moveTo>
                  <a:lnTo>
                    <a:pt x="2631" y="2706"/>
                  </a:lnTo>
                  <a:lnTo>
                    <a:pt x="2935" y="2974"/>
                  </a:lnTo>
                  <a:lnTo>
                    <a:pt x="3087" y="2926"/>
                  </a:lnTo>
                  <a:lnTo>
                    <a:pt x="2834" y="2657"/>
                  </a:lnTo>
                  <a:close/>
                  <a:moveTo>
                    <a:pt x="3390" y="3194"/>
                  </a:moveTo>
                  <a:lnTo>
                    <a:pt x="3187" y="3242"/>
                  </a:lnTo>
                  <a:lnTo>
                    <a:pt x="3440" y="3511"/>
                  </a:lnTo>
                  <a:lnTo>
                    <a:pt x="3643" y="3462"/>
                  </a:lnTo>
                  <a:lnTo>
                    <a:pt x="3390" y="3194"/>
                  </a:lnTo>
                  <a:close/>
                  <a:moveTo>
                    <a:pt x="3896" y="3730"/>
                  </a:moveTo>
                  <a:lnTo>
                    <a:pt x="3693" y="3779"/>
                  </a:lnTo>
                  <a:lnTo>
                    <a:pt x="3996" y="4047"/>
                  </a:lnTo>
                  <a:lnTo>
                    <a:pt x="4148" y="3998"/>
                  </a:lnTo>
                  <a:lnTo>
                    <a:pt x="3896" y="3730"/>
                  </a:lnTo>
                  <a:close/>
                  <a:moveTo>
                    <a:pt x="4401" y="4266"/>
                  </a:moveTo>
                  <a:lnTo>
                    <a:pt x="4250" y="4291"/>
                  </a:lnTo>
                  <a:lnTo>
                    <a:pt x="4503" y="4559"/>
                  </a:lnTo>
                  <a:lnTo>
                    <a:pt x="4704" y="4535"/>
                  </a:lnTo>
                  <a:lnTo>
                    <a:pt x="4401" y="4266"/>
                  </a:lnTo>
                  <a:close/>
                  <a:moveTo>
                    <a:pt x="4958" y="4803"/>
                  </a:moveTo>
                  <a:lnTo>
                    <a:pt x="4756" y="4827"/>
                  </a:lnTo>
                  <a:lnTo>
                    <a:pt x="5059" y="5095"/>
                  </a:lnTo>
                  <a:lnTo>
                    <a:pt x="5211" y="5071"/>
                  </a:lnTo>
                  <a:lnTo>
                    <a:pt x="4958" y="4803"/>
                  </a:lnTo>
                  <a:close/>
                  <a:moveTo>
                    <a:pt x="5464" y="5315"/>
                  </a:moveTo>
                  <a:lnTo>
                    <a:pt x="5312" y="5363"/>
                  </a:lnTo>
                  <a:lnTo>
                    <a:pt x="5565" y="5631"/>
                  </a:lnTo>
                  <a:lnTo>
                    <a:pt x="5767" y="5583"/>
                  </a:lnTo>
                  <a:lnTo>
                    <a:pt x="5464" y="5315"/>
                  </a:lnTo>
                  <a:close/>
                  <a:moveTo>
                    <a:pt x="6020" y="5851"/>
                  </a:moveTo>
                  <a:lnTo>
                    <a:pt x="5818" y="5900"/>
                  </a:lnTo>
                  <a:lnTo>
                    <a:pt x="6070" y="6168"/>
                  </a:lnTo>
                  <a:lnTo>
                    <a:pt x="6273" y="6119"/>
                  </a:lnTo>
                  <a:lnTo>
                    <a:pt x="6020" y="5851"/>
                  </a:lnTo>
                  <a:close/>
                  <a:moveTo>
                    <a:pt x="6526" y="6387"/>
                  </a:moveTo>
                  <a:lnTo>
                    <a:pt x="6375" y="6436"/>
                  </a:lnTo>
                  <a:lnTo>
                    <a:pt x="6628" y="6704"/>
                  </a:lnTo>
                  <a:lnTo>
                    <a:pt x="6829" y="6655"/>
                  </a:lnTo>
                  <a:lnTo>
                    <a:pt x="6526" y="6387"/>
                  </a:lnTo>
                  <a:close/>
                  <a:moveTo>
                    <a:pt x="7083" y="6924"/>
                  </a:moveTo>
                  <a:lnTo>
                    <a:pt x="6880" y="6972"/>
                  </a:lnTo>
                  <a:lnTo>
                    <a:pt x="7133" y="7240"/>
                  </a:lnTo>
                  <a:lnTo>
                    <a:pt x="7336" y="7192"/>
                  </a:lnTo>
                  <a:lnTo>
                    <a:pt x="7083" y="6924"/>
                  </a:lnTo>
                  <a:close/>
                  <a:moveTo>
                    <a:pt x="7589" y="7460"/>
                  </a:moveTo>
                  <a:lnTo>
                    <a:pt x="7436" y="7485"/>
                  </a:lnTo>
                  <a:lnTo>
                    <a:pt x="7689" y="7752"/>
                  </a:lnTo>
                  <a:lnTo>
                    <a:pt x="7841" y="7728"/>
                  </a:lnTo>
                  <a:lnTo>
                    <a:pt x="7589" y="7460"/>
                  </a:lnTo>
                  <a:close/>
                  <a:moveTo>
                    <a:pt x="8145" y="7996"/>
                  </a:moveTo>
                  <a:lnTo>
                    <a:pt x="7942" y="8020"/>
                  </a:lnTo>
                  <a:lnTo>
                    <a:pt x="8195" y="8289"/>
                  </a:lnTo>
                  <a:lnTo>
                    <a:pt x="8397" y="8264"/>
                  </a:lnTo>
                  <a:lnTo>
                    <a:pt x="8145" y="7996"/>
                  </a:lnTo>
                  <a:close/>
                  <a:moveTo>
                    <a:pt x="8650" y="8508"/>
                  </a:moveTo>
                  <a:lnTo>
                    <a:pt x="8499" y="8557"/>
                  </a:lnTo>
                  <a:lnTo>
                    <a:pt x="8752" y="8825"/>
                  </a:lnTo>
                  <a:lnTo>
                    <a:pt x="8903" y="8776"/>
                  </a:lnTo>
                  <a:lnTo>
                    <a:pt x="8650" y="8508"/>
                  </a:lnTo>
                  <a:close/>
                  <a:moveTo>
                    <a:pt x="9208" y="9044"/>
                  </a:moveTo>
                  <a:lnTo>
                    <a:pt x="9005" y="9093"/>
                  </a:lnTo>
                  <a:lnTo>
                    <a:pt x="9258" y="9361"/>
                  </a:lnTo>
                  <a:lnTo>
                    <a:pt x="9460" y="9313"/>
                  </a:lnTo>
                  <a:lnTo>
                    <a:pt x="9208" y="9044"/>
                  </a:lnTo>
                  <a:close/>
                  <a:moveTo>
                    <a:pt x="9713" y="9581"/>
                  </a:moveTo>
                  <a:lnTo>
                    <a:pt x="9511" y="9629"/>
                  </a:lnTo>
                  <a:lnTo>
                    <a:pt x="9814" y="9898"/>
                  </a:lnTo>
                  <a:lnTo>
                    <a:pt x="9966" y="9849"/>
                  </a:lnTo>
                  <a:lnTo>
                    <a:pt x="9713" y="9581"/>
                  </a:lnTo>
                  <a:close/>
                  <a:moveTo>
                    <a:pt x="10269" y="10117"/>
                  </a:moveTo>
                  <a:lnTo>
                    <a:pt x="10067" y="10166"/>
                  </a:lnTo>
                  <a:lnTo>
                    <a:pt x="10319" y="10434"/>
                  </a:lnTo>
                  <a:lnTo>
                    <a:pt x="10522" y="10385"/>
                  </a:lnTo>
                  <a:lnTo>
                    <a:pt x="10269" y="10117"/>
                  </a:lnTo>
                  <a:close/>
                  <a:moveTo>
                    <a:pt x="10775" y="10653"/>
                  </a:moveTo>
                  <a:lnTo>
                    <a:pt x="10572" y="10678"/>
                  </a:lnTo>
                  <a:lnTo>
                    <a:pt x="10877" y="10946"/>
                  </a:lnTo>
                  <a:lnTo>
                    <a:pt x="11028" y="10922"/>
                  </a:lnTo>
                  <a:lnTo>
                    <a:pt x="10775" y="10653"/>
                  </a:lnTo>
                  <a:close/>
                  <a:moveTo>
                    <a:pt x="11281" y="11190"/>
                  </a:moveTo>
                  <a:lnTo>
                    <a:pt x="11130" y="11214"/>
                  </a:lnTo>
                  <a:lnTo>
                    <a:pt x="11382" y="11483"/>
                  </a:lnTo>
                  <a:lnTo>
                    <a:pt x="11585" y="11458"/>
                  </a:lnTo>
                  <a:lnTo>
                    <a:pt x="11281" y="11190"/>
                  </a:lnTo>
                  <a:close/>
                  <a:moveTo>
                    <a:pt x="11838" y="11702"/>
                  </a:moveTo>
                  <a:lnTo>
                    <a:pt x="11635" y="11751"/>
                  </a:lnTo>
                  <a:lnTo>
                    <a:pt x="11938" y="12019"/>
                  </a:lnTo>
                  <a:lnTo>
                    <a:pt x="12091" y="11970"/>
                  </a:lnTo>
                  <a:lnTo>
                    <a:pt x="11838" y="11702"/>
                  </a:lnTo>
                  <a:close/>
                  <a:moveTo>
                    <a:pt x="12343" y="12238"/>
                  </a:moveTo>
                  <a:lnTo>
                    <a:pt x="12191" y="12287"/>
                  </a:lnTo>
                  <a:lnTo>
                    <a:pt x="12444" y="12555"/>
                  </a:lnTo>
                  <a:lnTo>
                    <a:pt x="12647" y="12507"/>
                  </a:lnTo>
                  <a:lnTo>
                    <a:pt x="12343" y="12238"/>
                  </a:lnTo>
                  <a:close/>
                  <a:moveTo>
                    <a:pt x="12899" y="12775"/>
                  </a:moveTo>
                  <a:lnTo>
                    <a:pt x="12697" y="12824"/>
                  </a:lnTo>
                  <a:lnTo>
                    <a:pt x="12950" y="13092"/>
                  </a:lnTo>
                  <a:lnTo>
                    <a:pt x="13152" y="13042"/>
                  </a:lnTo>
                  <a:lnTo>
                    <a:pt x="12899" y="12775"/>
                  </a:lnTo>
                  <a:close/>
                  <a:moveTo>
                    <a:pt x="13405" y="13311"/>
                  </a:moveTo>
                  <a:lnTo>
                    <a:pt x="13254" y="13360"/>
                  </a:lnTo>
                  <a:lnTo>
                    <a:pt x="13507" y="13628"/>
                  </a:lnTo>
                  <a:lnTo>
                    <a:pt x="13709" y="13579"/>
                  </a:lnTo>
                  <a:lnTo>
                    <a:pt x="13405" y="13311"/>
                  </a:lnTo>
                  <a:close/>
                  <a:moveTo>
                    <a:pt x="13962" y="13848"/>
                  </a:moveTo>
                  <a:lnTo>
                    <a:pt x="13760" y="13872"/>
                  </a:lnTo>
                  <a:lnTo>
                    <a:pt x="14013" y="14140"/>
                  </a:lnTo>
                  <a:lnTo>
                    <a:pt x="14215" y="14115"/>
                  </a:lnTo>
                  <a:lnTo>
                    <a:pt x="13962" y="13848"/>
                  </a:lnTo>
                  <a:close/>
                  <a:moveTo>
                    <a:pt x="14468" y="14383"/>
                  </a:moveTo>
                  <a:lnTo>
                    <a:pt x="14316" y="14408"/>
                  </a:lnTo>
                  <a:lnTo>
                    <a:pt x="14569" y="14676"/>
                  </a:lnTo>
                  <a:lnTo>
                    <a:pt x="14721" y="14627"/>
                  </a:lnTo>
                  <a:lnTo>
                    <a:pt x="14468" y="14383"/>
                  </a:lnTo>
                  <a:close/>
                  <a:moveTo>
                    <a:pt x="15024" y="14896"/>
                  </a:moveTo>
                  <a:lnTo>
                    <a:pt x="14821" y="14944"/>
                  </a:lnTo>
                  <a:lnTo>
                    <a:pt x="15074" y="15213"/>
                  </a:lnTo>
                  <a:lnTo>
                    <a:pt x="15277" y="15164"/>
                  </a:lnTo>
                  <a:lnTo>
                    <a:pt x="15024" y="14896"/>
                  </a:lnTo>
                  <a:close/>
                  <a:moveTo>
                    <a:pt x="15530" y="15432"/>
                  </a:moveTo>
                  <a:lnTo>
                    <a:pt x="15379" y="15481"/>
                  </a:lnTo>
                  <a:lnTo>
                    <a:pt x="15631" y="15749"/>
                  </a:lnTo>
                  <a:lnTo>
                    <a:pt x="15782" y="15700"/>
                  </a:lnTo>
                  <a:lnTo>
                    <a:pt x="15530" y="15432"/>
                  </a:lnTo>
                  <a:close/>
                  <a:moveTo>
                    <a:pt x="16087" y="15968"/>
                  </a:moveTo>
                  <a:lnTo>
                    <a:pt x="15884" y="16017"/>
                  </a:lnTo>
                  <a:lnTo>
                    <a:pt x="16137" y="16285"/>
                  </a:lnTo>
                  <a:lnTo>
                    <a:pt x="16340" y="16237"/>
                  </a:lnTo>
                  <a:lnTo>
                    <a:pt x="16087" y="15968"/>
                  </a:lnTo>
                  <a:close/>
                  <a:moveTo>
                    <a:pt x="16592" y="16505"/>
                  </a:moveTo>
                  <a:lnTo>
                    <a:pt x="16390" y="16553"/>
                  </a:lnTo>
                  <a:lnTo>
                    <a:pt x="16693" y="16822"/>
                  </a:lnTo>
                  <a:lnTo>
                    <a:pt x="16845" y="16773"/>
                  </a:lnTo>
                  <a:lnTo>
                    <a:pt x="16592" y="16505"/>
                  </a:lnTo>
                  <a:close/>
                  <a:moveTo>
                    <a:pt x="17148" y="17041"/>
                  </a:moveTo>
                  <a:lnTo>
                    <a:pt x="16946" y="17065"/>
                  </a:lnTo>
                  <a:lnTo>
                    <a:pt x="17199" y="17333"/>
                  </a:lnTo>
                  <a:lnTo>
                    <a:pt x="17401" y="17309"/>
                  </a:lnTo>
                  <a:lnTo>
                    <a:pt x="17148" y="17041"/>
                  </a:lnTo>
                  <a:close/>
                  <a:moveTo>
                    <a:pt x="17654" y="17577"/>
                  </a:moveTo>
                  <a:lnTo>
                    <a:pt x="17452" y="17602"/>
                  </a:lnTo>
                  <a:lnTo>
                    <a:pt x="17756" y="17870"/>
                  </a:lnTo>
                  <a:lnTo>
                    <a:pt x="17907" y="17821"/>
                  </a:lnTo>
                  <a:lnTo>
                    <a:pt x="17654" y="17577"/>
                  </a:lnTo>
                  <a:close/>
                  <a:moveTo>
                    <a:pt x="18160" y="18089"/>
                  </a:moveTo>
                  <a:lnTo>
                    <a:pt x="18009" y="18138"/>
                  </a:lnTo>
                  <a:lnTo>
                    <a:pt x="18262" y="18406"/>
                  </a:lnTo>
                  <a:lnTo>
                    <a:pt x="18464" y="18357"/>
                  </a:lnTo>
                  <a:lnTo>
                    <a:pt x="18160" y="18089"/>
                  </a:lnTo>
                  <a:close/>
                  <a:moveTo>
                    <a:pt x="18717" y="18626"/>
                  </a:moveTo>
                  <a:lnTo>
                    <a:pt x="18514" y="18674"/>
                  </a:lnTo>
                  <a:lnTo>
                    <a:pt x="18818" y="18942"/>
                  </a:lnTo>
                  <a:lnTo>
                    <a:pt x="18970" y="18894"/>
                  </a:lnTo>
                  <a:lnTo>
                    <a:pt x="18717" y="18626"/>
                  </a:lnTo>
                  <a:close/>
                  <a:moveTo>
                    <a:pt x="19223" y="19162"/>
                  </a:moveTo>
                  <a:lnTo>
                    <a:pt x="19070" y="19211"/>
                  </a:lnTo>
                  <a:lnTo>
                    <a:pt x="19323" y="19479"/>
                  </a:lnTo>
                  <a:lnTo>
                    <a:pt x="19526" y="19430"/>
                  </a:lnTo>
                  <a:lnTo>
                    <a:pt x="19223" y="19162"/>
                  </a:lnTo>
                  <a:close/>
                  <a:moveTo>
                    <a:pt x="19779" y="19698"/>
                  </a:moveTo>
                  <a:lnTo>
                    <a:pt x="19577" y="19747"/>
                  </a:lnTo>
                  <a:lnTo>
                    <a:pt x="19830" y="20015"/>
                  </a:lnTo>
                  <a:lnTo>
                    <a:pt x="20031" y="19966"/>
                  </a:lnTo>
                  <a:lnTo>
                    <a:pt x="19779" y="19698"/>
                  </a:lnTo>
                  <a:close/>
                  <a:moveTo>
                    <a:pt x="20285" y="20235"/>
                  </a:moveTo>
                  <a:lnTo>
                    <a:pt x="20133" y="20259"/>
                  </a:lnTo>
                  <a:lnTo>
                    <a:pt x="20386" y="20527"/>
                  </a:lnTo>
                  <a:lnTo>
                    <a:pt x="20589" y="20503"/>
                  </a:lnTo>
                  <a:lnTo>
                    <a:pt x="20285" y="20235"/>
                  </a:lnTo>
                  <a:close/>
                  <a:moveTo>
                    <a:pt x="20841" y="20771"/>
                  </a:moveTo>
                  <a:lnTo>
                    <a:pt x="20639" y="20796"/>
                  </a:lnTo>
                  <a:lnTo>
                    <a:pt x="20892" y="21063"/>
                  </a:lnTo>
                  <a:lnTo>
                    <a:pt x="21094" y="21015"/>
                  </a:lnTo>
                  <a:lnTo>
                    <a:pt x="20841" y="20771"/>
                  </a:lnTo>
                  <a:close/>
                  <a:moveTo>
                    <a:pt x="21347" y="21283"/>
                  </a:moveTo>
                  <a:lnTo>
                    <a:pt x="21195" y="21331"/>
                  </a:lnTo>
                  <a:lnTo>
                    <a:pt x="21448" y="21600"/>
                  </a:lnTo>
                  <a:lnTo>
                    <a:pt x="21600" y="21551"/>
                  </a:lnTo>
                  <a:lnTo>
                    <a:pt x="21347" y="21283"/>
                  </a:lnTo>
                  <a:close/>
                </a:path>
              </a:pathLst>
            </a:custGeom>
            <a:solidFill>
              <a:srgbClr val="407B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8" name="Google Shape;943;p51"/>
            <p:cNvSpPr/>
            <p:nvPr/>
          </p:nvSpPr>
          <p:spPr>
            <a:xfrm>
              <a:off x="2368225" y="1640025"/>
              <a:ext cx="12701" cy="15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449" y="0"/>
                  </a:moveTo>
                  <a:lnTo>
                    <a:pt x="0" y="2900"/>
                  </a:lnTo>
                  <a:lnTo>
                    <a:pt x="12950" y="21600"/>
                  </a:lnTo>
                  <a:lnTo>
                    <a:pt x="21600" y="20167"/>
                  </a:lnTo>
                  <a:lnTo>
                    <a:pt x="6449" y="0"/>
                  </a:lnTo>
                  <a:close/>
                </a:path>
              </a:pathLst>
            </a:custGeom>
            <a:solidFill>
              <a:srgbClr val="407B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9" name="Google Shape;945;p51"/>
            <p:cNvSpPr/>
            <p:nvPr/>
          </p:nvSpPr>
          <p:spPr>
            <a:xfrm>
              <a:off x="2358750" y="1635800"/>
              <a:ext cx="37976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04" y="0"/>
                  </a:moveTo>
                  <a:lnTo>
                    <a:pt x="6598" y="611"/>
                  </a:lnTo>
                  <a:lnTo>
                    <a:pt x="4792" y="1805"/>
                  </a:lnTo>
                  <a:lnTo>
                    <a:pt x="3000" y="2998"/>
                  </a:lnTo>
                  <a:lnTo>
                    <a:pt x="1792" y="4803"/>
                  </a:lnTo>
                  <a:lnTo>
                    <a:pt x="597" y="6608"/>
                  </a:lnTo>
                  <a:lnTo>
                    <a:pt x="0" y="8398"/>
                  </a:lnTo>
                  <a:lnTo>
                    <a:pt x="0" y="13202"/>
                  </a:lnTo>
                  <a:lnTo>
                    <a:pt x="597" y="15006"/>
                  </a:lnTo>
                  <a:lnTo>
                    <a:pt x="1792" y="16797"/>
                  </a:lnTo>
                  <a:lnTo>
                    <a:pt x="3000" y="18602"/>
                  </a:lnTo>
                  <a:lnTo>
                    <a:pt x="4792" y="19795"/>
                  </a:lnTo>
                  <a:lnTo>
                    <a:pt x="6598" y="21003"/>
                  </a:lnTo>
                  <a:lnTo>
                    <a:pt x="8404" y="21600"/>
                  </a:lnTo>
                  <a:lnTo>
                    <a:pt x="13196" y="21600"/>
                  </a:lnTo>
                  <a:lnTo>
                    <a:pt x="15002" y="21003"/>
                  </a:lnTo>
                  <a:lnTo>
                    <a:pt x="16808" y="19795"/>
                  </a:lnTo>
                  <a:lnTo>
                    <a:pt x="18600" y="18602"/>
                  </a:lnTo>
                  <a:lnTo>
                    <a:pt x="19808" y="16797"/>
                  </a:lnTo>
                  <a:lnTo>
                    <a:pt x="21003" y="15006"/>
                  </a:lnTo>
                  <a:lnTo>
                    <a:pt x="21600" y="13202"/>
                  </a:lnTo>
                  <a:lnTo>
                    <a:pt x="21600" y="8398"/>
                  </a:lnTo>
                  <a:lnTo>
                    <a:pt x="21003" y="6608"/>
                  </a:lnTo>
                  <a:lnTo>
                    <a:pt x="19808" y="4803"/>
                  </a:lnTo>
                  <a:lnTo>
                    <a:pt x="18600" y="2998"/>
                  </a:lnTo>
                  <a:lnTo>
                    <a:pt x="16808" y="1805"/>
                  </a:lnTo>
                  <a:lnTo>
                    <a:pt x="15002" y="611"/>
                  </a:lnTo>
                  <a:lnTo>
                    <a:pt x="1319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0" name="Google Shape;946;p51"/>
            <p:cNvSpPr/>
            <p:nvPr/>
          </p:nvSpPr>
          <p:spPr>
            <a:xfrm>
              <a:off x="1250599" y="0"/>
              <a:ext cx="1283327" cy="1283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0285" y="18"/>
                  </a:lnTo>
                  <a:lnTo>
                    <a:pt x="9770" y="53"/>
                  </a:lnTo>
                  <a:lnTo>
                    <a:pt x="9255" y="106"/>
                  </a:lnTo>
                  <a:lnTo>
                    <a:pt x="8740" y="196"/>
                  </a:lnTo>
                  <a:lnTo>
                    <a:pt x="8225" y="302"/>
                  </a:lnTo>
                  <a:lnTo>
                    <a:pt x="7727" y="444"/>
                  </a:lnTo>
                  <a:lnTo>
                    <a:pt x="7230" y="604"/>
                  </a:lnTo>
                  <a:lnTo>
                    <a:pt x="6733" y="799"/>
                  </a:lnTo>
                  <a:lnTo>
                    <a:pt x="6253" y="995"/>
                  </a:lnTo>
                  <a:lnTo>
                    <a:pt x="5773" y="1243"/>
                  </a:lnTo>
                  <a:lnTo>
                    <a:pt x="5312" y="1492"/>
                  </a:lnTo>
                  <a:lnTo>
                    <a:pt x="4850" y="1777"/>
                  </a:lnTo>
                  <a:lnTo>
                    <a:pt x="4406" y="2096"/>
                  </a:lnTo>
                  <a:lnTo>
                    <a:pt x="3979" y="2416"/>
                  </a:lnTo>
                  <a:lnTo>
                    <a:pt x="3571" y="2789"/>
                  </a:lnTo>
                  <a:lnTo>
                    <a:pt x="3162" y="3162"/>
                  </a:lnTo>
                  <a:lnTo>
                    <a:pt x="2771" y="3570"/>
                  </a:lnTo>
                  <a:lnTo>
                    <a:pt x="2416" y="3979"/>
                  </a:lnTo>
                  <a:lnTo>
                    <a:pt x="2079" y="4423"/>
                  </a:lnTo>
                  <a:lnTo>
                    <a:pt x="1777" y="4850"/>
                  </a:lnTo>
                  <a:lnTo>
                    <a:pt x="1492" y="5311"/>
                  </a:lnTo>
                  <a:lnTo>
                    <a:pt x="1226" y="5773"/>
                  </a:lnTo>
                  <a:lnTo>
                    <a:pt x="995" y="6253"/>
                  </a:lnTo>
                  <a:lnTo>
                    <a:pt x="782" y="6732"/>
                  </a:lnTo>
                  <a:lnTo>
                    <a:pt x="604" y="7229"/>
                  </a:lnTo>
                  <a:lnTo>
                    <a:pt x="444" y="7727"/>
                  </a:lnTo>
                  <a:lnTo>
                    <a:pt x="302" y="8224"/>
                  </a:lnTo>
                  <a:lnTo>
                    <a:pt x="196" y="8740"/>
                  </a:lnTo>
                  <a:lnTo>
                    <a:pt x="107" y="9255"/>
                  </a:lnTo>
                  <a:lnTo>
                    <a:pt x="53" y="9770"/>
                  </a:lnTo>
                  <a:lnTo>
                    <a:pt x="18" y="10285"/>
                  </a:lnTo>
                  <a:lnTo>
                    <a:pt x="0" y="10800"/>
                  </a:lnTo>
                  <a:lnTo>
                    <a:pt x="18" y="11315"/>
                  </a:lnTo>
                  <a:lnTo>
                    <a:pt x="53" y="11830"/>
                  </a:lnTo>
                  <a:lnTo>
                    <a:pt x="107" y="12345"/>
                  </a:lnTo>
                  <a:lnTo>
                    <a:pt x="196" y="12860"/>
                  </a:lnTo>
                  <a:lnTo>
                    <a:pt x="302" y="13376"/>
                  </a:lnTo>
                  <a:lnTo>
                    <a:pt x="444" y="13873"/>
                  </a:lnTo>
                  <a:lnTo>
                    <a:pt x="604" y="14371"/>
                  </a:lnTo>
                  <a:lnTo>
                    <a:pt x="782" y="14868"/>
                  </a:lnTo>
                  <a:lnTo>
                    <a:pt x="995" y="15347"/>
                  </a:lnTo>
                  <a:lnTo>
                    <a:pt x="1226" y="15827"/>
                  </a:lnTo>
                  <a:lnTo>
                    <a:pt x="1492" y="16289"/>
                  </a:lnTo>
                  <a:lnTo>
                    <a:pt x="1777" y="16750"/>
                  </a:lnTo>
                  <a:lnTo>
                    <a:pt x="2079" y="17177"/>
                  </a:lnTo>
                  <a:lnTo>
                    <a:pt x="2416" y="17621"/>
                  </a:lnTo>
                  <a:lnTo>
                    <a:pt x="2771" y="18030"/>
                  </a:lnTo>
                  <a:lnTo>
                    <a:pt x="3162" y="18438"/>
                  </a:lnTo>
                  <a:lnTo>
                    <a:pt x="3571" y="18811"/>
                  </a:lnTo>
                  <a:lnTo>
                    <a:pt x="3979" y="19184"/>
                  </a:lnTo>
                  <a:lnTo>
                    <a:pt x="4406" y="19504"/>
                  </a:lnTo>
                  <a:lnTo>
                    <a:pt x="4850" y="19823"/>
                  </a:lnTo>
                  <a:lnTo>
                    <a:pt x="5312" y="20108"/>
                  </a:lnTo>
                  <a:lnTo>
                    <a:pt x="5773" y="20357"/>
                  </a:lnTo>
                  <a:lnTo>
                    <a:pt x="6253" y="20605"/>
                  </a:lnTo>
                  <a:lnTo>
                    <a:pt x="6733" y="20801"/>
                  </a:lnTo>
                  <a:lnTo>
                    <a:pt x="7230" y="20996"/>
                  </a:lnTo>
                  <a:lnTo>
                    <a:pt x="7727" y="21156"/>
                  </a:lnTo>
                  <a:lnTo>
                    <a:pt x="8225" y="21298"/>
                  </a:lnTo>
                  <a:lnTo>
                    <a:pt x="8740" y="21404"/>
                  </a:lnTo>
                  <a:lnTo>
                    <a:pt x="9255" y="21493"/>
                  </a:lnTo>
                  <a:lnTo>
                    <a:pt x="9770" y="21547"/>
                  </a:lnTo>
                  <a:lnTo>
                    <a:pt x="10285" y="21582"/>
                  </a:lnTo>
                  <a:lnTo>
                    <a:pt x="10800" y="21600"/>
                  </a:lnTo>
                  <a:lnTo>
                    <a:pt x="11315" y="21582"/>
                  </a:lnTo>
                  <a:lnTo>
                    <a:pt x="11830" y="21547"/>
                  </a:lnTo>
                  <a:lnTo>
                    <a:pt x="12346" y="21493"/>
                  </a:lnTo>
                  <a:lnTo>
                    <a:pt x="12861" y="21404"/>
                  </a:lnTo>
                  <a:lnTo>
                    <a:pt x="13376" y="21298"/>
                  </a:lnTo>
                  <a:lnTo>
                    <a:pt x="13873" y="21156"/>
                  </a:lnTo>
                  <a:lnTo>
                    <a:pt x="14371" y="20996"/>
                  </a:lnTo>
                  <a:lnTo>
                    <a:pt x="14868" y="20801"/>
                  </a:lnTo>
                  <a:lnTo>
                    <a:pt x="15348" y="20605"/>
                  </a:lnTo>
                  <a:lnTo>
                    <a:pt x="15827" y="20357"/>
                  </a:lnTo>
                  <a:lnTo>
                    <a:pt x="16289" y="20108"/>
                  </a:lnTo>
                  <a:lnTo>
                    <a:pt x="16733" y="19823"/>
                  </a:lnTo>
                  <a:lnTo>
                    <a:pt x="17177" y="19504"/>
                  </a:lnTo>
                  <a:lnTo>
                    <a:pt x="17621" y="19184"/>
                  </a:lnTo>
                  <a:lnTo>
                    <a:pt x="18030" y="18811"/>
                  </a:lnTo>
                  <a:lnTo>
                    <a:pt x="18438" y="18438"/>
                  </a:lnTo>
                  <a:lnTo>
                    <a:pt x="18811" y="18030"/>
                  </a:lnTo>
                  <a:lnTo>
                    <a:pt x="19184" y="17621"/>
                  </a:lnTo>
                  <a:lnTo>
                    <a:pt x="19504" y="17177"/>
                  </a:lnTo>
                  <a:lnTo>
                    <a:pt x="19824" y="16750"/>
                  </a:lnTo>
                  <a:lnTo>
                    <a:pt x="20108" y="16289"/>
                  </a:lnTo>
                  <a:lnTo>
                    <a:pt x="20357" y="15827"/>
                  </a:lnTo>
                  <a:lnTo>
                    <a:pt x="20605" y="15347"/>
                  </a:lnTo>
                  <a:lnTo>
                    <a:pt x="20801" y="14868"/>
                  </a:lnTo>
                  <a:lnTo>
                    <a:pt x="20996" y="14371"/>
                  </a:lnTo>
                  <a:lnTo>
                    <a:pt x="21156" y="13873"/>
                  </a:lnTo>
                  <a:lnTo>
                    <a:pt x="21298" y="13376"/>
                  </a:lnTo>
                  <a:lnTo>
                    <a:pt x="21405" y="12860"/>
                  </a:lnTo>
                  <a:lnTo>
                    <a:pt x="21494" y="12345"/>
                  </a:lnTo>
                  <a:lnTo>
                    <a:pt x="21547" y="11830"/>
                  </a:lnTo>
                  <a:lnTo>
                    <a:pt x="21582" y="11315"/>
                  </a:lnTo>
                  <a:lnTo>
                    <a:pt x="21600" y="10800"/>
                  </a:lnTo>
                  <a:lnTo>
                    <a:pt x="21582" y="10285"/>
                  </a:lnTo>
                  <a:lnTo>
                    <a:pt x="21547" y="9770"/>
                  </a:lnTo>
                  <a:lnTo>
                    <a:pt x="21494" y="9255"/>
                  </a:lnTo>
                  <a:lnTo>
                    <a:pt x="21405" y="8740"/>
                  </a:lnTo>
                  <a:lnTo>
                    <a:pt x="21298" y="8224"/>
                  </a:lnTo>
                  <a:lnTo>
                    <a:pt x="21156" y="7727"/>
                  </a:lnTo>
                  <a:lnTo>
                    <a:pt x="20996" y="7229"/>
                  </a:lnTo>
                  <a:lnTo>
                    <a:pt x="20801" y="6732"/>
                  </a:lnTo>
                  <a:lnTo>
                    <a:pt x="20605" y="6253"/>
                  </a:lnTo>
                  <a:lnTo>
                    <a:pt x="20357" y="5773"/>
                  </a:lnTo>
                  <a:lnTo>
                    <a:pt x="20108" y="5311"/>
                  </a:lnTo>
                  <a:lnTo>
                    <a:pt x="19824" y="4850"/>
                  </a:lnTo>
                  <a:lnTo>
                    <a:pt x="19504" y="4423"/>
                  </a:lnTo>
                  <a:lnTo>
                    <a:pt x="19184" y="3979"/>
                  </a:lnTo>
                  <a:lnTo>
                    <a:pt x="18811" y="3570"/>
                  </a:lnTo>
                  <a:lnTo>
                    <a:pt x="18438" y="3162"/>
                  </a:lnTo>
                  <a:lnTo>
                    <a:pt x="18030" y="2789"/>
                  </a:lnTo>
                  <a:lnTo>
                    <a:pt x="17621" y="2416"/>
                  </a:lnTo>
                  <a:lnTo>
                    <a:pt x="17177" y="2096"/>
                  </a:lnTo>
                  <a:lnTo>
                    <a:pt x="16733" y="1777"/>
                  </a:lnTo>
                  <a:lnTo>
                    <a:pt x="16289" y="1492"/>
                  </a:lnTo>
                  <a:lnTo>
                    <a:pt x="15827" y="1243"/>
                  </a:lnTo>
                  <a:lnTo>
                    <a:pt x="15348" y="995"/>
                  </a:lnTo>
                  <a:lnTo>
                    <a:pt x="14868" y="799"/>
                  </a:lnTo>
                  <a:lnTo>
                    <a:pt x="14371" y="604"/>
                  </a:lnTo>
                  <a:lnTo>
                    <a:pt x="13873" y="444"/>
                  </a:lnTo>
                  <a:lnTo>
                    <a:pt x="13376" y="302"/>
                  </a:lnTo>
                  <a:lnTo>
                    <a:pt x="12861" y="196"/>
                  </a:lnTo>
                  <a:lnTo>
                    <a:pt x="12346" y="106"/>
                  </a:lnTo>
                  <a:lnTo>
                    <a:pt x="11830" y="53"/>
                  </a:lnTo>
                  <a:lnTo>
                    <a:pt x="11315" y="1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1" name="Google Shape;948;p51"/>
            <p:cNvSpPr/>
            <p:nvPr/>
          </p:nvSpPr>
          <p:spPr>
            <a:xfrm>
              <a:off x="1288600" y="39050"/>
              <a:ext cx="1205226" cy="1205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19" y="0"/>
                  </a:moveTo>
                  <a:lnTo>
                    <a:pt x="11349" y="19"/>
                  </a:lnTo>
                  <a:lnTo>
                    <a:pt x="11878" y="57"/>
                  </a:lnTo>
                  <a:lnTo>
                    <a:pt x="12321" y="106"/>
                  </a:lnTo>
                  <a:lnTo>
                    <a:pt x="11878" y="38"/>
                  </a:lnTo>
                  <a:lnTo>
                    <a:pt x="11330" y="0"/>
                  </a:lnTo>
                  <a:close/>
                  <a:moveTo>
                    <a:pt x="12321" y="106"/>
                  </a:moveTo>
                  <a:lnTo>
                    <a:pt x="12370" y="113"/>
                  </a:lnTo>
                  <a:lnTo>
                    <a:pt x="12482" y="131"/>
                  </a:lnTo>
                  <a:lnTo>
                    <a:pt x="12389" y="113"/>
                  </a:lnTo>
                  <a:lnTo>
                    <a:pt x="12321" y="106"/>
                  </a:lnTo>
                  <a:close/>
                  <a:moveTo>
                    <a:pt x="12482" y="131"/>
                  </a:moveTo>
                  <a:lnTo>
                    <a:pt x="12899" y="208"/>
                  </a:lnTo>
                  <a:lnTo>
                    <a:pt x="13386" y="298"/>
                  </a:lnTo>
                  <a:lnTo>
                    <a:pt x="13334" y="284"/>
                  </a:lnTo>
                  <a:lnTo>
                    <a:pt x="12862" y="189"/>
                  </a:lnTo>
                  <a:lnTo>
                    <a:pt x="12482" y="131"/>
                  </a:lnTo>
                  <a:close/>
                  <a:moveTo>
                    <a:pt x="13386" y="298"/>
                  </a:moveTo>
                  <a:lnTo>
                    <a:pt x="13492" y="328"/>
                  </a:lnTo>
                  <a:lnTo>
                    <a:pt x="13410" y="303"/>
                  </a:lnTo>
                  <a:lnTo>
                    <a:pt x="13386" y="298"/>
                  </a:lnTo>
                  <a:close/>
                  <a:moveTo>
                    <a:pt x="13492" y="328"/>
                  </a:moveTo>
                  <a:lnTo>
                    <a:pt x="13902" y="454"/>
                  </a:lnTo>
                  <a:lnTo>
                    <a:pt x="14375" y="605"/>
                  </a:lnTo>
                  <a:lnTo>
                    <a:pt x="14777" y="745"/>
                  </a:lnTo>
                  <a:lnTo>
                    <a:pt x="14715" y="719"/>
                  </a:lnTo>
                  <a:lnTo>
                    <a:pt x="14280" y="548"/>
                  </a:lnTo>
                  <a:lnTo>
                    <a:pt x="13808" y="416"/>
                  </a:lnTo>
                  <a:lnTo>
                    <a:pt x="13492" y="328"/>
                  </a:lnTo>
                  <a:close/>
                  <a:moveTo>
                    <a:pt x="14777" y="745"/>
                  </a:moveTo>
                  <a:lnTo>
                    <a:pt x="15018" y="845"/>
                  </a:lnTo>
                  <a:lnTo>
                    <a:pt x="14867" y="776"/>
                  </a:lnTo>
                  <a:lnTo>
                    <a:pt x="14777" y="745"/>
                  </a:lnTo>
                  <a:close/>
                  <a:moveTo>
                    <a:pt x="15018" y="845"/>
                  </a:moveTo>
                  <a:lnTo>
                    <a:pt x="15321" y="983"/>
                  </a:lnTo>
                  <a:lnTo>
                    <a:pt x="15774" y="1192"/>
                  </a:lnTo>
                  <a:lnTo>
                    <a:pt x="16210" y="1437"/>
                  </a:lnTo>
                  <a:lnTo>
                    <a:pt x="16645" y="1702"/>
                  </a:lnTo>
                  <a:lnTo>
                    <a:pt x="16417" y="1551"/>
                  </a:lnTo>
                  <a:lnTo>
                    <a:pt x="16020" y="1324"/>
                  </a:lnTo>
                  <a:lnTo>
                    <a:pt x="15604" y="1097"/>
                  </a:lnTo>
                  <a:lnTo>
                    <a:pt x="15169" y="908"/>
                  </a:lnTo>
                  <a:lnTo>
                    <a:pt x="15018" y="845"/>
                  </a:lnTo>
                  <a:close/>
                  <a:moveTo>
                    <a:pt x="16645" y="1702"/>
                  </a:moveTo>
                  <a:lnTo>
                    <a:pt x="17042" y="1986"/>
                  </a:lnTo>
                  <a:lnTo>
                    <a:pt x="17319" y="2175"/>
                  </a:lnTo>
                  <a:lnTo>
                    <a:pt x="17193" y="2081"/>
                  </a:lnTo>
                  <a:lnTo>
                    <a:pt x="16815" y="1816"/>
                  </a:lnTo>
                  <a:lnTo>
                    <a:pt x="16645" y="1702"/>
                  </a:lnTo>
                  <a:close/>
                  <a:moveTo>
                    <a:pt x="17319" y="2175"/>
                  </a:moveTo>
                  <a:lnTo>
                    <a:pt x="17552" y="2350"/>
                  </a:lnTo>
                  <a:lnTo>
                    <a:pt x="17458" y="2270"/>
                  </a:lnTo>
                  <a:lnTo>
                    <a:pt x="17319" y="2175"/>
                  </a:lnTo>
                  <a:close/>
                  <a:moveTo>
                    <a:pt x="17552" y="2350"/>
                  </a:moveTo>
                  <a:lnTo>
                    <a:pt x="17836" y="2591"/>
                  </a:lnTo>
                  <a:lnTo>
                    <a:pt x="17981" y="2714"/>
                  </a:lnTo>
                  <a:lnTo>
                    <a:pt x="17930" y="2667"/>
                  </a:lnTo>
                  <a:lnTo>
                    <a:pt x="17571" y="2364"/>
                  </a:lnTo>
                  <a:lnTo>
                    <a:pt x="17552" y="2350"/>
                  </a:lnTo>
                  <a:close/>
                  <a:moveTo>
                    <a:pt x="17981" y="2714"/>
                  </a:moveTo>
                  <a:lnTo>
                    <a:pt x="18271" y="2988"/>
                  </a:lnTo>
                  <a:lnTo>
                    <a:pt x="18413" y="3122"/>
                  </a:lnTo>
                  <a:lnTo>
                    <a:pt x="18215" y="2913"/>
                  </a:lnTo>
                  <a:lnTo>
                    <a:pt x="17981" y="2714"/>
                  </a:lnTo>
                  <a:close/>
                  <a:moveTo>
                    <a:pt x="18413" y="3122"/>
                  </a:moveTo>
                  <a:lnTo>
                    <a:pt x="18555" y="3272"/>
                  </a:lnTo>
                  <a:lnTo>
                    <a:pt x="18895" y="3631"/>
                  </a:lnTo>
                  <a:lnTo>
                    <a:pt x="19217" y="4010"/>
                  </a:lnTo>
                  <a:lnTo>
                    <a:pt x="18914" y="3650"/>
                  </a:lnTo>
                  <a:lnTo>
                    <a:pt x="18612" y="3310"/>
                  </a:lnTo>
                  <a:lnTo>
                    <a:pt x="18413" y="3122"/>
                  </a:lnTo>
                  <a:close/>
                  <a:moveTo>
                    <a:pt x="19217" y="4010"/>
                  </a:moveTo>
                  <a:lnTo>
                    <a:pt x="19520" y="4407"/>
                  </a:lnTo>
                  <a:lnTo>
                    <a:pt x="19803" y="4804"/>
                  </a:lnTo>
                  <a:lnTo>
                    <a:pt x="19765" y="4748"/>
                  </a:lnTo>
                  <a:lnTo>
                    <a:pt x="19500" y="4369"/>
                  </a:lnTo>
                  <a:lnTo>
                    <a:pt x="19217" y="4010"/>
                  </a:lnTo>
                  <a:close/>
                  <a:moveTo>
                    <a:pt x="19803" y="4804"/>
                  </a:moveTo>
                  <a:lnTo>
                    <a:pt x="20068" y="5239"/>
                  </a:lnTo>
                  <a:lnTo>
                    <a:pt x="20300" y="5620"/>
                  </a:lnTo>
                  <a:lnTo>
                    <a:pt x="20257" y="5542"/>
                  </a:lnTo>
                  <a:lnTo>
                    <a:pt x="20030" y="5144"/>
                  </a:lnTo>
                  <a:lnTo>
                    <a:pt x="19803" y="4804"/>
                  </a:lnTo>
                  <a:close/>
                  <a:moveTo>
                    <a:pt x="20300" y="5620"/>
                  </a:moveTo>
                  <a:lnTo>
                    <a:pt x="20409" y="5819"/>
                  </a:lnTo>
                  <a:lnTo>
                    <a:pt x="20333" y="5674"/>
                  </a:lnTo>
                  <a:lnTo>
                    <a:pt x="20300" y="5620"/>
                  </a:lnTo>
                  <a:close/>
                  <a:moveTo>
                    <a:pt x="20409" y="5819"/>
                  </a:moveTo>
                  <a:lnTo>
                    <a:pt x="20500" y="5996"/>
                  </a:lnTo>
                  <a:lnTo>
                    <a:pt x="20484" y="5958"/>
                  </a:lnTo>
                  <a:lnTo>
                    <a:pt x="20409" y="5819"/>
                  </a:lnTo>
                  <a:close/>
                  <a:moveTo>
                    <a:pt x="20500" y="5996"/>
                  </a:moveTo>
                  <a:lnTo>
                    <a:pt x="20673" y="6393"/>
                  </a:lnTo>
                  <a:lnTo>
                    <a:pt x="20863" y="6809"/>
                  </a:lnTo>
                  <a:lnTo>
                    <a:pt x="21000" y="7176"/>
                  </a:lnTo>
                  <a:lnTo>
                    <a:pt x="20957" y="7036"/>
                  </a:lnTo>
                  <a:lnTo>
                    <a:pt x="20768" y="6582"/>
                  </a:lnTo>
                  <a:lnTo>
                    <a:pt x="20560" y="6109"/>
                  </a:lnTo>
                  <a:lnTo>
                    <a:pt x="20500" y="5996"/>
                  </a:lnTo>
                  <a:close/>
                  <a:moveTo>
                    <a:pt x="21000" y="7176"/>
                  </a:moveTo>
                  <a:lnTo>
                    <a:pt x="21108" y="7528"/>
                  </a:lnTo>
                  <a:lnTo>
                    <a:pt x="21139" y="7626"/>
                  </a:lnTo>
                  <a:lnTo>
                    <a:pt x="21033" y="7263"/>
                  </a:lnTo>
                  <a:lnTo>
                    <a:pt x="21000" y="7176"/>
                  </a:lnTo>
                  <a:close/>
                  <a:moveTo>
                    <a:pt x="21139" y="7626"/>
                  </a:moveTo>
                  <a:lnTo>
                    <a:pt x="21165" y="7717"/>
                  </a:lnTo>
                  <a:lnTo>
                    <a:pt x="21284" y="8123"/>
                  </a:lnTo>
                  <a:lnTo>
                    <a:pt x="21259" y="8020"/>
                  </a:lnTo>
                  <a:lnTo>
                    <a:pt x="21139" y="7626"/>
                  </a:lnTo>
                  <a:close/>
                  <a:moveTo>
                    <a:pt x="21284" y="8123"/>
                  </a:moveTo>
                  <a:lnTo>
                    <a:pt x="21373" y="8512"/>
                  </a:lnTo>
                  <a:lnTo>
                    <a:pt x="21468" y="9022"/>
                  </a:lnTo>
                  <a:lnTo>
                    <a:pt x="21519" y="9371"/>
                  </a:lnTo>
                  <a:lnTo>
                    <a:pt x="21487" y="9098"/>
                  </a:lnTo>
                  <a:lnTo>
                    <a:pt x="21411" y="8625"/>
                  </a:lnTo>
                  <a:lnTo>
                    <a:pt x="21298" y="8171"/>
                  </a:lnTo>
                  <a:lnTo>
                    <a:pt x="21284" y="8123"/>
                  </a:lnTo>
                  <a:close/>
                  <a:moveTo>
                    <a:pt x="21519" y="9371"/>
                  </a:moveTo>
                  <a:lnTo>
                    <a:pt x="21543" y="9571"/>
                  </a:lnTo>
                  <a:lnTo>
                    <a:pt x="21600" y="10062"/>
                  </a:lnTo>
                  <a:lnTo>
                    <a:pt x="21543" y="9533"/>
                  </a:lnTo>
                  <a:lnTo>
                    <a:pt x="21519" y="9371"/>
                  </a:lnTo>
                  <a:close/>
                  <a:moveTo>
                    <a:pt x="10289" y="0"/>
                  </a:moveTo>
                  <a:lnTo>
                    <a:pt x="9779" y="38"/>
                  </a:lnTo>
                  <a:lnTo>
                    <a:pt x="9287" y="95"/>
                  </a:lnTo>
                  <a:lnTo>
                    <a:pt x="8776" y="189"/>
                  </a:lnTo>
                  <a:lnTo>
                    <a:pt x="8303" y="284"/>
                  </a:lnTo>
                  <a:lnTo>
                    <a:pt x="7812" y="416"/>
                  </a:lnTo>
                  <a:lnTo>
                    <a:pt x="7339" y="568"/>
                  </a:lnTo>
                  <a:lnTo>
                    <a:pt x="6885" y="737"/>
                  </a:lnTo>
                  <a:lnTo>
                    <a:pt x="6431" y="927"/>
                  </a:lnTo>
                  <a:lnTo>
                    <a:pt x="5996" y="1135"/>
                  </a:lnTo>
                  <a:lnTo>
                    <a:pt x="5561" y="1362"/>
                  </a:lnTo>
                  <a:lnTo>
                    <a:pt x="5126" y="1608"/>
                  </a:lnTo>
                  <a:lnTo>
                    <a:pt x="4729" y="1872"/>
                  </a:lnTo>
                  <a:lnTo>
                    <a:pt x="4331" y="2156"/>
                  </a:lnTo>
                  <a:lnTo>
                    <a:pt x="3953" y="2459"/>
                  </a:lnTo>
                  <a:lnTo>
                    <a:pt x="3575" y="2781"/>
                  </a:lnTo>
                  <a:lnTo>
                    <a:pt x="3216" y="3102"/>
                  </a:lnTo>
                  <a:lnTo>
                    <a:pt x="2875" y="3461"/>
                  </a:lnTo>
                  <a:lnTo>
                    <a:pt x="2553" y="3821"/>
                  </a:lnTo>
                  <a:lnTo>
                    <a:pt x="2251" y="4199"/>
                  </a:lnTo>
                  <a:lnTo>
                    <a:pt x="1967" y="4596"/>
                  </a:lnTo>
                  <a:lnTo>
                    <a:pt x="1683" y="5012"/>
                  </a:lnTo>
                  <a:lnTo>
                    <a:pt x="1437" y="5429"/>
                  </a:lnTo>
                  <a:lnTo>
                    <a:pt x="1192" y="5864"/>
                  </a:lnTo>
                  <a:lnTo>
                    <a:pt x="983" y="6298"/>
                  </a:lnTo>
                  <a:lnTo>
                    <a:pt x="794" y="6771"/>
                  </a:lnTo>
                  <a:lnTo>
                    <a:pt x="605" y="7225"/>
                  </a:lnTo>
                  <a:lnTo>
                    <a:pt x="454" y="7717"/>
                  </a:lnTo>
                  <a:lnTo>
                    <a:pt x="322" y="8209"/>
                  </a:lnTo>
                  <a:lnTo>
                    <a:pt x="208" y="8701"/>
                  </a:lnTo>
                  <a:lnTo>
                    <a:pt x="133" y="9211"/>
                  </a:lnTo>
                  <a:lnTo>
                    <a:pt x="57" y="9741"/>
                  </a:lnTo>
                  <a:lnTo>
                    <a:pt x="19" y="10289"/>
                  </a:lnTo>
                  <a:lnTo>
                    <a:pt x="0" y="10838"/>
                  </a:lnTo>
                  <a:lnTo>
                    <a:pt x="19" y="11386"/>
                  </a:lnTo>
                  <a:lnTo>
                    <a:pt x="57" y="11916"/>
                  </a:lnTo>
                  <a:lnTo>
                    <a:pt x="133" y="12464"/>
                  </a:lnTo>
                  <a:lnTo>
                    <a:pt x="227" y="12975"/>
                  </a:lnTo>
                  <a:lnTo>
                    <a:pt x="341" y="13505"/>
                  </a:lnTo>
                  <a:lnTo>
                    <a:pt x="492" y="13997"/>
                  </a:lnTo>
                  <a:lnTo>
                    <a:pt x="662" y="14507"/>
                  </a:lnTo>
                  <a:lnTo>
                    <a:pt x="851" y="14980"/>
                  </a:lnTo>
                  <a:lnTo>
                    <a:pt x="1059" y="15472"/>
                  </a:lnTo>
                  <a:lnTo>
                    <a:pt x="1305" y="15926"/>
                  </a:lnTo>
                  <a:lnTo>
                    <a:pt x="1551" y="16380"/>
                  </a:lnTo>
                  <a:lnTo>
                    <a:pt x="1835" y="16815"/>
                  </a:lnTo>
                  <a:lnTo>
                    <a:pt x="2137" y="17250"/>
                  </a:lnTo>
                  <a:lnTo>
                    <a:pt x="2459" y="17647"/>
                  </a:lnTo>
                  <a:lnTo>
                    <a:pt x="2799" y="18044"/>
                  </a:lnTo>
                  <a:lnTo>
                    <a:pt x="3159" y="18422"/>
                  </a:lnTo>
                  <a:lnTo>
                    <a:pt x="3518" y="18782"/>
                  </a:lnTo>
                  <a:lnTo>
                    <a:pt x="3916" y="19122"/>
                  </a:lnTo>
                  <a:lnTo>
                    <a:pt x="4331" y="19444"/>
                  </a:lnTo>
                  <a:lnTo>
                    <a:pt x="4748" y="19746"/>
                  </a:lnTo>
                  <a:lnTo>
                    <a:pt x="5201" y="20030"/>
                  </a:lnTo>
                  <a:lnTo>
                    <a:pt x="5655" y="20295"/>
                  </a:lnTo>
                  <a:lnTo>
                    <a:pt x="6109" y="20541"/>
                  </a:lnTo>
                  <a:lnTo>
                    <a:pt x="6601" y="20749"/>
                  </a:lnTo>
                  <a:lnTo>
                    <a:pt x="7093" y="20957"/>
                  </a:lnTo>
                  <a:lnTo>
                    <a:pt x="7603" y="21127"/>
                  </a:lnTo>
                  <a:lnTo>
                    <a:pt x="8133" y="21259"/>
                  </a:lnTo>
                  <a:lnTo>
                    <a:pt x="8663" y="21392"/>
                  </a:lnTo>
                  <a:lnTo>
                    <a:pt x="9192" y="21487"/>
                  </a:lnTo>
                  <a:lnTo>
                    <a:pt x="9741" y="21543"/>
                  </a:lnTo>
                  <a:lnTo>
                    <a:pt x="10289" y="21600"/>
                  </a:lnTo>
                  <a:lnTo>
                    <a:pt x="10819" y="21600"/>
                  </a:lnTo>
                  <a:lnTo>
                    <a:pt x="10819" y="11992"/>
                  </a:lnTo>
                  <a:lnTo>
                    <a:pt x="10800" y="11992"/>
                  </a:lnTo>
                  <a:lnTo>
                    <a:pt x="9306" y="11632"/>
                  </a:lnTo>
                  <a:lnTo>
                    <a:pt x="9344" y="11935"/>
                  </a:lnTo>
                  <a:lnTo>
                    <a:pt x="9362" y="12238"/>
                  </a:lnTo>
                  <a:lnTo>
                    <a:pt x="9362" y="12540"/>
                  </a:lnTo>
                  <a:lnTo>
                    <a:pt x="9344" y="12805"/>
                  </a:lnTo>
                  <a:lnTo>
                    <a:pt x="9306" y="13070"/>
                  </a:lnTo>
                  <a:lnTo>
                    <a:pt x="9230" y="13334"/>
                  </a:lnTo>
                  <a:lnTo>
                    <a:pt x="9136" y="13562"/>
                  </a:lnTo>
                  <a:lnTo>
                    <a:pt x="9003" y="13769"/>
                  </a:lnTo>
                  <a:lnTo>
                    <a:pt x="8852" y="13977"/>
                  </a:lnTo>
                  <a:lnTo>
                    <a:pt x="8663" y="14148"/>
                  </a:lnTo>
                  <a:lnTo>
                    <a:pt x="8455" y="14299"/>
                  </a:lnTo>
                  <a:lnTo>
                    <a:pt x="8190" y="14432"/>
                  </a:lnTo>
                  <a:lnTo>
                    <a:pt x="7906" y="14526"/>
                  </a:lnTo>
                  <a:lnTo>
                    <a:pt x="7585" y="14602"/>
                  </a:lnTo>
                  <a:lnTo>
                    <a:pt x="7206" y="14658"/>
                  </a:lnTo>
                  <a:lnTo>
                    <a:pt x="6809" y="14677"/>
                  </a:lnTo>
                  <a:lnTo>
                    <a:pt x="6544" y="14658"/>
                  </a:lnTo>
                  <a:lnTo>
                    <a:pt x="6299" y="14640"/>
                  </a:lnTo>
                  <a:lnTo>
                    <a:pt x="6072" y="14621"/>
                  </a:lnTo>
                  <a:lnTo>
                    <a:pt x="5844" y="14564"/>
                  </a:lnTo>
                  <a:lnTo>
                    <a:pt x="5655" y="14526"/>
                  </a:lnTo>
                  <a:lnTo>
                    <a:pt x="5466" y="14450"/>
                  </a:lnTo>
                  <a:lnTo>
                    <a:pt x="5296" y="14375"/>
                  </a:lnTo>
                  <a:lnTo>
                    <a:pt x="5144" y="14299"/>
                  </a:lnTo>
                  <a:lnTo>
                    <a:pt x="4994" y="14205"/>
                  </a:lnTo>
                  <a:lnTo>
                    <a:pt x="4880" y="14091"/>
                  </a:lnTo>
                  <a:lnTo>
                    <a:pt x="4766" y="13977"/>
                  </a:lnTo>
                  <a:lnTo>
                    <a:pt x="4653" y="13864"/>
                  </a:lnTo>
                  <a:lnTo>
                    <a:pt x="4558" y="13732"/>
                  </a:lnTo>
                  <a:lnTo>
                    <a:pt x="4483" y="13599"/>
                  </a:lnTo>
                  <a:lnTo>
                    <a:pt x="4426" y="13448"/>
                  </a:lnTo>
                  <a:lnTo>
                    <a:pt x="4369" y="13297"/>
                  </a:lnTo>
                  <a:lnTo>
                    <a:pt x="4312" y="13145"/>
                  </a:lnTo>
                  <a:lnTo>
                    <a:pt x="4275" y="12975"/>
                  </a:lnTo>
                  <a:lnTo>
                    <a:pt x="4237" y="12635"/>
                  </a:lnTo>
                  <a:lnTo>
                    <a:pt x="4237" y="12275"/>
                  </a:lnTo>
                  <a:lnTo>
                    <a:pt x="4256" y="11897"/>
                  </a:lnTo>
                  <a:lnTo>
                    <a:pt x="4312" y="11500"/>
                  </a:lnTo>
                  <a:lnTo>
                    <a:pt x="4407" y="11103"/>
                  </a:lnTo>
                  <a:lnTo>
                    <a:pt x="4502" y="10705"/>
                  </a:lnTo>
                  <a:lnTo>
                    <a:pt x="4634" y="10289"/>
                  </a:lnTo>
                  <a:lnTo>
                    <a:pt x="4785" y="9873"/>
                  </a:lnTo>
                  <a:lnTo>
                    <a:pt x="4937" y="9476"/>
                  </a:lnTo>
                  <a:lnTo>
                    <a:pt x="5277" y="8681"/>
                  </a:lnTo>
                  <a:lnTo>
                    <a:pt x="5636" y="7944"/>
                  </a:lnTo>
                  <a:lnTo>
                    <a:pt x="5996" y="7282"/>
                  </a:lnTo>
                  <a:lnTo>
                    <a:pt x="6299" y="6714"/>
                  </a:lnTo>
                  <a:lnTo>
                    <a:pt x="6563" y="6279"/>
                  </a:lnTo>
                  <a:lnTo>
                    <a:pt x="6809" y="5901"/>
                  </a:lnTo>
                  <a:lnTo>
                    <a:pt x="7093" y="6355"/>
                  </a:lnTo>
                  <a:lnTo>
                    <a:pt x="7395" y="6885"/>
                  </a:lnTo>
                  <a:lnTo>
                    <a:pt x="7755" y="7547"/>
                  </a:lnTo>
                  <a:lnTo>
                    <a:pt x="8152" y="8322"/>
                  </a:lnTo>
                  <a:lnTo>
                    <a:pt x="8341" y="8738"/>
                  </a:lnTo>
                  <a:lnTo>
                    <a:pt x="8549" y="9173"/>
                  </a:lnTo>
                  <a:lnTo>
                    <a:pt x="8719" y="9608"/>
                  </a:lnTo>
                  <a:lnTo>
                    <a:pt x="8890" y="10062"/>
                  </a:lnTo>
                  <a:lnTo>
                    <a:pt x="9041" y="10516"/>
                  </a:lnTo>
                  <a:lnTo>
                    <a:pt x="9173" y="10970"/>
                  </a:lnTo>
                  <a:lnTo>
                    <a:pt x="10800" y="10573"/>
                  </a:lnTo>
                  <a:lnTo>
                    <a:pt x="10819" y="10573"/>
                  </a:lnTo>
                  <a:lnTo>
                    <a:pt x="10819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2" name="Google Shape;950;p51"/>
            <p:cNvSpPr/>
            <p:nvPr/>
          </p:nvSpPr>
          <p:spPr>
            <a:xfrm>
              <a:off x="1525000" y="368325"/>
              <a:ext cx="286001" cy="489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40" y="0"/>
                  </a:moveTo>
                  <a:lnTo>
                    <a:pt x="9805" y="931"/>
                  </a:lnTo>
                  <a:lnTo>
                    <a:pt x="8689" y="2002"/>
                  </a:lnTo>
                  <a:lnTo>
                    <a:pt x="7413" y="3399"/>
                  </a:lnTo>
                  <a:lnTo>
                    <a:pt x="5898" y="5028"/>
                  </a:lnTo>
                  <a:lnTo>
                    <a:pt x="4384" y="6843"/>
                  </a:lnTo>
                  <a:lnTo>
                    <a:pt x="2949" y="8798"/>
                  </a:lnTo>
                  <a:lnTo>
                    <a:pt x="2311" y="9776"/>
                  </a:lnTo>
                  <a:lnTo>
                    <a:pt x="1675" y="10801"/>
                  </a:lnTo>
                  <a:lnTo>
                    <a:pt x="1116" y="11824"/>
                  </a:lnTo>
                  <a:lnTo>
                    <a:pt x="717" y="12802"/>
                  </a:lnTo>
                  <a:lnTo>
                    <a:pt x="319" y="13779"/>
                  </a:lnTo>
                  <a:lnTo>
                    <a:pt x="79" y="14757"/>
                  </a:lnTo>
                  <a:lnTo>
                    <a:pt x="0" y="15688"/>
                  </a:lnTo>
                  <a:lnTo>
                    <a:pt x="0" y="16572"/>
                  </a:lnTo>
                  <a:lnTo>
                    <a:pt x="160" y="17411"/>
                  </a:lnTo>
                  <a:lnTo>
                    <a:pt x="319" y="17830"/>
                  </a:lnTo>
                  <a:lnTo>
                    <a:pt x="559" y="18202"/>
                  </a:lnTo>
                  <a:lnTo>
                    <a:pt x="797" y="18574"/>
                  </a:lnTo>
                  <a:lnTo>
                    <a:pt x="1037" y="18947"/>
                  </a:lnTo>
                  <a:lnTo>
                    <a:pt x="1356" y="19273"/>
                  </a:lnTo>
                  <a:lnTo>
                    <a:pt x="1754" y="19598"/>
                  </a:lnTo>
                  <a:lnTo>
                    <a:pt x="2232" y="19877"/>
                  </a:lnTo>
                  <a:lnTo>
                    <a:pt x="2709" y="20158"/>
                  </a:lnTo>
                  <a:lnTo>
                    <a:pt x="3189" y="20437"/>
                  </a:lnTo>
                  <a:lnTo>
                    <a:pt x="3825" y="20669"/>
                  </a:lnTo>
                  <a:lnTo>
                    <a:pt x="4463" y="20856"/>
                  </a:lnTo>
                  <a:lnTo>
                    <a:pt x="5181" y="21042"/>
                  </a:lnTo>
                  <a:lnTo>
                    <a:pt x="5978" y="21228"/>
                  </a:lnTo>
                  <a:lnTo>
                    <a:pt x="6775" y="21321"/>
                  </a:lnTo>
                  <a:lnTo>
                    <a:pt x="7732" y="21461"/>
                  </a:lnTo>
                  <a:lnTo>
                    <a:pt x="8689" y="21507"/>
                  </a:lnTo>
                  <a:lnTo>
                    <a:pt x="9724" y="21554"/>
                  </a:lnTo>
                  <a:lnTo>
                    <a:pt x="10840" y="21600"/>
                  </a:lnTo>
                  <a:lnTo>
                    <a:pt x="13949" y="21461"/>
                  </a:lnTo>
                  <a:lnTo>
                    <a:pt x="14825" y="21321"/>
                  </a:lnTo>
                  <a:lnTo>
                    <a:pt x="15622" y="21228"/>
                  </a:lnTo>
                  <a:lnTo>
                    <a:pt x="16419" y="21042"/>
                  </a:lnTo>
                  <a:lnTo>
                    <a:pt x="17137" y="20856"/>
                  </a:lnTo>
                  <a:lnTo>
                    <a:pt x="17775" y="20669"/>
                  </a:lnTo>
                  <a:lnTo>
                    <a:pt x="18413" y="20437"/>
                  </a:lnTo>
                  <a:lnTo>
                    <a:pt x="18891" y="20158"/>
                  </a:lnTo>
                  <a:lnTo>
                    <a:pt x="19449" y="19877"/>
                  </a:lnTo>
                  <a:lnTo>
                    <a:pt x="19848" y="19598"/>
                  </a:lnTo>
                  <a:lnTo>
                    <a:pt x="20246" y="19273"/>
                  </a:lnTo>
                  <a:lnTo>
                    <a:pt x="20565" y="18947"/>
                  </a:lnTo>
                  <a:lnTo>
                    <a:pt x="20803" y="18574"/>
                  </a:lnTo>
                  <a:lnTo>
                    <a:pt x="21043" y="18202"/>
                  </a:lnTo>
                  <a:lnTo>
                    <a:pt x="21281" y="17830"/>
                  </a:lnTo>
                  <a:lnTo>
                    <a:pt x="21441" y="17411"/>
                  </a:lnTo>
                  <a:lnTo>
                    <a:pt x="21600" y="16572"/>
                  </a:lnTo>
                  <a:lnTo>
                    <a:pt x="21600" y="15688"/>
                  </a:lnTo>
                  <a:lnTo>
                    <a:pt x="21521" y="14757"/>
                  </a:lnTo>
                  <a:lnTo>
                    <a:pt x="21281" y="13779"/>
                  </a:lnTo>
                  <a:lnTo>
                    <a:pt x="20883" y="12802"/>
                  </a:lnTo>
                  <a:lnTo>
                    <a:pt x="20484" y="11824"/>
                  </a:lnTo>
                  <a:lnTo>
                    <a:pt x="19927" y="10801"/>
                  </a:lnTo>
                  <a:lnTo>
                    <a:pt x="19289" y="9776"/>
                  </a:lnTo>
                  <a:lnTo>
                    <a:pt x="18651" y="8798"/>
                  </a:lnTo>
                  <a:lnTo>
                    <a:pt x="17218" y="6843"/>
                  </a:lnTo>
                  <a:lnTo>
                    <a:pt x="15702" y="5028"/>
                  </a:lnTo>
                  <a:lnTo>
                    <a:pt x="14187" y="3399"/>
                  </a:lnTo>
                  <a:lnTo>
                    <a:pt x="12913" y="2002"/>
                  </a:lnTo>
                  <a:lnTo>
                    <a:pt x="11797" y="931"/>
                  </a:lnTo>
                  <a:lnTo>
                    <a:pt x="1084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3" name="Google Shape;952;p51"/>
            <p:cNvSpPr/>
            <p:nvPr/>
          </p:nvSpPr>
          <p:spPr>
            <a:xfrm>
              <a:off x="1585150" y="560400"/>
              <a:ext cx="26401" cy="4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43" y="0"/>
                  </a:moveTo>
                  <a:lnTo>
                    <a:pt x="16405" y="457"/>
                  </a:lnTo>
                  <a:lnTo>
                    <a:pt x="15545" y="915"/>
                  </a:lnTo>
                  <a:lnTo>
                    <a:pt x="6914" y="9646"/>
                  </a:lnTo>
                  <a:lnTo>
                    <a:pt x="880" y="18846"/>
                  </a:lnTo>
                  <a:lnTo>
                    <a:pt x="0" y="19760"/>
                  </a:lnTo>
                  <a:lnTo>
                    <a:pt x="880" y="20217"/>
                  </a:lnTo>
                  <a:lnTo>
                    <a:pt x="1739" y="21143"/>
                  </a:lnTo>
                  <a:lnTo>
                    <a:pt x="2598" y="21143"/>
                  </a:lnTo>
                  <a:lnTo>
                    <a:pt x="3457" y="21600"/>
                  </a:lnTo>
                  <a:lnTo>
                    <a:pt x="6055" y="21143"/>
                  </a:lnTo>
                  <a:lnTo>
                    <a:pt x="6914" y="20217"/>
                  </a:lnTo>
                  <a:lnTo>
                    <a:pt x="13827" y="11486"/>
                  </a:lnTo>
                  <a:lnTo>
                    <a:pt x="21600" y="2754"/>
                  </a:lnTo>
                  <a:lnTo>
                    <a:pt x="21600" y="1383"/>
                  </a:lnTo>
                  <a:lnTo>
                    <a:pt x="20741" y="915"/>
                  </a:lnTo>
                  <a:lnTo>
                    <a:pt x="19861" y="457"/>
                  </a:lnTo>
                  <a:lnTo>
                    <a:pt x="18143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4" name="Google Shape;954;p51"/>
            <p:cNvSpPr/>
            <p:nvPr/>
          </p:nvSpPr>
          <p:spPr>
            <a:xfrm>
              <a:off x="1558775" y="648000"/>
              <a:ext cx="113976" cy="180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00" y="0"/>
                  </a:moveTo>
                  <a:lnTo>
                    <a:pt x="2601" y="377"/>
                  </a:lnTo>
                  <a:lnTo>
                    <a:pt x="1601" y="2651"/>
                  </a:lnTo>
                  <a:lnTo>
                    <a:pt x="801" y="5051"/>
                  </a:lnTo>
                  <a:lnTo>
                    <a:pt x="199" y="7451"/>
                  </a:lnTo>
                  <a:lnTo>
                    <a:pt x="0" y="9980"/>
                  </a:lnTo>
                  <a:lnTo>
                    <a:pt x="0" y="11243"/>
                  </a:lnTo>
                  <a:lnTo>
                    <a:pt x="199" y="12506"/>
                  </a:lnTo>
                  <a:lnTo>
                    <a:pt x="602" y="13769"/>
                  </a:lnTo>
                  <a:lnTo>
                    <a:pt x="1199" y="14906"/>
                  </a:lnTo>
                  <a:lnTo>
                    <a:pt x="1999" y="15792"/>
                  </a:lnTo>
                  <a:lnTo>
                    <a:pt x="3601" y="17306"/>
                  </a:lnTo>
                  <a:lnTo>
                    <a:pt x="4600" y="17937"/>
                  </a:lnTo>
                  <a:lnTo>
                    <a:pt x="5799" y="18569"/>
                  </a:lnTo>
                  <a:lnTo>
                    <a:pt x="7003" y="19074"/>
                  </a:lnTo>
                  <a:lnTo>
                    <a:pt x="9599" y="19960"/>
                  </a:lnTo>
                  <a:lnTo>
                    <a:pt x="12200" y="20592"/>
                  </a:lnTo>
                  <a:lnTo>
                    <a:pt x="15000" y="21097"/>
                  </a:lnTo>
                  <a:lnTo>
                    <a:pt x="20600" y="21600"/>
                  </a:lnTo>
                  <a:lnTo>
                    <a:pt x="20799" y="21600"/>
                  </a:lnTo>
                  <a:lnTo>
                    <a:pt x="21202" y="21474"/>
                  </a:lnTo>
                  <a:lnTo>
                    <a:pt x="21600" y="21223"/>
                  </a:lnTo>
                  <a:lnTo>
                    <a:pt x="21401" y="20969"/>
                  </a:lnTo>
                  <a:lnTo>
                    <a:pt x="21401" y="20843"/>
                  </a:lnTo>
                  <a:lnTo>
                    <a:pt x="21003" y="20717"/>
                  </a:lnTo>
                  <a:lnTo>
                    <a:pt x="20799" y="20592"/>
                  </a:lnTo>
                  <a:lnTo>
                    <a:pt x="18203" y="20463"/>
                  </a:lnTo>
                  <a:lnTo>
                    <a:pt x="15403" y="20086"/>
                  </a:lnTo>
                  <a:lnTo>
                    <a:pt x="10201" y="19074"/>
                  </a:lnTo>
                  <a:lnTo>
                    <a:pt x="7799" y="18192"/>
                  </a:lnTo>
                  <a:lnTo>
                    <a:pt x="5799" y="17306"/>
                  </a:lnTo>
                  <a:lnTo>
                    <a:pt x="4799" y="16674"/>
                  </a:lnTo>
                  <a:lnTo>
                    <a:pt x="3999" y="16043"/>
                  </a:lnTo>
                  <a:lnTo>
                    <a:pt x="3402" y="15286"/>
                  </a:lnTo>
                  <a:lnTo>
                    <a:pt x="2800" y="14526"/>
                  </a:lnTo>
                  <a:lnTo>
                    <a:pt x="2198" y="13517"/>
                  </a:lnTo>
                  <a:lnTo>
                    <a:pt x="1800" y="12380"/>
                  </a:lnTo>
                  <a:lnTo>
                    <a:pt x="1601" y="11117"/>
                  </a:lnTo>
                  <a:lnTo>
                    <a:pt x="1601" y="9980"/>
                  </a:lnTo>
                  <a:lnTo>
                    <a:pt x="1800" y="7580"/>
                  </a:lnTo>
                  <a:lnTo>
                    <a:pt x="2402" y="5180"/>
                  </a:lnTo>
                  <a:lnTo>
                    <a:pt x="3198" y="2777"/>
                  </a:lnTo>
                  <a:lnTo>
                    <a:pt x="3999" y="631"/>
                  </a:lnTo>
                  <a:lnTo>
                    <a:pt x="3999" y="251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5" name="Google Shape;956;p51"/>
            <p:cNvSpPr/>
            <p:nvPr/>
          </p:nvSpPr>
          <p:spPr>
            <a:xfrm>
              <a:off x="1726575" y="39050"/>
              <a:ext cx="768301" cy="1206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58" y="0"/>
                  </a:moveTo>
                  <a:lnTo>
                    <a:pt x="4658" y="10564"/>
                  </a:lnTo>
                  <a:lnTo>
                    <a:pt x="4629" y="10564"/>
                  </a:lnTo>
                  <a:lnTo>
                    <a:pt x="0" y="11282"/>
                  </a:lnTo>
                  <a:lnTo>
                    <a:pt x="4629" y="11981"/>
                  </a:lnTo>
                  <a:lnTo>
                    <a:pt x="4658" y="11981"/>
                  </a:lnTo>
                  <a:lnTo>
                    <a:pt x="4658" y="21600"/>
                  </a:lnTo>
                  <a:lnTo>
                    <a:pt x="5519" y="21581"/>
                  </a:lnTo>
                  <a:lnTo>
                    <a:pt x="6379" y="21543"/>
                  </a:lnTo>
                  <a:lnTo>
                    <a:pt x="7240" y="21468"/>
                  </a:lnTo>
                  <a:lnTo>
                    <a:pt x="8071" y="21373"/>
                  </a:lnTo>
                  <a:lnTo>
                    <a:pt x="8902" y="21260"/>
                  </a:lnTo>
                  <a:lnTo>
                    <a:pt x="9702" y="21108"/>
                  </a:lnTo>
                  <a:lnTo>
                    <a:pt x="10474" y="20939"/>
                  </a:lnTo>
                  <a:lnTo>
                    <a:pt x="11245" y="20749"/>
                  </a:lnTo>
                  <a:lnTo>
                    <a:pt x="11987" y="20523"/>
                  </a:lnTo>
                  <a:lnTo>
                    <a:pt x="12729" y="20296"/>
                  </a:lnTo>
                  <a:lnTo>
                    <a:pt x="13441" y="20031"/>
                  </a:lnTo>
                  <a:lnTo>
                    <a:pt x="14123" y="19748"/>
                  </a:lnTo>
                  <a:lnTo>
                    <a:pt x="14806" y="19446"/>
                  </a:lnTo>
                  <a:lnTo>
                    <a:pt x="15429" y="19124"/>
                  </a:lnTo>
                  <a:lnTo>
                    <a:pt x="16052" y="18784"/>
                  </a:lnTo>
                  <a:lnTo>
                    <a:pt x="16646" y="18425"/>
                  </a:lnTo>
                  <a:lnTo>
                    <a:pt x="17209" y="18047"/>
                  </a:lnTo>
                  <a:lnTo>
                    <a:pt x="17743" y="17669"/>
                  </a:lnTo>
                  <a:lnTo>
                    <a:pt x="18247" y="17254"/>
                  </a:lnTo>
                  <a:lnTo>
                    <a:pt x="18723" y="16838"/>
                  </a:lnTo>
                  <a:lnTo>
                    <a:pt x="19138" y="16403"/>
                  </a:lnTo>
                  <a:lnTo>
                    <a:pt x="19553" y="15950"/>
                  </a:lnTo>
                  <a:lnTo>
                    <a:pt x="19938" y="15477"/>
                  </a:lnTo>
                  <a:lnTo>
                    <a:pt x="20265" y="15005"/>
                  </a:lnTo>
                  <a:lnTo>
                    <a:pt x="20562" y="14514"/>
                  </a:lnTo>
                  <a:lnTo>
                    <a:pt x="20829" y="14003"/>
                  </a:lnTo>
                  <a:lnTo>
                    <a:pt x="21066" y="13493"/>
                  </a:lnTo>
                  <a:lnTo>
                    <a:pt x="21274" y="12964"/>
                  </a:lnTo>
                  <a:lnTo>
                    <a:pt x="21422" y="12435"/>
                  </a:lnTo>
                  <a:lnTo>
                    <a:pt x="21511" y="11905"/>
                  </a:lnTo>
                  <a:lnTo>
                    <a:pt x="21570" y="11358"/>
                  </a:lnTo>
                  <a:lnTo>
                    <a:pt x="21600" y="10790"/>
                  </a:lnTo>
                  <a:lnTo>
                    <a:pt x="21570" y="10242"/>
                  </a:lnTo>
                  <a:lnTo>
                    <a:pt x="21511" y="9695"/>
                  </a:lnTo>
                  <a:lnTo>
                    <a:pt x="21422" y="9147"/>
                  </a:lnTo>
                  <a:lnTo>
                    <a:pt x="21274" y="8617"/>
                  </a:lnTo>
                  <a:lnTo>
                    <a:pt x="21066" y="8088"/>
                  </a:lnTo>
                  <a:lnTo>
                    <a:pt x="20829" y="7578"/>
                  </a:lnTo>
                  <a:lnTo>
                    <a:pt x="20562" y="7086"/>
                  </a:lnTo>
                  <a:lnTo>
                    <a:pt x="20265" y="6595"/>
                  </a:lnTo>
                  <a:lnTo>
                    <a:pt x="19938" y="6123"/>
                  </a:lnTo>
                  <a:lnTo>
                    <a:pt x="19553" y="5650"/>
                  </a:lnTo>
                  <a:lnTo>
                    <a:pt x="19138" y="5197"/>
                  </a:lnTo>
                  <a:lnTo>
                    <a:pt x="18723" y="4762"/>
                  </a:lnTo>
                  <a:lnTo>
                    <a:pt x="18247" y="4328"/>
                  </a:lnTo>
                  <a:lnTo>
                    <a:pt x="17743" y="3931"/>
                  </a:lnTo>
                  <a:lnTo>
                    <a:pt x="17209" y="3534"/>
                  </a:lnTo>
                  <a:lnTo>
                    <a:pt x="16646" y="3156"/>
                  </a:lnTo>
                  <a:lnTo>
                    <a:pt x="16052" y="2797"/>
                  </a:lnTo>
                  <a:lnTo>
                    <a:pt x="15429" y="2457"/>
                  </a:lnTo>
                  <a:lnTo>
                    <a:pt x="14806" y="2135"/>
                  </a:lnTo>
                  <a:lnTo>
                    <a:pt x="14123" y="1833"/>
                  </a:lnTo>
                  <a:lnTo>
                    <a:pt x="13441" y="1569"/>
                  </a:lnTo>
                  <a:lnTo>
                    <a:pt x="12729" y="1304"/>
                  </a:lnTo>
                  <a:lnTo>
                    <a:pt x="11987" y="1058"/>
                  </a:lnTo>
                  <a:lnTo>
                    <a:pt x="11245" y="851"/>
                  </a:lnTo>
                  <a:lnTo>
                    <a:pt x="10474" y="662"/>
                  </a:lnTo>
                  <a:lnTo>
                    <a:pt x="9702" y="492"/>
                  </a:lnTo>
                  <a:lnTo>
                    <a:pt x="8902" y="340"/>
                  </a:lnTo>
                  <a:lnTo>
                    <a:pt x="8071" y="227"/>
                  </a:lnTo>
                  <a:lnTo>
                    <a:pt x="7240" y="133"/>
                  </a:lnTo>
                  <a:lnTo>
                    <a:pt x="6379" y="57"/>
                  </a:lnTo>
                  <a:lnTo>
                    <a:pt x="5519" y="19"/>
                  </a:lnTo>
                  <a:lnTo>
                    <a:pt x="4658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6" name="Google Shape;958;p51"/>
            <p:cNvSpPr/>
            <p:nvPr/>
          </p:nvSpPr>
          <p:spPr>
            <a:xfrm>
              <a:off x="2181449" y="477025"/>
              <a:ext cx="161451" cy="139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65" y="0"/>
                  </a:moveTo>
                  <a:lnTo>
                    <a:pt x="0" y="10800"/>
                  </a:lnTo>
                  <a:lnTo>
                    <a:pt x="5365" y="21600"/>
                  </a:lnTo>
                  <a:lnTo>
                    <a:pt x="16095" y="21600"/>
                  </a:lnTo>
                  <a:lnTo>
                    <a:pt x="21600" y="1080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7" name="Google Shape;960;p51"/>
            <p:cNvSpPr/>
            <p:nvPr/>
          </p:nvSpPr>
          <p:spPr>
            <a:xfrm>
              <a:off x="2181449" y="477025"/>
              <a:ext cx="161451" cy="139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95" y="0"/>
                  </a:moveTo>
                  <a:lnTo>
                    <a:pt x="10730" y="10800"/>
                  </a:lnTo>
                  <a:lnTo>
                    <a:pt x="0" y="10800"/>
                  </a:lnTo>
                  <a:lnTo>
                    <a:pt x="5365" y="21600"/>
                  </a:lnTo>
                  <a:lnTo>
                    <a:pt x="16095" y="21600"/>
                  </a:lnTo>
                  <a:lnTo>
                    <a:pt x="21600" y="1080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8" name="Google Shape;962;p51"/>
            <p:cNvSpPr/>
            <p:nvPr/>
          </p:nvSpPr>
          <p:spPr>
            <a:xfrm>
              <a:off x="2181449" y="477025"/>
              <a:ext cx="120301" cy="69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00" y="0"/>
                  </a:moveTo>
                  <a:lnTo>
                    <a:pt x="0" y="21600"/>
                  </a:lnTo>
                  <a:lnTo>
                    <a:pt x="14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9" name="Google Shape;964;p51"/>
            <p:cNvSpPr/>
            <p:nvPr/>
          </p:nvSpPr>
          <p:spPr>
            <a:xfrm>
              <a:off x="2168774" y="813675"/>
              <a:ext cx="102376" cy="104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61" y="0"/>
                  </a:moveTo>
                  <a:lnTo>
                    <a:pt x="0" y="7420"/>
                  </a:lnTo>
                  <a:lnTo>
                    <a:pt x="2447" y="18324"/>
                  </a:lnTo>
                  <a:lnTo>
                    <a:pt x="13139" y="21600"/>
                  </a:lnTo>
                  <a:lnTo>
                    <a:pt x="21600" y="14180"/>
                  </a:lnTo>
                  <a:lnTo>
                    <a:pt x="19147" y="3276"/>
                  </a:lnTo>
                  <a:lnTo>
                    <a:pt x="846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0" name="Google Shape;966;p51"/>
            <p:cNvSpPr/>
            <p:nvPr/>
          </p:nvSpPr>
          <p:spPr>
            <a:xfrm>
              <a:off x="2168774" y="829525"/>
              <a:ext cx="102376" cy="8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47" y="0"/>
                  </a:moveTo>
                  <a:lnTo>
                    <a:pt x="10913" y="8997"/>
                  </a:lnTo>
                  <a:lnTo>
                    <a:pt x="0" y="4885"/>
                  </a:lnTo>
                  <a:lnTo>
                    <a:pt x="2447" y="17738"/>
                  </a:lnTo>
                  <a:lnTo>
                    <a:pt x="13139" y="21600"/>
                  </a:lnTo>
                  <a:lnTo>
                    <a:pt x="21600" y="12853"/>
                  </a:lnTo>
                  <a:lnTo>
                    <a:pt x="19147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1" name="Google Shape;968;p51"/>
            <p:cNvSpPr/>
            <p:nvPr/>
          </p:nvSpPr>
          <p:spPr>
            <a:xfrm>
              <a:off x="2168774" y="813675"/>
              <a:ext cx="90751" cy="52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44" y="0"/>
                  </a:moveTo>
                  <a:lnTo>
                    <a:pt x="0" y="14693"/>
                  </a:lnTo>
                  <a:lnTo>
                    <a:pt x="12311" y="21600"/>
                  </a:lnTo>
                  <a:lnTo>
                    <a:pt x="21600" y="6487"/>
                  </a:lnTo>
                  <a:lnTo>
                    <a:pt x="9544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2" name="Google Shape;970;p51"/>
            <p:cNvSpPr/>
            <p:nvPr/>
          </p:nvSpPr>
          <p:spPr>
            <a:xfrm>
              <a:off x="2229974" y="305000"/>
              <a:ext cx="43276" cy="44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35" y="0"/>
                  </a:moveTo>
                  <a:lnTo>
                    <a:pt x="0" y="7200"/>
                  </a:lnTo>
                  <a:lnTo>
                    <a:pt x="2109" y="18006"/>
                  </a:lnTo>
                  <a:lnTo>
                    <a:pt x="13177" y="21600"/>
                  </a:lnTo>
                  <a:lnTo>
                    <a:pt x="21600" y="13888"/>
                  </a:lnTo>
                  <a:lnTo>
                    <a:pt x="18967" y="3082"/>
                  </a:lnTo>
                  <a:lnTo>
                    <a:pt x="843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3" name="Google Shape;972;p51"/>
            <p:cNvSpPr/>
            <p:nvPr/>
          </p:nvSpPr>
          <p:spPr>
            <a:xfrm>
              <a:off x="2229974" y="311325"/>
              <a:ext cx="43276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67" y="0"/>
                  </a:moveTo>
                  <a:lnTo>
                    <a:pt x="10544" y="9009"/>
                  </a:lnTo>
                  <a:lnTo>
                    <a:pt x="0" y="4803"/>
                  </a:lnTo>
                  <a:lnTo>
                    <a:pt x="2109" y="17408"/>
                  </a:lnTo>
                  <a:lnTo>
                    <a:pt x="13177" y="21600"/>
                  </a:lnTo>
                  <a:lnTo>
                    <a:pt x="21600" y="12605"/>
                  </a:lnTo>
                  <a:lnTo>
                    <a:pt x="18967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4" name="Google Shape;974;p51"/>
            <p:cNvSpPr/>
            <p:nvPr/>
          </p:nvSpPr>
          <p:spPr>
            <a:xfrm>
              <a:off x="2229974" y="305000"/>
              <a:ext cx="38001" cy="22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606" y="0"/>
                  </a:moveTo>
                  <a:lnTo>
                    <a:pt x="0" y="14392"/>
                  </a:lnTo>
                  <a:lnTo>
                    <a:pt x="12008" y="21600"/>
                  </a:lnTo>
                  <a:lnTo>
                    <a:pt x="21600" y="6161"/>
                  </a:lnTo>
                  <a:lnTo>
                    <a:pt x="9606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5" name="Google Shape;976;p51"/>
            <p:cNvSpPr/>
            <p:nvPr/>
          </p:nvSpPr>
          <p:spPr>
            <a:xfrm>
              <a:off x="1983025" y="776750"/>
              <a:ext cx="85501" cy="7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37" y="0"/>
                  </a:moveTo>
                  <a:lnTo>
                    <a:pt x="0" y="10955"/>
                  </a:lnTo>
                  <a:lnTo>
                    <a:pt x="5602" y="21600"/>
                  </a:lnTo>
                  <a:lnTo>
                    <a:pt x="16535" y="21297"/>
                  </a:lnTo>
                  <a:lnTo>
                    <a:pt x="21600" y="10342"/>
                  </a:lnTo>
                  <a:lnTo>
                    <a:pt x="1599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6" name="Google Shape;978;p51"/>
            <p:cNvSpPr/>
            <p:nvPr/>
          </p:nvSpPr>
          <p:spPr>
            <a:xfrm>
              <a:off x="1983025" y="776750"/>
              <a:ext cx="85501" cy="7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37" y="0"/>
                  </a:moveTo>
                  <a:lnTo>
                    <a:pt x="0" y="10955"/>
                  </a:lnTo>
                  <a:lnTo>
                    <a:pt x="5602" y="21600"/>
                  </a:lnTo>
                  <a:lnTo>
                    <a:pt x="16535" y="21297"/>
                  </a:lnTo>
                  <a:lnTo>
                    <a:pt x="21600" y="10342"/>
                  </a:lnTo>
                  <a:lnTo>
                    <a:pt x="10933" y="10645"/>
                  </a:lnTo>
                  <a:lnTo>
                    <a:pt x="5337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7" name="Google Shape;980;p51"/>
            <p:cNvSpPr/>
            <p:nvPr/>
          </p:nvSpPr>
          <p:spPr>
            <a:xfrm>
              <a:off x="2004149" y="776750"/>
              <a:ext cx="64376" cy="36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7432" y="21600"/>
                  </a:lnTo>
                  <a:lnTo>
                    <a:pt x="21600" y="20986"/>
                  </a:lnTo>
                  <a:lnTo>
                    <a:pt x="14160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8" name="Google Shape;982;p51"/>
            <p:cNvSpPr/>
            <p:nvPr/>
          </p:nvSpPr>
          <p:spPr>
            <a:xfrm>
              <a:off x="2324974" y="641650"/>
              <a:ext cx="85476" cy="74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003" y="0"/>
                  </a:moveTo>
                  <a:lnTo>
                    <a:pt x="5067" y="310"/>
                  </a:lnTo>
                  <a:lnTo>
                    <a:pt x="0" y="11254"/>
                  </a:lnTo>
                  <a:lnTo>
                    <a:pt x="5597" y="21600"/>
                  </a:lnTo>
                  <a:lnTo>
                    <a:pt x="16268" y="21290"/>
                  </a:lnTo>
                  <a:lnTo>
                    <a:pt x="21600" y="10649"/>
                  </a:lnTo>
                  <a:lnTo>
                    <a:pt x="1600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9" name="Google Shape;984;p51"/>
            <p:cNvSpPr/>
            <p:nvPr/>
          </p:nvSpPr>
          <p:spPr>
            <a:xfrm>
              <a:off x="2324974" y="642725"/>
              <a:ext cx="85476" cy="7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067" y="0"/>
                  </a:moveTo>
                  <a:lnTo>
                    <a:pt x="0" y="11103"/>
                  </a:lnTo>
                  <a:lnTo>
                    <a:pt x="5597" y="21600"/>
                  </a:lnTo>
                  <a:lnTo>
                    <a:pt x="16268" y="21286"/>
                  </a:lnTo>
                  <a:lnTo>
                    <a:pt x="21600" y="10489"/>
                  </a:lnTo>
                  <a:lnTo>
                    <a:pt x="10664" y="10796"/>
                  </a:lnTo>
                  <a:lnTo>
                    <a:pt x="5067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0" name="Google Shape;986;p51"/>
            <p:cNvSpPr/>
            <p:nvPr/>
          </p:nvSpPr>
          <p:spPr>
            <a:xfrm>
              <a:off x="2345025" y="641650"/>
              <a:ext cx="65426" cy="3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287" y="0"/>
                  </a:moveTo>
                  <a:lnTo>
                    <a:pt x="0" y="611"/>
                  </a:lnTo>
                  <a:lnTo>
                    <a:pt x="7313" y="21600"/>
                  </a:lnTo>
                  <a:lnTo>
                    <a:pt x="21600" y="21003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1" name="Google Shape;988;p51"/>
            <p:cNvSpPr/>
            <p:nvPr/>
          </p:nvSpPr>
          <p:spPr>
            <a:xfrm>
              <a:off x="1994649" y="208975"/>
              <a:ext cx="83376" cy="8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61" y="0"/>
                  </a:moveTo>
                  <a:lnTo>
                    <a:pt x="3828" y="1986"/>
                  </a:lnTo>
                  <a:lnTo>
                    <a:pt x="0" y="12786"/>
                  </a:lnTo>
                  <a:lnTo>
                    <a:pt x="7105" y="21600"/>
                  </a:lnTo>
                  <a:lnTo>
                    <a:pt x="17772" y="19607"/>
                  </a:lnTo>
                  <a:lnTo>
                    <a:pt x="21600" y="8807"/>
                  </a:lnTo>
                  <a:lnTo>
                    <a:pt x="1476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2" name="Google Shape;990;p51"/>
            <p:cNvSpPr/>
            <p:nvPr/>
          </p:nvSpPr>
          <p:spPr>
            <a:xfrm>
              <a:off x="1994649" y="208975"/>
              <a:ext cx="83376" cy="8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761" y="0"/>
                  </a:moveTo>
                  <a:lnTo>
                    <a:pt x="10933" y="10800"/>
                  </a:lnTo>
                  <a:lnTo>
                    <a:pt x="0" y="12786"/>
                  </a:lnTo>
                  <a:lnTo>
                    <a:pt x="7105" y="21600"/>
                  </a:lnTo>
                  <a:lnTo>
                    <a:pt x="17772" y="19607"/>
                  </a:lnTo>
                  <a:lnTo>
                    <a:pt x="21600" y="8807"/>
                  </a:lnTo>
                  <a:lnTo>
                    <a:pt x="14761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3" name="Google Shape;992;p51"/>
            <p:cNvSpPr/>
            <p:nvPr/>
          </p:nvSpPr>
          <p:spPr>
            <a:xfrm>
              <a:off x="1994649" y="208975"/>
              <a:ext cx="56976" cy="47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5601" y="3355"/>
                  </a:lnTo>
                  <a:lnTo>
                    <a:pt x="0" y="21600"/>
                  </a:lnTo>
                  <a:lnTo>
                    <a:pt x="15999" y="1824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BF2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4" name="Google Shape;994;p51"/>
            <p:cNvSpPr/>
            <p:nvPr/>
          </p:nvSpPr>
          <p:spPr>
            <a:xfrm>
              <a:off x="2027350" y="1041650"/>
              <a:ext cx="46451" cy="53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12" y="0"/>
                  </a:moveTo>
                  <a:lnTo>
                    <a:pt x="0" y="5498"/>
                  </a:lnTo>
                  <a:lnTo>
                    <a:pt x="0" y="16514"/>
                  </a:lnTo>
                  <a:lnTo>
                    <a:pt x="11288" y="21600"/>
                  </a:lnTo>
                  <a:lnTo>
                    <a:pt x="21600" y="16092"/>
                  </a:lnTo>
                  <a:lnTo>
                    <a:pt x="21600" y="5498"/>
                  </a:lnTo>
                  <a:lnTo>
                    <a:pt x="1031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5" name="Google Shape;996;p51"/>
            <p:cNvSpPr/>
            <p:nvPr/>
          </p:nvSpPr>
          <p:spPr>
            <a:xfrm>
              <a:off x="2027350" y="1041650"/>
              <a:ext cx="46451" cy="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12" y="0"/>
                  </a:moveTo>
                  <a:lnTo>
                    <a:pt x="0" y="7191"/>
                  </a:lnTo>
                  <a:lnTo>
                    <a:pt x="0" y="21600"/>
                  </a:lnTo>
                  <a:lnTo>
                    <a:pt x="10800" y="14396"/>
                  </a:lnTo>
                  <a:lnTo>
                    <a:pt x="21600" y="21049"/>
                  </a:lnTo>
                  <a:lnTo>
                    <a:pt x="21600" y="7191"/>
                  </a:lnTo>
                  <a:lnTo>
                    <a:pt x="10312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6" name="Google Shape;998;p51"/>
            <p:cNvSpPr/>
            <p:nvPr/>
          </p:nvSpPr>
          <p:spPr>
            <a:xfrm>
              <a:off x="2027350" y="1069075"/>
              <a:ext cx="46451" cy="2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0" y="11230"/>
                  </a:lnTo>
                  <a:lnTo>
                    <a:pt x="11288" y="21600"/>
                  </a:lnTo>
                  <a:lnTo>
                    <a:pt x="21600" y="1037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B2BB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7" name="Google Shape;1000;p51"/>
            <p:cNvSpPr/>
            <p:nvPr/>
          </p:nvSpPr>
          <p:spPr>
            <a:xfrm>
              <a:off x="2036850" y="583625"/>
              <a:ext cx="131926" cy="136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69" y="0"/>
                  </a:moveTo>
                  <a:lnTo>
                    <a:pt x="0" y="7367"/>
                  </a:lnTo>
                  <a:lnTo>
                    <a:pt x="2247" y="18252"/>
                  </a:lnTo>
                  <a:lnTo>
                    <a:pt x="13135" y="21600"/>
                  </a:lnTo>
                  <a:lnTo>
                    <a:pt x="21600" y="14233"/>
                  </a:lnTo>
                  <a:lnTo>
                    <a:pt x="19353" y="3515"/>
                  </a:lnTo>
                  <a:lnTo>
                    <a:pt x="846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8" name="Google Shape;1002;p51"/>
            <p:cNvSpPr/>
            <p:nvPr/>
          </p:nvSpPr>
          <p:spPr>
            <a:xfrm>
              <a:off x="2036850" y="583625"/>
              <a:ext cx="131926" cy="115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69" y="0"/>
                  </a:moveTo>
                  <a:lnTo>
                    <a:pt x="0" y="8718"/>
                  </a:lnTo>
                  <a:lnTo>
                    <a:pt x="2247" y="21600"/>
                  </a:lnTo>
                  <a:lnTo>
                    <a:pt x="10716" y="12882"/>
                  </a:lnTo>
                  <a:lnTo>
                    <a:pt x="21600" y="16844"/>
                  </a:lnTo>
                  <a:lnTo>
                    <a:pt x="19353" y="4159"/>
                  </a:lnTo>
                  <a:lnTo>
                    <a:pt x="8469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9" name="Google Shape;1004;p51"/>
            <p:cNvSpPr/>
            <p:nvPr/>
          </p:nvSpPr>
          <p:spPr>
            <a:xfrm>
              <a:off x="2050575" y="652225"/>
              <a:ext cx="118201" cy="67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452" y="0"/>
                  </a:moveTo>
                  <a:lnTo>
                    <a:pt x="0" y="14850"/>
                  </a:lnTo>
                  <a:lnTo>
                    <a:pt x="12152" y="21600"/>
                  </a:lnTo>
                  <a:lnTo>
                    <a:pt x="21600" y="6750"/>
                  </a:lnTo>
                  <a:lnTo>
                    <a:pt x="9452" y="0"/>
                  </a:lnTo>
                  <a:close/>
                </a:path>
              </a:pathLst>
            </a:custGeom>
            <a:solidFill>
              <a:srgbClr val="B2BB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0" name="Google Shape;1006;p51"/>
            <p:cNvSpPr/>
            <p:nvPr/>
          </p:nvSpPr>
          <p:spPr>
            <a:xfrm>
              <a:off x="1962974" y="396825"/>
              <a:ext cx="107651" cy="97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40" y="0"/>
                  </a:moveTo>
                  <a:lnTo>
                    <a:pt x="0" y="10096"/>
                  </a:lnTo>
                  <a:lnTo>
                    <a:pt x="4660" y="20665"/>
                  </a:lnTo>
                  <a:lnTo>
                    <a:pt x="15460" y="21600"/>
                  </a:lnTo>
                  <a:lnTo>
                    <a:pt x="21600" y="11737"/>
                  </a:lnTo>
                  <a:lnTo>
                    <a:pt x="16729" y="940"/>
                  </a:lnTo>
                  <a:lnTo>
                    <a:pt x="614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1" name="Google Shape;1008;p51"/>
            <p:cNvSpPr/>
            <p:nvPr/>
          </p:nvSpPr>
          <p:spPr>
            <a:xfrm>
              <a:off x="1962974" y="396825"/>
              <a:ext cx="107651" cy="97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40" y="0"/>
                  </a:moveTo>
                  <a:lnTo>
                    <a:pt x="0" y="10096"/>
                  </a:lnTo>
                  <a:lnTo>
                    <a:pt x="10800" y="10803"/>
                  </a:lnTo>
                  <a:lnTo>
                    <a:pt x="15460" y="21600"/>
                  </a:lnTo>
                  <a:lnTo>
                    <a:pt x="21600" y="11737"/>
                  </a:lnTo>
                  <a:lnTo>
                    <a:pt x="16729" y="940"/>
                  </a:lnTo>
                  <a:lnTo>
                    <a:pt x="6140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2" name="Google Shape;1010;p51"/>
            <p:cNvSpPr/>
            <p:nvPr/>
          </p:nvSpPr>
          <p:spPr>
            <a:xfrm>
              <a:off x="1962974" y="442200"/>
              <a:ext cx="77051" cy="51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6511" y="19845"/>
                  </a:lnTo>
                  <a:lnTo>
                    <a:pt x="21600" y="21600"/>
                  </a:lnTo>
                  <a:lnTo>
                    <a:pt x="15089" y="1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B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844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634;p50"/>
          <p:cNvSpPr txBox="1"/>
          <p:nvPr/>
        </p:nvSpPr>
        <p:spPr>
          <a:xfrm>
            <a:off x="926898" y="1420762"/>
            <a:ext cx="7290204" cy="2509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marL="134753" indent="-134753" algn="just" defTabSz="877823">
              <a:buSzPct val="100000"/>
              <a:buChar char="•"/>
              <a:defRPr sz="191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Employees are people who work for a certain corporation.</a:t>
            </a:r>
          </a:p>
          <a:p>
            <a:pPr algn="just" defTabSz="877823">
              <a:defRPr sz="191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</a:p>
          <a:p>
            <a:pPr marL="134753" indent="-134753" algn="just" defTabSz="877823">
              <a:buSzPct val="100000"/>
              <a:buChar char="•"/>
              <a:defRPr sz="191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Employees can be either Part time or Full time, they can be employed via a contractor just be on call employees.</a:t>
            </a:r>
          </a:p>
          <a:p>
            <a:pPr marL="134753" indent="-134753" algn="just" defTabSz="877823">
              <a:buSzPct val="100000"/>
              <a:buChar char="•"/>
              <a:defRPr sz="191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</a:p>
          <a:p>
            <a:pPr marL="134753" indent="-134753" algn="just" defTabSz="877823">
              <a:buSzPct val="100000"/>
              <a:buChar char="•"/>
              <a:defRPr sz="191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pPr>
            <a:r>
              <a:t>However, before applying for any job vacancies employees need to know their legal rights and duties towards the corporation.</a:t>
            </a:r>
          </a:p>
        </p:txBody>
      </p:sp>
      <p:sp>
        <p:nvSpPr>
          <p:cNvPr id="847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1395;p6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68680">
              <a:defRPr sz="6270"/>
            </a:lvl1pPr>
          </a:lstStyle>
          <a:p>
            <a:pPr/>
            <a:r>
              <a:t>02</a:t>
            </a:r>
          </a:p>
        </p:txBody>
      </p:sp>
      <p:sp>
        <p:nvSpPr>
          <p:cNvPr id="850" name="Google Shape;1396;p61"/>
          <p:cNvSpPr txBox="1"/>
          <p:nvPr/>
        </p:nvSpPr>
        <p:spPr>
          <a:xfrm>
            <a:off x="4050124" y="1959224"/>
            <a:ext cx="3805501" cy="163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ctr">
              <a:defRPr b="1" sz="4600">
                <a:solidFill>
                  <a:schemeClr val="accent2">
                    <a:lumOff val="44000"/>
                  </a:schemeClr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Employees Right </a:t>
            </a:r>
          </a:p>
        </p:txBody>
      </p:sp>
      <p:grpSp>
        <p:nvGrpSpPr>
          <p:cNvPr id="960" name="Google Shape;1398;p61"/>
          <p:cNvGrpSpPr/>
          <p:nvPr/>
        </p:nvGrpSpPr>
        <p:grpSpPr>
          <a:xfrm>
            <a:off x="889327" y="760699"/>
            <a:ext cx="2144278" cy="3717844"/>
            <a:chOff x="0" y="24"/>
            <a:chExt cx="2144277" cy="3717843"/>
          </a:xfrm>
        </p:grpSpPr>
        <p:sp>
          <p:nvSpPr>
            <p:cNvPr id="851" name="Google Shape;1399;p61"/>
            <p:cNvSpPr/>
            <p:nvPr/>
          </p:nvSpPr>
          <p:spPr>
            <a:xfrm>
              <a:off x="0" y="3487389"/>
              <a:ext cx="2144278" cy="230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7" y="0"/>
                  </a:moveTo>
                  <a:lnTo>
                    <a:pt x="9694" y="96"/>
                  </a:lnTo>
                  <a:lnTo>
                    <a:pt x="8624" y="291"/>
                  </a:lnTo>
                  <a:lnTo>
                    <a:pt x="7589" y="484"/>
                  </a:lnTo>
                  <a:lnTo>
                    <a:pt x="6598" y="872"/>
                  </a:lnTo>
                  <a:lnTo>
                    <a:pt x="5653" y="1356"/>
                  </a:lnTo>
                  <a:lnTo>
                    <a:pt x="4765" y="1840"/>
                  </a:lnTo>
                  <a:lnTo>
                    <a:pt x="3933" y="2519"/>
                  </a:lnTo>
                  <a:lnTo>
                    <a:pt x="3163" y="3196"/>
                  </a:lnTo>
                  <a:lnTo>
                    <a:pt x="2467" y="3972"/>
                  </a:lnTo>
                  <a:lnTo>
                    <a:pt x="1845" y="4747"/>
                  </a:lnTo>
                  <a:lnTo>
                    <a:pt x="1307" y="5715"/>
                  </a:lnTo>
                  <a:lnTo>
                    <a:pt x="1064" y="6103"/>
                  </a:lnTo>
                  <a:lnTo>
                    <a:pt x="849" y="6587"/>
                  </a:lnTo>
                  <a:lnTo>
                    <a:pt x="656" y="7072"/>
                  </a:lnTo>
                  <a:lnTo>
                    <a:pt x="487" y="7652"/>
                  </a:lnTo>
                  <a:lnTo>
                    <a:pt x="340" y="8136"/>
                  </a:lnTo>
                  <a:lnTo>
                    <a:pt x="221" y="8620"/>
                  </a:lnTo>
                  <a:lnTo>
                    <a:pt x="125" y="9203"/>
                  </a:lnTo>
                  <a:lnTo>
                    <a:pt x="57" y="9687"/>
                  </a:lnTo>
                  <a:lnTo>
                    <a:pt x="34" y="9976"/>
                  </a:lnTo>
                  <a:lnTo>
                    <a:pt x="17" y="10268"/>
                  </a:lnTo>
                  <a:lnTo>
                    <a:pt x="6" y="10559"/>
                  </a:lnTo>
                  <a:lnTo>
                    <a:pt x="0" y="10848"/>
                  </a:lnTo>
                  <a:lnTo>
                    <a:pt x="6" y="11140"/>
                  </a:lnTo>
                  <a:lnTo>
                    <a:pt x="17" y="11431"/>
                  </a:lnTo>
                  <a:lnTo>
                    <a:pt x="34" y="11624"/>
                  </a:lnTo>
                  <a:lnTo>
                    <a:pt x="57" y="11915"/>
                  </a:lnTo>
                  <a:lnTo>
                    <a:pt x="125" y="12496"/>
                  </a:lnTo>
                  <a:lnTo>
                    <a:pt x="221" y="12980"/>
                  </a:lnTo>
                  <a:lnTo>
                    <a:pt x="340" y="13560"/>
                  </a:lnTo>
                  <a:lnTo>
                    <a:pt x="487" y="14044"/>
                  </a:lnTo>
                  <a:lnTo>
                    <a:pt x="656" y="14528"/>
                  </a:lnTo>
                  <a:lnTo>
                    <a:pt x="849" y="15013"/>
                  </a:lnTo>
                  <a:lnTo>
                    <a:pt x="1064" y="15499"/>
                  </a:lnTo>
                  <a:lnTo>
                    <a:pt x="1307" y="15983"/>
                  </a:lnTo>
                  <a:lnTo>
                    <a:pt x="1845" y="16855"/>
                  </a:lnTo>
                  <a:lnTo>
                    <a:pt x="2467" y="17725"/>
                  </a:lnTo>
                  <a:lnTo>
                    <a:pt x="3163" y="18500"/>
                  </a:lnTo>
                  <a:lnTo>
                    <a:pt x="3933" y="19179"/>
                  </a:lnTo>
                  <a:lnTo>
                    <a:pt x="4765" y="19760"/>
                  </a:lnTo>
                  <a:lnTo>
                    <a:pt x="5653" y="20340"/>
                  </a:lnTo>
                  <a:lnTo>
                    <a:pt x="6598" y="20728"/>
                  </a:lnTo>
                  <a:lnTo>
                    <a:pt x="7589" y="21116"/>
                  </a:lnTo>
                  <a:lnTo>
                    <a:pt x="8624" y="21407"/>
                  </a:lnTo>
                  <a:lnTo>
                    <a:pt x="9694" y="21600"/>
                  </a:lnTo>
                  <a:lnTo>
                    <a:pt x="11906" y="21600"/>
                  </a:lnTo>
                  <a:lnTo>
                    <a:pt x="12976" y="21407"/>
                  </a:lnTo>
                  <a:lnTo>
                    <a:pt x="14011" y="21116"/>
                  </a:lnTo>
                  <a:lnTo>
                    <a:pt x="15002" y="20728"/>
                  </a:lnTo>
                  <a:lnTo>
                    <a:pt x="15947" y="20340"/>
                  </a:lnTo>
                  <a:lnTo>
                    <a:pt x="16835" y="19760"/>
                  </a:lnTo>
                  <a:lnTo>
                    <a:pt x="17667" y="19179"/>
                  </a:lnTo>
                  <a:lnTo>
                    <a:pt x="18437" y="18500"/>
                  </a:lnTo>
                  <a:lnTo>
                    <a:pt x="19133" y="17725"/>
                  </a:lnTo>
                  <a:lnTo>
                    <a:pt x="19755" y="16855"/>
                  </a:lnTo>
                  <a:lnTo>
                    <a:pt x="20293" y="15983"/>
                  </a:lnTo>
                  <a:lnTo>
                    <a:pt x="20530" y="15499"/>
                  </a:lnTo>
                  <a:lnTo>
                    <a:pt x="20751" y="15013"/>
                  </a:lnTo>
                  <a:lnTo>
                    <a:pt x="20944" y="14528"/>
                  </a:lnTo>
                  <a:lnTo>
                    <a:pt x="21113" y="14044"/>
                  </a:lnTo>
                  <a:lnTo>
                    <a:pt x="21260" y="13560"/>
                  </a:lnTo>
                  <a:lnTo>
                    <a:pt x="21379" y="12980"/>
                  </a:lnTo>
                  <a:lnTo>
                    <a:pt x="21475" y="12496"/>
                  </a:lnTo>
                  <a:lnTo>
                    <a:pt x="21543" y="11915"/>
                  </a:lnTo>
                  <a:lnTo>
                    <a:pt x="21566" y="11624"/>
                  </a:lnTo>
                  <a:lnTo>
                    <a:pt x="21583" y="11431"/>
                  </a:lnTo>
                  <a:lnTo>
                    <a:pt x="21594" y="11140"/>
                  </a:lnTo>
                  <a:lnTo>
                    <a:pt x="21600" y="10848"/>
                  </a:lnTo>
                  <a:lnTo>
                    <a:pt x="21594" y="10559"/>
                  </a:lnTo>
                  <a:lnTo>
                    <a:pt x="21583" y="10268"/>
                  </a:lnTo>
                  <a:lnTo>
                    <a:pt x="21566" y="9976"/>
                  </a:lnTo>
                  <a:lnTo>
                    <a:pt x="21543" y="9687"/>
                  </a:lnTo>
                  <a:lnTo>
                    <a:pt x="21475" y="9203"/>
                  </a:lnTo>
                  <a:lnTo>
                    <a:pt x="21379" y="8620"/>
                  </a:lnTo>
                  <a:lnTo>
                    <a:pt x="21260" y="8136"/>
                  </a:lnTo>
                  <a:lnTo>
                    <a:pt x="21113" y="7652"/>
                  </a:lnTo>
                  <a:lnTo>
                    <a:pt x="20944" y="7072"/>
                  </a:lnTo>
                  <a:lnTo>
                    <a:pt x="20751" y="6587"/>
                  </a:lnTo>
                  <a:lnTo>
                    <a:pt x="20530" y="6103"/>
                  </a:lnTo>
                  <a:lnTo>
                    <a:pt x="20293" y="5715"/>
                  </a:lnTo>
                  <a:lnTo>
                    <a:pt x="19755" y="4747"/>
                  </a:lnTo>
                  <a:lnTo>
                    <a:pt x="19133" y="3972"/>
                  </a:lnTo>
                  <a:lnTo>
                    <a:pt x="18437" y="3196"/>
                  </a:lnTo>
                  <a:lnTo>
                    <a:pt x="17667" y="2519"/>
                  </a:lnTo>
                  <a:lnTo>
                    <a:pt x="16835" y="1840"/>
                  </a:lnTo>
                  <a:lnTo>
                    <a:pt x="15947" y="1356"/>
                  </a:lnTo>
                  <a:lnTo>
                    <a:pt x="15002" y="872"/>
                  </a:lnTo>
                  <a:lnTo>
                    <a:pt x="14011" y="484"/>
                  </a:lnTo>
                  <a:lnTo>
                    <a:pt x="12976" y="291"/>
                  </a:lnTo>
                  <a:lnTo>
                    <a:pt x="11906" y="96"/>
                  </a:lnTo>
                  <a:lnTo>
                    <a:pt x="10797" y="0"/>
                  </a:lnTo>
                  <a:close/>
                </a:path>
              </a:pathLst>
            </a:custGeom>
            <a:solidFill>
              <a:srgbClr val="E0E0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959" name="Google Shape;1400;p61"/>
            <p:cNvGrpSpPr/>
            <p:nvPr/>
          </p:nvGrpSpPr>
          <p:grpSpPr>
            <a:xfrm>
              <a:off x="62073" y="24"/>
              <a:ext cx="1947826" cy="3622127"/>
              <a:chOff x="0" y="24"/>
              <a:chExt cx="1947825" cy="3622125"/>
            </a:xfrm>
          </p:grpSpPr>
          <p:sp>
            <p:nvSpPr>
              <p:cNvPr id="852" name="Google Shape;1406;p61"/>
              <p:cNvSpPr/>
              <p:nvPr/>
            </p:nvSpPr>
            <p:spPr>
              <a:xfrm>
                <a:off x="518050" y="3302000"/>
                <a:ext cx="104626" cy="22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925" y="21399"/>
                    </a:lnTo>
                    <a:lnTo>
                      <a:pt x="21600" y="21600"/>
                    </a:lnTo>
                    <a:lnTo>
                      <a:pt x="19463" y="2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53" name="Google Shape;1408;p61"/>
              <p:cNvSpPr/>
              <p:nvPr/>
            </p:nvSpPr>
            <p:spPr>
              <a:xfrm>
                <a:off x="338800" y="3512325"/>
                <a:ext cx="304601" cy="109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858" y="0"/>
                    </a:moveTo>
                    <a:lnTo>
                      <a:pt x="12489" y="202"/>
                    </a:lnTo>
                    <a:lnTo>
                      <a:pt x="12050" y="610"/>
                    </a:lnTo>
                    <a:lnTo>
                      <a:pt x="11608" y="1219"/>
                    </a:lnTo>
                    <a:lnTo>
                      <a:pt x="9992" y="3668"/>
                    </a:lnTo>
                    <a:lnTo>
                      <a:pt x="8596" y="5704"/>
                    </a:lnTo>
                    <a:lnTo>
                      <a:pt x="7421" y="7130"/>
                    </a:lnTo>
                    <a:lnTo>
                      <a:pt x="6318" y="8354"/>
                    </a:lnTo>
                    <a:lnTo>
                      <a:pt x="5216" y="9170"/>
                    </a:lnTo>
                    <a:lnTo>
                      <a:pt x="3968" y="10188"/>
                    </a:lnTo>
                    <a:lnTo>
                      <a:pt x="661" y="12022"/>
                    </a:lnTo>
                    <a:lnTo>
                      <a:pt x="441" y="12223"/>
                    </a:lnTo>
                    <a:lnTo>
                      <a:pt x="294" y="12430"/>
                    </a:lnTo>
                    <a:lnTo>
                      <a:pt x="147" y="13040"/>
                    </a:lnTo>
                    <a:lnTo>
                      <a:pt x="73" y="13649"/>
                    </a:lnTo>
                    <a:lnTo>
                      <a:pt x="0" y="14264"/>
                    </a:lnTo>
                    <a:lnTo>
                      <a:pt x="0" y="14874"/>
                    </a:lnTo>
                    <a:lnTo>
                      <a:pt x="147" y="16506"/>
                    </a:lnTo>
                    <a:lnTo>
                      <a:pt x="294" y="17116"/>
                    </a:lnTo>
                    <a:lnTo>
                      <a:pt x="441" y="17932"/>
                    </a:lnTo>
                    <a:lnTo>
                      <a:pt x="661" y="18542"/>
                    </a:lnTo>
                    <a:lnTo>
                      <a:pt x="956" y="19151"/>
                    </a:lnTo>
                    <a:lnTo>
                      <a:pt x="1250" y="19766"/>
                    </a:lnTo>
                    <a:lnTo>
                      <a:pt x="1617" y="20174"/>
                    </a:lnTo>
                    <a:lnTo>
                      <a:pt x="2056" y="20376"/>
                    </a:lnTo>
                    <a:lnTo>
                      <a:pt x="2572" y="20582"/>
                    </a:lnTo>
                    <a:lnTo>
                      <a:pt x="10653" y="20582"/>
                    </a:lnTo>
                    <a:lnTo>
                      <a:pt x="15796" y="20985"/>
                    </a:lnTo>
                    <a:lnTo>
                      <a:pt x="20425" y="21600"/>
                    </a:lnTo>
                    <a:lnTo>
                      <a:pt x="20499" y="21600"/>
                    </a:lnTo>
                    <a:lnTo>
                      <a:pt x="20719" y="21393"/>
                    </a:lnTo>
                    <a:lnTo>
                      <a:pt x="20939" y="21192"/>
                    </a:lnTo>
                    <a:lnTo>
                      <a:pt x="21307" y="20582"/>
                    </a:lnTo>
                    <a:lnTo>
                      <a:pt x="21527" y="19559"/>
                    </a:lnTo>
                    <a:lnTo>
                      <a:pt x="21600" y="18950"/>
                    </a:lnTo>
                    <a:lnTo>
                      <a:pt x="21600" y="18340"/>
                    </a:lnTo>
                    <a:lnTo>
                      <a:pt x="21160" y="1627"/>
                    </a:lnTo>
                    <a:lnTo>
                      <a:pt x="21086" y="1018"/>
                    </a:lnTo>
                    <a:lnTo>
                      <a:pt x="21013" y="610"/>
                    </a:lnTo>
                    <a:lnTo>
                      <a:pt x="20866" y="408"/>
                    </a:lnTo>
                    <a:lnTo>
                      <a:pt x="20646" y="202"/>
                    </a:lnTo>
                    <a:lnTo>
                      <a:pt x="13298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grpSp>
            <p:nvGrpSpPr>
              <p:cNvPr id="856" name="Google Shape;1409;p61"/>
              <p:cNvGrpSpPr/>
              <p:nvPr/>
            </p:nvGrpSpPr>
            <p:grpSpPr>
              <a:xfrm>
                <a:off x="616475" y="3395250"/>
                <a:ext cx="1026" cy="22776"/>
                <a:chOff x="0" y="0"/>
                <a:chExt cx="1025" cy="22775"/>
              </a:xfrm>
            </p:grpSpPr>
            <p:sp>
              <p:nvSpPr>
                <p:cNvPr id="854" name="Line"/>
                <p:cNvSpPr/>
                <p:nvPr/>
              </p:nvSpPr>
              <p:spPr>
                <a:xfrm>
                  <a:off x="0" y="0"/>
                  <a:ext cx="1025" cy="22776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855" name="Line"/>
                <p:cNvSpPr/>
                <p:nvPr/>
              </p:nvSpPr>
              <p:spPr>
                <a:xfrm flipH="1" flipV="1">
                  <a:off x="-1" y="0"/>
                  <a:ext cx="1027" cy="22776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857" name="Google Shape;1411;p61"/>
              <p:cNvSpPr/>
              <p:nvPr/>
            </p:nvSpPr>
            <p:spPr>
              <a:xfrm>
                <a:off x="522175" y="3394200"/>
                <a:ext cx="95326" cy="23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38" y="19741"/>
                    </a:lnTo>
                    <a:lnTo>
                      <a:pt x="21600" y="21600"/>
                    </a:lnTo>
                    <a:lnTo>
                      <a:pt x="21368" y="9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F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58" name="Google Shape;1413;p61"/>
              <p:cNvSpPr/>
              <p:nvPr/>
            </p:nvSpPr>
            <p:spPr>
              <a:xfrm>
                <a:off x="349150" y="542925"/>
                <a:ext cx="582276" cy="87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687" y="0"/>
                    </a:moveTo>
                    <a:lnTo>
                      <a:pt x="6918" y="51"/>
                    </a:lnTo>
                    <a:lnTo>
                      <a:pt x="5189" y="154"/>
                    </a:lnTo>
                    <a:lnTo>
                      <a:pt x="4882" y="180"/>
                    </a:lnTo>
                    <a:lnTo>
                      <a:pt x="4344" y="283"/>
                    </a:lnTo>
                    <a:lnTo>
                      <a:pt x="4074" y="359"/>
                    </a:lnTo>
                    <a:lnTo>
                      <a:pt x="3575" y="514"/>
                    </a:lnTo>
                    <a:lnTo>
                      <a:pt x="3113" y="745"/>
                    </a:lnTo>
                    <a:lnTo>
                      <a:pt x="2690" y="1028"/>
                    </a:lnTo>
                    <a:lnTo>
                      <a:pt x="2383" y="1336"/>
                    </a:lnTo>
                    <a:lnTo>
                      <a:pt x="2229" y="1515"/>
                    </a:lnTo>
                    <a:lnTo>
                      <a:pt x="2114" y="1695"/>
                    </a:lnTo>
                    <a:lnTo>
                      <a:pt x="1961" y="2054"/>
                    </a:lnTo>
                    <a:lnTo>
                      <a:pt x="1577" y="3313"/>
                    </a:lnTo>
                    <a:lnTo>
                      <a:pt x="1154" y="4906"/>
                    </a:lnTo>
                    <a:lnTo>
                      <a:pt x="962" y="5830"/>
                    </a:lnTo>
                    <a:lnTo>
                      <a:pt x="769" y="6832"/>
                    </a:lnTo>
                    <a:lnTo>
                      <a:pt x="616" y="7910"/>
                    </a:lnTo>
                    <a:lnTo>
                      <a:pt x="423" y="9092"/>
                    </a:lnTo>
                    <a:lnTo>
                      <a:pt x="308" y="10351"/>
                    </a:lnTo>
                    <a:lnTo>
                      <a:pt x="193" y="11686"/>
                    </a:lnTo>
                    <a:lnTo>
                      <a:pt x="77" y="13099"/>
                    </a:lnTo>
                    <a:lnTo>
                      <a:pt x="39" y="14588"/>
                    </a:lnTo>
                    <a:lnTo>
                      <a:pt x="0" y="16180"/>
                    </a:lnTo>
                    <a:lnTo>
                      <a:pt x="0" y="17824"/>
                    </a:lnTo>
                    <a:lnTo>
                      <a:pt x="77" y="19571"/>
                    </a:lnTo>
                    <a:lnTo>
                      <a:pt x="193" y="21394"/>
                    </a:lnTo>
                    <a:lnTo>
                      <a:pt x="19064" y="21600"/>
                    </a:lnTo>
                    <a:lnTo>
                      <a:pt x="19103" y="21189"/>
                    </a:lnTo>
                    <a:lnTo>
                      <a:pt x="19141" y="20649"/>
                    </a:lnTo>
                    <a:lnTo>
                      <a:pt x="19179" y="19160"/>
                    </a:lnTo>
                    <a:lnTo>
                      <a:pt x="19218" y="17233"/>
                    </a:lnTo>
                    <a:lnTo>
                      <a:pt x="19333" y="14896"/>
                    </a:lnTo>
                    <a:lnTo>
                      <a:pt x="19448" y="13638"/>
                    </a:lnTo>
                    <a:lnTo>
                      <a:pt x="19563" y="12277"/>
                    </a:lnTo>
                    <a:lnTo>
                      <a:pt x="19755" y="10890"/>
                    </a:lnTo>
                    <a:lnTo>
                      <a:pt x="19986" y="9426"/>
                    </a:lnTo>
                    <a:lnTo>
                      <a:pt x="20255" y="7936"/>
                    </a:lnTo>
                    <a:lnTo>
                      <a:pt x="20601" y="6421"/>
                    </a:lnTo>
                    <a:lnTo>
                      <a:pt x="21024" y="4880"/>
                    </a:lnTo>
                    <a:lnTo>
                      <a:pt x="21524" y="3339"/>
                    </a:lnTo>
                    <a:lnTo>
                      <a:pt x="21600" y="2877"/>
                    </a:lnTo>
                    <a:lnTo>
                      <a:pt x="21600" y="2646"/>
                    </a:lnTo>
                    <a:lnTo>
                      <a:pt x="21562" y="2440"/>
                    </a:lnTo>
                    <a:lnTo>
                      <a:pt x="21485" y="2235"/>
                    </a:lnTo>
                    <a:lnTo>
                      <a:pt x="21408" y="2004"/>
                    </a:lnTo>
                    <a:lnTo>
                      <a:pt x="21254" y="1823"/>
                    </a:lnTo>
                    <a:lnTo>
                      <a:pt x="21101" y="1618"/>
                    </a:lnTo>
                    <a:lnTo>
                      <a:pt x="20947" y="1438"/>
                    </a:lnTo>
                    <a:lnTo>
                      <a:pt x="20255" y="976"/>
                    </a:lnTo>
                    <a:lnTo>
                      <a:pt x="19947" y="873"/>
                    </a:lnTo>
                    <a:lnTo>
                      <a:pt x="19678" y="770"/>
                    </a:lnTo>
                    <a:lnTo>
                      <a:pt x="19371" y="668"/>
                    </a:lnTo>
                    <a:lnTo>
                      <a:pt x="19026" y="617"/>
                    </a:lnTo>
                    <a:lnTo>
                      <a:pt x="18949" y="591"/>
                    </a:lnTo>
                    <a:lnTo>
                      <a:pt x="17257" y="385"/>
                    </a:lnTo>
                    <a:lnTo>
                      <a:pt x="15566" y="206"/>
                    </a:lnTo>
                    <a:lnTo>
                      <a:pt x="13837" y="103"/>
                    </a:lnTo>
                    <a:lnTo>
                      <a:pt x="12145" y="25"/>
                    </a:lnTo>
                    <a:lnTo>
                      <a:pt x="10417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59" name="Google Shape;1415;p61"/>
              <p:cNvSpPr/>
              <p:nvPr/>
            </p:nvSpPr>
            <p:spPr>
              <a:xfrm>
                <a:off x="556375" y="628924"/>
                <a:ext cx="89101" cy="58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309" y="0"/>
                    </a:moveTo>
                    <a:lnTo>
                      <a:pt x="0" y="3471"/>
                    </a:lnTo>
                    <a:lnTo>
                      <a:pt x="3515" y="17738"/>
                    </a:lnTo>
                    <a:lnTo>
                      <a:pt x="4018" y="18892"/>
                    </a:lnTo>
                    <a:lnTo>
                      <a:pt x="4273" y="19664"/>
                    </a:lnTo>
                    <a:lnTo>
                      <a:pt x="5024" y="20055"/>
                    </a:lnTo>
                    <a:lnTo>
                      <a:pt x="5776" y="20437"/>
                    </a:lnTo>
                    <a:lnTo>
                      <a:pt x="10297" y="21600"/>
                    </a:lnTo>
                    <a:lnTo>
                      <a:pt x="11552" y="21600"/>
                    </a:lnTo>
                    <a:lnTo>
                      <a:pt x="12812" y="20828"/>
                    </a:lnTo>
                    <a:lnTo>
                      <a:pt x="21600" y="12722"/>
                    </a:lnTo>
                    <a:lnTo>
                      <a:pt x="12309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0" name="Google Shape;1416;p61"/>
              <p:cNvSpPr/>
              <p:nvPr/>
            </p:nvSpPr>
            <p:spPr>
              <a:xfrm>
                <a:off x="513900" y="671400"/>
                <a:ext cx="90126" cy="320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885" y="0"/>
                    </a:moveTo>
                    <a:lnTo>
                      <a:pt x="15393" y="69"/>
                    </a:lnTo>
                    <a:lnTo>
                      <a:pt x="13409" y="1258"/>
                    </a:lnTo>
                    <a:lnTo>
                      <a:pt x="11174" y="2866"/>
                    </a:lnTo>
                    <a:lnTo>
                      <a:pt x="8940" y="4684"/>
                    </a:lnTo>
                    <a:lnTo>
                      <a:pt x="6705" y="6641"/>
                    </a:lnTo>
                    <a:lnTo>
                      <a:pt x="4470" y="8668"/>
                    </a:lnTo>
                    <a:lnTo>
                      <a:pt x="2732" y="10625"/>
                    </a:lnTo>
                    <a:lnTo>
                      <a:pt x="1240" y="12372"/>
                    </a:lnTo>
                    <a:lnTo>
                      <a:pt x="0" y="13841"/>
                    </a:lnTo>
                    <a:lnTo>
                      <a:pt x="2978" y="16147"/>
                    </a:lnTo>
                    <a:lnTo>
                      <a:pt x="5464" y="18034"/>
                    </a:lnTo>
                    <a:lnTo>
                      <a:pt x="7448" y="19363"/>
                    </a:lnTo>
                    <a:lnTo>
                      <a:pt x="8940" y="20342"/>
                    </a:lnTo>
                    <a:lnTo>
                      <a:pt x="10180" y="20971"/>
                    </a:lnTo>
                    <a:lnTo>
                      <a:pt x="11174" y="21391"/>
                    </a:lnTo>
                    <a:lnTo>
                      <a:pt x="11672" y="21600"/>
                    </a:lnTo>
                    <a:lnTo>
                      <a:pt x="21600" y="13561"/>
                    </a:lnTo>
                    <a:lnTo>
                      <a:pt x="21354" y="12163"/>
                    </a:lnTo>
                    <a:lnTo>
                      <a:pt x="20611" y="8737"/>
                    </a:lnTo>
                    <a:lnTo>
                      <a:pt x="20360" y="6571"/>
                    </a:lnTo>
                    <a:lnTo>
                      <a:pt x="20360" y="2237"/>
                    </a:lnTo>
                    <a:lnTo>
                      <a:pt x="20857" y="280"/>
                    </a:lnTo>
                    <a:lnTo>
                      <a:pt x="19617" y="140"/>
                    </a:lnTo>
                    <a:lnTo>
                      <a:pt x="18125" y="69"/>
                    </a:lnTo>
                    <a:lnTo>
                      <a:pt x="16885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1" name="Google Shape;1418;p61"/>
              <p:cNvSpPr/>
              <p:nvPr/>
            </p:nvSpPr>
            <p:spPr>
              <a:xfrm>
                <a:off x="546025" y="312924"/>
                <a:ext cx="236226" cy="316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21" y="0"/>
                    </a:moveTo>
                    <a:lnTo>
                      <a:pt x="8337" y="7082"/>
                    </a:lnTo>
                    <a:lnTo>
                      <a:pt x="8620" y="8498"/>
                    </a:lnTo>
                    <a:lnTo>
                      <a:pt x="8714" y="9843"/>
                    </a:lnTo>
                    <a:lnTo>
                      <a:pt x="8714" y="10552"/>
                    </a:lnTo>
                    <a:lnTo>
                      <a:pt x="8620" y="11190"/>
                    </a:lnTo>
                    <a:lnTo>
                      <a:pt x="8431" y="11827"/>
                    </a:lnTo>
                    <a:lnTo>
                      <a:pt x="8147" y="12393"/>
                    </a:lnTo>
                    <a:lnTo>
                      <a:pt x="7768" y="12960"/>
                    </a:lnTo>
                    <a:lnTo>
                      <a:pt x="7294" y="13526"/>
                    </a:lnTo>
                    <a:lnTo>
                      <a:pt x="6725" y="14021"/>
                    </a:lnTo>
                    <a:lnTo>
                      <a:pt x="6062" y="14447"/>
                    </a:lnTo>
                    <a:lnTo>
                      <a:pt x="5210" y="14800"/>
                    </a:lnTo>
                    <a:lnTo>
                      <a:pt x="4263" y="15154"/>
                    </a:lnTo>
                    <a:lnTo>
                      <a:pt x="3125" y="15438"/>
                    </a:lnTo>
                    <a:lnTo>
                      <a:pt x="1895" y="15651"/>
                    </a:lnTo>
                    <a:lnTo>
                      <a:pt x="1042" y="16429"/>
                    </a:lnTo>
                    <a:lnTo>
                      <a:pt x="757" y="16854"/>
                    </a:lnTo>
                    <a:lnTo>
                      <a:pt x="190" y="17846"/>
                    </a:lnTo>
                    <a:lnTo>
                      <a:pt x="94" y="18271"/>
                    </a:lnTo>
                    <a:lnTo>
                      <a:pt x="0" y="18767"/>
                    </a:lnTo>
                    <a:lnTo>
                      <a:pt x="0" y="19262"/>
                    </a:lnTo>
                    <a:lnTo>
                      <a:pt x="190" y="19688"/>
                    </a:lnTo>
                    <a:lnTo>
                      <a:pt x="473" y="20112"/>
                    </a:lnTo>
                    <a:lnTo>
                      <a:pt x="853" y="20467"/>
                    </a:lnTo>
                    <a:lnTo>
                      <a:pt x="1516" y="20821"/>
                    </a:lnTo>
                    <a:lnTo>
                      <a:pt x="2179" y="21104"/>
                    </a:lnTo>
                    <a:lnTo>
                      <a:pt x="3125" y="21316"/>
                    </a:lnTo>
                    <a:lnTo>
                      <a:pt x="4263" y="21528"/>
                    </a:lnTo>
                    <a:lnTo>
                      <a:pt x="5589" y="21600"/>
                    </a:lnTo>
                    <a:lnTo>
                      <a:pt x="6915" y="21600"/>
                    </a:lnTo>
                    <a:lnTo>
                      <a:pt x="8241" y="21528"/>
                    </a:lnTo>
                    <a:lnTo>
                      <a:pt x="9473" y="21386"/>
                    </a:lnTo>
                    <a:lnTo>
                      <a:pt x="10705" y="21246"/>
                    </a:lnTo>
                    <a:lnTo>
                      <a:pt x="11841" y="21033"/>
                    </a:lnTo>
                    <a:lnTo>
                      <a:pt x="12977" y="20749"/>
                    </a:lnTo>
                    <a:lnTo>
                      <a:pt x="14020" y="20467"/>
                    </a:lnTo>
                    <a:lnTo>
                      <a:pt x="15062" y="20112"/>
                    </a:lnTo>
                    <a:lnTo>
                      <a:pt x="16863" y="19334"/>
                    </a:lnTo>
                    <a:lnTo>
                      <a:pt x="18567" y="18483"/>
                    </a:lnTo>
                    <a:lnTo>
                      <a:pt x="20178" y="17634"/>
                    </a:lnTo>
                    <a:lnTo>
                      <a:pt x="21600" y="16713"/>
                    </a:lnTo>
                    <a:lnTo>
                      <a:pt x="20937" y="16005"/>
                    </a:lnTo>
                    <a:lnTo>
                      <a:pt x="20368" y="15226"/>
                    </a:lnTo>
                    <a:lnTo>
                      <a:pt x="19895" y="14305"/>
                    </a:lnTo>
                    <a:lnTo>
                      <a:pt x="19515" y="13314"/>
                    </a:lnTo>
                    <a:lnTo>
                      <a:pt x="19325" y="12251"/>
                    </a:lnTo>
                    <a:lnTo>
                      <a:pt x="19232" y="11190"/>
                    </a:lnTo>
                    <a:lnTo>
                      <a:pt x="19136" y="9985"/>
                    </a:lnTo>
                    <a:lnTo>
                      <a:pt x="19232" y="8852"/>
                    </a:lnTo>
                    <a:lnTo>
                      <a:pt x="19325" y="7649"/>
                    </a:lnTo>
                    <a:lnTo>
                      <a:pt x="19515" y="6444"/>
                    </a:lnTo>
                    <a:lnTo>
                      <a:pt x="19988" y="4106"/>
                    </a:lnTo>
                    <a:lnTo>
                      <a:pt x="20558" y="1912"/>
                    </a:lnTo>
                    <a:lnTo>
                      <a:pt x="21221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2" name="Google Shape;1420;p61"/>
              <p:cNvSpPr/>
              <p:nvPr/>
            </p:nvSpPr>
            <p:spPr>
              <a:xfrm>
                <a:off x="607150" y="544999"/>
                <a:ext cx="201001" cy="160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9040" y="0"/>
                    </a:moveTo>
                    <a:lnTo>
                      <a:pt x="18817" y="138"/>
                    </a:lnTo>
                    <a:lnTo>
                      <a:pt x="18594" y="279"/>
                    </a:lnTo>
                    <a:lnTo>
                      <a:pt x="18481" y="417"/>
                    </a:lnTo>
                    <a:lnTo>
                      <a:pt x="17925" y="1392"/>
                    </a:lnTo>
                    <a:lnTo>
                      <a:pt x="17146" y="2646"/>
                    </a:lnTo>
                    <a:lnTo>
                      <a:pt x="15921" y="4321"/>
                    </a:lnTo>
                    <a:lnTo>
                      <a:pt x="15141" y="5155"/>
                    </a:lnTo>
                    <a:lnTo>
                      <a:pt x="14139" y="5992"/>
                    </a:lnTo>
                    <a:lnTo>
                      <a:pt x="13027" y="6829"/>
                    </a:lnTo>
                    <a:lnTo>
                      <a:pt x="11802" y="7663"/>
                    </a:lnTo>
                    <a:lnTo>
                      <a:pt x="10354" y="8500"/>
                    </a:lnTo>
                    <a:lnTo>
                      <a:pt x="8796" y="9196"/>
                    </a:lnTo>
                    <a:lnTo>
                      <a:pt x="6902" y="9892"/>
                    </a:lnTo>
                    <a:lnTo>
                      <a:pt x="4898" y="10450"/>
                    </a:lnTo>
                    <a:lnTo>
                      <a:pt x="2560" y="11008"/>
                    </a:lnTo>
                    <a:lnTo>
                      <a:pt x="0" y="11288"/>
                    </a:lnTo>
                    <a:lnTo>
                      <a:pt x="889" y="12121"/>
                    </a:lnTo>
                    <a:lnTo>
                      <a:pt x="1668" y="13376"/>
                    </a:lnTo>
                    <a:lnTo>
                      <a:pt x="2560" y="14630"/>
                    </a:lnTo>
                    <a:lnTo>
                      <a:pt x="3339" y="16163"/>
                    </a:lnTo>
                    <a:lnTo>
                      <a:pt x="4787" y="19092"/>
                    </a:lnTo>
                    <a:lnTo>
                      <a:pt x="5900" y="21600"/>
                    </a:lnTo>
                    <a:lnTo>
                      <a:pt x="7904" y="20484"/>
                    </a:lnTo>
                    <a:lnTo>
                      <a:pt x="10244" y="19092"/>
                    </a:lnTo>
                    <a:lnTo>
                      <a:pt x="12914" y="17279"/>
                    </a:lnTo>
                    <a:lnTo>
                      <a:pt x="14139" y="16163"/>
                    </a:lnTo>
                    <a:lnTo>
                      <a:pt x="15475" y="14909"/>
                    </a:lnTo>
                    <a:lnTo>
                      <a:pt x="16700" y="13655"/>
                    </a:lnTo>
                    <a:lnTo>
                      <a:pt x="17925" y="12263"/>
                    </a:lnTo>
                    <a:lnTo>
                      <a:pt x="18927" y="10867"/>
                    </a:lnTo>
                    <a:lnTo>
                      <a:pt x="19819" y="9196"/>
                    </a:lnTo>
                    <a:lnTo>
                      <a:pt x="20598" y="7525"/>
                    </a:lnTo>
                    <a:lnTo>
                      <a:pt x="21154" y="5854"/>
                    </a:lnTo>
                    <a:lnTo>
                      <a:pt x="21487" y="3900"/>
                    </a:lnTo>
                    <a:lnTo>
                      <a:pt x="21600" y="3067"/>
                    </a:lnTo>
                    <a:lnTo>
                      <a:pt x="21600" y="2091"/>
                    </a:lnTo>
                    <a:lnTo>
                      <a:pt x="21487" y="1533"/>
                    </a:lnTo>
                    <a:lnTo>
                      <a:pt x="21154" y="1113"/>
                    </a:lnTo>
                    <a:lnTo>
                      <a:pt x="20262" y="558"/>
                    </a:lnTo>
                    <a:lnTo>
                      <a:pt x="19373" y="138"/>
                    </a:lnTo>
                    <a:lnTo>
                      <a:pt x="19040" y="0"/>
                    </a:lnTo>
                    <a:close/>
                  </a:path>
                </a:pathLst>
              </a:cu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3" name="Google Shape;1422;p61"/>
              <p:cNvSpPr/>
              <p:nvPr/>
            </p:nvSpPr>
            <p:spPr>
              <a:xfrm>
                <a:off x="498350" y="534624"/>
                <a:ext cx="108801" cy="152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135" y="0"/>
                    </a:moveTo>
                    <a:lnTo>
                      <a:pt x="9256" y="294"/>
                    </a:lnTo>
                    <a:lnTo>
                      <a:pt x="8844" y="443"/>
                    </a:lnTo>
                    <a:lnTo>
                      <a:pt x="7614" y="1322"/>
                    </a:lnTo>
                    <a:lnTo>
                      <a:pt x="5762" y="2939"/>
                    </a:lnTo>
                    <a:lnTo>
                      <a:pt x="3703" y="5144"/>
                    </a:lnTo>
                    <a:lnTo>
                      <a:pt x="2879" y="6466"/>
                    </a:lnTo>
                    <a:lnTo>
                      <a:pt x="1851" y="7788"/>
                    </a:lnTo>
                    <a:lnTo>
                      <a:pt x="620" y="11022"/>
                    </a:lnTo>
                    <a:lnTo>
                      <a:pt x="208" y="12638"/>
                    </a:lnTo>
                    <a:lnTo>
                      <a:pt x="0" y="14400"/>
                    </a:lnTo>
                    <a:lnTo>
                      <a:pt x="208" y="16162"/>
                    </a:lnTo>
                    <a:lnTo>
                      <a:pt x="824" y="17927"/>
                    </a:lnTo>
                    <a:lnTo>
                      <a:pt x="1648" y="19835"/>
                    </a:lnTo>
                    <a:lnTo>
                      <a:pt x="3087" y="21600"/>
                    </a:lnTo>
                    <a:lnTo>
                      <a:pt x="4323" y="20717"/>
                    </a:lnTo>
                    <a:lnTo>
                      <a:pt x="5966" y="19540"/>
                    </a:lnTo>
                    <a:lnTo>
                      <a:pt x="8026" y="18218"/>
                    </a:lnTo>
                    <a:lnTo>
                      <a:pt x="10284" y="17045"/>
                    </a:lnTo>
                    <a:lnTo>
                      <a:pt x="12959" y="15722"/>
                    </a:lnTo>
                    <a:lnTo>
                      <a:pt x="15634" y="14694"/>
                    </a:lnTo>
                    <a:lnTo>
                      <a:pt x="18721" y="13812"/>
                    </a:lnTo>
                    <a:lnTo>
                      <a:pt x="21600" y="13223"/>
                    </a:lnTo>
                    <a:lnTo>
                      <a:pt x="19128" y="12195"/>
                    </a:lnTo>
                    <a:lnTo>
                      <a:pt x="17074" y="10873"/>
                    </a:lnTo>
                    <a:lnTo>
                      <a:pt x="15426" y="9550"/>
                    </a:lnTo>
                    <a:lnTo>
                      <a:pt x="14195" y="7934"/>
                    </a:lnTo>
                    <a:lnTo>
                      <a:pt x="13371" y="6466"/>
                    </a:lnTo>
                    <a:lnTo>
                      <a:pt x="13167" y="4850"/>
                    </a:lnTo>
                    <a:lnTo>
                      <a:pt x="13167" y="3088"/>
                    </a:lnTo>
                    <a:lnTo>
                      <a:pt x="13579" y="1471"/>
                    </a:lnTo>
                    <a:lnTo>
                      <a:pt x="13783" y="1032"/>
                    </a:lnTo>
                    <a:lnTo>
                      <a:pt x="13579" y="588"/>
                    </a:lnTo>
                    <a:lnTo>
                      <a:pt x="13371" y="294"/>
                    </a:lnTo>
                    <a:lnTo>
                      <a:pt x="12756" y="0"/>
                    </a:lnTo>
                    <a:close/>
                  </a:path>
                </a:pathLst>
              </a:cu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4" name="Google Shape;1424;p61"/>
              <p:cNvSpPr/>
              <p:nvPr/>
            </p:nvSpPr>
            <p:spPr>
              <a:xfrm>
                <a:off x="639275" y="422749"/>
                <a:ext cx="59051" cy="32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750" y="11153"/>
                    </a:lnTo>
                    <a:lnTo>
                      <a:pt x="1134" y="21600"/>
                    </a:lnTo>
                    <a:lnTo>
                      <a:pt x="3411" y="20910"/>
                    </a:lnTo>
                    <a:lnTo>
                      <a:pt x="6063" y="20204"/>
                    </a:lnTo>
                    <a:lnTo>
                      <a:pt x="11367" y="16032"/>
                    </a:lnTo>
                    <a:lnTo>
                      <a:pt x="19323" y="7654"/>
                    </a:lnTo>
                    <a:lnTo>
                      <a:pt x="21600" y="3482"/>
                    </a:lnTo>
                    <a:lnTo>
                      <a:pt x="18189" y="4879"/>
                    </a:lnTo>
                    <a:lnTo>
                      <a:pt x="10983" y="4879"/>
                    </a:lnTo>
                    <a:lnTo>
                      <a:pt x="3411" y="20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F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5" name="Google Shape;1426;p61"/>
              <p:cNvSpPr/>
              <p:nvPr/>
            </p:nvSpPr>
            <p:spPr>
              <a:xfrm>
                <a:off x="556375" y="31099"/>
                <a:ext cx="167851" cy="244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665" y="0"/>
                    </a:moveTo>
                    <a:lnTo>
                      <a:pt x="15066" y="93"/>
                    </a:lnTo>
                    <a:lnTo>
                      <a:pt x="13065" y="457"/>
                    </a:lnTo>
                    <a:lnTo>
                      <a:pt x="10800" y="916"/>
                    </a:lnTo>
                    <a:lnTo>
                      <a:pt x="9066" y="1374"/>
                    </a:lnTo>
                    <a:lnTo>
                      <a:pt x="7467" y="1831"/>
                    </a:lnTo>
                    <a:lnTo>
                      <a:pt x="6000" y="2381"/>
                    </a:lnTo>
                    <a:lnTo>
                      <a:pt x="4800" y="2838"/>
                    </a:lnTo>
                    <a:lnTo>
                      <a:pt x="3732" y="3388"/>
                    </a:lnTo>
                    <a:lnTo>
                      <a:pt x="2799" y="3935"/>
                    </a:lnTo>
                    <a:lnTo>
                      <a:pt x="2001" y="4576"/>
                    </a:lnTo>
                    <a:lnTo>
                      <a:pt x="1467" y="5126"/>
                    </a:lnTo>
                    <a:lnTo>
                      <a:pt x="933" y="5766"/>
                    </a:lnTo>
                    <a:lnTo>
                      <a:pt x="534" y="6316"/>
                    </a:lnTo>
                    <a:lnTo>
                      <a:pt x="267" y="6956"/>
                    </a:lnTo>
                    <a:lnTo>
                      <a:pt x="135" y="7597"/>
                    </a:lnTo>
                    <a:lnTo>
                      <a:pt x="0" y="8328"/>
                    </a:lnTo>
                    <a:lnTo>
                      <a:pt x="0" y="8970"/>
                    </a:lnTo>
                    <a:lnTo>
                      <a:pt x="135" y="10342"/>
                    </a:lnTo>
                    <a:lnTo>
                      <a:pt x="534" y="11899"/>
                    </a:lnTo>
                    <a:lnTo>
                      <a:pt x="933" y="13180"/>
                    </a:lnTo>
                    <a:lnTo>
                      <a:pt x="1068" y="13910"/>
                    </a:lnTo>
                    <a:lnTo>
                      <a:pt x="1200" y="14553"/>
                    </a:lnTo>
                    <a:lnTo>
                      <a:pt x="1068" y="15194"/>
                    </a:lnTo>
                    <a:lnTo>
                      <a:pt x="801" y="15925"/>
                    </a:lnTo>
                    <a:lnTo>
                      <a:pt x="534" y="17205"/>
                    </a:lnTo>
                    <a:lnTo>
                      <a:pt x="399" y="18396"/>
                    </a:lnTo>
                    <a:lnTo>
                      <a:pt x="399" y="18946"/>
                    </a:lnTo>
                    <a:lnTo>
                      <a:pt x="534" y="19495"/>
                    </a:lnTo>
                    <a:lnTo>
                      <a:pt x="666" y="19953"/>
                    </a:lnTo>
                    <a:lnTo>
                      <a:pt x="933" y="20410"/>
                    </a:lnTo>
                    <a:lnTo>
                      <a:pt x="1335" y="20776"/>
                    </a:lnTo>
                    <a:lnTo>
                      <a:pt x="1866" y="21050"/>
                    </a:lnTo>
                    <a:lnTo>
                      <a:pt x="2400" y="21324"/>
                    </a:lnTo>
                    <a:lnTo>
                      <a:pt x="3066" y="21507"/>
                    </a:lnTo>
                    <a:lnTo>
                      <a:pt x="3732" y="21600"/>
                    </a:lnTo>
                    <a:lnTo>
                      <a:pt x="4668" y="21600"/>
                    </a:lnTo>
                    <a:lnTo>
                      <a:pt x="5601" y="21507"/>
                    </a:lnTo>
                    <a:lnTo>
                      <a:pt x="8001" y="20960"/>
                    </a:lnTo>
                    <a:lnTo>
                      <a:pt x="9066" y="20593"/>
                    </a:lnTo>
                    <a:lnTo>
                      <a:pt x="10134" y="20136"/>
                    </a:lnTo>
                    <a:lnTo>
                      <a:pt x="11067" y="19677"/>
                    </a:lnTo>
                    <a:lnTo>
                      <a:pt x="12000" y="19219"/>
                    </a:lnTo>
                    <a:lnTo>
                      <a:pt x="12933" y="18579"/>
                    </a:lnTo>
                    <a:lnTo>
                      <a:pt x="13734" y="17939"/>
                    </a:lnTo>
                    <a:lnTo>
                      <a:pt x="15066" y="16658"/>
                    </a:lnTo>
                    <a:lnTo>
                      <a:pt x="15600" y="15925"/>
                    </a:lnTo>
                    <a:lnTo>
                      <a:pt x="15999" y="15101"/>
                    </a:lnTo>
                    <a:lnTo>
                      <a:pt x="16401" y="14370"/>
                    </a:lnTo>
                    <a:lnTo>
                      <a:pt x="16665" y="13546"/>
                    </a:lnTo>
                    <a:lnTo>
                      <a:pt x="16800" y="12722"/>
                    </a:lnTo>
                    <a:lnTo>
                      <a:pt x="16932" y="11806"/>
                    </a:lnTo>
                    <a:lnTo>
                      <a:pt x="16932" y="10618"/>
                    </a:lnTo>
                    <a:lnTo>
                      <a:pt x="17067" y="10158"/>
                    </a:lnTo>
                    <a:lnTo>
                      <a:pt x="17334" y="9794"/>
                    </a:lnTo>
                    <a:lnTo>
                      <a:pt x="17601" y="9428"/>
                    </a:lnTo>
                    <a:lnTo>
                      <a:pt x="18399" y="8787"/>
                    </a:lnTo>
                    <a:lnTo>
                      <a:pt x="19332" y="8054"/>
                    </a:lnTo>
                    <a:lnTo>
                      <a:pt x="20265" y="7413"/>
                    </a:lnTo>
                    <a:lnTo>
                      <a:pt x="21066" y="6773"/>
                    </a:lnTo>
                    <a:lnTo>
                      <a:pt x="21333" y="6406"/>
                    </a:lnTo>
                    <a:lnTo>
                      <a:pt x="21465" y="6040"/>
                    </a:lnTo>
                    <a:lnTo>
                      <a:pt x="21600" y="5675"/>
                    </a:lnTo>
                    <a:lnTo>
                      <a:pt x="21600" y="5216"/>
                    </a:lnTo>
                    <a:lnTo>
                      <a:pt x="21465" y="4302"/>
                    </a:lnTo>
                    <a:lnTo>
                      <a:pt x="21465" y="3204"/>
                    </a:lnTo>
                    <a:lnTo>
                      <a:pt x="21333" y="2105"/>
                    </a:lnTo>
                    <a:lnTo>
                      <a:pt x="21201" y="1557"/>
                    </a:lnTo>
                    <a:lnTo>
                      <a:pt x="20934" y="1098"/>
                    </a:lnTo>
                    <a:lnTo>
                      <a:pt x="20532" y="640"/>
                    </a:lnTo>
                    <a:lnTo>
                      <a:pt x="19866" y="367"/>
                    </a:lnTo>
                    <a:lnTo>
                      <a:pt x="19065" y="93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6" name="Google Shape;1428;p61"/>
              <p:cNvSpPr/>
              <p:nvPr/>
            </p:nvSpPr>
            <p:spPr>
              <a:xfrm>
                <a:off x="556375" y="62174"/>
                <a:ext cx="292176" cy="367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566" y="0"/>
                    </a:moveTo>
                    <a:lnTo>
                      <a:pt x="10648" y="122"/>
                    </a:lnTo>
                    <a:lnTo>
                      <a:pt x="9269" y="366"/>
                    </a:lnTo>
                    <a:lnTo>
                      <a:pt x="8655" y="548"/>
                    </a:lnTo>
                    <a:lnTo>
                      <a:pt x="8043" y="791"/>
                    </a:lnTo>
                    <a:lnTo>
                      <a:pt x="7506" y="1035"/>
                    </a:lnTo>
                    <a:lnTo>
                      <a:pt x="6970" y="1339"/>
                    </a:lnTo>
                    <a:lnTo>
                      <a:pt x="5898" y="2008"/>
                    </a:lnTo>
                    <a:lnTo>
                      <a:pt x="4901" y="2800"/>
                    </a:lnTo>
                    <a:lnTo>
                      <a:pt x="4061" y="3651"/>
                    </a:lnTo>
                    <a:lnTo>
                      <a:pt x="3294" y="4564"/>
                    </a:lnTo>
                    <a:lnTo>
                      <a:pt x="2604" y="5598"/>
                    </a:lnTo>
                    <a:lnTo>
                      <a:pt x="1992" y="6633"/>
                    </a:lnTo>
                    <a:lnTo>
                      <a:pt x="1455" y="7728"/>
                    </a:lnTo>
                    <a:lnTo>
                      <a:pt x="996" y="8823"/>
                    </a:lnTo>
                    <a:lnTo>
                      <a:pt x="614" y="9918"/>
                    </a:lnTo>
                    <a:lnTo>
                      <a:pt x="383" y="11014"/>
                    </a:lnTo>
                    <a:lnTo>
                      <a:pt x="153" y="12109"/>
                    </a:lnTo>
                    <a:lnTo>
                      <a:pt x="78" y="13142"/>
                    </a:lnTo>
                    <a:lnTo>
                      <a:pt x="0" y="14116"/>
                    </a:lnTo>
                    <a:lnTo>
                      <a:pt x="78" y="15151"/>
                    </a:lnTo>
                    <a:lnTo>
                      <a:pt x="383" y="16184"/>
                    </a:lnTo>
                    <a:lnTo>
                      <a:pt x="767" y="17097"/>
                    </a:lnTo>
                    <a:lnTo>
                      <a:pt x="1303" y="17949"/>
                    </a:lnTo>
                    <a:lnTo>
                      <a:pt x="1992" y="18740"/>
                    </a:lnTo>
                    <a:lnTo>
                      <a:pt x="2758" y="19470"/>
                    </a:lnTo>
                    <a:lnTo>
                      <a:pt x="3676" y="20079"/>
                    </a:lnTo>
                    <a:lnTo>
                      <a:pt x="4596" y="20627"/>
                    </a:lnTo>
                    <a:lnTo>
                      <a:pt x="5668" y="21052"/>
                    </a:lnTo>
                    <a:lnTo>
                      <a:pt x="6818" y="21356"/>
                    </a:lnTo>
                    <a:lnTo>
                      <a:pt x="7966" y="21538"/>
                    </a:lnTo>
                    <a:lnTo>
                      <a:pt x="9115" y="21600"/>
                    </a:lnTo>
                    <a:lnTo>
                      <a:pt x="10341" y="21538"/>
                    </a:lnTo>
                    <a:lnTo>
                      <a:pt x="10952" y="21416"/>
                    </a:lnTo>
                    <a:lnTo>
                      <a:pt x="11566" y="21296"/>
                    </a:lnTo>
                    <a:lnTo>
                      <a:pt x="12180" y="21113"/>
                    </a:lnTo>
                    <a:lnTo>
                      <a:pt x="12791" y="20931"/>
                    </a:lnTo>
                    <a:lnTo>
                      <a:pt x="13405" y="20687"/>
                    </a:lnTo>
                    <a:lnTo>
                      <a:pt x="14017" y="20383"/>
                    </a:lnTo>
                    <a:lnTo>
                      <a:pt x="14784" y="19957"/>
                    </a:lnTo>
                    <a:lnTo>
                      <a:pt x="15473" y="19531"/>
                    </a:lnTo>
                    <a:lnTo>
                      <a:pt x="16085" y="19044"/>
                    </a:lnTo>
                    <a:lnTo>
                      <a:pt x="16621" y="18558"/>
                    </a:lnTo>
                    <a:lnTo>
                      <a:pt x="17157" y="18011"/>
                    </a:lnTo>
                    <a:lnTo>
                      <a:pt x="17617" y="17401"/>
                    </a:lnTo>
                    <a:lnTo>
                      <a:pt x="18000" y="16854"/>
                    </a:lnTo>
                    <a:lnTo>
                      <a:pt x="18460" y="16184"/>
                    </a:lnTo>
                    <a:lnTo>
                      <a:pt x="19149" y="14785"/>
                    </a:lnTo>
                    <a:lnTo>
                      <a:pt x="19761" y="13264"/>
                    </a:lnTo>
                    <a:lnTo>
                      <a:pt x="21140" y="9613"/>
                    </a:lnTo>
                    <a:lnTo>
                      <a:pt x="21447" y="8762"/>
                    </a:lnTo>
                    <a:lnTo>
                      <a:pt x="21600" y="7850"/>
                    </a:lnTo>
                    <a:lnTo>
                      <a:pt x="21600" y="6877"/>
                    </a:lnTo>
                    <a:lnTo>
                      <a:pt x="21447" y="5963"/>
                    </a:lnTo>
                    <a:lnTo>
                      <a:pt x="21217" y="5234"/>
                    </a:lnTo>
                    <a:lnTo>
                      <a:pt x="20911" y="4564"/>
                    </a:lnTo>
                    <a:lnTo>
                      <a:pt x="20528" y="3895"/>
                    </a:lnTo>
                    <a:lnTo>
                      <a:pt x="20068" y="3286"/>
                    </a:lnTo>
                    <a:lnTo>
                      <a:pt x="19532" y="2678"/>
                    </a:lnTo>
                    <a:lnTo>
                      <a:pt x="18920" y="2190"/>
                    </a:lnTo>
                    <a:lnTo>
                      <a:pt x="18306" y="1704"/>
                    </a:lnTo>
                    <a:lnTo>
                      <a:pt x="17541" y="1279"/>
                    </a:lnTo>
                    <a:lnTo>
                      <a:pt x="16774" y="913"/>
                    </a:lnTo>
                    <a:lnTo>
                      <a:pt x="16009" y="548"/>
                    </a:lnTo>
                    <a:lnTo>
                      <a:pt x="15166" y="305"/>
                    </a:lnTo>
                    <a:lnTo>
                      <a:pt x="14324" y="122"/>
                    </a:lnTo>
                    <a:lnTo>
                      <a:pt x="13405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7" name="Google Shape;1430;p61"/>
              <p:cNvSpPr/>
              <p:nvPr/>
            </p:nvSpPr>
            <p:spPr>
              <a:xfrm>
                <a:off x="623725" y="24"/>
                <a:ext cx="292176" cy="135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714" y="0"/>
                    </a:moveTo>
                    <a:lnTo>
                      <a:pt x="11413" y="163"/>
                    </a:lnTo>
                    <a:lnTo>
                      <a:pt x="10263" y="493"/>
                    </a:lnTo>
                    <a:lnTo>
                      <a:pt x="9345" y="991"/>
                    </a:lnTo>
                    <a:lnTo>
                      <a:pt x="8962" y="1317"/>
                    </a:lnTo>
                    <a:lnTo>
                      <a:pt x="8655" y="1647"/>
                    </a:lnTo>
                    <a:lnTo>
                      <a:pt x="8273" y="2144"/>
                    </a:lnTo>
                    <a:lnTo>
                      <a:pt x="7890" y="2475"/>
                    </a:lnTo>
                    <a:lnTo>
                      <a:pt x="7276" y="2801"/>
                    </a:lnTo>
                    <a:lnTo>
                      <a:pt x="6663" y="2638"/>
                    </a:lnTo>
                    <a:lnTo>
                      <a:pt x="6127" y="2144"/>
                    </a:lnTo>
                    <a:lnTo>
                      <a:pt x="5744" y="1977"/>
                    </a:lnTo>
                    <a:lnTo>
                      <a:pt x="5437" y="1647"/>
                    </a:lnTo>
                    <a:lnTo>
                      <a:pt x="4979" y="1647"/>
                    </a:lnTo>
                    <a:lnTo>
                      <a:pt x="4595" y="1814"/>
                    </a:lnTo>
                    <a:lnTo>
                      <a:pt x="3369" y="2968"/>
                    </a:lnTo>
                    <a:lnTo>
                      <a:pt x="2680" y="3629"/>
                    </a:lnTo>
                    <a:lnTo>
                      <a:pt x="2068" y="4615"/>
                    </a:lnTo>
                    <a:lnTo>
                      <a:pt x="1455" y="5769"/>
                    </a:lnTo>
                    <a:lnTo>
                      <a:pt x="919" y="7253"/>
                    </a:lnTo>
                    <a:lnTo>
                      <a:pt x="460" y="9067"/>
                    </a:lnTo>
                    <a:lnTo>
                      <a:pt x="307" y="10058"/>
                    </a:lnTo>
                    <a:lnTo>
                      <a:pt x="153" y="11212"/>
                    </a:lnTo>
                    <a:lnTo>
                      <a:pt x="0" y="12696"/>
                    </a:lnTo>
                    <a:lnTo>
                      <a:pt x="0" y="15664"/>
                    </a:lnTo>
                    <a:lnTo>
                      <a:pt x="153" y="16981"/>
                    </a:lnTo>
                    <a:lnTo>
                      <a:pt x="460" y="18302"/>
                    </a:lnTo>
                    <a:lnTo>
                      <a:pt x="689" y="18795"/>
                    </a:lnTo>
                    <a:lnTo>
                      <a:pt x="919" y="19292"/>
                    </a:lnTo>
                    <a:lnTo>
                      <a:pt x="1225" y="19786"/>
                    </a:lnTo>
                    <a:lnTo>
                      <a:pt x="1608" y="20279"/>
                    </a:lnTo>
                    <a:lnTo>
                      <a:pt x="2604" y="20940"/>
                    </a:lnTo>
                    <a:lnTo>
                      <a:pt x="3294" y="21270"/>
                    </a:lnTo>
                    <a:lnTo>
                      <a:pt x="4059" y="21600"/>
                    </a:lnTo>
                    <a:lnTo>
                      <a:pt x="5591" y="21600"/>
                    </a:lnTo>
                    <a:lnTo>
                      <a:pt x="7123" y="21433"/>
                    </a:lnTo>
                    <a:lnTo>
                      <a:pt x="8655" y="21107"/>
                    </a:lnTo>
                    <a:lnTo>
                      <a:pt x="10110" y="20940"/>
                    </a:lnTo>
                    <a:lnTo>
                      <a:pt x="11488" y="20776"/>
                    </a:lnTo>
                    <a:lnTo>
                      <a:pt x="12791" y="20776"/>
                    </a:lnTo>
                    <a:lnTo>
                      <a:pt x="14093" y="20940"/>
                    </a:lnTo>
                    <a:lnTo>
                      <a:pt x="15396" y="21433"/>
                    </a:lnTo>
                    <a:lnTo>
                      <a:pt x="16545" y="21600"/>
                    </a:lnTo>
                    <a:lnTo>
                      <a:pt x="17539" y="21600"/>
                    </a:lnTo>
                    <a:lnTo>
                      <a:pt x="18536" y="21433"/>
                    </a:lnTo>
                    <a:lnTo>
                      <a:pt x="19378" y="21107"/>
                    </a:lnTo>
                    <a:lnTo>
                      <a:pt x="20068" y="20776"/>
                    </a:lnTo>
                    <a:lnTo>
                      <a:pt x="20681" y="20116"/>
                    </a:lnTo>
                    <a:lnTo>
                      <a:pt x="21064" y="19456"/>
                    </a:lnTo>
                    <a:lnTo>
                      <a:pt x="21447" y="18632"/>
                    </a:lnTo>
                    <a:lnTo>
                      <a:pt x="21600" y="17641"/>
                    </a:lnTo>
                    <a:lnTo>
                      <a:pt x="21600" y="16655"/>
                    </a:lnTo>
                    <a:lnTo>
                      <a:pt x="21447" y="15664"/>
                    </a:lnTo>
                    <a:lnTo>
                      <a:pt x="21140" y="14510"/>
                    </a:lnTo>
                    <a:lnTo>
                      <a:pt x="20681" y="13356"/>
                    </a:lnTo>
                    <a:lnTo>
                      <a:pt x="20068" y="12202"/>
                    </a:lnTo>
                    <a:lnTo>
                      <a:pt x="19225" y="10882"/>
                    </a:lnTo>
                    <a:lnTo>
                      <a:pt x="18996" y="10551"/>
                    </a:lnTo>
                    <a:lnTo>
                      <a:pt x="18842" y="10058"/>
                    </a:lnTo>
                    <a:lnTo>
                      <a:pt x="18765" y="9398"/>
                    </a:lnTo>
                    <a:lnTo>
                      <a:pt x="18765" y="8904"/>
                    </a:lnTo>
                    <a:lnTo>
                      <a:pt x="18918" y="7750"/>
                    </a:lnTo>
                    <a:lnTo>
                      <a:pt x="19149" y="6429"/>
                    </a:lnTo>
                    <a:lnTo>
                      <a:pt x="19303" y="5113"/>
                    </a:lnTo>
                    <a:lnTo>
                      <a:pt x="19303" y="4452"/>
                    </a:lnTo>
                    <a:lnTo>
                      <a:pt x="19225" y="3792"/>
                    </a:lnTo>
                    <a:lnTo>
                      <a:pt x="19149" y="3298"/>
                    </a:lnTo>
                    <a:lnTo>
                      <a:pt x="18918" y="2638"/>
                    </a:lnTo>
                    <a:lnTo>
                      <a:pt x="18536" y="2144"/>
                    </a:lnTo>
                    <a:lnTo>
                      <a:pt x="18075" y="1647"/>
                    </a:lnTo>
                    <a:lnTo>
                      <a:pt x="16850" y="824"/>
                    </a:lnTo>
                    <a:lnTo>
                      <a:pt x="15471" y="330"/>
                    </a:lnTo>
                    <a:lnTo>
                      <a:pt x="14093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8" name="Google Shape;1432;p61"/>
              <p:cNvSpPr/>
              <p:nvPr/>
            </p:nvSpPr>
            <p:spPr>
              <a:xfrm>
                <a:off x="654800" y="23849"/>
                <a:ext cx="80826" cy="97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7999" y="460"/>
                    </a:lnTo>
                    <a:lnTo>
                      <a:pt x="14952" y="920"/>
                    </a:lnTo>
                    <a:lnTo>
                      <a:pt x="11906" y="1608"/>
                    </a:lnTo>
                    <a:lnTo>
                      <a:pt x="9414" y="2755"/>
                    </a:lnTo>
                    <a:lnTo>
                      <a:pt x="7202" y="3676"/>
                    </a:lnTo>
                    <a:lnTo>
                      <a:pt x="5539" y="5056"/>
                    </a:lnTo>
                    <a:lnTo>
                      <a:pt x="3875" y="6431"/>
                    </a:lnTo>
                    <a:lnTo>
                      <a:pt x="2492" y="8045"/>
                    </a:lnTo>
                    <a:lnTo>
                      <a:pt x="1664" y="9652"/>
                    </a:lnTo>
                    <a:lnTo>
                      <a:pt x="828" y="11260"/>
                    </a:lnTo>
                    <a:lnTo>
                      <a:pt x="281" y="13095"/>
                    </a:lnTo>
                    <a:lnTo>
                      <a:pt x="0" y="14703"/>
                    </a:lnTo>
                    <a:lnTo>
                      <a:pt x="281" y="16544"/>
                    </a:lnTo>
                    <a:lnTo>
                      <a:pt x="555" y="18152"/>
                    </a:lnTo>
                    <a:lnTo>
                      <a:pt x="1109" y="19992"/>
                    </a:lnTo>
                    <a:lnTo>
                      <a:pt x="1664" y="21600"/>
                    </a:lnTo>
                    <a:lnTo>
                      <a:pt x="2492" y="18839"/>
                    </a:lnTo>
                    <a:lnTo>
                      <a:pt x="3601" y="15856"/>
                    </a:lnTo>
                    <a:lnTo>
                      <a:pt x="5265" y="12408"/>
                    </a:lnTo>
                    <a:lnTo>
                      <a:pt x="6367" y="10567"/>
                    </a:lnTo>
                    <a:lnTo>
                      <a:pt x="7757" y="8732"/>
                    </a:lnTo>
                    <a:lnTo>
                      <a:pt x="9414" y="6891"/>
                    </a:lnTo>
                    <a:lnTo>
                      <a:pt x="11077" y="5284"/>
                    </a:lnTo>
                    <a:lnTo>
                      <a:pt x="13289" y="3676"/>
                    </a:lnTo>
                    <a:lnTo>
                      <a:pt x="15781" y="2295"/>
                    </a:lnTo>
                    <a:lnTo>
                      <a:pt x="18553" y="92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6870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69" name="Google Shape;1434;p61"/>
              <p:cNvSpPr/>
              <p:nvPr/>
            </p:nvSpPr>
            <p:spPr>
              <a:xfrm>
                <a:off x="767725" y="99474"/>
                <a:ext cx="176151" cy="219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226" y="0"/>
                    </a:moveTo>
                    <a:lnTo>
                      <a:pt x="4574" y="307"/>
                    </a:lnTo>
                    <a:lnTo>
                      <a:pt x="3305" y="713"/>
                    </a:lnTo>
                    <a:lnTo>
                      <a:pt x="2161" y="1325"/>
                    </a:lnTo>
                    <a:lnTo>
                      <a:pt x="1398" y="2038"/>
                    </a:lnTo>
                    <a:lnTo>
                      <a:pt x="763" y="2751"/>
                    </a:lnTo>
                    <a:lnTo>
                      <a:pt x="509" y="3567"/>
                    </a:lnTo>
                    <a:lnTo>
                      <a:pt x="383" y="4484"/>
                    </a:lnTo>
                    <a:lnTo>
                      <a:pt x="638" y="5401"/>
                    </a:lnTo>
                    <a:lnTo>
                      <a:pt x="1018" y="6318"/>
                    </a:lnTo>
                    <a:lnTo>
                      <a:pt x="2036" y="8560"/>
                    </a:lnTo>
                    <a:lnTo>
                      <a:pt x="2416" y="9679"/>
                    </a:lnTo>
                    <a:lnTo>
                      <a:pt x="2541" y="10800"/>
                    </a:lnTo>
                    <a:lnTo>
                      <a:pt x="2541" y="11412"/>
                    </a:lnTo>
                    <a:lnTo>
                      <a:pt x="2416" y="11921"/>
                    </a:lnTo>
                    <a:lnTo>
                      <a:pt x="2161" y="12533"/>
                    </a:lnTo>
                    <a:lnTo>
                      <a:pt x="1781" y="13145"/>
                    </a:lnTo>
                    <a:lnTo>
                      <a:pt x="1018" y="14367"/>
                    </a:lnTo>
                    <a:lnTo>
                      <a:pt x="383" y="15692"/>
                    </a:lnTo>
                    <a:lnTo>
                      <a:pt x="129" y="17015"/>
                    </a:lnTo>
                    <a:lnTo>
                      <a:pt x="0" y="17627"/>
                    </a:lnTo>
                    <a:lnTo>
                      <a:pt x="129" y="18239"/>
                    </a:lnTo>
                    <a:lnTo>
                      <a:pt x="254" y="18849"/>
                    </a:lnTo>
                    <a:lnTo>
                      <a:pt x="509" y="19461"/>
                    </a:lnTo>
                    <a:lnTo>
                      <a:pt x="763" y="19970"/>
                    </a:lnTo>
                    <a:lnTo>
                      <a:pt x="1781" y="20786"/>
                    </a:lnTo>
                    <a:lnTo>
                      <a:pt x="2416" y="21091"/>
                    </a:lnTo>
                    <a:lnTo>
                      <a:pt x="3179" y="21396"/>
                    </a:lnTo>
                    <a:lnTo>
                      <a:pt x="4068" y="21499"/>
                    </a:lnTo>
                    <a:lnTo>
                      <a:pt x="5466" y="21600"/>
                    </a:lnTo>
                    <a:lnTo>
                      <a:pt x="6861" y="21600"/>
                    </a:lnTo>
                    <a:lnTo>
                      <a:pt x="8259" y="21499"/>
                    </a:lnTo>
                    <a:lnTo>
                      <a:pt x="9531" y="21295"/>
                    </a:lnTo>
                    <a:lnTo>
                      <a:pt x="10800" y="20887"/>
                    </a:lnTo>
                    <a:lnTo>
                      <a:pt x="11943" y="20479"/>
                    </a:lnTo>
                    <a:lnTo>
                      <a:pt x="13087" y="19970"/>
                    </a:lnTo>
                    <a:lnTo>
                      <a:pt x="14105" y="19257"/>
                    </a:lnTo>
                    <a:lnTo>
                      <a:pt x="14994" y="18544"/>
                    </a:lnTo>
                    <a:lnTo>
                      <a:pt x="15754" y="17728"/>
                    </a:lnTo>
                    <a:lnTo>
                      <a:pt x="16517" y="16914"/>
                    </a:lnTo>
                    <a:lnTo>
                      <a:pt x="16897" y="15896"/>
                    </a:lnTo>
                    <a:lnTo>
                      <a:pt x="17281" y="14876"/>
                    </a:lnTo>
                    <a:lnTo>
                      <a:pt x="17406" y="13858"/>
                    </a:lnTo>
                    <a:lnTo>
                      <a:pt x="17406" y="12634"/>
                    </a:lnTo>
                    <a:lnTo>
                      <a:pt x="17152" y="11513"/>
                    </a:lnTo>
                    <a:lnTo>
                      <a:pt x="17152" y="10495"/>
                    </a:lnTo>
                    <a:lnTo>
                      <a:pt x="17281" y="10087"/>
                    </a:lnTo>
                    <a:lnTo>
                      <a:pt x="17535" y="9782"/>
                    </a:lnTo>
                    <a:lnTo>
                      <a:pt x="18295" y="9170"/>
                    </a:lnTo>
                    <a:lnTo>
                      <a:pt x="19059" y="8661"/>
                    </a:lnTo>
                    <a:lnTo>
                      <a:pt x="20837" y="7643"/>
                    </a:lnTo>
                    <a:lnTo>
                      <a:pt x="21346" y="6827"/>
                    </a:lnTo>
                    <a:lnTo>
                      <a:pt x="21471" y="6419"/>
                    </a:lnTo>
                    <a:lnTo>
                      <a:pt x="21600" y="5910"/>
                    </a:lnTo>
                    <a:lnTo>
                      <a:pt x="21471" y="5298"/>
                    </a:lnTo>
                    <a:lnTo>
                      <a:pt x="21091" y="4789"/>
                    </a:lnTo>
                    <a:lnTo>
                      <a:pt x="20711" y="4179"/>
                    </a:lnTo>
                    <a:lnTo>
                      <a:pt x="19439" y="3159"/>
                    </a:lnTo>
                    <a:lnTo>
                      <a:pt x="18550" y="2751"/>
                    </a:lnTo>
                    <a:lnTo>
                      <a:pt x="16646" y="1834"/>
                    </a:lnTo>
                    <a:lnTo>
                      <a:pt x="14485" y="1121"/>
                    </a:lnTo>
                    <a:lnTo>
                      <a:pt x="12324" y="612"/>
                    </a:lnTo>
                    <a:lnTo>
                      <a:pt x="10037" y="204"/>
                    </a:lnTo>
                    <a:lnTo>
                      <a:pt x="8004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0" name="Google Shape;1436;p61"/>
              <p:cNvSpPr/>
              <p:nvPr/>
            </p:nvSpPr>
            <p:spPr>
              <a:xfrm>
                <a:off x="786375" y="157499"/>
                <a:ext cx="100501" cy="25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3568" y="9507"/>
                    </a:lnTo>
                    <a:lnTo>
                      <a:pt x="5126" y="12968"/>
                    </a:lnTo>
                    <a:lnTo>
                      <a:pt x="6904" y="16429"/>
                    </a:lnTo>
                    <a:lnTo>
                      <a:pt x="8463" y="18160"/>
                    </a:lnTo>
                    <a:lnTo>
                      <a:pt x="9801" y="19869"/>
                    </a:lnTo>
                    <a:lnTo>
                      <a:pt x="11359" y="20745"/>
                    </a:lnTo>
                    <a:lnTo>
                      <a:pt x="12697" y="21600"/>
                    </a:lnTo>
                    <a:lnTo>
                      <a:pt x="14029" y="20745"/>
                    </a:lnTo>
                    <a:lnTo>
                      <a:pt x="15367" y="19869"/>
                    </a:lnTo>
                    <a:lnTo>
                      <a:pt x="16705" y="18160"/>
                    </a:lnTo>
                    <a:lnTo>
                      <a:pt x="17817" y="15554"/>
                    </a:lnTo>
                    <a:lnTo>
                      <a:pt x="18930" y="12093"/>
                    </a:lnTo>
                    <a:lnTo>
                      <a:pt x="20042" y="8653"/>
                    </a:lnTo>
                    <a:lnTo>
                      <a:pt x="20934" y="4316"/>
                    </a:lnTo>
                    <a:lnTo>
                      <a:pt x="21600" y="0"/>
                    </a:lnTo>
                    <a:lnTo>
                      <a:pt x="18930" y="3461"/>
                    </a:lnTo>
                    <a:lnTo>
                      <a:pt x="16259" y="6046"/>
                    </a:lnTo>
                    <a:lnTo>
                      <a:pt x="13583" y="7777"/>
                    </a:lnTo>
                    <a:lnTo>
                      <a:pt x="10913" y="8653"/>
                    </a:lnTo>
                    <a:lnTo>
                      <a:pt x="8017" y="7777"/>
                    </a:lnTo>
                    <a:lnTo>
                      <a:pt x="5346" y="6046"/>
                    </a:lnTo>
                    <a:lnTo>
                      <a:pt x="2676" y="34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70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1" name="Google Shape;1438;p61"/>
              <p:cNvSpPr/>
              <p:nvPr/>
            </p:nvSpPr>
            <p:spPr>
              <a:xfrm>
                <a:off x="558450" y="288049"/>
                <a:ext cx="156451" cy="153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865" y="0"/>
                    </a:moveTo>
                    <a:lnTo>
                      <a:pt x="5723" y="144"/>
                    </a:lnTo>
                    <a:lnTo>
                      <a:pt x="4722" y="437"/>
                    </a:lnTo>
                    <a:lnTo>
                      <a:pt x="3717" y="729"/>
                    </a:lnTo>
                    <a:lnTo>
                      <a:pt x="2861" y="1169"/>
                    </a:lnTo>
                    <a:lnTo>
                      <a:pt x="2288" y="1750"/>
                    </a:lnTo>
                    <a:lnTo>
                      <a:pt x="1860" y="2190"/>
                    </a:lnTo>
                    <a:lnTo>
                      <a:pt x="1429" y="2919"/>
                    </a:lnTo>
                    <a:lnTo>
                      <a:pt x="859" y="4233"/>
                    </a:lnTo>
                    <a:lnTo>
                      <a:pt x="428" y="5691"/>
                    </a:lnTo>
                    <a:lnTo>
                      <a:pt x="142" y="7296"/>
                    </a:lnTo>
                    <a:lnTo>
                      <a:pt x="0" y="8902"/>
                    </a:lnTo>
                    <a:lnTo>
                      <a:pt x="0" y="12842"/>
                    </a:lnTo>
                    <a:lnTo>
                      <a:pt x="142" y="13864"/>
                    </a:lnTo>
                    <a:lnTo>
                      <a:pt x="573" y="15177"/>
                    </a:lnTo>
                    <a:lnTo>
                      <a:pt x="1287" y="16346"/>
                    </a:lnTo>
                    <a:lnTo>
                      <a:pt x="2288" y="17660"/>
                    </a:lnTo>
                    <a:lnTo>
                      <a:pt x="3717" y="18825"/>
                    </a:lnTo>
                    <a:lnTo>
                      <a:pt x="4577" y="19265"/>
                    </a:lnTo>
                    <a:lnTo>
                      <a:pt x="5578" y="19846"/>
                    </a:lnTo>
                    <a:lnTo>
                      <a:pt x="6724" y="20287"/>
                    </a:lnTo>
                    <a:lnTo>
                      <a:pt x="7866" y="20723"/>
                    </a:lnTo>
                    <a:lnTo>
                      <a:pt x="9299" y="21015"/>
                    </a:lnTo>
                    <a:lnTo>
                      <a:pt x="10728" y="21308"/>
                    </a:lnTo>
                    <a:lnTo>
                      <a:pt x="13589" y="21600"/>
                    </a:lnTo>
                    <a:lnTo>
                      <a:pt x="15877" y="21452"/>
                    </a:lnTo>
                    <a:lnTo>
                      <a:pt x="16878" y="21308"/>
                    </a:lnTo>
                    <a:lnTo>
                      <a:pt x="17738" y="21160"/>
                    </a:lnTo>
                    <a:lnTo>
                      <a:pt x="19167" y="20575"/>
                    </a:lnTo>
                    <a:lnTo>
                      <a:pt x="19598" y="20139"/>
                    </a:lnTo>
                    <a:lnTo>
                      <a:pt x="20168" y="19702"/>
                    </a:lnTo>
                    <a:lnTo>
                      <a:pt x="20741" y="18825"/>
                    </a:lnTo>
                    <a:lnTo>
                      <a:pt x="21314" y="17804"/>
                    </a:lnTo>
                    <a:lnTo>
                      <a:pt x="21455" y="16638"/>
                    </a:lnTo>
                    <a:lnTo>
                      <a:pt x="21600" y="15469"/>
                    </a:lnTo>
                    <a:lnTo>
                      <a:pt x="21600" y="13719"/>
                    </a:lnTo>
                    <a:lnTo>
                      <a:pt x="21455" y="11821"/>
                    </a:lnTo>
                    <a:lnTo>
                      <a:pt x="21314" y="9779"/>
                    </a:lnTo>
                    <a:lnTo>
                      <a:pt x="20886" y="7736"/>
                    </a:lnTo>
                    <a:lnTo>
                      <a:pt x="20454" y="5983"/>
                    </a:lnTo>
                    <a:lnTo>
                      <a:pt x="19740" y="4233"/>
                    </a:lnTo>
                    <a:lnTo>
                      <a:pt x="19312" y="3648"/>
                    </a:lnTo>
                    <a:lnTo>
                      <a:pt x="18739" y="3064"/>
                    </a:lnTo>
                    <a:lnTo>
                      <a:pt x="18166" y="2483"/>
                    </a:lnTo>
                    <a:lnTo>
                      <a:pt x="17451" y="2042"/>
                    </a:lnTo>
                    <a:lnTo>
                      <a:pt x="15449" y="1169"/>
                    </a:lnTo>
                    <a:lnTo>
                      <a:pt x="13161" y="585"/>
                    </a:lnTo>
                    <a:lnTo>
                      <a:pt x="10586" y="144"/>
                    </a:lnTo>
                    <a:lnTo>
                      <a:pt x="8153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2" name="Google Shape;1439;p61"/>
              <p:cNvSpPr/>
              <p:nvPr/>
            </p:nvSpPr>
            <p:spPr>
              <a:xfrm>
                <a:off x="604025" y="318999"/>
                <a:ext cx="6115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496" y="0"/>
                    </a:moveTo>
                    <a:lnTo>
                      <a:pt x="17935" y="5422"/>
                    </a:lnTo>
                    <a:lnTo>
                      <a:pt x="15745" y="9022"/>
                    </a:lnTo>
                    <a:lnTo>
                      <a:pt x="13175" y="12578"/>
                    </a:lnTo>
                    <a:lnTo>
                      <a:pt x="5864" y="12578"/>
                    </a:lnTo>
                    <a:lnTo>
                      <a:pt x="3294" y="9022"/>
                    </a:lnTo>
                    <a:lnTo>
                      <a:pt x="1104" y="5422"/>
                    </a:lnTo>
                    <a:lnTo>
                      <a:pt x="371" y="5422"/>
                    </a:lnTo>
                    <a:lnTo>
                      <a:pt x="0" y="7200"/>
                    </a:lnTo>
                    <a:lnTo>
                      <a:pt x="0" y="9022"/>
                    </a:lnTo>
                    <a:lnTo>
                      <a:pt x="371" y="12578"/>
                    </a:lnTo>
                    <a:lnTo>
                      <a:pt x="3665" y="18000"/>
                    </a:lnTo>
                    <a:lnTo>
                      <a:pt x="5864" y="19778"/>
                    </a:lnTo>
                    <a:lnTo>
                      <a:pt x="8054" y="21600"/>
                    </a:lnTo>
                    <a:lnTo>
                      <a:pt x="10252" y="21600"/>
                    </a:lnTo>
                    <a:lnTo>
                      <a:pt x="12813" y="19778"/>
                    </a:lnTo>
                    <a:lnTo>
                      <a:pt x="15012" y="18000"/>
                    </a:lnTo>
                    <a:lnTo>
                      <a:pt x="17202" y="16178"/>
                    </a:lnTo>
                    <a:lnTo>
                      <a:pt x="19401" y="10800"/>
                    </a:lnTo>
                    <a:lnTo>
                      <a:pt x="21229" y="5422"/>
                    </a:lnTo>
                    <a:lnTo>
                      <a:pt x="21600" y="3600"/>
                    </a:lnTo>
                    <a:lnTo>
                      <a:pt x="21229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3" name="Google Shape;1440;p61"/>
              <p:cNvSpPr/>
              <p:nvPr/>
            </p:nvSpPr>
            <p:spPr>
              <a:xfrm>
                <a:off x="757375" y="264224"/>
                <a:ext cx="106726" cy="97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631" y="0"/>
                    </a:moveTo>
                    <a:lnTo>
                      <a:pt x="12371" y="227"/>
                    </a:lnTo>
                    <a:lnTo>
                      <a:pt x="10276" y="921"/>
                    </a:lnTo>
                    <a:lnTo>
                      <a:pt x="8177" y="2296"/>
                    </a:lnTo>
                    <a:lnTo>
                      <a:pt x="6082" y="3904"/>
                    </a:lnTo>
                    <a:lnTo>
                      <a:pt x="2727" y="7581"/>
                    </a:lnTo>
                    <a:lnTo>
                      <a:pt x="1467" y="9649"/>
                    </a:lnTo>
                    <a:lnTo>
                      <a:pt x="627" y="11718"/>
                    </a:lnTo>
                    <a:lnTo>
                      <a:pt x="0" y="13786"/>
                    </a:lnTo>
                    <a:lnTo>
                      <a:pt x="0" y="15855"/>
                    </a:lnTo>
                    <a:lnTo>
                      <a:pt x="207" y="17923"/>
                    </a:lnTo>
                    <a:lnTo>
                      <a:pt x="627" y="18616"/>
                    </a:lnTo>
                    <a:lnTo>
                      <a:pt x="1047" y="19532"/>
                    </a:lnTo>
                    <a:lnTo>
                      <a:pt x="1680" y="20225"/>
                    </a:lnTo>
                    <a:lnTo>
                      <a:pt x="2307" y="20685"/>
                    </a:lnTo>
                    <a:lnTo>
                      <a:pt x="3147" y="21145"/>
                    </a:lnTo>
                    <a:lnTo>
                      <a:pt x="3982" y="21373"/>
                    </a:lnTo>
                    <a:lnTo>
                      <a:pt x="5034" y="21600"/>
                    </a:lnTo>
                    <a:lnTo>
                      <a:pt x="7969" y="21600"/>
                    </a:lnTo>
                    <a:lnTo>
                      <a:pt x="9856" y="21145"/>
                    </a:lnTo>
                    <a:lnTo>
                      <a:pt x="11531" y="20685"/>
                    </a:lnTo>
                    <a:lnTo>
                      <a:pt x="13211" y="19992"/>
                    </a:lnTo>
                    <a:lnTo>
                      <a:pt x="14678" y="19077"/>
                    </a:lnTo>
                    <a:lnTo>
                      <a:pt x="16146" y="17923"/>
                    </a:lnTo>
                    <a:lnTo>
                      <a:pt x="17613" y="16775"/>
                    </a:lnTo>
                    <a:lnTo>
                      <a:pt x="18873" y="15400"/>
                    </a:lnTo>
                    <a:lnTo>
                      <a:pt x="20340" y="13559"/>
                    </a:lnTo>
                    <a:lnTo>
                      <a:pt x="21180" y="11490"/>
                    </a:lnTo>
                    <a:lnTo>
                      <a:pt x="21600" y="9422"/>
                    </a:lnTo>
                    <a:lnTo>
                      <a:pt x="21600" y="7126"/>
                    </a:lnTo>
                    <a:lnTo>
                      <a:pt x="21180" y="5285"/>
                    </a:lnTo>
                    <a:lnTo>
                      <a:pt x="20760" y="4364"/>
                    </a:lnTo>
                    <a:lnTo>
                      <a:pt x="20133" y="3444"/>
                    </a:lnTo>
                    <a:lnTo>
                      <a:pt x="19500" y="2529"/>
                    </a:lnTo>
                    <a:lnTo>
                      <a:pt x="18873" y="1836"/>
                    </a:lnTo>
                    <a:lnTo>
                      <a:pt x="17825" y="1148"/>
                    </a:lnTo>
                    <a:lnTo>
                      <a:pt x="16773" y="688"/>
                    </a:lnTo>
                    <a:lnTo>
                      <a:pt x="15726" y="227"/>
                    </a:lnTo>
                    <a:lnTo>
                      <a:pt x="14678" y="227"/>
                    </a:lnTo>
                    <a:lnTo>
                      <a:pt x="13631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4" name="Google Shape;1441;p61"/>
              <p:cNvSpPr/>
              <p:nvPr/>
            </p:nvSpPr>
            <p:spPr>
              <a:xfrm>
                <a:off x="355375" y="1405975"/>
                <a:ext cx="395776" cy="1990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622" y="4138"/>
                    </a:lnTo>
                    <a:lnTo>
                      <a:pt x="1131" y="7646"/>
                    </a:lnTo>
                    <a:lnTo>
                      <a:pt x="1527" y="10637"/>
                    </a:lnTo>
                    <a:lnTo>
                      <a:pt x="1640" y="11300"/>
                    </a:lnTo>
                    <a:lnTo>
                      <a:pt x="1867" y="12043"/>
                    </a:lnTo>
                    <a:lnTo>
                      <a:pt x="2149" y="12863"/>
                    </a:lnTo>
                    <a:lnTo>
                      <a:pt x="2545" y="13729"/>
                    </a:lnTo>
                    <a:lnTo>
                      <a:pt x="2940" y="14617"/>
                    </a:lnTo>
                    <a:lnTo>
                      <a:pt x="3393" y="15528"/>
                    </a:lnTo>
                    <a:lnTo>
                      <a:pt x="4411" y="17327"/>
                    </a:lnTo>
                    <a:lnTo>
                      <a:pt x="5372" y="18969"/>
                    </a:lnTo>
                    <a:lnTo>
                      <a:pt x="6163" y="20318"/>
                    </a:lnTo>
                    <a:lnTo>
                      <a:pt x="7012" y="21566"/>
                    </a:lnTo>
                    <a:lnTo>
                      <a:pt x="15777" y="21600"/>
                    </a:lnTo>
                    <a:lnTo>
                      <a:pt x="15210" y="17462"/>
                    </a:lnTo>
                    <a:lnTo>
                      <a:pt x="14306" y="10244"/>
                    </a:lnTo>
                    <a:lnTo>
                      <a:pt x="14476" y="9277"/>
                    </a:lnTo>
                    <a:lnTo>
                      <a:pt x="14815" y="8321"/>
                    </a:lnTo>
                    <a:lnTo>
                      <a:pt x="15210" y="7376"/>
                    </a:lnTo>
                    <a:lnTo>
                      <a:pt x="15719" y="6465"/>
                    </a:lnTo>
                    <a:lnTo>
                      <a:pt x="16286" y="5588"/>
                    </a:lnTo>
                    <a:lnTo>
                      <a:pt x="16908" y="4745"/>
                    </a:lnTo>
                    <a:lnTo>
                      <a:pt x="17529" y="3947"/>
                    </a:lnTo>
                    <a:lnTo>
                      <a:pt x="18208" y="3216"/>
                    </a:lnTo>
                    <a:lnTo>
                      <a:pt x="18830" y="2530"/>
                    </a:lnTo>
                    <a:lnTo>
                      <a:pt x="19452" y="1923"/>
                    </a:lnTo>
                    <a:lnTo>
                      <a:pt x="20582" y="933"/>
                    </a:lnTo>
                    <a:lnTo>
                      <a:pt x="21318" y="292"/>
                    </a:lnTo>
                    <a:lnTo>
                      <a:pt x="21600" y="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5" name="Google Shape;1443;p61"/>
              <p:cNvSpPr/>
              <p:nvPr/>
            </p:nvSpPr>
            <p:spPr>
              <a:xfrm>
                <a:off x="580200" y="2057675"/>
                <a:ext cx="57001" cy="269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184" y="2825"/>
                    </a:lnTo>
                    <a:lnTo>
                      <a:pt x="2359" y="5649"/>
                    </a:lnTo>
                    <a:lnTo>
                      <a:pt x="3932" y="8389"/>
                    </a:lnTo>
                    <a:lnTo>
                      <a:pt x="5893" y="11216"/>
                    </a:lnTo>
                    <a:lnTo>
                      <a:pt x="9815" y="16532"/>
                    </a:lnTo>
                    <a:lnTo>
                      <a:pt x="14135" y="21600"/>
                    </a:lnTo>
                    <a:lnTo>
                      <a:pt x="15319" y="16117"/>
                    </a:lnTo>
                    <a:lnTo>
                      <a:pt x="16882" y="10633"/>
                    </a:lnTo>
                    <a:lnTo>
                      <a:pt x="19241" y="523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E28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6" name="Google Shape;1445;p61"/>
              <p:cNvSpPr/>
              <p:nvPr/>
            </p:nvSpPr>
            <p:spPr>
              <a:xfrm>
                <a:off x="464175" y="3331000"/>
                <a:ext cx="199951" cy="69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007" y="20636"/>
                    </a:lnTo>
                    <a:lnTo>
                      <a:pt x="21600" y="21600"/>
                    </a:lnTo>
                    <a:lnTo>
                      <a:pt x="21489" y="2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7" name="Google Shape;1446;p61"/>
              <p:cNvSpPr/>
              <p:nvPr/>
            </p:nvSpPr>
            <p:spPr>
              <a:xfrm>
                <a:off x="683825" y="202049"/>
                <a:ext cx="18651" cy="26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5994" y="2505"/>
                    </a:lnTo>
                    <a:lnTo>
                      <a:pt x="3590" y="4989"/>
                    </a:lnTo>
                    <a:lnTo>
                      <a:pt x="1187" y="9137"/>
                    </a:lnTo>
                    <a:lnTo>
                      <a:pt x="0" y="14126"/>
                    </a:lnTo>
                    <a:lnTo>
                      <a:pt x="1187" y="17452"/>
                    </a:lnTo>
                    <a:lnTo>
                      <a:pt x="3590" y="20758"/>
                    </a:lnTo>
                    <a:lnTo>
                      <a:pt x="7181" y="21600"/>
                    </a:lnTo>
                    <a:lnTo>
                      <a:pt x="11987" y="21600"/>
                    </a:lnTo>
                    <a:lnTo>
                      <a:pt x="15577" y="19937"/>
                    </a:lnTo>
                    <a:lnTo>
                      <a:pt x="19197" y="16611"/>
                    </a:lnTo>
                    <a:lnTo>
                      <a:pt x="21600" y="12463"/>
                    </a:lnTo>
                    <a:lnTo>
                      <a:pt x="21600" y="8315"/>
                    </a:lnTo>
                    <a:lnTo>
                      <a:pt x="20384" y="4148"/>
                    </a:lnTo>
                    <a:lnTo>
                      <a:pt x="17981" y="1663"/>
                    </a:lnTo>
                    <a:lnTo>
                      <a:pt x="1439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8" name="Google Shape;1447;p61"/>
              <p:cNvSpPr/>
              <p:nvPr/>
            </p:nvSpPr>
            <p:spPr>
              <a:xfrm>
                <a:off x="597825" y="186524"/>
                <a:ext cx="18651" cy="26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584" y="0"/>
                    </a:moveTo>
                    <a:lnTo>
                      <a:pt x="5994" y="1645"/>
                    </a:lnTo>
                    <a:lnTo>
                      <a:pt x="2403" y="4974"/>
                    </a:lnTo>
                    <a:lnTo>
                      <a:pt x="0" y="9125"/>
                    </a:lnTo>
                    <a:lnTo>
                      <a:pt x="0" y="17448"/>
                    </a:lnTo>
                    <a:lnTo>
                      <a:pt x="3590" y="19935"/>
                    </a:lnTo>
                    <a:lnTo>
                      <a:pt x="7181" y="21600"/>
                    </a:lnTo>
                    <a:lnTo>
                      <a:pt x="10800" y="21600"/>
                    </a:lnTo>
                    <a:lnTo>
                      <a:pt x="15606" y="19113"/>
                    </a:lnTo>
                    <a:lnTo>
                      <a:pt x="17981" y="16606"/>
                    </a:lnTo>
                    <a:lnTo>
                      <a:pt x="20384" y="12455"/>
                    </a:lnTo>
                    <a:lnTo>
                      <a:pt x="21600" y="7481"/>
                    </a:lnTo>
                    <a:lnTo>
                      <a:pt x="20384" y="4152"/>
                    </a:lnTo>
                    <a:lnTo>
                      <a:pt x="17981" y="822"/>
                    </a:lnTo>
                    <a:lnTo>
                      <a:pt x="1439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79" name="Google Shape;1448;p61"/>
              <p:cNvSpPr/>
              <p:nvPr/>
            </p:nvSpPr>
            <p:spPr>
              <a:xfrm>
                <a:off x="587450" y="213449"/>
                <a:ext cx="51826" cy="61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6849" y="4762"/>
                    </a:lnTo>
                    <a:lnTo>
                      <a:pt x="11660" y="9152"/>
                    </a:lnTo>
                    <a:lnTo>
                      <a:pt x="6054" y="13552"/>
                    </a:lnTo>
                    <a:lnTo>
                      <a:pt x="0" y="17572"/>
                    </a:lnTo>
                    <a:lnTo>
                      <a:pt x="1730" y="19038"/>
                    </a:lnTo>
                    <a:lnTo>
                      <a:pt x="3887" y="20133"/>
                    </a:lnTo>
                    <a:lnTo>
                      <a:pt x="6481" y="20867"/>
                    </a:lnTo>
                    <a:lnTo>
                      <a:pt x="8638" y="21238"/>
                    </a:lnTo>
                    <a:lnTo>
                      <a:pt x="12524" y="21600"/>
                    </a:lnTo>
                    <a:lnTo>
                      <a:pt x="1425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56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0" name="Google Shape;1449;p61"/>
              <p:cNvSpPr/>
              <p:nvPr/>
            </p:nvSpPr>
            <p:spPr>
              <a:xfrm>
                <a:off x="707650" y="155424"/>
                <a:ext cx="36251" cy="32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47" y="0"/>
                    </a:moveTo>
                    <a:lnTo>
                      <a:pt x="611" y="706"/>
                    </a:lnTo>
                    <a:lnTo>
                      <a:pt x="0" y="1395"/>
                    </a:lnTo>
                    <a:lnTo>
                      <a:pt x="0" y="4875"/>
                    </a:lnTo>
                    <a:lnTo>
                      <a:pt x="611" y="5581"/>
                    </a:lnTo>
                    <a:lnTo>
                      <a:pt x="1847" y="6270"/>
                    </a:lnTo>
                    <a:lnTo>
                      <a:pt x="6793" y="8371"/>
                    </a:lnTo>
                    <a:lnTo>
                      <a:pt x="10487" y="11145"/>
                    </a:lnTo>
                    <a:lnTo>
                      <a:pt x="14196" y="15330"/>
                    </a:lnTo>
                    <a:lnTo>
                      <a:pt x="16669" y="20205"/>
                    </a:lnTo>
                    <a:lnTo>
                      <a:pt x="17280" y="20911"/>
                    </a:lnTo>
                    <a:lnTo>
                      <a:pt x="18516" y="21600"/>
                    </a:lnTo>
                    <a:lnTo>
                      <a:pt x="19753" y="21600"/>
                    </a:lnTo>
                    <a:lnTo>
                      <a:pt x="20989" y="20911"/>
                    </a:lnTo>
                    <a:lnTo>
                      <a:pt x="21600" y="20205"/>
                    </a:lnTo>
                    <a:lnTo>
                      <a:pt x="21600" y="17414"/>
                    </a:lnTo>
                    <a:lnTo>
                      <a:pt x="19753" y="14641"/>
                    </a:lnTo>
                    <a:lnTo>
                      <a:pt x="18516" y="11145"/>
                    </a:lnTo>
                    <a:lnTo>
                      <a:pt x="16044" y="8371"/>
                    </a:lnTo>
                    <a:lnTo>
                      <a:pt x="14196" y="6270"/>
                    </a:lnTo>
                    <a:lnTo>
                      <a:pt x="11724" y="4186"/>
                    </a:lnTo>
                    <a:lnTo>
                      <a:pt x="8640" y="2790"/>
                    </a:lnTo>
                    <a:lnTo>
                      <a:pt x="6167" y="1395"/>
                    </a:lnTo>
                    <a:lnTo>
                      <a:pt x="3084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1" name="Google Shape;1450;p61"/>
              <p:cNvSpPr/>
              <p:nvPr/>
            </p:nvSpPr>
            <p:spPr>
              <a:xfrm>
                <a:off x="588500" y="138849"/>
                <a:ext cx="43501" cy="21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4400" y="0"/>
                    </a:moveTo>
                    <a:lnTo>
                      <a:pt x="11830" y="1042"/>
                    </a:lnTo>
                    <a:lnTo>
                      <a:pt x="9261" y="2058"/>
                    </a:lnTo>
                    <a:lnTo>
                      <a:pt x="6691" y="4117"/>
                    </a:lnTo>
                    <a:lnTo>
                      <a:pt x="4630" y="7192"/>
                    </a:lnTo>
                    <a:lnTo>
                      <a:pt x="2570" y="10292"/>
                    </a:lnTo>
                    <a:lnTo>
                      <a:pt x="509" y="14383"/>
                    </a:lnTo>
                    <a:lnTo>
                      <a:pt x="0" y="15425"/>
                    </a:lnTo>
                    <a:lnTo>
                      <a:pt x="0" y="18500"/>
                    </a:lnTo>
                    <a:lnTo>
                      <a:pt x="509" y="20558"/>
                    </a:lnTo>
                    <a:lnTo>
                      <a:pt x="1539" y="21600"/>
                    </a:lnTo>
                    <a:lnTo>
                      <a:pt x="2570" y="21600"/>
                    </a:lnTo>
                    <a:lnTo>
                      <a:pt x="3600" y="20558"/>
                    </a:lnTo>
                    <a:lnTo>
                      <a:pt x="6691" y="14383"/>
                    </a:lnTo>
                    <a:lnTo>
                      <a:pt x="10291" y="11308"/>
                    </a:lnTo>
                    <a:lnTo>
                      <a:pt x="14400" y="9250"/>
                    </a:lnTo>
                    <a:lnTo>
                      <a:pt x="19552" y="9250"/>
                    </a:lnTo>
                    <a:lnTo>
                      <a:pt x="20582" y="8233"/>
                    </a:lnTo>
                    <a:lnTo>
                      <a:pt x="21091" y="7192"/>
                    </a:lnTo>
                    <a:lnTo>
                      <a:pt x="21600" y="5133"/>
                    </a:lnTo>
                    <a:lnTo>
                      <a:pt x="21600" y="4117"/>
                    </a:lnTo>
                    <a:lnTo>
                      <a:pt x="21091" y="2058"/>
                    </a:lnTo>
                    <a:lnTo>
                      <a:pt x="20061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2" name="Google Shape;1451;p61"/>
              <p:cNvSpPr/>
              <p:nvPr/>
            </p:nvSpPr>
            <p:spPr>
              <a:xfrm>
                <a:off x="452775" y="3498850"/>
                <a:ext cx="58026" cy="24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853" y="3604"/>
                    </a:moveTo>
                    <a:lnTo>
                      <a:pt x="5398" y="4494"/>
                    </a:lnTo>
                    <a:lnTo>
                      <a:pt x="9250" y="7207"/>
                    </a:lnTo>
                    <a:lnTo>
                      <a:pt x="13885" y="10789"/>
                    </a:lnTo>
                    <a:lnTo>
                      <a:pt x="18129" y="16195"/>
                    </a:lnTo>
                    <a:lnTo>
                      <a:pt x="12722" y="17085"/>
                    </a:lnTo>
                    <a:lnTo>
                      <a:pt x="8097" y="17085"/>
                    </a:lnTo>
                    <a:lnTo>
                      <a:pt x="4625" y="16195"/>
                    </a:lnTo>
                    <a:lnTo>
                      <a:pt x="3471" y="14393"/>
                    </a:lnTo>
                    <a:lnTo>
                      <a:pt x="2308" y="13503"/>
                    </a:lnTo>
                    <a:lnTo>
                      <a:pt x="1545" y="9899"/>
                    </a:lnTo>
                    <a:lnTo>
                      <a:pt x="1545" y="5405"/>
                    </a:lnTo>
                    <a:lnTo>
                      <a:pt x="2308" y="4494"/>
                    </a:lnTo>
                    <a:lnTo>
                      <a:pt x="3853" y="3604"/>
                    </a:lnTo>
                    <a:close/>
                    <a:moveTo>
                      <a:pt x="3471" y="0"/>
                    </a:moveTo>
                    <a:lnTo>
                      <a:pt x="2308" y="890"/>
                    </a:lnTo>
                    <a:lnTo>
                      <a:pt x="1545" y="890"/>
                    </a:lnTo>
                    <a:lnTo>
                      <a:pt x="382" y="3604"/>
                    </a:lnTo>
                    <a:lnTo>
                      <a:pt x="0" y="6295"/>
                    </a:lnTo>
                    <a:lnTo>
                      <a:pt x="0" y="11701"/>
                    </a:lnTo>
                    <a:lnTo>
                      <a:pt x="382" y="13503"/>
                    </a:lnTo>
                    <a:lnTo>
                      <a:pt x="1154" y="16195"/>
                    </a:lnTo>
                    <a:lnTo>
                      <a:pt x="3080" y="18886"/>
                    </a:lnTo>
                    <a:lnTo>
                      <a:pt x="5016" y="19798"/>
                    </a:lnTo>
                    <a:lnTo>
                      <a:pt x="7715" y="20688"/>
                    </a:lnTo>
                    <a:lnTo>
                      <a:pt x="10414" y="21600"/>
                    </a:lnTo>
                    <a:lnTo>
                      <a:pt x="15811" y="20688"/>
                    </a:lnTo>
                    <a:lnTo>
                      <a:pt x="20828" y="18886"/>
                    </a:lnTo>
                    <a:lnTo>
                      <a:pt x="21209" y="18886"/>
                    </a:lnTo>
                    <a:lnTo>
                      <a:pt x="21600" y="17996"/>
                    </a:lnTo>
                    <a:lnTo>
                      <a:pt x="21600" y="16195"/>
                    </a:lnTo>
                    <a:lnTo>
                      <a:pt x="21209" y="15305"/>
                    </a:lnTo>
                    <a:lnTo>
                      <a:pt x="18129" y="11701"/>
                    </a:lnTo>
                    <a:lnTo>
                      <a:pt x="12340" y="5405"/>
                    </a:lnTo>
                    <a:lnTo>
                      <a:pt x="9250" y="2692"/>
                    </a:lnTo>
                    <a:lnTo>
                      <a:pt x="6170" y="890"/>
                    </a:lnTo>
                    <a:lnTo>
                      <a:pt x="3471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3" name="Google Shape;1452;p61"/>
              <p:cNvSpPr/>
              <p:nvPr/>
            </p:nvSpPr>
            <p:spPr>
              <a:xfrm>
                <a:off x="476600" y="3477100"/>
                <a:ext cx="34201" cy="4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158" y="2570"/>
                    </a:moveTo>
                    <a:lnTo>
                      <a:pt x="11779" y="4109"/>
                    </a:lnTo>
                    <a:lnTo>
                      <a:pt x="14400" y="7200"/>
                    </a:lnTo>
                    <a:lnTo>
                      <a:pt x="16358" y="10800"/>
                    </a:lnTo>
                    <a:lnTo>
                      <a:pt x="17668" y="14400"/>
                    </a:lnTo>
                    <a:lnTo>
                      <a:pt x="18316" y="18521"/>
                    </a:lnTo>
                    <a:lnTo>
                      <a:pt x="13089" y="15430"/>
                    </a:lnTo>
                    <a:lnTo>
                      <a:pt x="7847" y="10800"/>
                    </a:lnTo>
                    <a:lnTo>
                      <a:pt x="3932" y="6679"/>
                    </a:lnTo>
                    <a:lnTo>
                      <a:pt x="3268" y="5139"/>
                    </a:lnTo>
                    <a:lnTo>
                      <a:pt x="3268" y="3079"/>
                    </a:lnTo>
                    <a:lnTo>
                      <a:pt x="4579" y="2570"/>
                    </a:lnTo>
                    <a:close/>
                    <a:moveTo>
                      <a:pt x="5242" y="0"/>
                    </a:moveTo>
                    <a:lnTo>
                      <a:pt x="3268" y="509"/>
                    </a:lnTo>
                    <a:lnTo>
                      <a:pt x="1311" y="1030"/>
                    </a:lnTo>
                    <a:lnTo>
                      <a:pt x="647" y="2048"/>
                    </a:lnTo>
                    <a:lnTo>
                      <a:pt x="0" y="3079"/>
                    </a:lnTo>
                    <a:lnTo>
                      <a:pt x="0" y="5661"/>
                    </a:lnTo>
                    <a:lnTo>
                      <a:pt x="1311" y="7709"/>
                    </a:lnTo>
                    <a:lnTo>
                      <a:pt x="3268" y="10800"/>
                    </a:lnTo>
                    <a:lnTo>
                      <a:pt x="13089" y="18521"/>
                    </a:lnTo>
                    <a:lnTo>
                      <a:pt x="19626" y="21600"/>
                    </a:lnTo>
                    <a:lnTo>
                      <a:pt x="20937" y="21600"/>
                    </a:lnTo>
                    <a:lnTo>
                      <a:pt x="20937" y="21091"/>
                    </a:lnTo>
                    <a:lnTo>
                      <a:pt x="21600" y="20570"/>
                    </a:lnTo>
                    <a:lnTo>
                      <a:pt x="20937" y="18000"/>
                    </a:lnTo>
                    <a:lnTo>
                      <a:pt x="20289" y="12861"/>
                    </a:lnTo>
                    <a:lnTo>
                      <a:pt x="18979" y="10291"/>
                    </a:lnTo>
                    <a:lnTo>
                      <a:pt x="17668" y="7200"/>
                    </a:lnTo>
                    <a:lnTo>
                      <a:pt x="15711" y="4630"/>
                    </a:lnTo>
                    <a:lnTo>
                      <a:pt x="13089" y="2048"/>
                    </a:lnTo>
                    <a:lnTo>
                      <a:pt x="11779" y="1030"/>
                    </a:lnTo>
                    <a:lnTo>
                      <a:pt x="9821" y="509"/>
                    </a:lnTo>
                    <a:lnTo>
                      <a:pt x="7847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4" name="Google Shape;1456;p61"/>
              <p:cNvSpPr/>
              <p:nvPr/>
            </p:nvSpPr>
            <p:spPr>
              <a:xfrm>
                <a:off x="925225" y="3302000"/>
                <a:ext cx="119151" cy="222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4319" y="21399"/>
                    </a:lnTo>
                    <a:lnTo>
                      <a:pt x="21600" y="21600"/>
                    </a:lnTo>
                    <a:lnTo>
                      <a:pt x="17281" y="2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5" name="Google Shape;1458;p61"/>
              <p:cNvSpPr/>
              <p:nvPr/>
            </p:nvSpPr>
            <p:spPr>
              <a:xfrm>
                <a:off x="818500" y="3512325"/>
                <a:ext cx="242451" cy="109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615" y="0"/>
                    </a:moveTo>
                    <a:lnTo>
                      <a:pt x="10061" y="202"/>
                    </a:lnTo>
                    <a:lnTo>
                      <a:pt x="9508" y="610"/>
                    </a:lnTo>
                    <a:lnTo>
                      <a:pt x="9047" y="1219"/>
                    </a:lnTo>
                    <a:lnTo>
                      <a:pt x="7477" y="4484"/>
                    </a:lnTo>
                    <a:lnTo>
                      <a:pt x="6740" y="5910"/>
                    </a:lnTo>
                    <a:lnTo>
                      <a:pt x="5909" y="7336"/>
                    </a:lnTo>
                    <a:lnTo>
                      <a:pt x="4893" y="8762"/>
                    </a:lnTo>
                    <a:lnTo>
                      <a:pt x="3784" y="9981"/>
                    </a:lnTo>
                    <a:lnTo>
                      <a:pt x="2492" y="11004"/>
                    </a:lnTo>
                    <a:lnTo>
                      <a:pt x="831" y="12022"/>
                    </a:lnTo>
                    <a:lnTo>
                      <a:pt x="555" y="12223"/>
                    </a:lnTo>
                    <a:lnTo>
                      <a:pt x="370" y="12430"/>
                    </a:lnTo>
                    <a:lnTo>
                      <a:pt x="185" y="13040"/>
                    </a:lnTo>
                    <a:lnTo>
                      <a:pt x="94" y="13649"/>
                    </a:lnTo>
                    <a:lnTo>
                      <a:pt x="0" y="14264"/>
                    </a:lnTo>
                    <a:lnTo>
                      <a:pt x="0" y="14874"/>
                    </a:lnTo>
                    <a:lnTo>
                      <a:pt x="185" y="16506"/>
                    </a:lnTo>
                    <a:lnTo>
                      <a:pt x="370" y="17317"/>
                    </a:lnTo>
                    <a:lnTo>
                      <a:pt x="555" y="17932"/>
                    </a:lnTo>
                    <a:lnTo>
                      <a:pt x="831" y="18542"/>
                    </a:lnTo>
                    <a:lnTo>
                      <a:pt x="1200" y="19151"/>
                    </a:lnTo>
                    <a:lnTo>
                      <a:pt x="1570" y="19766"/>
                    </a:lnTo>
                    <a:lnTo>
                      <a:pt x="2031" y="20174"/>
                    </a:lnTo>
                    <a:lnTo>
                      <a:pt x="2586" y="20376"/>
                    </a:lnTo>
                    <a:lnTo>
                      <a:pt x="3232" y="20582"/>
                    </a:lnTo>
                    <a:lnTo>
                      <a:pt x="11631" y="20582"/>
                    </a:lnTo>
                    <a:lnTo>
                      <a:pt x="14214" y="20784"/>
                    </a:lnTo>
                    <a:lnTo>
                      <a:pt x="16246" y="20985"/>
                    </a:lnTo>
                    <a:lnTo>
                      <a:pt x="18001" y="21192"/>
                    </a:lnTo>
                    <a:lnTo>
                      <a:pt x="20123" y="21600"/>
                    </a:lnTo>
                    <a:lnTo>
                      <a:pt x="20215" y="21600"/>
                    </a:lnTo>
                    <a:lnTo>
                      <a:pt x="20493" y="21393"/>
                    </a:lnTo>
                    <a:lnTo>
                      <a:pt x="20769" y="21192"/>
                    </a:lnTo>
                    <a:lnTo>
                      <a:pt x="21230" y="20582"/>
                    </a:lnTo>
                    <a:lnTo>
                      <a:pt x="21506" y="19559"/>
                    </a:lnTo>
                    <a:lnTo>
                      <a:pt x="21600" y="18950"/>
                    </a:lnTo>
                    <a:lnTo>
                      <a:pt x="21600" y="18340"/>
                    </a:lnTo>
                    <a:lnTo>
                      <a:pt x="21045" y="1627"/>
                    </a:lnTo>
                    <a:lnTo>
                      <a:pt x="20954" y="1018"/>
                    </a:lnTo>
                    <a:lnTo>
                      <a:pt x="20861" y="610"/>
                    </a:lnTo>
                    <a:lnTo>
                      <a:pt x="20676" y="408"/>
                    </a:lnTo>
                    <a:lnTo>
                      <a:pt x="20400" y="202"/>
                    </a:lnTo>
                    <a:lnTo>
                      <a:pt x="11261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6" name="Google Shape;1459;p61"/>
              <p:cNvSpPr/>
              <p:nvPr/>
            </p:nvSpPr>
            <p:spPr>
              <a:xfrm>
                <a:off x="1023512" y="3367275"/>
                <a:ext cx="12701" cy="50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7957" y="2160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7" name="Google Shape;1461;p61"/>
              <p:cNvSpPr/>
              <p:nvPr/>
            </p:nvSpPr>
            <p:spPr>
              <a:xfrm>
                <a:off x="932475" y="3366225"/>
                <a:ext cx="99451" cy="51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124" y="20745"/>
                    </a:lnTo>
                    <a:lnTo>
                      <a:pt x="21600" y="21600"/>
                    </a:lnTo>
                    <a:lnTo>
                      <a:pt x="20476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F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8" name="Google Shape;1463;p61"/>
              <p:cNvSpPr/>
              <p:nvPr/>
            </p:nvSpPr>
            <p:spPr>
              <a:xfrm>
                <a:off x="527375" y="1409075"/>
                <a:ext cx="522176" cy="1958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3342" y="4114"/>
                    </a:lnTo>
                    <a:lnTo>
                      <a:pt x="6171" y="7611"/>
                    </a:lnTo>
                    <a:lnTo>
                      <a:pt x="7457" y="9234"/>
                    </a:lnTo>
                    <a:lnTo>
                      <a:pt x="8485" y="10594"/>
                    </a:lnTo>
                    <a:lnTo>
                      <a:pt x="9472" y="12011"/>
                    </a:lnTo>
                    <a:lnTo>
                      <a:pt x="10543" y="13691"/>
                    </a:lnTo>
                    <a:lnTo>
                      <a:pt x="11657" y="15509"/>
                    </a:lnTo>
                    <a:lnTo>
                      <a:pt x="12772" y="17314"/>
                    </a:lnTo>
                    <a:lnTo>
                      <a:pt x="14529" y="20320"/>
                    </a:lnTo>
                    <a:lnTo>
                      <a:pt x="15257" y="21577"/>
                    </a:lnTo>
                    <a:lnTo>
                      <a:pt x="21600" y="21600"/>
                    </a:lnTo>
                    <a:lnTo>
                      <a:pt x="21558" y="21269"/>
                    </a:lnTo>
                    <a:lnTo>
                      <a:pt x="21472" y="20343"/>
                    </a:lnTo>
                    <a:lnTo>
                      <a:pt x="21257" y="18971"/>
                    </a:lnTo>
                    <a:lnTo>
                      <a:pt x="21086" y="18160"/>
                    </a:lnTo>
                    <a:lnTo>
                      <a:pt x="20914" y="17291"/>
                    </a:lnTo>
                    <a:lnTo>
                      <a:pt x="20657" y="16377"/>
                    </a:lnTo>
                    <a:lnTo>
                      <a:pt x="20400" y="15440"/>
                    </a:lnTo>
                    <a:lnTo>
                      <a:pt x="20057" y="14503"/>
                    </a:lnTo>
                    <a:lnTo>
                      <a:pt x="19671" y="13566"/>
                    </a:lnTo>
                    <a:lnTo>
                      <a:pt x="19200" y="12651"/>
                    </a:lnTo>
                    <a:lnTo>
                      <a:pt x="18686" y="11783"/>
                    </a:lnTo>
                    <a:lnTo>
                      <a:pt x="18386" y="11371"/>
                    </a:lnTo>
                    <a:lnTo>
                      <a:pt x="18086" y="10983"/>
                    </a:lnTo>
                    <a:lnTo>
                      <a:pt x="17786" y="10606"/>
                    </a:lnTo>
                    <a:lnTo>
                      <a:pt x="17443" y="10252"/>
                    </a:lnTo>
                    <a:lnTo>
                      <a:pt x="17185" y="9383"/>
                    </a:lnTo>
                    <a:lnTo>
                      <a:pt x="16929" y="8537"/>
                    </a:lnTo>
                    <a:lnTo>
                      <a:pt x="16543" y="6926"/>
                    </a:lnTo>
                    <a:lnTo>
                      <a:pt x="16286" y="5440"/>
                    </a:lnTo>
                    <a:lnTo>
                      <a:pt x="15986" y="4069"/>
                    </a:lnTo>
                    <a:lnTo>
                      <a:pt x="15857" y="3440"/>
                    </a:lnTo>
                    <a:lnTo>
                      <a:pt x="15686" y="2846"/>
                    </a:lnTo>
                    <a:lnTo>
                      <a:pt x="15514" y="2286"/>
                    </a:lnTo>
                    <a:lnTo>
                      <a:pt x="15300" y="1760"/>
                    </a:lnTo>
                    <a:lnTo>
                      <a:pt x="15000" y="1280"/>
                    </a:lnTo>
                    <a:lnTo>
                      <a:pt x="14700" y="834"/>
                    </a:lnTo>
                    <a:lnTo>
                      <a:pt x="14315" y="423"/>
                    </a:lnTo>
                    <a:lnTo>
                      <a:pt x="14099" y="229"/>
                    </a:lnTo>
                    <a:lnTo>
                      <a:pt x="13885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89" name="Google Shape;1465;p61"/>
              <p:cNvSpPr/>
              <p:nvPr/>
            </p:nvSpPr>
            <p:spPr>
              <a:xfrm>
                <a:off x="865125" y="3331000"/>
                <a:ext cx="213426" cy="69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840" y="20636"/>
                    </a:lnTo>
                    <a:lnTo>
                      <a:pt x="20239" y="21600"/>
                    </a:lnTo>
                    <a:lnTo>
                      <a:pt x="21600" y="2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0" name="Google Shape;1466;p61"/>
              <p:cNvSpPr/>
              <p:nvPr/>
            </p:nvSpPr>
            <p:spPr>
              <a:xfrm>
                <a:off x="913825" y="3482275"/>
                <a:ext cx="51801" cy="3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754" y="2403"/>
                    </a:moveTo>
                    <a:lnTo>
                      <a:pt x="6484" y="3605"/>
                    </a:lnTo>
                    <a:lnTo>
                      <a:pt x="10373" y="7803"/>
                    </a:lnTo>
                    <a:lnTo>
                      <a:pt x="14261" y="12595"/>
                    </a:lnTo>
                    <a:lnTo>
                      <a:pt x="18149" y="17995"/>
                    </a:lnTo>
                    <a:lnTo>
                      <a:pt x="12093" y="16200"/>
                    </a:lnTo>
                    <a:lnTo>
                      <a:pt x="7339" y="13797"/>
                    </a:lnTo>
                    <a:lnTo>
                      <a:pt x="3888" y="10800"/>
                    </a:lnTo>
                    <a:lnTo>
                      <a:pt x="3023" y="9598"/>
                    </a:lnTo>
                    <a:lnTo>
                      <a:pt x="2158" y="7803"/>
                    </a:lnTo>
                    <a:lnTo>
                      <a:pt x="1731" y="5400"/>
                    </a:lnTo>
                    <a:lnTo>
                      <a:pt x="2158" y="3605"/>
                    </a:lnTo>
                    <a:lnTo>
                      <a:pt x="2596" y="2403"/>
                    </a:lnTo>
                    <a:close/>
                    <a:moveTo>
                      <a:pt x="3023" y="0"/>
                    </a:moveTo>
                    <a:lnTo>
                      <a:pt x="1731" y="594"/>
                    </a:lnTo>
                    <a:lnTo>
                      <a:pt x="427" y="2403"/>
                    </a:lnTo>
                    <a:lnTo>
                      <a:pt x="0" y="3605"/>
                    </a:lnTo>
                    <a:lnTo>
                      <a:pt x="0" y="7195"/>
                    </a:lnTo>
                    <a:lnTo>
                      <a:pt x="427" y="9005"/>
                    </a:lnTo>
                    <a:lnTo>
                      <a:pt x="1731" y="11394"/>
                    </a:lnTo>
                    <a:lnTo>
                      <a:pt x="3888" y="13797"/>
                    </a:lnTo>
                    <a:lnTo>
                      <a:pt x="6484" y="15592"/>
                    </a:lnTo>
                    <a:lnTo>
                      <a:pt x="9069" y="17402"/>
                    </a:lnTo>
                    <a:lnTo>
                      <a:pt x="15116" y="19805"/>
                    </a:lnTo>
                    <a:lnTo>
                      <a:pt x="20443" y="21499"/>
                    </a:lnTo>
                    <a:lnTo>
                      <a:pt x="21173" y="20992"/>
                    </a:lnTo>
                    <a:lnTo>
                      <a:pt x="21600" y="19805"/>
                    </a:lnTo>
                    <a:lnTo>
                      <a:pt x="21173" y="19197"/>
                    </a:lnTo>
                    <a:lnTo>
                      <a:pt x="18577" y="14998"/>
                    </a:lnTo>
                    <a:lnTo>
                      <a:pt x="13823" y="8397"/>
                    </a:lnTo>
                    <a:lnTo>
                      <a:pt x="10800" y="4792"/>
                    </a:lnTo>
                    <a:lnTo>
                      <a:pt x="7777" y="1795"/>
                    </a:lnTo>
                    <a:lnTo>
                      <a:pt x="5181" y="0"/>
                    </a:lnTo>
                    <a:close/>
                    <a:moveTo>
                      <a:pt x="20443" y="21499"/>
                    </a:moveTo>
                    <a:lnTo>
                      <a:pt x="20307" y="21600"/>
                    </a:lnTo>
                    <a:lnTo>
                      <a:pt x="20735" y="21600"/>
                    </a:lnTo>
                    <a:lnTo>
                      <a:pt x="20443" y="21499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1" name="Google Shape;1467;p61"/>
              <p:cNvSpPr/>
              <p:nvPr/>
            </p:nvSpPr>
            <p:spPr>
              <a:xfrm>
                <a:off x="943875" y="3469850"/>
                <a:ext cx="24851" cy="49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909" y="1792"/>
                    </a:moveTo>
                    <a:lnTo>
                      <a:pt x="13495" y="2693"/>
                    </a:lnTo>
                    <a:lnTo>
                      <a:pt x="16211" y="4496"/>
                    </a:lnTo>
                    <a:lnTo>
                      <a:pt x="18014" y="7645"/>
                    </a:lnTo>
                    <a:lnTo>
                      <a:pt x="18014" y="14845"/>
                    </a:lnTo>
                    <a:lnTo>
                      <a:pt x="16211" y="17995"/>
                    </a:lnTo>
                    <a:lnTo>
                      <a:pt x="10800" y="13944"/>
                    </a:lnTo>
                    <a:lnTo>
                      <a:pt x="7193" y="9448"/>
                    </a:lnTo>
                    <a:lnTo>
                      <a:pt x="4498" y="4941"/>
                    </a:lnTo>
                    <a:lnTo>
                      <a:pt x="4498" y="3149"/>
                    </a:lnTo>
                    <a:lnTo>
                      <a:pt x="5389" y="2248"/>
                    </a:lnTo>
                    <a:lnTo>
                      <a:pt x="5389" y="1792"/>
                    </a:lnTo>
                    <a:close/>
                    <a:moveTo>
                      <a:pt x="4498" y="0"/>
                    </a:moveTo>
                    <a:lnTo>
                      <a:pt x="2695" y="445"/>
                    </a:lnTo>
                    <a:lnTo>
                      <a:pt x="891" y="1347"/>
                    </a:lnTo>
                    <a:lnTo>
                      <a:pt x="0" y="3149"/>
                    </a:lnTo>
                    <a:lnTo>
                      <a:pt x="0" y="5397"/>
                    </a:lnTo>
                    <a:lnTo>
                      <a:pt x="1804" y="8547"/>
                    </a:lnTo>
                    <a:lnTo>
                      <a:pt x="3607" y="11251"/>
                    </a:lnTo>
                    <a:lnTo>
                      <a:pt x="8996" y="17093"/>
                    </a:lnTo>
                    <a:lnTo>
                      <a:pt x="11713" y="19352"/>
                    </a:lnTo>
                    <a:lnTo>
                      <a:pt x="16211" y="21600"/>
                    </a:lnTo>
                    <a:lnTo>
                      <a:pt x="17102" y="21600"/>
                    </a:lnTo>
                    <a:lnTo>
                      <a:pt x="18905" y="20699"/>
                    </a:lnTo>
                    <a:lnTo>
                      <a:pt x="19818" y="18451"/>
                    </a:lnTo>
                    <a:lnTo>
                      <a:pt x="21600" y="13944"/>
                    </a:lnTo>
                    <a:lnTo>
                      <a:pt x="21600" y="8547"/>
                    </a:lnTo>
                    <a:lnTo>
                      <a:pt x="20709" y="5843"/>
                    </a:lnTo>
                    <a:lnTo>
                      <a:pt x="18905" y="3595"/>
                    </a:lnTo>
                    <a:lnTo>
                      <a:pt x="18014" y="2248"/>
                    </a:lnTo>
                    <a:lnTo>
                      <a:pt x="15298" y="1347"/>
                    </a:lnTo>
                    <a:lnTo>
                      <a:pt x="12604" y="445"/>
                    </a:lnTo>
                    <a:lnTo>
                      <a:pt x="9909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2" name="Google Shape;1471;p61"/>
              <p:cNvSpPr/>
              <p:nvPr/>
            </p:nvSpPr>
            <p:spPr>
              <a:xfrm>
                <a:off x="117075" y="1451575"/>
                <a:ext cx="129526" cy="113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330" y="0"/>
                    </a:moveTo>
                    <a:lnTo>
                      <a:pt x="0" y="15316"/>
                    </a:lnTo>
                    <a:lnTo>
                      <a:pt x="18315" y="21600"/>
                    </a:lnTo>
                    <a:lnTo>
                      <a:pt x="19178" y="19245"/>
                    </a:lnTo>
                    <a:lnTo>
                      <a:pt x="20216" y="16690"/>
                    </a:lnTo>
                    <a:lnTo>
                      <a:pt x="20908" y="13549"/>
                    </a:lnTo>
                    <a:lnTo>
                      <a:pt x="21254" y="11781"/>
                    </a:lnTo>
                    <a:lnTo>
                      <a:pt x="21425" y="10212"/>
                    </a:lnTo>
                    <a:lnTo>
                      <a:pt x="21600" y="8445"/>
                    </a:lnTo>
                    <a:lnTo>
                      <a:pt x="21425" y="6871"/>
                    </a:lnTo>
                    <a:lnTo>
                      <a:pt x="21254" y="5303"/>
                    </a:lnTo>
                    <a:lnTo>
                      <a:pt x="20733" y="3924"/>
                    </a:lnTo>
                    <a:lnTo>
                      <a:pt x="19870" y="2550"/>
                    </a:lnTo>
                    <a:lnTo>
                      <a:pt x="18836" y="1569"/>
                    </a:lnTo>
                    <a:lnTo>
                      <a:pt x="9330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3" name="Google Shape;1473;p61"/>
              <p:cNvSpPr/>
              <p:nvPr/>
            </p:nvSpPr>
            <p:spPr>
              <a:xfrm>
                <a:off x="106725" y="1532375"/>
                <a:ext cx="120176" cy="103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860" y="0"/>
                    </a:moveTo>
                    <a:lnTo>
                      <a:pt x="0" y="12531"/>
                    </a:lnTo>
                    <a:lnTo>
                      <a:pt x="0" y="13823"/>
                    </a:lnTo>
                    <a:lnTo>
                      <a:pt x="184" y="15121"/>
                    </a:lnTo>
                    <a:lnTo>
                      <a:pt x="373" y="16419"/>
                    </a:lnTo>
                    <a:lnTo>
                      <a:pt x="930" y="17498"/>
                    </a:lnTo>
                    <a:lnTo>
                      <a:pt x="1676" y="18577"/>
                    </a:lnTo>
                    <a:lnTo>
                      <a:pt x="2606" y="19442"/>
                    </a:lnTo>
                    <a:lnTo>
                      <a:pt x="3536" y="20088"/>
                    </a:lnTo>
                    <a:lnTo>
                      <a:pt x="4655" y="20307"/>
                    </a:lnTo>
                    <a:lnTo>
                      <a:pt x="4839" y="20521"/>
                    </a:lnTo>
                    <a:lnTo>
                      <a:pt x="12290" y="21600"/>
                    </a:lnTo>
                    <a:lnTo>
                      <a:pt x="13220" y="21600"/>
                    </a:lnTo>
                    <a:lnTo>
                      <a:pt x="14339" y="21386"/>
                    </a:lnTo>
                    <a:lnTo>
                      <a:pt x="16199" y="20521"/>
                    </a:lnTo>
                    <a:lnTo>
                      <a:pt x="17134" y="19656"/>
                    </a:lnTo>
                    <a:lnTo>
                      <a:pt x="17875" y="18796"/>
                    </a:lnTo>
                    <a:lnTo>
                      <a:pt x="18437" y="17712"/>
                    </a:lnTo>
                    <a:lnTo>
                      <a:pt x="18810" y="16633"/>
                    </a:lnTo>
                    <a:lnTo>
                      <a:pt x="21600" y="6912"/>
                    </a:lnTo>
                    <a:lnTo>
                      <a:pt x="1860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4" name="Google Shape;1474;p61"/>
              <p:cNvSpPr/>
              <p:nvPr/>
            </p:nvSpPr>
            <p:spPr>
              <a:xfrm>
                <a:off x="122250" y="619599"/>
                <a:ext cx="409251" cy="88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3125" y="0"/>
                    </a:moveTo>
                    <a:lnTo>
                      <a:pt x="11812" y="2590"/>
                    </a:lnTo>
                    <a:lnTo>
                      <a:pt x="10499" y="5205"/>
                    </a:lnTo>
                    <a:lnTo>
                      <a:pt x="9188" y="7821"/>
                    </a:lnTo>
                    <a:lnTo>
                      <a:pt x="7821" y="10461"/>
                    </a:lnTo>
                    <a:lnTo>
                      <a:pt x="7492" y="11064"/>
                    </a:lnTo>
                    <a:lnTo>
                      <a:pt x="7163" y="11617"/>
                    </a:lnTo>
                    <a:lnTo>
                      <a:pt x="6289" y="12824"/>
                    </a:lnTo>
                    <a:lnTo>
                      <a:pt x="4320" y="15314"/>
                    </a:lnTo>
                    <a:lnTo>
                      <a:pt x="2243" y="17778"/>
                    </a:lnTo>
                    <a:lnTo>
                      <a:pt x="1149" y="19010"/>
                    </a:lnTo>
                    <a:lnTo>
                      <a:pt x="0" y="20242"/>
                    </a:lnTo>
                    <a:lnTo>
                      <a:pt x="7328" y="21600"/>
                    </a:lnTo>
                    <a:lnTo>
                      <a:pt x="11483" y="16546"/>
                    </a:lnTo>
                    <a:lnTo>
                      <a:pt x="13508" y="14006"/>
                    </a:lnTo>
                    <a:lnTo>
                      <a:pt x="14000" y="13352"/>
                    </a:lnTo>
                    <a:lnTo>
                      <a:pt x="14492" y="12699"/>
                    </a:lnTo>
                    <a:lnTo>
                      <a:pt x="14765" y="12346"/>
                    </a:lnTo>
                    <a:lnTo>
                      <a:pt x="14984" y="11970"/>
                    </a:lnTo>
                    <a:lnTo>
                      <a:pt x="15367" y="11291"/>
                    </a:lnTo>
                    <a:lnTo>
                      <a:pt x="16843" y="8726"/>
                    </a:lnTo>
                    <a:lnTo>
                      <a:pt x="18374" y="6136"/>
                    </a:lnTo>
                    <a:lnTo>
                      <a:pt x="19960" y="3571"/>
                    </a:lnTo>
                    <a:lnTo>
                      <a:pt x="21600" y="1006"/>
                    </a:lnTo>
                    <a:lnTo>
                      <a:pt x="13125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5" name="Google Shape;1476;p61"/>
              <p:cNvSpPr/>
              <p:nvPr/>
            </p:nvSpPr>
            <p:spPr>
              <a:xfrm>
                <a:off x="250725" y="687975"/>
                <a:ext cx="104651" cy="440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4541" y="7167"/>
                    </a:lnTo>
                    <a:lnTo>
                      <a:pt x="9412" y="12453"/>
                    </a:lnTo>
                    <a:lnTo>
                      <a:pt x="4066" y="17788"/>
                    </a:lnTo>
                    <a:lnTo>
                      <a:pt x="2781" y="19009"/>
                    </a:lnTo>
                    <a:lnTo>
                      <a:pt x="1496" y="20126"/>
                    </a:lnTo>
                    <a:lnTo>
                      <a:pt x="0" y="21346"/>
                    </a:lnTo>
                    <a:lnTo>
                      <a:pt x="16043" y="21600"/>
                    </a:lnTo>
                    <a:lnTo>
                      <a:pt x="16043" y="16823"/>
                    </a:lnTo>
                    <a:lnTo>
                      <a:pt x="16254" y="14383"/>
                    </a:lnTo>
                    <a:lnTo>
                      <a:pt x="16682" y="11995"/>
                    </a:lnTo>
                    <a:lnTo>
                      <a:pt x="17322" y="9606"/>
                    </a:lnTo>
                    <a:lnTo>
                      <a:pt x="18179" y="7167"/>
                    </a:lnTo>
                    <a:lnTo>
                      <a:pt x="19035" y="4778"/>
                    </a:lnTo>
                    <a:lnTo>
                      <a:pt x="20315" y="2389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D3E3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6" name="Google Shape;1478;p61"/>
              <p:cNvSpPr/>
              <p:nvPr/>
            </p:nvSpPr>
            <p:spPr>
              <a:xfrm>
                <a:off x="0" y="1113800"/>
                <a:ext cx="642376" cy="501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76" y="0"/>
                    </a:moveTo>
                    <a:lnTo>
                      <a:pt x="767" y="45"/>
                    </a:lnTo>
                    <a:lnTo>
                      <a:pt x="593" y="134"/>
                    </a:lnTo>
                    <a:lnTo>
                      <a:pt x="418" y="223"/>
                    </a:lnTo>
                    <a:lnTo>
                      <a:pt x="279" y="402"/>
                    </a:lnTo>
                    <a:lnTo>
                      <a:pt x="174" y="580"/>
                    </a:lnTo>
                    <a:lnTo>
                      <a:pt x="70" y="803"/>
                    </a:lnTo>
                    <a:lnTo>
                      <a:pt x="0" y="1026"/>
                    </a:lnTo>
                    <a:lnTo>
                      <a:pt x="0" y="18431"/>
                    </a:lnTo>
                    <a:lnTo>
                      <a:pt x="35" y="18699"/>
                    </a:lnTo>
                    <a:lnTo>
                      <a:pt x="70" y="18966"/>
                    </a:lnTo>
                    <a:lnTo>
                      <a:pt x="174" y="19190"/>
                    </a:lnTo>
                    <a:lnTo>
                      <a:pt x="314" y="19413"/>
                    </a:lnTo>
                    <a:lnTo>
                      <a:pt x="453" y="19592"/>
                    </a:lnTo>
                    <a:lnTo>
                      <a:pt x="662" y="19725"/>
                    </a:lnTo>
                    <a:lnTo>
                      <a:pt x="836" y="19815"/>
                    </a:lnTo>
                    <a:lnTo>
                      <a:pt x="1045" y="19859"/>
                    </a:lnTo>
                    <a:lnTo>
                      <a:pt x="20555" y="21600"/>
                    </a:lnTo>
                    <a:lnTo>
                      <a:pt x="20833" y="21600"/>
                    </a:lnTo>
                    <a:lnTo>
                      <a:pt x="21007" y="21511"/>
                    </a:lnTo>
                    <a:lnTo>
                      <a:pt x="21182" y="21376"/>
                    </a:lnTo>
                    <a:lnTo>
                      <a:pt x="21321" y="21242"/>
                    </a:lnTo>
                    <a:lnTo>
                      <a:pt x="21460" y="21064"/>
                    </a:lnTo>
                    <a:lnTo>
                      <a:pt x="21530" y="20841"/>
                    </a:lnTo>
                    <a:lnTo>
                      <a:pt x="21600" y="20573"/>
                    </a:lnTo>
                    <a:lnTo>
                      <a:pt x="21600" y="3213"/>
                    </a:lnTo>
                    <a:lnTo>
                      <a:pt x="21565" y="2945"/>
                    </a:lnTo>
                    <a:lnTo>
                      <a:pt x="21530" y="2678"/>
                    </a:lnTo>
                    <a:lnTo>
                      <a:pt x="21426" y="2410"/>
                    </a:lnTo>
                    <a:lnTo>
                      <a:pt x="21286" y="2231"/>
                    </a:lnTo>
                    <a:lnTo>
                      <a:pt x="21147" y="2054"/>
                    </a:lnTo>
                    <a:lnTo>
                      <a:pt x="20973" y="1919"/>
                    </a:lnTo>
                    <a:lnTo>
                      <a:pt x="20764" y="1785"/>
                    </a:lnTo>
                    <a:lnTo>
                      <a:pt x="20555" y="1740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7" name="Google Shape;1480;p61"/>
              <p:cNvSpPr/>
              <p:nvPr/>
            </p:nvSpPr>
            <p:spPr>
              <a:xfrm>
                <a:off x="10375" y="1108625"/>
                <a:ext cx="642351" cy="50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66" y="0"/>
                    </a:moveTo>
                    <a:lnTo>
                      <a:pt x="557" y="89"/>
                    </a:lnTo>
                    <a:lnTo>
                      <a:pt x="278" y="356"/>
                    </a:lnTo>
                    <a:lnTo>
                      <a:pt x="139" y="535"/>
                    </a:lnTo>
                    <a:lnTo>
                      <a:pt x="69" y="758"/>
                    </a:lnTo>
                    <a:lnTo>
                      <a:pt x="0" y="1026"/>
                    </a:lnTo>
                    <a:lnTo>
                      <a:pt x="0" y="18655"/>
                    </a:lnTo>
                    <a:lnTo>
                      <a:pt x="69" y="18923"/>
                    </a:lnTo>
                    <a:lnTo>
                      <a:pt x="174" y="19190"/>
                    </a:lnTo>
                    <a:lnTo>
                      <a:pt x="314" y="19369"/>
                    </a:lnTo>
                    <a:lnTo>
                      <a:pt x="452" y="19547"/>
                    </a:lnTo>
                    <a:lnTo>
                      <a:pt x="627" y="19681"/>
                    </a:lnTo>
                    <a:lnTo>
                      <a:pt x="836" y="19816"/>
                    </a:lnTo>
                    <a:lnTo>
                      <a:pt x="1045" y="19860"/>
                    </a:lnTo>
                    <a:lnTo>
                      <a:pt x="20521" y="21600"/>
                    </a:lnTo>
                    <a:lnTo>
                      <a:pt x="20625" y="21600"/>
                    </a:lnTo>
                    <a:lnTo>
                      <a:pt x="20834" y="21556"/>
                    </a:lnTo>
                    <a:lnTo>
                      <a:pt x="21182" y="21377"/>
                    </a:lnTo>
                    <a:lnTo>
                      <a:pt x="21322" y="21198"/>
                    </a:lnTo>
                    <a:lnTo>
                      <a:pt x="21426" y="21021"/>
                    </a:lnTo>
                    <a:lnTo>
                      <a:pt x="21530" y="20797"/>
                    </a:lnTo>
                    <a:lnTo>
                      <a:pt x="21566" y="20574"/>
                    </a:lnTo>
                    <a:lnTo>
                      <a:pt x="21600" y="20306"/>
                    </a:lnTo>
                    <a:lnTo>
                      <a:pt x="21600" y="3168"/>
                    </a:lnTo>
                    <a:lnTo>
                      <a:pt x="21566" y="2901"/>
                    </a:lnTo>
                    <a:lnTo>
                      <a:pt x="21496" y="2633"/>
                    </a:lnTo>
                    <a:lnTo>
                      <a:pt x="21426" y="2410"/>
                    </a:lnTo>
                    <a:lnTo>
                      <a:pt x="21286" y="2187"/>
                    </a:lnTo>
                    <a:lnTo>
                      <a:pt x="21112" y="2008"/>
                    </a:lnTo>
                    <a:lnTo>
                      <a:pt x="20938" y="1875"/>
                    </a:lnTo>
                    <a:lnTo>
                      <a:pt x="20729" y="1785"/>
                    </a:lnTo>
                    <a:lnTo>
                      <a:pt x="20521" y="1740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98" name="Google Shape;1482;p61"/>
              <p:cNvSpPr/>
              <p:nvPr/>
            </p:nvSpPr>
            <p:spPr>
              <a:xfrm>
                <a:off x="326375" y="530500"/>
                <a:ext cx="632001" cy="1527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897" y="0"/>
                    </a:moveTo>
                    <a:lnTo>
                      <a:pt x="6728" y="14"/>
                    </a:lnTo>
                    <a:lnTo>
                      <a:pt x="5595" y="58"/>
                    </a:lnTo>
                    <a:lnTo>
                      <a:pt x="4426" y="146"/>
                    </a:lnTo>
                    <a:lnTo>
                      <a:pt x="3328" y="264"/>
                    </a:lnTo>
                    <a:lnTo>
                      <a:pt x="2938" y="322"/>
                    </a:lnTo>
                    <a:lnTo>
                      <a:pt x="2620" y="396"/>
                    </a:lnTo>
                    <a:lnTo>
                      <a:pt x="2337" y="483"/>
                    </a:lnTo>
                    <a:lnTo>
                      <a:pt x="2053" y="586"/>
                    </a:lnTo>
                    <a:lnTo>
                      <a:pt x="1805" y="703"/>
                    </a:lnTo>
                    <a:lnTo>
                      <a:pt x="1629" y="835"/>
                    </a:lnTo>
                    <a:lnTo>
                      <a:pt x="1487" y="982"/>
                    </a:lnTo>
                    <a:lnTo>
                      <a:pt x="1381" y="1143"/>
                    </a:lnTo>
                    <a:lnTo>
                      <a:pt x="1027" y="2110"/>
                    </a:lnTo>
                    <a:lnTo>
                      <a:pt x="743" y="3077"/>
                    </a:lnTo>
                    <a:lnTo>
                      <a:pt x="460" y="4044"/>
                    </a:lnTo>
                    <a:lnTo>
                      <a:pt x="283" y="5026"/>
                    </a:lnTo>
                    <a:lnTo>
                      <a:pt x="141" y="5993"/>
                    </a:lnTo>
                    <a:lnTo>
                      <a:pt x="71" y="6975"/>
                    </a:lnTo>
                    <a:lnTo>
                      <a:pt x="71" y="7957"/>
                    </a:lnTo>
                    <a:lnTo>
                      <a:pt x="106" y="8924"/>
                    </a:lnTo>
                    <a:lnTo>
                      <a:pt x="177" y="10888"/>
                    </a:lnTo>
                    <a:lnTo>
                      <a:pt x="212" y="12969"/>
                    </a:lnTo>
                    <a:lnTo>
                      <a:pt x="212" y="15079"/>
                    </a:lnTo>
                    <a:lnTo>
                      <a:pt x="177" y="17057"/>
                    </a:lnTo>
                    <a:lnTo>
                      <a:pt x="71" y="20222"/>
                    </a:lnTo>
                    <a:lnTo>
                      <a:pt x="0" y="21497"/>
                    </a:lnTo>
                    <a:lnTo>
                      <a:pt x="2053" y="21541"/>
                    </a:lnTo>
                    <a:lnTo>
                      <a:pt x="4320" y="21571"/>
                    </a:lnTo>
                    <a:lnTo>
                      <a:pt x="7223" y="21585"/>
                    </a:lnTo>
                    <a:lnTo>
                      <a:pt x="10587" y="21600"/>
                    </a:lnTo>
                    <a:lnTo>
                      <a:pt x="12394" y="21585"/>
                    </a:lnTo>
                    <a:lnTo>
                      <a:pt x="14235" y="21571"/>
                    </a:lnTo>
                    <a:lnTo>
                      <a:pt x="16076" y="21541"/>
                    </a:lnTo>
                    <a:lnTo>
                      <a:pt x="17952" y="21497"/>
                    </a:lnTo>
                    <a:lnTo>
                      <a:pt x="19794" y="21439"/>
                    </a:lnTo>
                    <a:lnTo>
                      <a:pt x="21600" y="21366"/>
                    </a:lnTo>
                    <a:lnTo>
                      <a:pt x="21529" y="20633"/>
                    </a:lnTo>
                    <a:lnTo>
                      <a:pt x="21423" y="19842"/>
                    </a:lnTo>
                    <a:lnTo>
                      <a:pt x="21281" y="19021"/>
                    </a:lnTo>
                    <a:lnTo>
                      <a:pt x="21104" y="18156"/>
                    </a:lnTo>
                    <a:lnTo>
                      <a:pt x="20679" y="16398"/>
                    </a:lnTo>
                    <a:lnTo>
                      <a:pt x="20254" y="14654"/>
                    </a:lnTo>
                    <a:lnTo>
                      <a:pt x="19865" y="13013"/>
                    </a:lnTo>
                    <a:lnTo>
                      <a:pt x="19546" y="11547"/>
                    </a:lnTo>
                    <a:lnTo>
                      <a:pt x="19405" y="10902"/>
                    </a:lnTo>
                    <a:lnTo>
                      <a:pt x="19369" y="10345"/>
                    </a:lnTo>
                    <a:lnTo>
                      <a:pt x="19334" y="9877"/>
                    </a:lnTo>
                    <a:lnTo>
                      <a:pt x="19369" y="9510"/>
                    </a:lnTo>
                    <a:lnTo>
                      <a:pt x="19830" y="7591"/>
                    </a:lnTo>
                    <a:lnTo>
                      <a:pt x="20431" y="5319"/>
                    </a:lnTo>
                    <a:lnTo>
                      <a:pt x="21069" y="3121"/>
                    </a:lnTo>
                    <a:lnTo>
                      <a:pt x="21600" y="1421"/>
                    </a:lnTo>
                    <a:lnTo>
                      <a:pt x="21600" y="1231"/>
                    </a:lnTo>
                    <a:lnTo>
                      <a:pt x="21565" y="1040"/>
                    </a:lnTo>
                    <a:lnTo>
                      <a:pt x="21423" y="865"/>
                    </a:lnTo>
                    <a:lnTo>
                      <a:pt x="21210" y="703"/>
                    </a:lnTo>
                    <a:lnTo>
                      <a:pt x="20963" y="557"/>
                    </a:lnTo>
                    <a:lnTo>
                      <a:pt x="20609" y="440"/>
                    </a:lnTo>
                    <a:lnTo>
                      <a:pt x="20254" y="337"/>
                    </a:lnTo>
                    <a:lnTo>
                      <a:pt x="19830" y="264"/>
                    </a:lnTo>
                    <a:lnTo>
                      <a:pt x="19015" y="176"/>
                    </a:lnTo>
                    <a:lnTo>
                      <a:pt x="18165" y="117"/>
                    </a:lnTo>
                    <a:lnTo>
                      <a:pt x="17315" y="73"/>
                    </a:lnTo>
                    <a:lnTo>
                      <a:pt x="16501" y="58"/>
                    </a:lnTo>
                    <a:lnTo>
                      <a:pt x="16147" y="249"/>
                    </a:lnTo>
                    <a:lnTo>
                      <a:pt x="15686" y="454"/>
                    </a:lnTo>
                    <a:lnTo>
                      <a:pt x="14624" y="908"/>
                    </a:lnTo>
                    <a:lnTo>
                      <a:pt x="13385" y="1421"/>
                    </a:lnTo>
                    <a:lnTo>
                      <a:pt x="12747" y="1700"/>
                    </a:lnTo>
                    <a:lnTo>
                      <a:pt x="12075" y="1993"/>
                    </a:lnTo>
                    <a:lnTo>
                      <a:pt x="11402" y="2300"/>
                    </a:lnTo>
                    <a:lnTo>
                      <a:pt x="10764" y="2637"/>
                    </a:lnTo>
                    <a:lnTo>
                      <a:pt x="10127" y="2989"/>
                    </a:lnTo>
                    <a:lnTo>
                      <a:pt x="9560" y="3356"/>
                    </a:lnTo>
                    <a:lnTo>
                      <a:pt x="9065" y="3737"/>
                    </a:lnTo>
                    <a:lnTo>
                      <a:pt x="8817" y="3942"/>
                    </a:lnTo>
                    <a:lnTo>
                      <a:pt x="8604" y="4147"/>
                    </a:lnTo>
                    <a:lnTo>
                      <a:pt x="8427" y="4352"/>
                    </a:lnTo>
                    <a:lnTo>
                      <a:pt x="8074" y="4792"/>
                    </a:lnTo>
                    <a:lnTo>
                      <a:pt x="7967" y="5026"/>
                    </a:lnTo>
                    <a:lnTo>
                      <a:pt x="7684" y="4586"/>
                    </a:lnTo>
                    <a:lnTo>
                      <a:pt x="7507" y="4132"/>
                    </a:lnTo>
                    <a:lnTo>
                      <a:pt x="7365" y="3693"/>
                    </a:lnTo>
                    <a:lnTo>
                      <a:pt x="7223" y="2814"/>
                    </a:lnTo>
                    <a:lnTo>
                      <a:pt x="7223" y="2403"/>
                    </a:lnTo>
                    <a:lnTo>
                      <a:pt x="7259" y="2007"/>
                    </a:lnTo>
                    <a:lnTo>
                      <a:pt x="7329" y="1627"/>
                    </a:lnTo>
                    <a:lnTo>
                      <a:pt x="7400" y="1290"/>
                    </a:lnTo>
                    <a:lnTo>
                      <a:pt x="7507" y="967"/>
                    </a:lnTo>
                    <a:lnTo>
                      <a:pt x="7684" y="454"/>
                    </a:lnTo>
                    <a:lnTo>
                      <a:pt x="7826" y="117"/>
                    </a:lnTo>
                    <a:lnTo>
                      <a:pt x="7897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grpSp>
            <p:nvGrpSpPr>
              <p:cNvPr id="902" name="Google Shape;1484;p61"/>
              <p:cNvGrpSpPr/>
              <p:nvPr/>
            </p:nvGrpSpPr>
            <p:grpSpPr>
              <a:xfrm>
                <a:off x="797775" y="530349"/>
                <a:ext cx="58026" cy="19826"/>
                <a:chOff x="0" y="0"/>
                <a:chExt cx="58025" cy="19825"/>
              </a:xfrm>
            </p:grpSpPr>
            <p:sp>
              <p:nvSpPr>
                <p:cNvPr id="899" name="Line"/>
                <p:cNvSpPr/>
                <p:nvPr/>
              </p:nvSpPr>
              <p:spPr>
                <a:xfrm flipH="1">
                  <a:off x="-1" y="4274"/>
                  <a:ext cx="11402" cy="15552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00" name="Line"/>
                <p:cNvSpPr/>
                <p:nvPr/>
              </p:nvSpPr>
              <p:spPr>
                <a:xfrm>
                  <a:off x="0" y="4274"/>
                  <a:ext cx="58026" cy="155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lnTo>
                        <a:pt x="4244" y="0"/>
                      </a:lnTo>
                      <a:lnTo>
                        <a:pt x="10032" y="1459"/>
                      </a:lnTo>
                      <a:lnTo>
                        <a:pt x="15811" y="2882"/>
                      </a:lnTo>
                      <a:lnTo>
                        <a:pt x="21600" y="5765"/>
                      </a:lnTo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901" name="Line"/>
                <p:cNvSpPr/>
                <p:nvPr/>
              </p:nvSpPr>
              <p:spPr>
                <a:xfrm>
                  <a:off x="11400" y="0"/>
                  <a:ext cx="46626" cy="127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4396" y="10800"/>
                      </a:lnTo>
                      <a:lnTo>
                        <a:pt x="7204" y="546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sp>
            <p:nvSpPr>
              <p:cNvPr id="903" name="Google Shape;1486;p61"/>
              <p:cNvSpPr/>
              <p:nvPr/>
            </p:nvSpPr>
            <p:spPr>
              <a:xfrm>
                <a:off x="908650" y="550174"/>
                <a:ext cx="49726" cy="61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4496" y="1467"/>
                    </a:lnTo>
                    <a:lnTo>
                      <a:pt x="8101" y="3295"/>
                    </a:lnTo>
                    <a:lnTo>
                      <a:pt x="11251" y="5221"/>
                    </a:lnTo>
                    <a:lnTo>
                      <a:pt x="8547" y="3295"/>
                    </a:lnTo>
                    <a:lnTo>
                      <a:pt x="4952" y="1467"/>
                    </a:lnTo>
                    <a:lnTo>
                      <a:pt x="445" y="0"/>
                    </a:lnTo>
                    <a:close/>
                    <a:moveTo>
                      <a:pt x="11251" y="5221"/>
                    </a:moveTo>
                    <a:lnTo>
                      <a:pt x="12152" y="5857"/>
                    </a:lnTo>
                    <a:lnTo>
                      <a:pt x="11696" y="5495"/>
                    </a:lnTo>
                    <a:lnTo>
                      <a:pt x="11251" y="5221"/>
                    </a:lnTo>
                    <a:close/>
                    <a:moveTo>
                      <a:pt x="12489" y="6140"/>
                    </a:moveTo>
                    <a:lnTo>
                      <a:pt x="14845" y="8057"/>
                    </a:lnTo>
                    <a:lnTo>
                      <a:pt x="17104" y="11352"/>
                    </a:lnTo>
                    <a:lnTo>
                      <a:pt x="18657" y="13375"/>
                    </a:lnTo>
                    <a:lnTo>
                      <a:pt x="17549" y="11352"/>
                    </a:lnTo>
                    <a:lnTo>
                      <a:pt x="15301" y="8419"/>
                    </a:lnTo>
                    <a:lnTo>
                      <a:pt x="12489" y="6140"/>
                    </a:lnTo>
                    <a:close/>
                    <a:moveTo>
                      <a:pt x="18657" y="13375"/>
                    </a:moveTo>
                    <a:lnTo>
                      <a:pt x="19352" y="14647"/>
                    </a:lnTo>
                    <a:lnTo>
                      <a:pt x="20699" y="17943"/>
                    </a:lnTo>
                    <a:lnTo>
                      <a:pt x="19352" y="14276"/>
                    </a:lnTo>
                    <a:lnTo>
                      <a:pt x="18657" y="13375"/>
                    </a:lnTo>
                    <a:close/>
                    <a:moveTo>
                      <a:pt x="20699" y="17943"/>
                    </a:moveTo>
                    <a:lnTo>
                      <a:pt x="21600" y="21600"/>
                    </a:lnTo>
                    <a:lnTo>
                      <a:pt x="21600" y="21238"/>
                    </a:lnTo>
                    <a:lnTo>
                      <a:pt x="20699" y="17943"/>
                    </a:lnTo>
                    <a:close/>
                  </a:path>
                </a:pathLst>
              </a:cu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4" name="Google Shape;1488;p61"/>
              <p:cNvSpPr/>
              <p:nvPr/>
            </p:nvSpPr>
            <p:spPr>
              <a:xfrm>
                <a:off x="326375" y="530500"/>
                <a:ext cx="632001" cy="1527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790" y="0"/>
                    </a:moveTo>
                    <a:lnTo>
                      <a:pt x="6657" y="14"/>
                    </a:lnTo>
                    <a:lnTo>
                      <a:pt x="5524" y="73"/>
                    </a:lnTo>
                    <a:lnTo>
                      <a:pt x="4426" y="146"/>
                    </a:lnTo>
                    <a:lnTo>
                      <a:pt x="3328" y="264"/>
                    </a:lnTo>
                    <a:lnTo>
                      <a:pt x="2938" y="322"/>
                    </a:lnTo>
                    <a:lnTo>
                      <a:pt x="2620" y="396"/>
                    </a:lnTo>
                    <a:lnTo>
                      <a:pt x="2337" y="483"/>
                    </a:lnTo>
                    <a:lnTo>
                      <a:pt x="2053" y="586"/>
                    </a:lnTo>
                    <a:lnTo>
                      <a:pt x="1805" y="703"/>
                    </a:lnTo>
                    <a:lnTo>
                      <a:pt x="1629" y="835"/>
                    </a:lnTo>
                    <a:lnTo>
                      <a:pt x="1487" y="982"/>
                    </a:lnTo>
                    <a:lnTo>
                      <a:pt x="1381" y="1143"/>
                    </a:lnTo>
                    <a:lnTo>
                      <a:pt x="1097" y="1964"/>
                    </a:lnTo>
                    <a:lnTo>
                      <a:pt x="814" y="2784"/>
                    </a:lnTo>
                    <a:lnTo>
                      <a:pt x="566" y="3619"/>
                    </a:lnTo>
                    <a:lnTo>
                      <a:pt x="390" y="4440"/>
                    </a:lnTo>
                    <a:lnTo>
                      <a:pt x="248" y="5275"/>
                    </a:lnTo>
                    <a:lnTo>
                      <a:pt x="141" y="6110"/>
                    </a:lnTo>
                    <a:lnTo>
                      <a:pt x="71" y="6931"/>
                    </a:lnTo>
                    <a:lnTo>
                      <a:pt x="71" y="7767"/>
                    </a:lnTo>
                    <a:lnTo>
                      <a:pt x="106" y="8924"/>
                    </a:lnTo>
                    <a:lnTo>
                      <a:pt x="141" y="9994"/>
                    </a:lnTo>
                    <a:lnTo>
                      <a:pt x="212" y="11122"/>
                    </a:lnTo>
                    <a:lnTo>
                      <a:pt x="212" y="13584"/>
                    </a:lnTo>
                    <a:lnTo>
                      <a:pt x="1699" y="12294"/>
                    </a:lnTo>
                    <a:lnTo>
                      <a:pt x="1664" y="12925"/>
                    </a:lnTo>
                    <a:lnTo>
                      <a:pt x="1594" y="13613"/>
                    </a:lnTo>
                    <a:lnTo>
                      <a:pt x="1487" y="14317"/>
                    </a:lnTo>
                    <a:lnTo>
                      <a:pt x="1346" y="14991"/>
                    </a:lnTo>
                    <a:lnTo>
                      <a:pt x="1133" y="15592"/>
                    </a:lnTo>
                    <a:lnTo>
                      <a:pt x="1027" y="15841"/>
                    </a:lnTo>
                    <a:lnTo>
                      <a:pt x="920" y="16075"/>
                    </a:lnTo>
                    <a:lnTo>
                      <a:pt x="778" y="16251"/>
                    </a:lnTo>
                    <a:lnTo>
                      <a:pt x="637" y="16398"/>
                    </a:lnTo>
                    <a:lnTo>
                      <a:pt x="496" y="16471"/>
                    </a:lnTo>
                    <a:lnTo>
                      <a:pt x="390" y="16500"/>
                    </a:lnTo>
                    <a:lnTo>
                      <a:pt x="212" y="16500"/>
                    </a:lnTo>
                    <a:lnTo>
                      <a:pt x="177" y="16486"/>
                    </a:lnTo>
                    <a:lnTo>
                      <a:pt x="141" y="18449"/>
                    </a:lnTo>
                    <a:lnTo>
                      <a:pt x="71" y="20047"/>
                    </a:lnTo>
                    <a:lnTo>
                      <a:pt x="0" y="21497"/>
                    </a:lnTo>
                    <a:lnTo>
                      <a:pt x="708" y="21512"/>
                    </a:lnTo>
                    <a:lnTo>
                      <a:pt x="2691" y="21541"/>
                    </a:lnTo>
                    <a:lnTo>
                      <a:pt x="5666" y="21585"/>
                    </a:lnTo>
                    <a:lnTo>
                      <a:pt x="9348" y="21600"/>
                    </a:lnTo>
                    <a:lnTo>
                      <a:pt x="12287" y="21585"/>
                    </a:lnTo>
                    <a:lnTo>
                      <a:pt x="15403" y="21541"/>
                    </a:lnTo>
                    <a:lnTo>
                      <a:pt x="16961" y="21512"/>
                    </a:lnTo>
                    <a:lnTo>
                      <a:pt x="18519" y="21483"/>
                    </a:lnTo>
                    <a:lnTo>
                      <a:pt x="20077" y="21424"/>
                    </a:lnTo>
                    <a:lnTo>
                      <a:pt x="21600" y="21366"/>
                    </a:lnTo>
                    <a:lnTo>
                      <a:pt x="21494" y="20427"/>
                    </a:lnTo>
                    <a:lnTo>
                      <a:pt x="21352" y="19417"/>
                    </a:lnTo>
                    <a:lnTo>
                      <a:pt x="21139" y="18347"/>
                    </a:lnTo>
                    <a:lnTo>
                      <a:pt x="20892" y="17248"/>
                    </a:lnTo>
                    <a:lnTo>
                      <a:pt x="20360" y="15035"/>
                    </a:lnTo>
                    <a:lnTo>
                      <a:pt x="19830" y="12939"/>
                    </a:lnTo>
                    <a:lnTo>
                      <a:pt x="19759" y="13086"/>
                    </a:lnTo>
                    <a:lnTo>
                      <a:pt x="19653" y="13233"/>
                    </a:lnTo>
                    <a:lnTo>
                      <a:pt x="19405" y="13481"/>
                    </a:lnTo>
                    <a:lnTo>
                      <a:pt x="19192" y="13658"/>
                    </a:lnTo>
                    <a:lnTo>
                      <a:pt x="19121" y="13716"/>
                    </a:lnTo>
                    <a:lnTo>
                      <a:pt x="19015" y="13804"/>
                    </a:lnTo>
                    <a:lnTo>
                      <a:pt x="19653" y="13995"/>
                    </a:lnTo>
                    <a:lnTo>
                      <a:pt x="19688" y="14170"/>
                    </a:lnTo>
                    <a:lnTo>
                      <a:pt x="19724" y="14361"/>
                    </a:lnTo>
                    <a:lnTo>
                      <a:pt x="19724" y="14874"/>
                    </a:lnTo>
                    <a:lnTo>
                      <a:pt x="19653" y="15167"/>
                    </a:lnTo>
                    <a:lnTo>
                      <a:pt x="19511" y="15475"/>
                    </a:lnTo>
                    <a:lnTo>
                      <a:pt x="19405" y="15607"/>
                    </a:lnTo>
                    <a:lnTo>
                      <a:pt x="19298" y="15753"/>
                    </a:lnTo>
                    <a:lnTo>
                      <a:pt x="19156" y="15885"/>
                    </a:lnTo>
                    <a:lnTo>
                      <a:pt x="18979" y="16017"/>
                    </a:lnTo>
                    <a:lnTo>
                      <a:pt x="18768" y="16134"/>
                    </a:lnTo>
                    <a:lnTo>
                      <a:pt x="18555" y="16237"/>
                    </a:lnTo>
                    <a:lnTo>
                      <a:pt x="18307" y="16324"/>
                    </a:lnTo>
                    <a:lnTo>
                      <a:pt x="17988" y="16398"/>
                    </a:lnTo>
                    <a:lnTo>
                      <a:pt x="17670" y="16456"/>
                    </a:lnTo>
                    <a:lnTo>
                      <a:pt x="17280" y="16500"/>
                    </a:lnTo>
                    <a:lnTo>
                      <a:pt x="16749" y="16500"/>
                    </a:lnTo>
                    <a:lnTo>
                      <a:pt x="16537" y="16486"/>
                    </a:lnTo>
                    <a:lnTo>
                      <a:pt x="16324" y="16471"/>
                    </a:lnTo>
                    <a:lnTo>
                      <a:pt x="16147" y="16427"/>
                    </a:lnTo>
                    <a:lnTo>
                      <a:pt x="15792" y="16339"/>
                    </a:lnTo>
                    <a:lnTo>
                      <a:pt x="15474" y="16222"/>
                    </a:lnTo>
                    <a:lnTo>
                      <a:pt x="15191" y="16075"/>
                    </a:lnTo>
                    <a:lnTo>
                      <a:pt x="14907" y="15899"/>
                    </a:lnTo>
                    <a:lnTo>
                      <a:pt x="14695" y="15694"/>
                    </a:lnTo>
                    <a:lnTo>
                      <a:pt x="14483" y="15475"/>
                    </a:lnTo>
                    <a:lnTo>
                      <a:pt x="14306" y="15240"/>
                    </a:lnTo>
                    <a:lnTo>
                      <a:pt x="14128" y="14991"/>
                    </a:lnTo>
                    <a:lnTo>
                      <a:pt x="14022" y="14727"/>
                    </a:lnTo>
                    <a:lnTo>
                      <a:pt x="13916" y="14449"/>
                    </a:lnTo>
                    <a:lnTo>
                      <a:pt x="13845" y="14170"/>
                    </a:lnTo>
                    <a:lnTo>
                      <a:pt x="13774" y="13892"/>
                    </a:lnTo>
                    <a:lnTo>
                      <a:pt x="13739" y="13613"/>
                    </a:lnTo>
                    <a:lnTo>
                      <a:pt x="13739" y="13056"/>
                    </a:lnTo>
                    <a:lnTo>
                      <a:pt x="13774" y="12793"/>
                    </a:lnTo>
                    <a:lnTo>
                      <a:pt x="13810" y="12529"/>
                    </a:lnTo>
                    <a:lnTo>
                      <a:pt x="13880" y="12294"/>
                    </a:lnTo>
                    <a:lnTo>
                      <a:pt x="15934" y="12896"/>
                    </a:lnTo>
                    <a:lnTo>
                      <a:pt x="17067" y="12280"/>
                    </a:lnTo>
                    <a:lnTo>
                      <a:pt x="15828" y="12002"/>
                    </a:lnTo>
                    <a:lnTo>
                      <a:pt x="16643" y="11357"/>
                    </a:lnTo>
                    <a:lnTo>
                      <a:pt x="17493" y="10712"/>
                    </a:lnTo>
                    <a:lnTo>
                      <a:pt x="18271" y="10053"/>
                    </a:lnTo>
                    <a:lnTo>
                      <a:pt x="19050" y="9393"/>
                    </a:lnTo>
                    <a:lnTo>
                      <a:pt x="19511" y="8983"/>
                    </a:lnTo>
                    <a:lnTo>
                      <a:pt x="19901" y="7386"/>
                    </a:lnTo>
                    <a:lnTo>
                      <a:pt x="20360" y="5583"/>
                    </a:lnTo>
                    <a:lnTo>
                      <a:pt x="19901" y="5085"/>
                    </a:lnTo>
                    <a:lnTo>
                      <a:pt x="19405" y="4586"/>
                    </a:lnTo>
                    <a:lnTo>
                      <a:pt x="18697" y="3927"/>
                    </a:lnTo>
                    <a:lnTo>
                      <a:pt x="17917" y="3268"/>
                    </a:lnTo>
                    <a:lnTo>
                      <a:pt x="17138" y="2623"/>
                    </a:lnTo>
                    <a:lnTo>
                      <a:pt x="16324" y="1993"/>
                    </a:lnTo>
                    <a:lnTo>
                      <a:pt x="21352" y="923"/>
                    </a:lnTo>
                    <a:lnTo>
                      <a:pt x="21600" y="1128"/>
                    </a:lnTo>
                    <a:lnTo>
                      <a:pt x="21529" y="996"/>
                    </a:lnTo>
                    <a:lnTo>
                      <a:pt x="21423" y="850"/>
                    </a:lnTo>
                    <a:lnTo>
                      <a:pt x="21246" y="733"/>
                    </a:lnTo>
                    <a:lnTo>
                      <a:pt x="21069" y="601"/>
                    </a:lnTo>
                    <a:lnTo>
                      <a:pt x="20821" y="498"/>
                    </a:lnTo>
                    <a:lnTo>
                      <a:pt x="20538" y="410"/>
                    </a:lnTo>
                    <a:lnTo>
                      <a:pt x="20254" y="337"/>
                    </a:lnTo>
                    <a:lnTo>
                      <a:pt x="19901" y="278"/>
                    </a:lnTo>
                    <a:lnTo>
                      <a:pt x="19263" y="205"/>
                    </a:lnTo>
                    <a:lnTo>
                      <a:pt x="18626" y="146"/>
                    </a:lnTo>
                    <a:lnTo>
                      <a:pt x="17563" y="88"/>
                    </a:lnTo>
                    <a:lnTo>
                      <a:pt x="17032" y="73"/>
                    </a:lnTo>
                    <a:lnTo>
                      <a:pt x="16501" y="58"/>
                    </a:lnTo>
                    <a:lnTo>
                      <a:pt x="16111" y="278"/>
                    </a:lnTo>
                    <a:lnTo>
                      <a:pt x="15651" y="483"/>
                    </a:lnTo>
                    <a:lnTo>
                      <a:pt x="15155" y="703"/>
                    </a:lnTo>
                    <a:lnTo>
                      <a:pt x="13951" y="1187"/>
                    </a:lnTo>
                    <a:lnTo>
                      <a:pt x="12641" y="1729"/>
                    </a:lnTo>
                    <a:lnTo>
                      <a:pt x="11968" y="2037"/>
                    </a:lnTo>
                    <a:lnTo>
                      <a:pt x="11331" y="2345"/>
                    </a:lnTo>
                    <a:lnTo>
                      <a:pt x="10764" y="2623"/>
                    </a:lnTo>
                    <a:lnTo>
                      <a:pt x="9773" y="3209"/>
                    </a:lnTo>
                    <a:lnTo>
                      <a:pt x="9312" y="3531"/>
                    </a:lnTo>
                    <a:lnTo>
                      <a:pt x="8888" y="3869"/>
                    </a:lnTo>
                    <a:lnTo>
                      <a:pt x="8498" y="4235"/>
                    </a:lnTo>
                    <a:lnTo>
                      <a:pt x="8215" y="4616"/>
                    </a:lnTo>
                    <a:lnTo>
                      <a:pt x="8074" y="4821"/>
                    </a:lnTo>
                    <a:lnTo>
                      <a:pt x="7967" y="5026"/>
                    </a:lnTo>
                    <a:lnTo>
                      <a:pt x="7719" y="4631"/>
                    </a:lnTo>
                    <a:lnTo>
                      <a:pt x="7542" y="4235"/>
                    </a:lnTo>
                    <a:lnTo>
                      <a:pt x="7400" y="3839"/>
                    </a:lnTo>
                    <a:lnTo>
                      <a:pt x="7294" y="3444"/>
                    </a:lnTo>
                    <a:lnTo>
                      <a:pt x="7259" y="3033"/>
                    </a:lnTo>
                    <a:lnTo>
                      <a:pt x="7223" y="2623"/>
                    </a:lnTo>
                    <a:lnTo>
                      <a:pt x="7259" y="2095"/>
                    </a:lnTo>
                    <a:lnTo>
                      <a:pt x="7329" y="1597"/>
                    </a:lnTo>
                    <a:lnTo>
                      <a:pt x="7436" y="1158"/>
                    </a:lnTo>
                    <a:lnTo>
                      <a:pt x="7578" y="762"/>
                    </a:lnTo>
                    <a:lnTo>
                      <a:pt x="7790" y="205"/>
                    </a:lnTo>
                    <a:lnTo>
                      <a:pt x="7897" y="0"/>
                    </a:lnTo>
                    <a:close/>
                  </a:path>
                </a:pathLst>
              </a:custGeom>
              <a:solidFill>
                <a:srgbClr val="DEEA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5" name="Google Shape;1490;p61"/>
              <p:cNvSpPr/>
              <p:nvPr/>
            </p:nvSpPr>
            <p:spPr>
              <a:xfrm>
                <a:off x="778100" y="1383175"/>
                <a:ext cx="130551" cy="117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770" y="0"/>
                    </a:moveTo>
                    <a:lnTo>
                      <a:pt x="0" y="14529"/>
                    </a:lnTo>
                    <a:lnTo>
                      <a:pt x="17828" y="21600"/>
                    </a:lnTo>
                    <a:lnTo>
                      <a:pt x="18858" y="19308"/>
                    </a:lnTo>
                    <a:lnTo>
                      <a:pt x="19883" y="16822"/>
                    </a:lnTo>
                    <a:lnTo>
                      <a:pt x="20744" y="13957"/>
                    </a:lnTo>
                    <a:lnTo>
                      <a:pt x="21083" y="12237"/>
                    </a:lnTo>
                    <a:lnTo>
                      <a:pt x="21426" y="10705"/>
                    </a:lnTo>
                    <a:lnTo>
                      <a:pt x="21600" y="8985"/>
                    </a:lnTo>
                    <a:lnTo>
                      <a:pt x="21600" y="7458"/>
                    </a:lnTo>
                    <a:lnTo>
                      <a:pt x="21426" y="5927"/>
                    </a:lnTo>
                    <a:lnTo>
                      <a:pt x="20913" y="4400"/>
                    </a:lnTo>
                    <a:lnTo>
                      <a:pt x="20227" y="3252"/>
                    </a:lnTo>
                    <a:lnTo>
                      <a:pt x="19371" y="2103"/>
                    </a:lnTo>
                    <a:lnTo>
                      <a:pt x="9770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6" name="Google Shape;1492;p61"/>
              <p:cNvSpPr/>
              <p:nvPr/>
            </p:nvSpPr>
            <p:spPr>
              <a:xfrm>
                <a:off x="763600" y="1461925"/>
                <a:ext cx="122251" cy="106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562" y="0"/>
                    </a:moveTo>
                    <a:lnTo>
                      <a:pt x="181" y="11951"/>
                    </a:lnTo>
                    <a:lnTo>
                      <a:pt x="0" y="13211"/>
                    </a:lnTo>
                    <a:lnTo>
                      <a:pt x="0" y="14471"/>
                    </a:lnTo>
                    <a:lnTo>
                      <a:pt x="181" y="15726"/>
                    </a:lnTo>
                    <a:lnTo>
                      <a:pt x="729" y="16773"/>
                    </a:lnTo>
                    <a:lnTo>
                      <a:pt x="1462" y="17825"/>
                    </a:lnTo>
                    <a:lnTo>
                      <a:pt x="2195" y="18660"/>
                    </a:lnTo>
                    <a:lnTo>
                      <a:pt x="3110" y="19293"/>
                    </a:lnTo>
                    <a:lnTo>
                      <a:pt x="4210" y="19920"/>
                    </a:lnTo>
                    <a:lnTo>
                      <a:pt x="4576" y="19920"/>
                    </a:lnTo>
                    <a:lnTo>
                      <a:pt x="11714" y="21387"/>
                    </a:lnTo>
                    <a:lnTo>
                      <a:pt x="12814" y="21600"/>
                    </a:lnTo>
                    <a:lnTo>
                      <a:pt x="13729" y="21387"/>
                    </a:lnTo>
                    <a:lnTo>
                      <a:pt x="14828" y="20968"/>
                    </a:lnTo>
                    <a:lnTo>
                      <a:pt x="15743" y="20548"/>
                    </a:lnTo>
                    <a:lnTo>
                      <a:pt x="16657" y="19920"/>
                    </a:lnTo>
                    <a:lnTo>
                      <a:pt x="17390" y="19080"/>
                    </a:lnTo>
                    <a:lnTo>
                      <a:pt x="18486" y="16986"/>
                    </a:lnTo>
                    <a:lnTo>
                      <a:pt x="21600" y="7757"/>
                    </a:lnTo>
                    <a:lnTo>
                      <a:pt x="2562" y="0"/>
                    </a:lnTo>
                    <a:close/>
                  </a:path>
                </a:pathLst>
              </a:custGeom>
              <a:solidFill>
                <a:srgbClr val="FF8B7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7" name="Google Shape;1494;p61"/>
              <p:cNvSpPr/>
              <p:nvPr/>
            </p:nvSpPr>
            <p:spPr>
              <a:xfrm>
                <a:off x="789500" y="595774"/>
                <a:ext cx="305626" cy="8537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423" y="0"/>
                    </a:moveTo>
                    <a:lnTo>
                      <a:pt x="1025" y="1913"/>
                    </a:lnTo>
                    <a:lnTo>
                      <a:pt x="2709" y="3041"/>
                    </a:lnTo>
                    <a:lnTo>
                      <a:pt x="4320" y="4194"/>
                    </a:lnTo>
                    <a:lnTo>
                      <a:pt x="5931" y="5373"/>
                    </a:lnTo>
                    <a:lnTo>
                      <a:pt x="7396" y="6553"/>
                    </a:lnTo>
                    <a:lnTo>
                      <a:pt x="8712" y="7733"/>
                    </a:lnTo>
                    <a:lnTo>
                      <a:pt x="9886" y="8912"/>
                    </a:lnTo>
                    <a:lnTo>
                      <a:pt x="10398" y="9489"/>
                    </a:lnTo>
                    <a:lnTo>
                      <a:pt x="10836" y="10013"/>
                    </a:lnTo>
                    <a:lnTo>
                      <a:pt x="11130" y="10538"/>
                    </a:lnTo>
                    <a:lnTo>
                      <a:pt x="11204" y="10747"/>
                    </a:lnTo>
                    <a:lnTo>
                      <a:pt x="11204" y="10957"/>
                    </a:lnTo>
                    <a:lnTo>
                      <a:pt x="11130" y="11036"/>
                    </a:lnTo>
                    <a:lnTo>
                      <a:pt x="11057" y="11141"/>
                    </a:lnTo>
                    <a:lnTo>
                      <a:pt x="10910" y="11402"/>
                    </a:lnTo>
                    <a:lnTo>
                      <a:pt x="10690" y="11665"/>
                    </a:lnTo>
                    <a:lnTo>
                      <a:pt x="10105" y="12215"/>
                    </a:lnTo>
                    <a:lnTo>
                      <a:pt x="9518" y="12792"/>
                    </a:lnTo>
                    <a:lnTo>
                      <a:pt x="8128" y="13972"/>
                    </a:lnTo>
                    <a:lnTo>
                      <a:pt x="6663" y="15151"/>
                    </a:lnTo>
                    <a:lnTo>
                      <a:pt x="5051" y="16331"/>
                    </a:lnTo>
                    <a:lnTo>
                      <a:pt x="3442" y="17511"/>
                    </a:lnTo>
                    <a:lnTo>
                      <a:pt x="1684" y="18664"/>
                    </a:lnTo>
                    <a:lnTo>
                      <a:pt x="0" y="19818"/>
                    </a:lnTo>
                    <a:lnTo>
                      <a:pt x="9299" y="21600"/>
                    </a:lnTo>
                    <a:lnTo>
                      <a:pt x="12667" y="19162"/>
                    </a:lnTo>
                    <a:lnTo>
                      <a:pt x="14352" y="17930"/>
                    </a:lnTo>
                    <a:lnTo>
                      <a:pt x="15962" y="16698"/>
                    </a:lnTo>
                    <a:lnTo>
                      <a:pt x="17501" y="15440"/>
                    </a:lnTo>
                    <a:lnTo>
                      <a:pt x="19038" y="14155"/>
                    </a:lnTo>
                    <a:lnTo>
                      <a:pt x="19770" y="13500"/>
                    </a:lnTo>
                    <a:lnTo>
                      <a:pt x="20503" y="12792"/>
                    </a:lnTo>
                    <a:lnTo>
                      <a:pt x="21162" y="12032"/>
                    </a:lnTo>
                    <a:lnTo>
                      <a:pt x="21455" y="11586"/>
                    </a:lnTo>
                    <a:lnTo>
                      <a:pt x="21528" y="11324"/>
                    </a:lnTo>
                    <a:lnTo>
                      <a:pt x="21600" y="10983"/>
                    </a:lnTo>
                    <a:lnTo>
                      <a:pt x="21600" y="10511"/>
                    </a:lnTo>
                    <a:lnTo>
                      <a:pt x="21455" y="10013"/>
                    </a:lnTo>
                    <a:lnTo>
                      <a:pt x="21308" y="9594"/>
                    </a:lnTo>
                    <a:lnTo>
                      <a:pt x="21088" y="9201"/>
                    </a:lnTo>
                    <a:lnTo>
                      <a:pt x="20575" y="8467"/>
                    </a:lnTo>
                    <a:lnTo>
                      <a:pt x="20063" y="7759"/>
                    </a:lnTo>
                    <a:lnTo>
                      <a:pt x="18819" y="6396"/>
                    </a:lnTo>
                    <a:lnTo>
                      <a:pt x="17501" y="5085"/>
                    </a:lnTo>
                    <a:lnTo>
                      <a:pt x="14571" y="2516"/>
                    </a:lnTo>
                    <a:lnTo>
                      <a:pt x="13034" y="1258"/>
                    </a:lnTo>
                    <a:lnTo>
                      <a:pt x="11423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8" name="Google Shape;1496;p61"/>
              <p:cNvSpPr/>
              <p:nvPr/>
            </p:nvSpPr>
            <p:spPr>
              <a:xfrm>
                <a:off x="789500" y="595774"/>
                <a:ext cx="305626" cy="8537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423" y="0"/>
                    </a:moveTo>
                    <a:lnTo>
                      <a:pt x="1025" y="1913"/>
                    </a:lnTo>
                    <a:lnTo>
                      <a:pt x="2709" y="3041"/>
                    </a:lnTo>
                    <a:lnTo>
                      <a:pt x="4320" y="4194"/>
                    </a:lnTo>
                    <a:lnTo>
                      <a:pt x="5931" y="5373"/>
                    </a:lnTo>
                    <a:lnTo>
                      <a:pt x="7396" y="6553"/>
                    </a:lnTo>
                    <a:lnTo>
                      <a:pt x="8712" y="7733"/>
                    </a:lnTo>
                    <a:lnTo>
                      <a:pt x="9886" y="8912"/>
                    </a:lnTo>
                    <a:lnTo>
                      <a:pt x="10398" y="9489"/>
                    </a:lnTo>
                    <a:lnTo>
                      <a:pt x="10836" y="10013"/>
                    </a:lnTo>
                    <a:lnTo>
                      <a:pt x="11130" y="10538"/>
                    </a:lnTo>
                    <a:lnTo>
                      <a:pt x="11204" y="10747"/>
                    </a:lnTo>
                    <a:lnTo>
                      <a:pt x="11204" y="10957"/>
                    </a:lnTo>
                    <a:lnTo>
                      <a:pt x="11130" y="11036"/>
                    </a:lnTo>
                    <a:lnTo>
                      <a:pt x="11057" y="11141"/>
                    </a:lnTo>
                    <a:lnTo>
                      <a:pt x="10910" y="11402"/>
                    </a:lnTo>
                    <a:lnTo>
                      <a:pt x="10690" y="11665"/>
                    </a:lnTo>
                    <a:lnTo>
                      <a:pt x="10105" y="12215"/>
                    </a:lnTo>
                    <a:lnTo>
                      <a:pt x="9518" y="12792"/>
                    </a:lnTo>
                    <a:lnTo>
                      <a:pt x="8568" y="13605"/>
                    </a:lnTo>
                    <a:lnTo>
                      <a:pt x="7615" y="14417"/>
                    </a:lnTo>
                    <a:lnTo>
                      <a:pt x="6663" y="15151"/>
                    </a:lnTo>
                    <a:lnTo>
                      <a:pt x="5051" y="16331"/>
                    </a:lnTo>
                    <a:lnTo>
                      <a:pt x="3442" y="17511"/>
                    </a:lnTo>
                    <a:lnTo>
                      <a:pt x="1684" y="18664"/>
                    </a:lnTo>
                    <a:lnTo>
                      <a:pt x="0" y="19818"/>
                    </a:lnTo>
                    <a:lnTo>
                      <a:pt x="9299" y="21600"/>
                    </a:lnTo>
                    <a:lnTo>
                      <a:pt x="12667" y="19162"/>
                    </a:lnTo>
                    <a:lnTo>
                      <a:pt x="14352" y="17930"/>
                    </a:lnTo>
                    <a:lnTo>
                      <a:pt x="15962" y="16698"/>
                    </a:lnTo>
                    <a:lnTo>
                      <a:pt x="17501" y="15440"/>
                    </a:lnTo>
                    <a:lnTo>
                      <a:pt x="19038" y="14155"/>
                    </a:lnTo>
                    <a:lnTo>
                      <a:pt x="19770" y="13500"/>
                    </a:lnTo>
                    <a:lnTo>
                      <a:pt x="20503" y="12792"/>
                    </a:lnTo>
                    <a:lnTo>
                      <a:pt x="21162" y="12032"/>
                    </a:lnTo>
                    <a:lnTo>
                      <a:pt x="21455" y="11586"/>
                    </a:lnTo>
                    <a:lnTo>
                      <a:pt x="21528" y="11324"/>
                    </a:lnTo>
                    <a:lnTo>
                      <a:pt x="21600" y="10983"/>
                    </a:lnTo>
                    <a:lnTo>
                      <a:pt x="21600" y="10406"/>
                    </a:lnTo>
                    <a:lnTo>
                      <a:pt x="21455" y="10013"/>
                    </a:lnTo>
                    <a:lnTo>
                      <a:pt x="21308" y="9594"/>
                    </a:lnTo>
                    <a:lnTo>
                      <a:pt x="21088" y="9201"/>
                    </a:lnTo>
                    <a:lnTo>
                      <a:pt x="20575" y="8467"/>
                    </a:lnTo>
                    <a:lnTo>
                      <a:pt x="20063" y="7759"/>
                    </a:lnTo>
                    <a:lnTo>
                      <a:pt x="18819" y="6396"/>
                    </a:lnTo>
                    <a:lnTo>
                      <a:pt x="17501" y="5085"/>
                    </a:lnTo>
                    <a:lnTo>
                      <a:pt x="14571" y="2516"/>
                    </a:lnTo>
                    <a:lnTo>
                      <a:pt x="13034" y="1258"/>
                    </a:lnTo>
                    <a:lnTo>
                      <a:pt x="11423" y="0"/>
                    </a:lnTo>
                    <a:close/>
                  </a:path>
                </a:pathLst>
              </a:custGeom>
              <a:solidFill>
                <a:srgbClr val="DEEA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09" name="Google Shape;1498;p61"/>
              <p:cNvSpPr/>
              <p:nvPr/>
            </p:nvSpPr>
            <p:spPr>
              <a:xfrm>
                <a:off x="728375" y="1399750"/>
                <a:ext cx="175101" cy="297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09" y="0"/>
                    </a:moveTo>
                    <a:lnTo>
                      <a:pt x="256" y="1656"/>
                    </a:lnTo>
                    <a:lnTo>
                      <a:pt x="0" y="3387"/>
                    </a:lnTo>
                    <a:lnTo>
                      <a:pt x="0" y="7075"/>
                    </a:lnTo>
                    <a:lnTo>
                      <a:pt x="256" y="8956"/>
                    </a:lnTo>
                    <a:lnTo>
                      <a:pt x="509" y="10837"/>
                    </a:lnTo>
                    <a:lnTo>
                      <a:pt x="1021" y="12644"/>
                    </a:lnTo>
                    <a:lnTo>
                      <a:pt x="1659" y="14375"/>
                    </a:lnTo>
                    <a:lnTo>
                      <a:pt x="2427" y="15954"/>
                    </a:lnTo>
                    <a:lnTo>
                      <a:pt x="3451" y="17460"/>
                    </a:lnTo>
                    <a:lnTo>
                      <a:pt x="4601" y="18740"/>
                    </a:lnTo>
                    <a:lnTo>
                      <a:pt x="5110" y="19341"/>
                    </a:lnTo>
                    <a:lnTo>
                      <a:pt x="5878" y="19868"/>
                    </a:lnTo>
                    <a:lnTo>
                      <a:pt x="6516" y="20320"/>
                    </a:lnTo>
                    <a:lnTo>
                      <a:pt x="8052" y="21072"/>
                    </a:lnTo>
                    <a:lnTo>
                      <a:pt x="8947" y="21299"/>
                    </a:lnTo>
                    <a:lnTo>
                      <a:pt x="9841" y="21524"/>
                    </a:lnTo>
                    <a:lnTo>
                      <a:pt x="10735" y="21600"/>
                    </a:lnTo>
                    <a:lnTo>
                      <a:pt x="12780" y="21600"/>
                    </a:lnTo>
                    <a:lnTo>
                      <a:pt x="13801" y="21449"/>
                    </a:lnTo>
                    <a:lnTo>
                      <a:pt x="14825" y="21222"/>
                    </a:lnTo>
                    <a:lnTo>
                      <a:pt x="15719" y="20997"/>
                    </a:lnTo>
                    <a:lnTo>
                      <a:pt x="16487" y="20696"/>
                    </a:lnTo>
                    <a:lnTo>
                      <a:pt x="17125" y="20320"/>
                    </a:lnTo>
                    <a:lnTo>
                      <a:pt x="17893" y="19944"/>
                    </a:lnTo>
                    <a:lnTo>
                      <a:pt x="18402" y="19568"/>
                    </a:lnTo>
                    <a:lnTo>
                      <a:pt x="18914" y="19040"/>
                    </a:lnTo>
                    <a:lnTo>
                      <a:pt x="19808" y="18063"/>
                    </a:lnTo>
                    <a:lnTo>
                      <a:pt x="20450" y="17009"/>
                    </a:lnTo>
                    <a:lnTo>
                      <a:pt x="20959" y="15880"/>
                    </a:lnTo>
                    <a:lnTo>
                      <a:pt x="21344" y="14676"/>
                    </a:lnTo>
                    <a:lnTo>
                      <a:pt x="21470" y="13547"/>
                    </a:lnTo>
                    <a:lnTo>
                      <a:pt x="21600" y="12493"/>
                    </a:lnTo>
                    <a:lnTo>
                      <a:pt x="21600" y="10536"/>
                    </a:lnTo>
                    <a:lnTo>
                      <a:pt x="21344" y="9181"/>
                    </a:lnTo>
                    <a:lnTo>
                      <a:pt x="21344" y="8731"/>
                    </a:lnTo>
                    <a:lnTo>
                      <a:pt x="509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0" name="Google Shape;1500;p61"/>
              <p:cNvSpPr/>
              <p:nvPr/>
            </p:nvSpPr>
            <p:spPr>
              <a:xfrm>
                <a:off x="728375" y="1399750"/>
                <a:ext cx="175101" cy="297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09" y="0"/>
                    </a:moveTo>
                    <a:lnTo>
                      <a:pt x="256" y="1204"/>
                    </a:lnTo>
                    <a:lnTo>
                      <a:pt x="126" y="2559"/>
                    </a:lnTo>
                    <a:lnTo>
                      <a:pt x="0" y="3913"/>
                    </a:lnTo>
                    <a:lnTo>
                      <a:pt x="0" y="6773"/>
                    </a:lnTo>
                    <a:lnTo>
                      <a:pt x="126" y="8204"/>
                    </a:lnTo>
                    <a:lnTo>
                      <a:pt x="382" y="9633"/>
                    </a:lnTo>
                    <a:lnTo>
                      <a:pt x="638" y="11064"/>
                    </a:lnTo>
                    <a:lnTo>
                      <a:pt x="1021" y="12493"/>
                    </a:lnTo>
                    <a:lnTo>
                      <a:pt x="1403" y="13848"/>
                    </a:lnTo>
                    <a:lnTo>
                      <a:pt x="2045" y="15126"/>
                    </a:lnTo>
                    <a:lnTo>
                      <a:pt x="2683" y="16332"/>
                    </a:lnTo>
                    <a:lnTo>
                      <a:pt x="3451" y="17460"/>
                    </a:lnTo>
                    <a:lnTo>
                      <a:pt x="4216" y="18513"/>
                    </a:lnTo>
                    <a:lnTo>
                      <a:pt x="5240" y="19417"/>
                    </a:lnTo>
                    <a:lnTo>
                      <a:pt x="6260" y="20169"/>
                    </a:lnTo>
                    <a:lnTo>
                      <a:pt x="7411" y="20772"/>
                    </a:lnTo>
                    <a:lnTo>
                      <a:pt x="8691" y="21222"/>
                    </a:lnTo>
                    <a:lnTo>
                      <a:pt x="9329" y="21449"/>
                    </a:lnTo>
                    <a:lnTo>
                      <a:pt x="10097" y="21524"/>
                    </a:lnTo>
                    <a:lnTo>
                      <a:pt x="10862" y="21600"/>
                    </a:lnTo>
                    <a:lnTo>
                      <a:pt x="12780" y="21600"/>
                    </a:lnTo>
                    <a:lnTo>
                      <a:pt x="14186" y="21373"/>
                    </a:lnTo>
                    <a:lnTo>
                      <a:pt x="15336" y="21072"/>
                    </a:lnTo>
                    <a:lnTo>
                      <a:pt x="16487" y="20696"/>
                    </a:lnTo>
                    <a:lnTo>
                      <a:pt x="17381" y="20245"/>
                    </a:lnTo>
                    <a:lnTo>
                      <a:pt x="18149" y="19717"/>
                    </a:lnTo>
                    <a:lnTo>
                      <a:pt x="18914" y="19116"/>
                    </a:lnTo>
                    <a:lnTo>
                      <a:pt x="19552" y="18439"/>
                    </a:lnTo>
                    <a:lnTo>
                      <a:pt x="20064" y="17761"/>
                    </a:lnTo>
                    <a:lnTo>
                      <a:pt x="20450" y="17009"/>
                    </a:lnTo>
                    <a:lnTo>
                      <a:pt x="20832" y="16332"/>
                    </a:lnTo>
                    <a:lnTo>
                      <a:pt x="21344" y="14750"/>
                    </a:lnTo>
                    <a:lnTo>
                      <a:pt x="21600" y="13245"/>
                    </a:lnTo>
                    <a:lnTo>
                      <a:pt x="21600" y="10612"/>
                    </a:lnTo>
                    <a:lnTo>
                      <a:pt x="21470" y="9633"/>
                    </a:lnTo>
                    <a:lnTo>
                      <a:pt x="21344" y="8731"/>
                    </a:lnTo>
                    <a:lnTo>
                      <a:pt x="16613" y="6699"/>
                    </a:lnTo>
                    <a:lnTo>
                      <a:pt x="7923" y="3087"/>
                    </a:lnTo>
                    <a:lnTo>
                      <a:pt x="509" y="0"/>
                    </a:lnTo>
                    <a:close/>
                  </a:path>
                </a:pathLst>
              </a:custGeom>
              <a:solidFill>
                <a:srgbClr val="C8DD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1" name="Google Shape;1502;p61"/>
              <p:cNvSpPr/>
              <p:nvPr/>
            </p:nvSpPr>
            <p:spPr>
              <a:xfrm>
                <a:off x="316000" y="1399750"/>
                <a:ext cx="60101" cy="297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123" y="8731"/>
                    </a:lnTo>
                    <a:lnTo>
                      <a:pt x="746" y="10536"/>
                    </a:lnTo>
                    <a:lnTo>
                      <a:pt x="0" y="12493"/>
                    </a:lnTo>
                    <a:lnTo>
                      <a:pt x="0" y="17009"/>
                    </a:lnTo>
                    <a:lnTo>
                      <a:pt x="377" y="18063"/>
                    </a:lnTo>
                    <a:lnTo>
                      <a:pt x="1123" y="19040"/>
                    </a:lnTo>
                    <a:lnTo>
                      <a:pt x="1860" y="19944"/>
                    </a:lnTo>
                    <a:lnTo>
                      <a:pt x="2983" y="20696"/>
                    </a:lnTo>
                    <a:lnTo>
                      <a:pt x="4475" y="21222"/>
                    </a:lnTo>
                    <a:lnTo>
                      <a:pt x="5211" y="21449"/>
                    </a:lnTo>
                    <a:lnTo>
                      <a:pt x="5957" y="21600"/>
                    </a:lnTo>
                    <a:lnTo>
                      <a:pt x="7826" y="21600"/>
                    </a:lnTo>
                    <a:lnTo>
                      <a:pt x="8563" y="21524"/>
                    </a:lnTo>
                    <a:lnTo>
                      <a:pt x="9308" y="21299"/>
                    </a:lnTo>
                    <a:lnTo>
                      <a:pt x="11177" y="20696"/>
                    </a:lnTo>
                    <a:lnTo>
                      <a:pt x="12660" y="19868"/>
                    </a:lnTo>
                    <a:lnTo>
                      <a:pt x="13783" y="18740"/>
                    </a:lnTo>
                    <a:lnTo>
                      <a:pt x="15266" y="17460"/>
                    </a:lnTo>
                    <a:lnTo>
                      <a:pt x="17503" y="14375"/>
                    </a:lnTo>
                    <a:lnTo>
                      <a:pt x="19363" y="10837"/>
                    </a:lnTo>
                    <a:lnTo>
                      <a:pt x="20486" y="7075"/>
                    </a:lnTo>
                    <a:lnTo>
                      <a:pt x="21232" y="338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2" name="Google Shape;1504;p61"/>
              <p:cNvSpPr/>
              <p:nvPr/>
            </p:nvSpPr>
            <p:spPr>
              <a:xfrm>
                <a:off x="316000" y="1399750"/>
                <a:ext cx="60101" cy="297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123" y="8731"/>
                    </a:lnTo>
                    <a:lnTo>
                      <a:pt x="746" y="10612"/>
                    </a:lnTo>
                    <a:lnTo>
                      <a:pt x="0" y="12568"/>
                    </a:lnTo>
                    <a:lnTo>
                      <a:pt x="0" y="14901"/>
                    </a:lnTo>
                    <a:lnTo>
                      <a:pt x="377" y="17158"/>
                    </a:lnTo>
                    <a:lnTo>
                      <a:pt x="746" y="18213"/>
                    </a:lnTo>
                    <a:lnTo>
                      <a:pt x="1123" y="19116"/>
                    </a:lnTo>
                    <a:lnTo>
                      <a:pt x="1860" y="20018"/>
                    </a:lnTo>
                    <a:lnTo>
                      <a:pt x="2983" y="20696"/>
                    </a:lnTo>
                    <a:lnTo>
                      <a:pt x="4475" y="21222"/>
                    </a:lnTo>
                    <a:lnTo>
                      <a:pt x="5211" y="21449"/>
                    </a:lnTo>
                    <a:lnTo>
                      <a:pt x="5957" y="21600"/>
                    </a:lnTo>
                    <a:lnTo>
                      <a:pt x="7826" y="21600"/>
                    </a:lnTo>
                    <a:lnTo>
                      <a:pt x="8940" y="21449"/>
                    </a:lnTo>
                    <a:lnTo>
                      <a:pt x="10432" y="21072"/>
                    </a:lnTo>
                    <a:lnTo>
                      <a:pt x="11914" y="20320"/>
                    </a:lnTo>
                    <a:lnTo>
                      <a:pt x="13406" y="19417"/>
                    </a:lnTo>
                    <a:lnTo>
                      <a:pt x="14529" y="18213"/>
                    </a:lnTo>
                    <a:lnTo>
                      <a:pt x="15643" y="16933"/>
                    </a:lnTo>
                    <a:lnTo>
                      <a:pt x="17880" y="13848"/>
                    </a:lnTo>
                    <a:lnTo>
                      <a:pt x="19363" y="10387"/>
                    </a:lnTo>
                    <a:lnTo>
                      <a:pt x="20486" y="6773"/>
                    </a:lnTo>
                    <a:lnTo>
                      <a:pt x="21232" y="323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8DD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3" name="Google Shape;1506;p61"/>
              <p:cNvSpPr/>
              <p:nvPr/>
            </p:nvSpPr>
            <p:spPr>
              <a:xfrm>
                <a:off x="553275" y="904525"/>
                <a:ext cx="27976" cy="1113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91" y="0"/>
                    </a:moveTo>
                    <a:lnTo>
                      <a:pt x="791" y="1024"/>
                    </a:lnTo>
                    <a:lnTo>
                      <a:pt x="0" y="2974"/>
                    </a:lnTo>
                    <a:lnTo>
                      <a:pt x="0" y="5646"/>
                    </a:lnTo>
                    <a:lnTo>
                      <a:pt x="791" y="8801"/>
                    </a:lnTo>
                    <a:lnTo>
                      <a:pt x="2394" y="12197"/>
                    </a:lnTo>
                    <a:lnTo>
                      <a:pt x="5598" y="15612"/>
                    </a:lnTo>
                    <a:lnTo>
                      <a:pt x="7991" y="17260"/>
                    </a:lnTo>
                    <a:lnTo>
                      <a:pt x="10404" y="18827"/>
                    </a:lnTo>
                    <a:lnTo>
                      <a:pt x="13589" y="20274"/>
                    </a:lnTo>
                    <a:lnTo>
                      <a:pt x="16794" y="21600"/>
                    </a:lnTo>
                    <a:lnTo>
                      <a:pt x="21600" y="21580"/>
                    </a:lnTo>
                    <a:lnTo>
                      <a:pt x="18396" y="20274"/>
                    </a:lnTo>
                    <a:lnTo>
                      <a:pt x="15191" y="18807"/>
                    </a:lnTo>
                    <a:lnTo>
                      <a:pt x="12798" y="17260"/>
                    </a:lnTo>
                    <a:lnTo>
                      <a:pt x="10404" y="15612"/>
                    </a:lnTo>
                    <a:lnTo>
                      <a:pt x="7200" y="12197"/>
                    </a:lnTo>
                    <a:lnTo>
                      <a:pt x="5598" y="8780"/>
                    </a:lnTo>
                    <a:lnTo>
                      <a:pt x="4787" y="5646"/>
                    </a:lnTo>
                    <a:lnTo>
                      <a:pt x="4787" y="1024"/>
                    </a:lnTo>
                    <a:lnTo>
                      <a:pt x="5598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4" name="Google Shape;1507;p61"/>
              <p:cNvSpPr/>
              <p:nvPr/>
            </p:nvSpPr>
            <p:spPr>
              <a:xfrm>
                <a:off x="1292000" y="297374"/>
                <a:ext cx="491101" cy="488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157" y="0"/>
                    </a:moveTo>
                    <a:lnTo>
                      <a:pt x="7109" y="92"/>
                    </a:lnTo>
                    <a:lnTo>
                      <a:pt x="6242" y="229"/>
                    </a:lnTo>
                    <a:lnTo>
                      <a:pt x="5513" y="458"/>
                    </a:lnTo>
                    <a:lnTo>
                      <a:pt x="4922" y="734"/>
                    </a:lnTo>
                    <a:lnTo>
                      <a:pt x="4420" y="1055"/>
                    </a:lnTo>
                    <a:lnTo>
                      <a:pt x="4055" y="1422"/>
                    </a:lnTo>
                    <a:lnTo>
                      <a:pt x="3781" y="1743"/>
                    </a:lnTo>
                    <a:lnTo>
                      <a:pt x="3554" y="2109"/>
                    </a:lnTo>
                    <a:lnTo>
                      <a:pt x="3463" y="2430"/>
                    </a:lnTo>
                    <a:lnTo>
                      <a:pt x="3371" y="2752"/>
                    </a:lnTo>
                    <a:lnTo>
                      <a:pt x="3326" y="3210"/>
                    </a:lnTo>
                    <a:lnTo>
                      <a:pt x="3326" y="3394"/>
                    </a:lnTo>
                    <a:lnTo>
                      <a:pt x="3007" y="3668"/>
                    </a:lnTo>
                    <a:lnTo>
                      <a:pt x="2415" y="4265"/>
                    </a:lnTo>
                    <a:lnTo>
                      <a:pt x="2141" y="4632"/>
                    </a:lnTo>
                    <a:lnTo>
                      <a:pt x="1594" y="5458"/>
                    </a:lnTo>
                    <a:lnTo>
                      <a:pt x="1093" y="6375"/>
                    </a:lnTo>
                    <a:lnTo>
                      <a:pt x="683" y="7383"/>
                    </a:lnTo>
                    <a:lnTo>
                      <a:pt x="501" y="7934"/>
                    </a:lnTo>
                    <a:lnTo>
                      <a:pt x="364" y="8484"/>
                    </a:lnTo>
                    <a:lnTo>
                      <a:pt x="228" y="9034"/>
                    </a:lnTo>
                    <a:lnTo>
                      <a:pt x="136" y="9630"/>
                    </a:lnTo>
                    <a:lnTo>
                      <a:pt x="45" y="10180"/>
                    </a:lnTo>
                    <a:lnTo>
                      <a:pt x="0" y="10777"/>
                    </a:lnTo>
                    <a:lnTo>
                      <a:pt x="0" y="11373"/>
                    </a:lnTo>
                    <a:lnTo>
                      <a:pt x="45" y="11970"/>
                    </a:lnTo>
                    <a:lnTo>
                      <a:pt x="91" y="12565"/>
                    </a:lnTo>
                    <a:lnTo>
                      <a:pt x="364" y="13758"/>
                    </a:lnTo>
                    <a:lnTo>
                      <a:pt x="546" y="14354"/>
                    </a:lnTo>
                    <a:lnTo>
                      <a:pt x="774" y="14904"/>
                    </a:lnTo>
                    <a:lnTo>
                      <a:pt x="1048" y="15501"/>
                    </a:lnTo>
                    <a:lnTo>
                      <a:pt x="1367" y="16005"/>
                    </a:lnTo>
                    <a:lnTo>
                      <a:pt x="1777" y="16555"/>
                    </a:lnTo>
                    <a:lnTo>
                      <a:pt x="2187" y="17060"/>
                    </a:lnTo>
                    <a:lnTo>
                      <a:pt x="2688" y="17564"/>
                    </a:lnTo>
                    <a:lnTo>
                      <a:pt x="3235" y="18023"/>
                    </a:lnTo>
                    <a:lnTo>
                      <a:pt x="3828" y="18435"/>
                    </a:lnTo>
                    <a:lnTo>
                      <a:pt x="4465" y="18848"/>
                    </a:lnTo>
                    <a:lnTo>
                      <a:pt x="5194" y="19215"/>
                    </a:lnTo>
                    <a:lnTo>
                      <a:pt x="5923" y="19582"/>
                    </a:lnTo>
                    <a:lnTo>
                      <a:pt x="6699" y="19903"/>
                    </a:lnTo>
                    <a:lnTo>
                      <a:pt x="7473" y="20223"/>
                    </a:lnTo>
                    <a:lnTo>
                      <a:pt x="8293" y="20499"/>
                    </a:lnTo>
                    <a:lnTo>
                      <a:pt x="9068" y="20728"/>
                    </a:lnTo>
                    <a:lnTo>
                      <a:pt x="9888" y="20957"/>
                    </a:lnTo>
                    <a:lnTo>
                      <a:pt x="10709" y="21141"/>
                    </a:lnTo>
                    <a:lnTo>
                      <a:pt x="11483" y="21279"/>
                    </a:lnTo>
                    <a:lnTo>
                      <a:pt x="12258" y="21416"/>
                    </a:lnTo>
                    <a:lnTo>
                      <a:pt x="13078" y="21508"/>
                    </a:lnTo>
                    <a:lnTo>
                      <a:pt x="13807" y="21600"/>
                    </a:lnTo>
                    <a:lnTo>
                      <a:pt x="15994" y="21600"/>
                    </a:lnTo>
                    <a:lnTo>
                      <a:pt x="16678" y="21508"/>
                    </a:lnTo>
                    <a:lnTo>
                      <a:pt x="17361" y="21416"/>
                    </a:lnTo>
                    <a:lnTo>
                      <a:pt x="17954" y="21279"/>
                    </a:lnTo>
                    <a:lnTo>
                      <a:pt x="18546" y="21095"/>
                    </a:lnTo>
                    <a:lnTo>
                      <a:pt x="19093" y="20866"/>
                    </a:lnTo>
                    <a:lnTo>
                      <a:pt x="19594" y="20636"/>
                    </a:lnTo>
                    <a:lnTo>
                      <a:pt x="20005" y="20362"/>
                    </a:lnTo>
                    <a:lnTo>
                      <a:pt x="20415" y="19994"/>
                    </a:lnTo>
                    <a:lnTo>
                      <a:pt x="20780" y="19628"/>
                    </a:lnTo>
                    <a:lnTo>
                      <a:pt x="21052" y="19215"/>
                    </a:lnTo>
                    <a:lnTo>
                      <a:pt x="21281" y="18803"/>
                    </a:lnTo>
                    <a:lnTo>
                      <a:pt x="21463" y="18298"/>
                    </a:lnTo>
                    <a:lnTo>
                      <a:pt x="21554" y="17747"/>
                    </a:lnTo>
                    <a:lnTo>
                      <a:pt x="21600" y="17152"/>
                    </a:lnTo>
                    <a:lnTo>
                      <a:pt x="21554" y="16555"/>
                    </a:lnTo>
                    <a:lnTo>
                      <a:pt x="21463" y="15867"/>
                    </a:lnTo>
                    <a:lnTo>
                      <a:pt x="21281" y="15180"/>
                    </a:lnTo>
                    <a:lnTo>
                      <a:pt x="21007" y="14400"/>
                    </a:lnTo>
                    <a:lnTo>
                      <a:pt x="20415" y="12887"/>
                    </a:lnTo>
                    <a:lnTo>
                      <a:pt x="19913" y="11419"/>
                    </a:lnTo>
                    <a:lnTo>
                      <a:pt x="19093" y="8760"/>
                    </a:lnTo>
                    <a:lnTo>
                      <a:pt x="18364" y="6466"/>
                    </a:lnTo>
                    <a:lnTo>
                      <a:pt x="18000" y="5411"/>
                    </a:lnTo>
                    <a:lnTo>
                      <a:pt x="17635" y="4494"/>
                    </a:lnTo>
                    <a:lnTo>
                      <a:pt x="17180" y="3623"/>
                    </a:lnTo>
                    <a:lnTo>
                      <a:pt x="16906" y="3210"/>
                    </a:lnTo>
                    <a:lnTo>
                      <a:pt x="16632" y="2843"/>
                    </a:lnTo>
                    <a:lnTo>
                      <a:pt x="16359" y="2522"/>
                    </a:lnTo>
                    <a:lnTo>
                      <a:pt x="16041" y="2156"/>
                    </a:lnTo>
                    <a:lnTo>
                      <a:pt x="15676" y="1880"/>
                    </a:lnTo>
                    <a:lnTo>
                      <a:pt x="15265" y="1606"/>
                    </a:lnTo>
                    <a:lnTo>
                      <a:pt x="14855" y="1330"/>
                    </a:lnTo>
                    <a:lnTo>
                      <a:pt x="14400" y="1101"/>
                    </a:lnTo>
                    <a:lnTo>
                      <a:pt x="13944" y="871"/>
                    </a:lnTo>
                    <a:lnTo>
                      <a:pt x="13397" y="688"/>
                    </a:lnTo>
                    <a:lnTo>
                      <a:pt x="12805" y="505"/>
                    </a:lnTo>
                    <a:lnTo>
                      <a:pt x="12167" y="367"/>
                    </a:lnTo>
                    <a:lnTo>
                      <a:pt x="11529" y="229"/>
                    </a:lnTo>
                    <a:lnTo>
                      <a:pt x="10800" y="137"/>
                    </a:lnTo>
                    <a:lnTo>
                      <a:pt x="9387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5" name="Google Shape;1509;p61"/>
              <p:cNvSpPr/>
              <p:nvPr/>
            </p:nvSpPr>
            <p:spPr>
              <a:xfrm>
                <a:off x="1845250" y="1508550"/>
                <a:ext cx="102576" cy="160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85" y="0"/>
                    </a:moveTo>
                    <a:lnTo>
                      <a:pt x="1311" y="837"/>
                    </a:lnTo>
                    <a:lnTo>
                      <a:pt x="874" y="1671"/>
                    </a:lnTo>
                    <a:lnTo>
                      <a:pt x="0" y="3621"/>
                    </a:lnTo>
                    <a:lnTo>
                      <a:pt x="0" y="5575"/>
                    </a:lnTo>
                    <a:lnTo>
                      <a:pt x="221" y="7525"/>
                    </a:lnTo>
                    <a:lnTo>
                      <a:pt x="874" y="9196"/>
                    </a:lnTo>
                    <a:lnTo>
                      <a:pt x="1527" y="10592"/>
                    </a:lnTo>
                    <a:lnTo>
                      <a:pt x="2185" y="11846"/>
                    </a:lnTo>
                    <a:lnTo>
                      <a:pt x="3490" y="19509"/>
                    </a:lnTo>
                    <a:lnTo>
                      <a:pt x="3927" y="20346"/>
                    </a:lnTo>
                    <a:lnTo>
                      <a:pt x="4801" y="21042"/>
                    </a:lnTo>
                    <a:lnTo>
                      <a:pt x="5891" y="21459"/>
                    </a:lnTo>
                    <a:lnTo>
                      <a:pt x="7202" y="21600"/>
                    </a:lnTo>
                    <a:lnTo>
                      <a:pt x="17457" y="21321"/>
                    </a:lnTo>
                    <a:lnTo>
                      <a:pt x="18762" y="21180"/>
                    </a:lnTo>
                    <a:lnTo>
                      <a:pt x="19857" y="20763"/>
                    </a:lnTo>
                    <a:lnTo>
                      <a:pt x="20510" y="20067"/>
                    </a:lnTo>
                    <a:lnTo>
                      <a:pt x="20947" y="19230"/>
                    </a:lnTo>
                    <a:lnTo>
                      <a:pt x="21600" y="15884"/>
                    </a:lnTo>
                    <a:lnTo>
                      <a:pt x="21600" y="14630"/>
                    </a:lnTo>
                    <a:lnTo>
                      <a:pt x="21163" y="13517"/>
                    </a:lnTo>
                    <a:lnTo>
                      <a:pt x="20726" y="12263"/>
                    </a:lnTo>
                    <a:lnTo>
                      <a:pt x="19636" y="11288"/>
                    </a:lnTo>
                    <a:lnTo>
                      <a:pt x="9818" y="1812"/>
                    </a:lnTo>
                    <a:lnTo>
                      <a:pt x="2185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16" name="Google Shape;1511;p61"/>
              <p:cNvSpPr/>
              <p:nvPr/>
            </p:nvSpPr>
            <p:spPr>
              <a:xfrm>
                <a:off x="1660824" y="934550"/>
                <a:ext cx="249701" cy="632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79" y="1523"/>
                    </a:lnTo>
                    <a:lnTo>
                      <a:pt x="450" y="2975"/>
                    </a:lnTo>
                    <a:lnTo>
                      <a:pt x="807" y="4462"/>
                    </a:lnTo>
                    <a:lnTo>
                      <a:pt x="1166" y="5913"/>
                    </a:lnTo>
                    <a:lnTo>
                      <a:pt x="1525" y="7366"/>
                    </a:lnTo>
                    <a:lnTo>
                      <a:pt x="2063" y="8852"/>
                    </a:lnTo>
                    <a:lnTo>
                      <a:pt x="2599" y="10304"/>
                    </a:lnTo>
                    <a:lnTo>
                      <a:pt x="3317" y="11792"/>
                    </a:lnTo>
                    <a:lnTo>
                      <a:pt x="3227" y="11579"/>
                    </a:lnTo>
                    <a:lnTo>
                      <a:pt x="3406" y="11933"/>
                    </a:lnTo>
                    <a:lnTo>
                      <a:pt x="3497" y="12216"/>
                    </a:lnTo>
                    <a:lnTo>
                      <a:pt x="3676" y="12429"/>
                    </a:lnTo>
                    <a:lnTo>
                      <a:pt x="3765" y="12606"/>
                    </a:lnTo>
                    <a:lnTo>
                      <a:pt x="4392" y="13314"/>
                    </a:lnTo>
                    <a:lnTo>
                      <a:pt x="5737" y="14589"/>
                    </a:lnTo>
                    <a:lnTo>
                      <a:pt x="7080" y="15793"/>
                    </a:lnTo>
                    <a:lnTo>
                      <a:pt x="8514" y="16961"/>
                    </a:lnTo>
                    <a:lnTo>
                      <a:pt x="10039" y="18094"/>
                    </a:lnTo>
                    <a:lnTo>
                      <a:pt x="11563" y="19262"/>
                    </a:lnTo>
                    <a:lnTo>
                      <a:pt x="13086" y="20431"/>
                    </a:lnTo>
                    <a:lnTo>
                      <a:pt x="14879" y="21600"/>
                    </a:lnTo>
                    <a:lnTo>
                      <a:pt x="21600" y="20042"/>
                    </a:lnTo>
                    <a:lnTo>
                      <a:pt x="20257" y="18980"/>
                    </a:lnTo>
                    <a:lnTo>
                      <a:pt x="19001" y="17847"/>
                    </a:lnTo>
                    <a:lnTo>
                      <a:pt x="16581" y="15545"/>
                    </a:lnTo>
                    <a:lnTo>
                      <a:pt x="15417" y="14376"/>
                    </a:lnTo>
                    <a:lnTo>
                      <a:pt x="14431" y="13243"/>
                    </a:lnTo>
                    <a:lnTo>
                      <a:pt x="13534" y="12110"/>
                    </a:lnTo>
                    <a:lnTo>
                      <a:pt x="13177" y="11579"/>
                    </a:lnTo>
                    <a:lnTo>
                      <a:pt x="13086" y="11473"/>
                    </a:lnTo>
                    <a:lnTo>
                      <a:pt x="13086" y="11402"/>
                    </a:lnTo>
                    <a:lnTo>
                      <a:pt x="12997" y="11154"/>
                    </a:lnTo>
                    <a:lnTo>
                      <a:pt x="12638" y="9808"/>
                    </a:lnTo>
                    <a:lnTo>
                      <a:pt x="12370" y="8428"/>
                    </a:lnTo>
                    <a:lnTo>
                      <a:pt x="12100" y="7011"/>
                    </a:lnTo>
                    <a:lnTo>
                      <a:pt x="11920" y="5630"/>
                    </a:lnTo>
                    <a:lnTo>
                      <a:pt x="11832" y="2797"/>
                    </a:lnTo>
                    <a:lnTo>
                      <a:pt x="11832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grpSp>
            <p:nvGrpSpPr>
              <p:cNvPr id="919" name="Google Shape;1513;p61"/>
              <p:cNvGrpSpPr/>
              <p:nvPr/>
            </p:nvGrpSpPr>
            <p:grpSpPr>
              <a:xfrm>
                <a:off x="1812100" y="1266100"/>
                <a:ext cx="98426" cy="254876"/>
                <a:chOff x="0" y="0"/>
                <a:chExt cx="98425" cy="254875"/>
              </a:xfrm>
            </p:grpSpPr>
            <p:sp>
              <p:nvSpPr>
                <p:cNvPr id="917" name="Line"/>
                <p:cNvSpPr/>
                <p:nvPr/>
              </p:nvSpPr>
              <p:spPr>
                <a:xfrm>
                  <a:off x="-1" y="0"/>
                  <a:ext cx="98426" cy="2548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0" y="352"/>
                      </a:lnTo>
                      <a:lnTo>
                        <a:pt x="230" y="614"/>
                      </a:lnTo>
                      <a:lnTo>
                        <a:pt x="1136" y="1932"/>
                      </a:lnTo>
                      <a:lnTo>
                        <a:pt x="3413" y="4742"/>
                      </a:lnTo>
                      <a:lnTo>
                        <a:pt x="5914" y="7551"/>
                      </a:lnTo>
                      <a:lnTo>
                        <a:pt x="8866" y="10449"/>
                      </a:lnTo>
                      <a:lnTo>
                        <a:pt x="15005" y="16157"/>
                      </a:lnTo>
                      <a:lnTo>
                        <a:pt x="18193" y="18966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918" name="Line"/>
                <p:cNvSpPr/>
                <p:nvPr/>
              </p:nvSpPr>
              <p:spPr>
                <a:xfrm>
                  <a:off x="-1" y="0"/>
                  <a:ext cx="98426" cy="2548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lnTo>
                        <a:pt x="18193" y="18966"/>
                      </a:lnTo>
                      <a:lnTo>
                        <a:pt x="15005" y="16157"/>
                      </a:lnTo>
                      <a:lnTo>
                        <a:pt x="8866" y="10449"/>
                      </a:lnTo>
                      <a:lnTo>
                        <a:pt x="5914" y="7551"/>
                      </a:lnTo>
                      <a:lnTo>
                        <a:pt x="3413" y="4742"/>
                      </a:lnTo>
                      <a:lnTo>
                        <a:pt x="1136" y="1932"/>
                      </a:lnTo>
                      <a:lnTo>
                        <a:pt x="230" y="614"/>
                      </a:lnTo>
                      <a:lnTo>
                        <a:pt x="0" y="35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defRPr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sp>
            <p:nvSpPr>
              <p:cNvPr id="920" name="Google Shape;1515;p61"/>
              <p:cNvSpPr/>
              <p:nvPr/>
            </p:nvSpPr>
            <p:spPr>
              <a:xfrm>
                <a:off x="1763400" y="1070300"/>
                <a:ext cx="147126" cy="496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021" y="0"/>
                    </a:moveTo>
                    <a:lnTo>
                      <a:pt x="4107" y="3923"/>
                    </a:lnTo>
                    <a:lnTo>
                      <a:pt x="2738" y="8206"/>
                    </a:lnTo>
                    <a:lnTo>
                      <a:pt x="1219" y="12355"/>
                    </a:lnTo>
                    <a:lnTo>
                      <a:pt x="0" y="15963"/>
                    </a:lnTo>
                    <a:lnTo>
                      <a:pt x="2283" y="17316"/>
                    </a:lnTo>
                    <a:lnTo>
                      <a:pt x="4566" y="18623"/>
                    </a:lnTo>
                    <a:lnTo>
                      <a:pt x="7150" y="20111"/>
                    </a:lnTo>
                    <a:lnTo>
                      <a:pt x="10193" y="21600"/>
                    </a:lnTo>
                    <a:lnTo>
                      <a:pt x="21600" y="19615"/>
                    </a:lnTo>
                    <a:lnTo>
                      <a:pt x="19321" y="18263"/>
                    </a:lnTo>
                    <a:lnTo>
                      <a:pt x="17188" y="16820"/>
                    </a:lnTo>
                    <a:lnTo>
                      <a:pt x="13081" y="13889"/>
                    </a:lnTo>
                    <a:lnTo>
                      <a:pt x="11106" y="12400"/>
                    </a:lnTo>
                    <a:lnTo>
                      <a:pt x="9433" y="10957"/>
                    </a:lnTo>
                    <a:lnTo>
                      <a:pt x="7910" y="9514"/>
                    </a:lnTo>
                    <a:lnTo>
                      <a:pt x="7304" y="8838"/>
                    </a:lnTo>
                    <a:lnTo>
                      <a:pt x="7150" y="8703"/>
                    </a:lnTo>
                    <a:lnTo>
                      <a:pt x="7150" y="8612"/>
                    </a:lnTo>
                    <a:lnTo>
                      <a:pt x="6999" y="8297"/>
                    </a:lnTo>
                    <a:lnTo>
                      <a:pt x="6390" y="6583"/>
                    </a:lnTo>
                    <a:lnTo>
                      <a:pt x="5935" y="4825"/>
                    </a:lnTo>
                    <a:lnTo>
                      <a:pt x="5476" y="3021"/>
                    </a:lnTo>
                    <a:lnTo>
                      <a:pt x="5172" y="1262"/>
                    </a:lnTo>
                    <a:lnTo>
                      <a:pt x="5021" y="0"/>
                    </a:lnTo>
                    <a:close/>
                  </a:path>
                </a:pathLst>
              </a:custGeom>
              <a:solidFill>
                <a:srgbClr val="C8DD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1" name="Google Shape;1517;p61"/>
              <p:cNvSpPr/>
              <p:nvPr/>
            </p:nvSpPr>
            <p:spPr>
              <a:xfrm>
                <a:off x="1447400" y="1409075"/>
                <a:ext cx="285951" cy="1933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157" y="1227"/>
                    </a:lnTo>
                    <a:lnTo>
                      <a:pt x="313" y="2570"/>
                    </a:lnTo>
                    <a:lnTo>
                      <a:pt x="704" y="4202"/>
                    </a:lnTo>
                    <a:lnTo>
                      <a:pt x="1018" y="5093"/>
                    </a:lnTo>
                    <a:lnTo>
                      <a:pt x="1800" y="6922"/>
                    </a:lnTo>
                    <a:lnTo>
                      <a:pt x="2347" y="7837"/>
                    </a:lnTo>
                    <a:lnTo>
                      <a:pt x="2897" y="8728"/>
                    </a:lnTo>
                    <a:lnTo>
                      <a:pt x="3599" y="9573"/>
                    </a:lnTo>
                    <a:lnTo>
                      <a:pt x="4383" y="10360"/>
                    </a:lnTo>
                    <a:lnTo>
                      <a:pt x="4853" y="10731"/>
                    </a:lnTo>
                    <a:lnTo>
                      <a:pt x="5322" y="11078"/>
                    </a:lnTo>
                    <a:lnTo>
                      <a:pt x="4774" y="11402"/>
                    </a:lnTo>
                    <a:lnTo>
                      <a:pt x="4304" y="11749"/>
                    </a:lnTo>
                    <a:lnTo>
                      <a:pt x="3835" y="12108"/>
                    </a:lnTo>
                    <a:lnTo>
                      <a:pt x="3445" y="12490"/>
                    </a:lnTo>
                    <a:lnTo>
                      <a:pt x="2740" y="13277"/>
                    </a:lnTo>
                    <a:lnTo>
                      <a:pt x="2113" y="14111"/>
                    </a:lnTo>
                    <a:lnTo>
                      <a:pt x="1566" y="14967"/>
                    </a:lnTo>
                    <a:lnTo>
                      <a:pt x="1175" y="15835"/>
                    </a:lnTo>
                    <a:lnTo>
                      <a:pt x="784" y="16692"/>
                    </a:lnTo>
                    <a:lnTo>
                      <a:pt x="548" y="17525"/>
                    </a:lnTo>
                    <a:lnTo>
                      <a:pt x="313" y="18324"/>
                    </a:lnTo>
                    <a:lnTo>
                      <a:pt x="157" y="19065"/>
                    </a:lnTo>
                    <a:lnTo>
                      <a:pt x="79" y="20315"/>
                    </a:lnTo>
                    <a:lnTo>
                      <a:pt x="0" y="21149"/>
                    </a:lnTo>
                    <a:lnTo>
                      <a:pt x="0" y="21461"/>
                    </a:lnTo>
                    <a:lnTo>
                      <a:pt x="6262" y="21600"/>
                    </a:lnTo>
                    <a:lnTo>
                      <a:pt x="6730" y="21044"/>
                    </a:lnTo>
                    <a:lnTo>
                      <a:pt x="7201" y="20489"/>
                    </a:lnTo>
                    <a:lnTo>
                      <a:pt x="7826" y="19910"/>
                    </a:lnTo>
                    <a:lnTo>
                      <a:pt x="8530" y="19320"/>
                    </a:lnTo>
                    <a:lnTo>
                      <a:pt x="10175" y="18093"/>
                    </a:lnTo>
                    <a:lnTo>
                      <a:pt x="11975" y="16808"/>
                    </a:lnTo>
                    <a:lnTo>
                      <a:pt x="13854" y="15465"/>
                    </a:lnTo>
                    <a:lnTo>
                      <a:pt x="14792" y="14771"/>
                    </a:lnTo>
                    <a:lnTo>
                      <a:pt x="15653" y="14053"/>
                    </a:lnTo>
                    <a:lnTo>
                      <a:pt x="16435" y="13323"/>
                    </a:lnTo>
                    <a:lnTo>
                      <a:pt x="17219" y="12583"/>
                    </a:lnTo>
                    <a:lnTo>
                      <a:pt x="17923" y="11830"/>
                    </a:lnTo>
                    <a:lnTo>
                      <a:pt x="18471" y="11055"/>
                    </a:lnTo>
                    <a:lnTo>
                      <a:pt x="18862" y="10407"/>
                    </a:lnTo>
                    <a:lnTo>
                      <a:pt x="19253" y="9666"/>
                    </a:lnTo>
                    <a:lnTo>
                      <a:pt x="19566" y="8855"/>
                    </a:lnTo>
                    <a:lnTo>
                      <a:pt x="19880" y="7987"/>
                    </a:lnTo>
                    <a:lnTo>
                      <a:pt x="20427" y="6158"/>
                    </a:lnTo>
                    <a:lnTo>
                      <a:pt x="20896" y="4329"/>
                    </a:lnTo>
                    <a:lnTo>
                      <a:pt x="21209" y="2662"/>
                    </a:lnTo>
                    <a:lnTo>
                      <a:pt x="21445" y="12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2" name="Google Shape;1519;p61"/>
              <p:cNvSpPr/>
              <p:nvPr/>
            </p:nvSpPr>
            <p:spPr>
              <a:xfrm>
                <a:off x="1441175" y="3361050"/>
                <a:ext cx="249701" cy="205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870" y="0"/>
                    </a:moveTo>
                    <a:lnTo>
                      <a:pt x="2331" y="111"/>
                    </a:lnTo>
                    <a:lnTo>
                      <a:pt x="1793" y="326"/>
                    </a:lnTo>
                    <a:lnTo>
                      <a:pt x="1345" y="655"/>
                    </a:lnTo>
                    <a:lnTo>
                      <a:pt x="897" y="1092"/>
                    </a:lnTo>
                    <a:lnTo>
                      <a:pt x="538" y="1527"/>
                    </a:lnTo>
                    <a:lnTo>
                      <a:pt x="179" y="2072"/>
                    </a:lnTo>
                    <a:lnTo>
                      <a:pt x="91" y="2401"/>
                    </a:lnTo>
                    <a:lnTo>
                      <a:pt x="0" y="2727"/>
                    </a:lnTo>
                    <a:lnTo>
                      <a:pt x="0" y="4801"/>
                    </a:lnTo>
                    <a:lnTo>
                      <a:pt x="91" y="6654"/>
                    </a:lnTo>
                    <a:lnTo>
                      <a:pt x="538" y="14835"/>
                    </a:lnTo>
                    <a:lnTo>
                      <a:pt x="807" y="19963"/>
                    </a:lnTo>
                    <a:lnTo>
                      <a:pt x="1613" y="19963"/>
                    </a:lnTo>
                    <a:lnTo>
                      <a:pt x="1613" y="15817"/>
                    </a:lnTo>
                    <a:lnTo>
                      <a:pt x="1884" y="11671"/>
                    </a:lnTo>
                    <a:lnTo>
                      <a:pt x="1884" y="11237"/>
                    </a:lnTo>
                    <a:lnTo>
                      <a:pt x="2063" y="10908"/>
                    </a:lnTo>
                    <a:lnTo>
                      <a:pt x="2152" y="10689"/>
                    </a:lnTo>
                    <a:lnTo>
                      <a:pt x="2331" y="10582"/>
                    </a:lnTo>
                    <a:lnTo>
                      <a:pt x="2511" y="10689"/>
                    </a:lnTo>
                    <a:lnTo>
                      <a:pt x="2690" y="10800"/>
                    </a:lnTo>
                    <a:lnTo>
                      <a:pt x="3049" y="11237"/>
                    </a:lnTo>
                    <a:lnTo>
                      <a:pt x="3497" y="12000"/>
                    </a:lnTo>
                    <a:lnTo>
                      <a:pt x="3945" y="12982"/>
                    </a:lnTo>
                    <a:lnTo>
                      <a:pt x="4392" y="14072"/>
                    </a:lnTo>
                    <a:lnTo>
                      <a:pt x="4751" y="15164"/>
                    </a:lnTo>
                    <a:lnTo>
                      <a:pt x="5199" y="16365"/>
                    </a:lnTo>
                    <a:lnTo>
                      <a:pt x="5917" y="17454"/>
                    </a:lnTo>
                    <a:lnTo>
                      <a:pt x="6812" y="18544"/>
                    </a:lnTo>
                    <a:lnTo>
                      <a:pt x="7978" y="19526"/>
                    </a:lnTo>
                    <a:lnTo>
                      <a:pt x="9323" y="20289"/>
                    </a:lnTo>
                    <a:lnTo>
                      <a:pt x="10845" y="20945"/>
                    </a:lnTo>
                    <a:lnTo>
                      <a:pt x="11652" y="21271"/>
                    </a:lnTo>
                    <a:lnTo>
                      <a:pt x="12547" y="21382"/>
                    </a:lnTo>
                    <a:lnTo>
                      <a:pt x="13445" y="21600"/>
                    </a:lnTo>
                    <a:lnTo>
                      <a:pt x="19539" y="21600"/>
                    </a:lnTo>
                    <a:lnTo>
                      <a:pt x="20614" y="21382"/>
                    </a:lnTo>
                    <a:lnTo>
                      <a:pt x="21241" y="21163"/>
                    </a:lnTo>
                    <a:lnTo>
                      <a:pt x="21511" y="20945"/>
                    </a:lnTo>
                    <a:lnTo>
                      <a:pt x="21600" y="20726"/>
                    </a:lnTo>
                    <a:lnTo>
                      <a:pt x="21600" y="20508"/>
                    </a:lnTo>
                    <a:lnTo>
                      <a:pt x="21511" y="20289"/>
                    </a:lnTo>
                    <a:lnTo>
                      <a:pt x="21064" y="19744"/>
                    </a:lnTo>
                    <a:lnTo>
                      <a:pt x="20257" y="19091"/>
                    </a:lnTo>
                    <a:lnTo>
                      <a:pt x="19450" y="18544"/>
                    </a:lnTo>
                    <a:lnTo>
                      <a:pt x="18553" y="18110"/>
                    </a:lnTo>
                    <a:lnTo>
                      <a:pt x="17658" y="17673"/>
                    </a:lnTo>
                    <a:lnTo>
                      <a:pt x="17478" y="17454"/>
                    </a:lnTo>
                    <a:lnTo>
                      <a:pt x="16760" y="16909"/>
                    </a:lnTo>
                    <a:lnTo>
                      <a:pt x="15685" y="15817"/>
                    </a:lnTo>
                    <a:lnTo>
                      <a:pt x="14340" y="14182"/>
                    </a:lnTo>
                    <a:lnTo>
                      <a:pt x="13624" y="13201"/>
                    </a:lnTo>
                    <a:lnTo>
                      <a:pt x="12818" y="12000"/>
                    </a:lnTo>
                    <a:lnTo>
                      <a:pt x="12100" y="10689"/>
                    </a:lnTo>
                    <a:lnTo>
                      <a:pt x="11293" y="9163"/>
                    </a:lnTo>
                    <a:lnTo>
                      <a:pt x="10577" y="7528"/>
                    </a:lnTo>
                    <a:lnTo>
                      <a:pt x="9859" y="5783"/>
                    </a:lnTo>
                    <a:lnTo>
                      <a:pt x="9143" y="3709"/>
                    </a:lnTo>
                    <a:lnTo>
                      <a:pt x="8516" y="1637"/>
                    </a:lnTo>
                    <a:lnTo>
                      <a:pt x="3945" y="218"/>
                    </a:lnTo>
                    <a:lnTo>
                      <a:pt x="3406" y="111"/>
                    </a:lnTo>
                    <a:lnTo>
                      <a:pt x="287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3" name="Google Shape;1520;p61"/>
              <p:cNvSpPr/>
              <p:nvPr/>
            </p:nvSpPr>
            <p:spPr>
              <a:xfrm>
                <a:off x="1441175" y="3308200"/>
                <a:ext cx="116051" cy="111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386" y="3600"/>
                    </a:lnTo>
                    <a:lnTo>
                      <a:pt x="968" y="7200"/>
                    </a:lnTo>
                    <a:lnTo>
                      <a:pt x="1545" y="10602"/>
                    </a:lnTo>
                    <a:lnTo>
                      <a:pt x="2317" y="14202"/>
                    </a:lnTo>
                    <a:lnTo>
                      <a:pt x="6943" y="16403"/>
                    </a:lnTo>
                    <a:lnTo>
                      <a:pt x="11763" y="18401"/>
                    </a:lnTo>
                    <a:lnTo>
                      <a:pt x="16589" y="20201"/>
                    </a:lnTo>
                    <a:lnTo>
                      <a:pt x="21600" y="21600"/>
                    </a:lnTo>
                    <a:lnTo>
                      <a:pt x="20441" y="18603"/>
                    </a:lnTo>
                    <a:lnTo>
                      <a:pt x="19674" y="15404"/>
                    </a:lnTo>
                    <a:lnTo>
                      <a:pt x="19092" y="12204"/>
                    </a:lnTo>
                    <a:lnTo>
                      <a:pt x="18706" y="9000"/>
                    </a:lnTo>
                    <a:lnTo>
                      <a:pt x="18324" y="4203"/>
                    </a:lnTo>
                    <a:lnTo>
                      <a:pt x="18324" y="24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4" name="Google Shape;1521;p61"/>
              <p:cNvSpPr/>
              <p:nvPr/>
            </p:nvSpPr>
            <p:spPr>
              <a:xfrm>
                <a:off x="1262975" y="1409075"/>
                <a:ext cx="397851" cy="1958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401" y="0"/>
                    </a:moveTo>
                    <a:lnTo>
                      <a:pt x="4894" y="1223"/>
                    </a:lnTo>
                    <a:lnTo>
                      <a:pt x="4388" y="2549"/>
                    </a:lnTo>
                    <a:lnTo>
                      <a:pt x="3769" y="4183"/>
                    </a:lnTo>
                    <a:lnTo>
                      <a:pt x="3207" y="5977"/>
                    </a:lnTo>
                    <a:lnTo>
                      <a:pt x="2925" y="6892"/>
                    </a:lnTo>
                    <a:lnTo>
                      <a:pt x="2701" y="7794"/>
                    </a:lnTo>
                    <a:lnTo>
                      <a:pt x="2531" y="8686"/>
                    </a:lnTo>
                    <a:lnTo>
                      <a:pt x="2419" y="9520"/>
                    </a:lnTo>
                    <a:lnTo>
                      <a:pt x="2363" y="10309"/>
                    </a:lnTo>
                    <a:lnTo>
                      <a:pt x="2419" y="11006"/>
                    </a:lnTo>
                    <a:lnTo>
                      <a:pt x="1969" y="11440"/>
                    </a:lnTo>
                    <a:lnTo>
                      <a:pt x="1182" y="12331"/>
                    </a:lnTo>
                    <a:lnTo>
                      <a:pt x="900" y="12777"/>
                    </a:lnTo>
                    <a:lnTo>
                      <a:pt x="619" y="13234"/>
                    </a:lnTo>
                    <a:lnTo>
                      <a:pt x="451" y="13691"/>
                    </a:lnTo>
                    <a:lnTo>
                      <a:pt x="281" y="14137"/>
                    </a:lnTo>
                    <a:lnTo>
                      <a:pt x="170" y="14594"/>
                    </a:lnTo>
                    <a:lnTo>
                      <a:pt x="57" y="15040"/>
                    </a:lnTo>
                    <a:lnTo>
                      <a:pt x="0" y="15486"/>
                    </a:lnTo>
                    <a:lnTo>
                      <a:pt x="0" y="16354"/>
                    </a:lnTo>
                    <a:lnTo>
                      <a:pt x="113" y="17200"/>
                    </a:lnTo>
                    <a:lnTo>
                      <a:pt x="281" y="17989"/>
                    </a:lnTo>
                    <a:lnTo>
                      <a:pt x="506" y="18732"/>
                    </a:lnTo>
                    <a:lnTo>
                      <a:pt x="787" y="19406"/>
                    </a:lnTo>
                    <a:lnTo>
                      <a:pt x="1070" y="20011"/>
                    </a:lnTo>
                    <a:lnTo>
                      <a:pt x="1351" y="20526"/>
                    </a:lnTo>
                    <a:lnTo>
                      <a:pt x="1857" y="21257"/>
                    </a:lnTo>
                    <a:lnTo>
                      <a:pt x="2025" y="21520"/>
                    </a:lnTo>
                    <a:lnTo>
                      <a:pt x="6301" y="21600"/>
                    </a:lnTo>
                    <a:lnTo>
                      <a:pt x="6301" y="21314"/>
                    </a:lnTo>
                    <a:lnTo>
                      <a:pt x="6469" y="20526"/>
                    </a:lnTo>
                    <a:lnTo>
                      <a:pt x="6750" y="19337"/>
                    </a:lnTo>
                    <a:lnTo>
                      <a:pt x="6919" y="18629"/>
                    </a:lnTo>
                    <a:lnTo>
                      <a:pt x="7200" y="17851"/>
                    </a:lnTo>
                    <a:lnTo>
                      <a:pt x="7481" y="17029"/>
                    </a:lnTo>
                    <a:lnTo>
                      <a:pt x="7875" y="16171"/>
                    </a:lnTo>
                    <a:lnTo>
                      <a:pt x="8326" y="15291"/>
                    </a:lnTo>
                    <a:lnTo>
                      <a:pt x="8832" y="14400"/>
                    </a:lnTo>
                    <a:lnTo>
                      <a:pt x="9394" y="13520"/>
                    </a:lnTo>
                    <a:lnTo>
                      <a:pt x="10070" y="12640"/>
                    </a:lnTo>
                    <a:lnTo>
                      <a:pt x="10800" y="11806"/>
                    </a:lnTo>
                    <a:lnTo>
                      <a:pt x="11194" y="11406"/>
                    </a:lnTo>
                    <a:lnTo>
                      <a:pt x="11644" y="11006"/>
                    </a:lnTo>
                    <a:lnTo>
                      <a:pt x="12319" y="10366"/>
                    </a:lnTo>
                    <a:lnTo>
                      <a:pt x="13106" y="9634"/>
                    </a:lnTo>
                    <a:lnTo>
                      <a:pt x="14682" y="7954"/>
                    </a:lnTo>
                    <a:lnTo>
                      <a:pt x="16369" y="6137"/>
                    </a:lnTo>
                    <a:lnTo>
                      <a:pt x="18000" y="4320"/>
                    </a:lnTo>
                    <a:lnTo>
                      <a:pt x="20587" y="128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5" name="Google Shape;1523;p61"/>
              <p:cNvSpPr/>
              <p:nvPr/>
            </p:nvSpPr>
            <p:spPr>
              <a:xfrm>
                <a:off x="1276450" y="3362100"/>
                <a:ext cx="204101" cy="204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606" y="0"/>
                    </a:moveTo>
                    <a:lnTo>
                      <a:pt x="3947" y="108"/>
                    </a:lnTo>
                    <a:lnTo>
                      <a:pt x="3289" y="328"/>
                    </a:lnTo>
                    <a:lnTo>
                      <a:pt x="2741" y="548"/>
                    </a:lnTo>
                    <a:lnTo>
                      <a:pt x="2082" y="987"/>
                    </a:lnTo>
                    <a:lnTo>
                      <a:pt x="1646" y="1423"/>
                    </a:lnTo>
                    <a:lnTo>
                      <a:pt x="1206" y="1971"/>
                    </a:lnTo>
                    <a:lnTo>
                      <a:pt x="878" y="2630"/>
                    </a:lnTo>
                    <a:lnTo>
                      <a:pt x="548" y="4604"/>
                    </a:lnTo>
                    <a:lnTo>
                      <a:pt x="328" y="6577"/>
                    </a:lnTo>
                    <a:lnTo>
                      <a:pt x="108" y="8332"/>
                    </a:lnTo>
                    <a:lnTo>
                      <a:pt x="0" y="10416"/>
                    </a:lnTo>
                    <a:lnTo>
                      <a:pt x="0" y="14800"/>
                    </a:lnTo>
                    <a:lnTo>
                      <a:pt x="220" y="19954"/>
                    </a:lnTo>
                    <a:lnTo>
                      <a:pt x="1206" y="19954"/>
                    </a:lnTo>
                    <a:lnTo>
                      <a:pt x="1535" y="11620"/>
                    </a:lnTo>
                    <a:lnTo>
                      <a:pt x="1646" y="11184"/>
                    </a:lnTo>
                    <a:lnTo>
                      <a:pt x="1646" y="10853"/>
                    </a:lnTo>
                    <a:lnTo>
                      <a:pt x="1974" y="10525"/>
                    </a:lnTo>
                    <a:lnTo>
                      <a:pt x="2193" y="10525"/>
                    </a:lnTo>
                    <a:lnTo>
                      <a:pt x="2413" y="10633"/>
                    </a:lnTo>
                    <a:lnTo>
                      <a:pt x="2852" y="11184"/>
                    </a:lnTo>
                    <a:lnTo>
                      <a:pt x="3289" y="11951"/>
                    </a:lnTo>
                    <a:lnTo>
                      <a:pt x="3839" y="12938"/>
                    </a:lnTo>
                    <a:lnTo>
                      <a:pt x="4167" y="14033"/>
                    </a:lnTo>
                    <a:lnTo>
                      <a:pt x="4495" y="15131"/>
                    </a:lnTo>
                    <a:lnTo>
                      <a:pt x="4826" y="16338"/>
                    </a:lnTo>
                    <a:lnTo>
                      <a:pt x="5154" y="17433"/>
                    </a:lnTo>
                    <a:lnTo>
                      <a:pt x="5702" y="18528"/>
                    </a:lnTo>
                    <a:lnTo>
                      <a:pt x="6030" y="18967"/>
                    </a:lnTo>
                    <a:lnTo>
                      <a:pt x="6469" y="19515"/>
                    </a:lnTo>
                    <a:lnTo>
                      <a:pt x="6908" y="19954"/>
                    </a:lnTo>
                    <a:lnTo>
                      <a:pt x="7567" y="20282"/>
                    </a:lnTo>
                    <a:lnTo>
                      <a:pt x="8115" y="20722"/>
                    </a:lnTo>
                    <a:lnTo>
                      <a:pt x="8882" y="20941"/>
                    </a:lnTo>
                    <a:lnTo>
                      <a:pt x="9649" y="21269"/>
                    </a:lnTo>
                    <a:lnTo>
                      <a:pt x="10527" y="21380"/>
                    </a:lnTo>
                    <a:lnTo>
                      <a:pt x="11514" y="21600"/>
                    </a:lnTo>
                    <a:lnTo>
                      <a:pt x="19079" y="21600"/>
                    </a:lnTo>
                    <a:lnTo>
                      <a:pt x="20285" y="21380"/>
                    </a:lnTo>
                    <a:lnTo>
                      <a:pt x="21163" y="21161"/>
                    </a:lnTo>
                    <a:lnTo>
                      <a:pt x="21492" y="20941"/>
                    </a:lnTo>
                    <a:lnTo>
                      <a:pt x="21600" y="20722"/>
                    </a:lnTo>
                    <a:lnTo>
                      <a:pt x="21600" y="20282"/>
                    </a:lnTo>
                    <a:lnTo>
                      <a:pt x="21380" y="20065"/>
                    </a:lnTo>
                    <a:lnTo>
                      <a:pt x="21163" y="19735"/>
                    </a:lnTo>
                    <a:lnTo>
                      <a:pt x="20285" y="19079"/>
                    </a:lnTo>
                    <a:lnTo>
                      <a:pt x="19298" y="18528"/>
                    </a:lnTo>
                    <a:lnTo>
                      <a:pt x="18420" y="18092"/>
                    </a:lnTo>
                    <a:lnTo>
                      <a:pt x="17433" y="17653"/>
                    </a:lnTo>
                    <a:lnTo>
                      <a:pt x="16777" y="16885"/>
                    </a:lnTo>
                    <a:lnTo>
                      <a:pt x="16010" y="15787"/>
                    </a:lnTo>
                    <a:lnTo>
                      <a:pt x="15131" y="14144"/>
                    </a:lnTo>
                    <a:lnTo>
                      <a:pt x="14144" y="11951"/>
                    </a:lnTo>
                    <a:lnTo>
                      <a:pt x="13157" y="9099"/>
                    </a:lnTo>
                    <a:lnTo>
                      <a:pt x="12610" y="7456"/>
                    </a:lnTo>
                    <a:lnTo>
                      <a:pt x="12171" y="5702"/>
                    </a:lnTo>
                    <a:lnTo>
                      <a:pt x="11731" y="3617"/>
                    </a:lnTo>
                    <a:lnTo>
                      <a:pt x="11403" y="1535"/>
                    </a:lnTo>
                    <a:lnTo>
                      <a:pt x="6030" y="108"/>
                    </a:lnTo>
                    <a:lnTo>
                      <a:pt x="5374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6" name="Google Shape;1524;p61"/>
              <p:cNvSpPr/>
              <p:nvPr/>
            </p:nvSpPr>
            <p:spPr>
              <a:xfrm>
                <a:off x="1281625" y="3308200"/>
                <a:ext cx="111901" cy="105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03" y="5507"/>
                    </a:lnTo>
                    <a:lnTo>
                      <a:pt x="401" y="10376"/>
                    </a:lnTo>
                    <a:lnTo>
                      <a:pt x="801" y="15035"/>
                    </a:lnTo>
                    <a:lnTo>
                      <a:pt x="7002" y="17150"/>
                    </a:lnTo>
                    <a:lnTo>
                      <a:pt x="13401" y="19270"/>
                    </a:lnTo>
                    <a:lnTo>
                      <a:pt x="21199" y="21600"/>
                    </a:lnTo>
                    <a:lnTo>
                      <a:pt x="20601" y="18422"/>
                    </a:lnTo>
                    <a:lnTo>
                      <a:pt x="20201" y="15035"/>
                    </a:lnTo>
                    <a:lnTo>
                      <a:pt x="20398" y="11858"/>
                    </a:lnTo>
                    <a:lnTo>
                      <a:pt x="20601" y="8894"/>
                    </a:lnTo>
                    <a:lnTo>
                      <a:pt x="21199" y="4450"/>
                    </a:lnTo>
                    <a:lnTo>
                      <a:pt x="21600" y="25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7" name="Google Shape;1525;p61"/>
              <p:cNvSpPr/>
              <p:nvPr/>
            </p:nvSpPr>
            <p:spPr>
              <a:xfrm>
                <a:off x="1298200" y="812300"/>
                <a:ext cx="486976" cy="647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927" y="0"/>
                    </a:moveTo>
                    <a:lnTo>
                      <a:pt x="7996" y="35"/>
                    </a:lnTo>
                    <a:lnTo>
                      <a:pt x="6067" y="104"/>
                    </a:lnTo>
                    <a:lnTo>
                      <a:pt x="4320" y="208"/>
                    </a:lnTo>
                    <a:lnTo>
                      <a:pt x="2711" y="311"/>
                    </a:lnTo>
                    <a:lnTo>
                      <a:pt x="2344" y="380"/>
                    </a:lnTo>
                    <a:lnTo>
                      <a:pt x="2023" y="449"/>
                    </a:lnTo>
                    <a:lnTo>
                      <a:pt x="1746" y="553"/>
                    </a:lnTo>
                    <a:lnTo>
                      <a:pt x="1470" y="657"/>
                    </a:lnTo>
                    <a:lnTo>
                      <a:pt x="1195" y="795"/>
                    </a:lnTo>
                    <a:lnTo>
                      <a:pt x="966" y="933"/>
                    </a:lnTo>
                    <a:lnTo>
                      <a:pt x="782" y="1106"/>
                    </a:lnTo>
                    <a:lnTo>
                      <a:pt x="552" y="1279"/>
                    </a:lnTo>
                    <a:lnTo>
                      <a:pt x="414" y="1486"/>
                    </a:lnTo>
                    <a:lnTo>
                      <a:pt x="139" y="1901"/>
                    </a:lnTo>
                    <a:lnTo>
                      <a:pt x="47" y="2108"/>
                    </a:lnTo>
                    <a:lnTo>
                      <a:pt x="0" y="2350"/>
                    </a:lnTo>
                    <a:lnTo>
                      <a:pt x="0" y="3041"/>
                    </a:lnTo>
                    <a:lnTo>
                      <a:pt x="92" y="3283"/>
                    </a:lnTo>
                    <a:lnTo>
                      <a:pt x="598" y="4908"/>
                    </a:lnTo>
                    <a:lnTo>
                      <a:pt x="1011" y="6429"/>
                    </a:lnTo>
                    <a:lnTo>
                      <a:pt x="1379" y="7880"/>
                    </a:lnTo>
                    <a:lnTo>
                      <a:pt x="1654" y="9262"/>
                    </a:lnTo>
                    <a:lnTo>
                      <a:pt x="1931" y="10541"/>
                    </a:lnTo>
                    <a:lnTo>
                      <a:pt x="2115" y="11751"/>
                    </a:lnTo>
                    <a:lnTo>
                      <a:pt x="2252" y="12926"/>
                    </a:lnTo>
                    <a:lnTo>
                      <a:pt x="2344" y="14031"/>
                    </a:lnTo>
                    <a:lnTo>
                      <a:pt x="2436" y="15068"/>
                    </a:lnTo>
                    <a:lnTo>
                      <a:pt x="2482" y="16070"/>
                    </a:lnTo>
                    <a:lnTo>
                      <a:pt x="2482" y="17972"/>
                    </a:lnTo>
                    <a:lnTo>
                      <a:pt x="2436" y="21600"/>
                    </a:lnTo>
                    <a:lnTo>
                      <a:pt x="20221" y="21600"/>
                    </a:lnTo>
                    <a:lnTo>
                      <a:pt x="20726" y="18075"/>
                    </a:lnTo>
                    <a:lnTo>
                      <a:pt x="21140" y="14861"/>
                    </a:lnTo>
                    <a:lnTo>
                      <a:pt x="21369" y="11992"/>
                    </a:lnTo>
                    <a:lnTo>
                      <a:pt x="21553" y="9470"/>
                    </a:lnTo>
                    <a:lnTo>
                      <a:pt x="21600" y="7293"/>
                    </a:lnTo>
                    <a:lnTo>
                      <a:pt x="21600" y="5495"/>
                    </a:lnTo>
                    <a:lnTo>
                      <a:pt x="21553" y="4078"/>
                    </a:lnTo>
                    <a:lnTo>
                      <a:pt x="21508" y="3007"/>
                    </a:lnTo>
                    <a:lnTo>
                      <a:pt x="21416" y="2558"/>
                    </a:lnTo>
                    <a:lnTo>
                      <a:pt x="21232" y="2143"/>
                    </a:lnTo>
                    <a:lnTo>
                      <a:pt x="20956" y="1763"/>
                    </a:lnTo>
                    <a:lnTo>
                      <a:pt x="20634" y="1417"/>
                    </a:lnTo>
                    <a:lnTo>
                      <a:pt x="20221" y="1141"/>
                    </a:lnTo>
                    <a:lnTo>
                      <a:pt x="19715" y="899"/>
                    </a:lnTo>
                    <a:lnTo>
                      <a:pt x="19210" y="691"/>
                    </a:lnTo>
                    <a:lnTo>
                      <a:pt x="18613" y="588"/>
                    </a:lnTo>
                    <a:lnTo>
                      <a:pt x="16315" y="311"/>
                    </a:lnTo>
                    <a:lnTo>
                      <a:pt x="15074" y="208"/>
                    </a:lnTo>
                    <a:lnTo>
                      <a:pt x="13787" y="104"/>
                    </a:lnTo>
                    <a:lnTo>
                      <a:pt x="11857" y="35"/>
                    </a:lnTo>
                    <a:lnTo>
                      <a:pt x="9927" y="0"/>
                    </a:lnTo>
                    <a:close/>
                  </a:path>
                </a:pathLst>
              </a:custGeom>
              <a:solidFill>
                <a:schemeClr val="accent2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28" name="Google Shape;1527;p61"/>
              <p:cNvSpPr/>
              <p:nvPr/>
            </p:nvSpPr>
            <p:spPr>
              <a:xfrm>
                <a:off x="1455700" y="625799"/>
                <a:ext cx="180276" cy="2984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17" y="0"/>
                    </a:moveTo>
                    <a:lnTo>
                      <a:pt x="1737" y="1650"/>
                    </a:lnTo>
                    <a:lnTo>
                      <a:pt x="2235" y="3601"/>
                    </a:lnTo>
                    <a:lnTo>
                      <a:pt x="2606" y="5550"/>
                    </a:lnTo>
                    <a:lnTo>
                      <a:pt x="2855" y="7651"/>
                    </a:lnTo>
                    <a:lnTo>
                      <a:pt x="2855" y="8625"/>
                    </a:lnTo>
                    <a:lnTo>
                      <a:pt x="2729" y="9600"/>
                    </a:lnTo>
                    <a:lnTo>
                      <a:pt x="2606" y="10576"/>
                    </a:lnTo>
                    <a:lnTo>
                      <a:pt x="2235" y="11401"/>
                    </a:lnTo>
                    <a:lnTo>
                      <a:pt x="1860" y="12226"/>
                    </a:lnTo>
                    <a:lnTo>
                      <a:pt x="1366" y="12975"/>
                    </a:lnTo>
                    <a:lnTo>
                      <a:pt x="743" y="13650"/>
                    </a:lnTo>
                    <a:lnTo>
                      <a:pt x="0" y="14251"/>
                    </a:lnTo>
                    <a:lnTo>
                      <a:pt x="869" y="14926"/>
                    </a:lnTo>
                    <a:lnTo>
                      <a:pt x="1986" y="15675"/>
                    </a:lnTo>
                    <a:lnTo>
                      <a:pt x="3723" y="16651"/>
                    </a:lnTo>
                    <a:lnTo>
                      <a:pt x="5958" y="17774"/>
                    </a:lnTo>
                    <a:lnTo>
                      <a:pt x="7447" y="18449"/>
                    </a:lnTo>
                    <a:lnTo>
                      <a:pt x="8938" y="19050"/>
                    </a:lnTo>
                    <a:lnTo>
                      <a:pt x="10676" y="19725"/>
                    </a:lnTo>
                    <a:lnTo>
                      <a:pt x="12662" y="20326"/>
                    </a:lnTo>
                    <a:lnTo>
                      <a:pt x="14770" y="21001"/>
                    </a:lnTo>
                    <a:lnTo>
                      <a:pt x="17131" y="21600"/>
                    </a:lnTo>
                    <a:lnTo>
                      <a:pt x="18371" y="21149"/>
                    </a:lnTo>
                    <a:lnTo>
                      <a:pt x="19365" y="20550"/>
                    </a:lnTo>
                    <a:lnTo>
                      <a:pt x="20108" y="19950"/>
                    </a:lnTo>
                    <a:lnTo>
                      <a:pt x="20731" y="19351"/>
                    </a:lnTo>
                    <a:lnTo>
                      <a:pt x="21103" y="18750"/>
                    </a:lnTo>
                    <a:lnTo>
                      <a:pt x="21474" y="18151"/>
                    </a:lnTo>
                    <a:lnTo>
                      <a:pt x="21600" y="17550"/>
                    </a:lnTo>
                    <a:lnTo>
                      <a:pt x="21600" y="16951"/>
                    </a:lnTo>
                    <a:lnTo>
                      <a:pt x="21474" y="15900"/>
                    </a:lnTo>
                    <a:lnTo>
                      <a:pt x="21226" y="15000"/>
                    </a:lnTo>
                    <a:lnTo>
                      <a:pt x="20980" y="14475"/>
                    </a:lnTo>
                    <a:lnTo>
                      <a:pt x="20854" y="14251"/>
                    </a:lnTo>
                    <a:lnTo>
                      <a:pt x="19488" y="14025"/>
                    </a:lnTo>
                    <a:lnTo>
                      <a:pt x="18371" y="13726"/>
                    </a:lnTo>
                    <a:lnTo>
                      <a:pt x="17379" y="13426"/>
                    </a:lnTo>
                    <a:lnTo>
                      <a:pt x="16511" y="13051"/>
                    </a:lnTo>
                    <a:lnTo>
                      <a:pt x="15765" y="12601"/>
                    </a:lnTo>
                    <a:lnTo>
                      <a:pt x="15145" y="12150"/>
                    </a:lnTo>
                    <a:lnTo>
                      <a:pt x="14648" y="11701"/>
                    </a:lnTo>
                    <a:lnTo>
                      <a:pt x="14399" y="11251"/>
                    </a:lnTo>
                    <a:lnTo>
                      <a:pt x="14150" y="10726"/>
                    </a:lnTo>
                    <a:lnTo>
                      <a:pt x="13902" y="10125"/>
                    </a:lnTo>
                    <a:lnTo>
                      <a:pt x="13902" y="9001"/>
                    </a:lnTo>
                    <a:lnTo>
                      <a:pt x="14028" y="7801"/>
                    </a:lnTo>
                    <a:lnTo>
                      <a:pt x="14399" y="6676"/>
                    </a:lnTo>
                    <a:lnTo>
                      <a:pt x="1117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grpSp>
            <p:nvGrpSpPr>
              <p:cNvPr id="931" name="Google Shape;1529;p61"/>
              <p:cNvGrpSpPr/>
              <p:nvPr/>
            </p:nvGrpSpPr>
            <p:grpSpPr>
              <a:xfrm>
                <a:off x="1510600" y="663099"/>
                <a:ext cx="65276" cy="53876"/>
                <a:chOff x="0" y="0"/>
                <a:chExt cx="65275" cy="53875"/>
              </a:xfrm>
            </p:grpSpPr>
            <p:sp>
              <p:nvSpPr>
                <p:cNvPr id="929" name="Line"/>
                <p:cNvSpPr/>
                <p:nvPr/>
              </p:nvSpPr>
              <p:spPr>
                <a:xfrm>
                  <a:off x="-1" y="0"/>
                  <a:ext cx="65277" cy="53875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930" name="Line"/>
                <p:cNvSpPr/>
                <p:nvPr/>
              </p:nvSpPr>
              <p:spPr>
                <a:xfrm flipH="1" flipV="1">
                  <a:off x="0" y="-1"/>
                  <a:ext cx="65276" cy="53877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932" name="Google Shape;1531;p61"/>
              <p:cNvSpPr/>
              <p:nvPr/>
            </p:nvSpPr>
            <p:spPr>
              <a:xfrm>
                <a:off x="1508525" y="663099"/>
                <a:ext cx="67351" cy="8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65" y="0"/>
                    </a:moveTo>
                    <a:lnTo>
                      <a:pt x="337" y="2110"/>
                    </a:lnTo>
                    <a:lnTo>
                      <a:pt x="0" y="3953"/>
                    </a:lnTo>
                    <a:lnTo>
                      <a:pt x="0" y="5796"/>
                    </a:lnTo>
                    <a:lnTo>
                      <a:pt x="337" y="7638"/>
                    </a:lnTo>
                    <a:lnTo>
                      <a:pt x="665" y="8954"/>
                    </a:lnTo>
                    <a:lnTo>
                      <a:pt x="1331" y="10009"/>
                    </a:lnTo>
                    <a:lnTo>
                      <a:pt x="2991" y="12379"/>
                    </a:lnTo>
                    <a:lnTo>
                      <a:pt x="5316" y="14750"/>
                    </a:lnTo>
                    <a:lnTo>
                      <a:pt x="7978" y="16859"/>
                    </a:lnTo>
                    <a:lnTo>
                      <a:pt x="10968" y="18435"/>
                    </a:lnTo>
                    <a:lnTo>
                      <a:pt x="13959" y="20018"/>
                    </a:lnTo>
                    <a:lnTo>
                      <a:pt x="16950" y="21073"/>
                    </a:lnTo>
                    <a:lnTo>
                      <a:pt x="20269" y="21600"/>
                    </a:lnTo>
                    <a:lnTo>
                      <a:pt x="20606" y="17647"/>
                    </a:lnTo>
                    <a:lnTo>
                      <a:pt x="21600" y="13695"/>
                    </a:lnTo>
                    <a:lnTo>
                      <a:pt x="665" y="0"/>
                    </a:lnTo>
                    <a:close/>
                  </a:path>
                </a:pathLst>
              </a:custGeom>
              <a:solidFill>
                <a:srgbClr val="CC91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3" name="Google Shape;1533;p61"/>
              <p:cNvSpPr/>
              <p:nvPr/>
            </p:nvSpPr>
            <p:spPr>
              <a:xfrm>
                <a:off x="1396625" y="364724"/>
                <a:ext cx="280776" cy="354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530" y="0"/>
                    </a:moveTo>
                    <a:lnTo>
                      <a:pt x="7333" y="126"/>
                    </a:lnTo>
                    <a:lnTo>
                      <a:pt x="6139" y="378"/>
                    </a:lnTo>
                    <a:lnTo>
                      <a:pt x="5102" y="695"/>
                    </a:lnTo>
                    <a:lnTo>
                      <a:pt x="4066" y="1199"/>
                    </a:lnTo>
                    <a:lnTo>
                      <a:pt x="3189" y="1705"/>
                    </a:lnTo>
                    <a:lnTo>
                      <a:pt x="2393" y="2400"/>
                    </a:lnTo>
                    <a:lnTo>
                      <a:pt x="1675" y="3095"/>
                    </a:lnTo>
                    <a:lnTo>
                      <a:pt x="1037" y="3915"/>
                    </a:lnTo>
                    <a:lnTo>
                      <a:pt x="560" y="4737"/>
                    </a:lnTo>
                    <a:lnTo>
                      <a:pt x="240" y="5685"/>
                    </a:lnTo>
                    <a:lnTo>
                      <a:pt x="81" y="6631"/>
                    </a:lnTo>
                    <a:lnTo>
                      <a:pt x="0" y="7641"/>
                    </a:lnTo>
                    <a:lnTo>
                      <a:pt x="160" y="8653"/>
                    </a:lnTo>
                    <a:lnTo>
                      <a:pt x="400" y="9664"/>
                    </a:lnTo>
                    <a:lnTo>
                      <a:pt x="1754" y="13264"/>
                    </a:lnTo>
                    <a:lnTo>
                      <a:pt x="2312" y="14716"/>
                    </a:lnTo>
                    <a:lnTo>
                      <a:pt x="3029" y="16042"/>
                    </a:lnTo>
                    <a:lnTo>
                      <a:pt x="3348" y="16610"/>
                    </a:lnTo>
                    <a:lnTo>
                      <a:pt x="3746" y="17116"/>
                    </a:lnTo>
                    <a:lnTo>
                      <a:pt x="4225" y="17685"/>
                    </a:lnTo>
                    <a:lnTo>
                      <a:pt x="4704" y="18127"/>
                    </a:lnTo>
                    <a:lnTo>
                      <a:pt x="5262" y="18633"/>
                    </a:lnTo>
                    <a:lnTo>
                      <a:pt x="5820" y="19075"/>
                    </a:lnTo>
                    <a:lnTo>
                      <a:pt x="7254" y="19959"/>
                    </a:lnTo>
                    <a:lnTo>
                      <a:pt x="8530" y="20590"/>
                    </a:lnTo>
                    <a:lnTo>
                      <a:pt x="9724" y="21032"/>
                    </a:lnTo>
                    <a:lnTo>
                      <a:pt x="10920" y="21349"/>
                    </a:lnTo>
                    <a:lnTo>
                      <a:pt x="12195" y="21538"/>
                    </a:lnTo>
                    <a:lnTo>
                      <a:pt x="13392" y="21600"/>
                    </a:lnTo>
                    <a:lnTo>
                      <a:pt x="14586" y="21538"/>
                    </a:lnTo>
                    <a:lnTo>
                      <a:pt x="15703" y="21285"/>
                    </a:lnTo>
                    <a:lnTo>
                      <a:pt x="16819" y="21032"/>
                    </a:lnTo>
                    <a:lnTo>
                      <a:pt x="17775" y="20590"/>
                    </a:lnTo>
                    <a:lnTo>
                      <a:pt x="18732" y="20021"/>
                    </a:lnTo>
                    <a:lnTo>
                      <a:pt x="19529" y="19453"/>
                    </a:lnTo>
                    <a:lnTo>
                      <a:pt x="20246" y="18695"/>
                    </a:lnTo>
                    <a:lnTo>
                      <a:pt x="20804" y="17874"/>
                    </a:lnTo>
                    <a:lnTo>
                      <a:pt x="21202" y="16990"/>
                    </a:lnTo>
                    <a:lnTo>
                      <a:pt x="21521" y="15979"/>
                    </a:lnTo>
                    <a:lnTo>
                      <a:pt x="21600" y="14969"/>
                    </a:lnTo>
                    <a:lnTo>
                      <a:pt x="21600" y="13959"/>
                    </a:lnTo>
                    <a:lnTo>
                      <a:pt x="21442" y="12884"/>
                    </a:lnTo>
                    <a:lnTo>
                      <a:pt x="21283" y="11747"/>
                    </a:lnTo>
                    <a:lnTo>
                      <a:pt x="21042" y="10610"/>
                    </a:lnTo>
                    <a:lnTo>
                      <a:pt x="20725" y="9473"/>
                    </a:lnTo>
                    <a:lnTo>
                      <a:pt x="19767" y="7199"/>
                    </a:lnTo>
                    <a:lnTo>
                      <a:pt x="19131" y="6127"/>
                    </a:lnTo>
                    <a:lnTo>
                      <a:pt x="18492" y="5052"/>
                    </a:lnTo>
                    <a:lnTo>
                      <a:pt x="17696" y="4042"/>
                    </a:lnTo>
                    <a:lnTo>
                      <a:pt x="16898" y="3158"/>
                    </a:lnTo>
                    <a:lnTo>
                      <a:pt x="15942" y="2336"/>
                    </a:lnTo>
                    <a:lnTo>
                      <a:pt x="14905" y="1579"/>
                    </a:lnTo>
                    <a:lnTo>
                      <a:pt x="13711" y="1010"/>
                    </a:lnTo>
                    <a:lnTo>
                      <a:pt x="13153" y="757"/>
                    </a:lnTo>
                    <a:lnTo>
                      <a:pt x="12515" y="568"/>
                    </a:lnTo>
                    <a:lnTo>
                      <a:pt x="11876" y="378"/>
                    </a:lnTo>
                    <a:lnTo>
                      <a:pt x="11239" y="189"/>
                    </a:lnTo>
                    <a:lnTo>
                      <a:pt x="9884" y="62"/>
                    </a:lnTo>
                    <a:lnTo>
                      <a:pt x="8530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4" name="Google Shape;1534;p61"/>
              <p:cNvSpPr/>
              <p:nvPr/>
            </p:nvSpPr>
            <p:spPr>
              <a:xfrm>
                <a:off x="1382125" y="340899"/>
                <a:ext cx="249701" cy="231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995" y="0"/>
                    </a:moveTo>
                    <a:lnTo>
                      <a:pt x="11832" y="96"/>
                    </a:lnTo>
                    <a:lnTo>
                      <a:pt x="10575" y="386"/>
                    </a:lnTo>
                    <a:lnTo>
                      <a:pt x="9232" y="872"/>
                    </a:lnTo>
                    <a:lnTo>
                      <a:pt x="7798" y="1452"/>
                    </a:lnTo>
                    <a:lnTo>
                      <a:pt x="6365" y="2228"/>
                    </a:lnTo>
                    <a:lnTo>
                      <a:pt x="4931" y="3099"/>
                    </a:lnTo>
                    <a:lnTo>
                      <a:pt x="3586" y="4261"/>
                    </a:lnTo>
                    <a:lnTo>
                      <a:pt x="2420" y="5521"/>
                    </a:lnTo>
                    <a:lnTo>
                      <a:pt x="1972" y="6199"/>
                    </a:lnTo>
                    <a:lnTo>
                      <a:pt x="1434" y="6975"/>
                    </a:lnTo>
                    <a:lnTo>
                      <a:pt x="1077" y="7749"/>
                    </a:lnTo>
                    <a:lnTo>
                      <a:pt x="718" y="8525"/>
                    </a:lnTo>
                    <a:lnTo>
                      <a:pt x="448" y="9396"/>
                    </a:lnTo>
                    <a:lnTo>
                      <a:pt x="179" y="10364"/>
                    </a:lnTo>
                    <a:lnTo>
                      <a:pt x="91" y="11236"/>
                    </a:lnTo>
                    <a:lnTo>
                      <a:pt x="0" y="12204"/>
                    </a:lnTo>
                    <a:lnTo>
                      <a:pt x="91" y="13269"/>
                    </a:lnTo>
                    <a:lnTo>
                      <a:pt x="179" y="14335"/>
                    </a:lnTo>
                    <a:lnTo>
                      <a:pt x="448" y="15401"/>
                    </a:lnTo>
                    <a:lnTo>
                      <a:pt x="807" y="16563"/>
                    </a:lnTo>
                    <a:lnTo>
                      <a:pt x="1254" y="17727"/>
                    </a:lnTo>
                    <a:lnTo>
                      <a:pt x="1793" y="18984"/>
                    </a:lnTo>
                    <a:lnTo>
                      <a:pt x="2511" y="20244"/>
                    </a:lnTo>
                    <a:lnTo>
                      <a:pt x="3317" y="21600"/>
                    </a:lnTo>
                    <a:lnTo>
                      <a:pt x="3674" y="21116"/>
                    </a:lnTo>
                    <a:lnTo>
                      <a:pt x="4033" y="20632"/>
                    </a:lnTo>
                    <a:lnTo>
                      <a:pt x="4751" y="19277"/>
                    </a:lnTo>
                    <a:lnTo>
                      <a:pt x="5378" y="17533"/>
                    </a:lnTo>
                    <a:lnTo>
                      <a:pt x="6274" y="13657"/>
                    </a:lnTo>
                    <a:lnTo>
                      <a:pt x="6453" y="11720"/>
                    </a:lnTo>
                    <a:lnTo>
                      <a:pt x="6453" y="9976"/>
                    </a:lnTo>
                    <a:lnTo>
                      <a:pt x="6365" y="9202"/>
                    </a:lnTo>
                    <a:lnTo>
                      <a:pt x="6185" y="8525"/>
                    </a:lnTo>
                    <a:lnTo>
                      <a:pt x="7439" y="8620"/>
                    </a:lnTo>
                    <a:lnTo>
                      <a:pt x="8694" y="8620"/>
                    </a:lnTo>
                    <a:lnTo>
                      <a:pt x="11114" y="8525"/>
                    </a:lnTo>
                    <a:lnTo>
                      <a:pt x="15415" y="8137"/>
                    </a:lnTo>
                    <a:lnTo>
                      <a:pt x="17299" y="7943"/>
                    </a:lnTo>
                    <a:lnTo>
                      <a:pt x="18105" y="7943"/>
                    </a:lnTo>
                    <a:lnTo>
                      <a:pt x="18912" y="8038"/>
                    </a:lnTo>
                    <a:lnTo>
                      <a:pt x="19719" y="8137"/>
                    </a:lnTo>
                    <a:lnTo>
                      <a:pt x="20346" y="8331"/>
                    </a:lnTo>
                    <a:lnTo>
                      <a:pt x="20973" y="8620"/>
                    </a:lnTo>
                    <a:lnTo>
                      <a:pt x="21511" y="9104"/>
                    </a:lnTo>
                    <a:lnTo>
                      <a:pt x="21600" y="8331"/>
                    </a:lnTo>
                    <a:lnTo>
                      <a:pt x="21511" y="7555"/>
                    </a:lnTo>
                    <a:lnTo>
                      <a:pt x="21332" y="6781"/>
                    </a:lnTo>
                    <a:lnTo>
                      <a:pt x="21152" y="6005"/>
                    </a:lnTo>
                    <a:lnTo>
                      <a:pt x="20882" y="5231"/>
                    </a:lnTo>
                    <a:lnTo>
                      <a:pt x="20434" y="4455"/>
                    </a:lnTo>
                    <a:lnTo>
                      <a:pt x="19539" y="3099"/>
                    </a:lnTo>
                    <a:lnTo>
                      <a:pt x="18912" y="2422"/>
                    </a:lnTo>
                    <a:lnTo>
                      <a:pt x="18285" y="1840"/>
                    </a:lnTo>
                    <a:lnTo>
                      <a:pt x="17567" y="1356"/>
                    </a:lnTo>
                    <a:lnTo>
                      <a:pt x="16760" y="872"/>
                    </a:lnTo>
                    <a:lnTo>
                      <a:pt x="15953" y="484"/>
                    </a:lnTo>
                    <a:lnTo>
                      <a:pt x="14967" y="290"/>
                    </a:lnTo>
                    <a:lnTo>
                      <a:pt x="14072" y="96"/>
                    </a:lnTo>
                    <a:lnTo>
                      <a:pt x="12995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5" name="Google Shape;1535;p61"/>
              <p:cNvSpPr/>
              <p:nvPr/>
            </p:nvSpPr>
            <p:spPr>
              <a:xfrm>
                <a:off x="1528225" y="510799"/>
                <a:ext cx="18651" cy="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181" y="0"/>
                    </a:moveTo>
                    <a:lnTo>
                      <a:pt x="3590" y="1602"/>
                    </a:lnTo>
                    <a:lnTo>
                      <a:pt x="1187" y="3996"/>
                    </a:lnTo>
                    <a:lnTo>
                      <a:pt x="0" y="8011"/>
                    </a:lnTo>
                    <a:lnTo>
                      <a:pt x="0" y="12006"/>
                    </a:lnTo>
                    <a:lnTo>
                      <a:pt x="2403" y="16002"/>
                    </a:lnTo>
                    <a:lnTo>
                      <a:pt x="5994" y="19206"/>
                    </a:lnTo>
                    <a:lnTo>
                      <a:pt x="9584" y="20809"/>
                    </a:lnTo>
                    <a:lnTo>
                      <a:pt x="14390" y="21600"/>
                    </a:lnTo>
                    <a:lnTo>
                      <a:pt x="17981" y="19998"/>
                    </a:lnTo>
                    <a:lnTo>
                      <a:pt x="20384" y="17604"/>
                    </a:lnTo>
                    <a:lnTo>
                      <a:pt x="21600" y="13609"/>
                    </a:lnTo>
                    <a:lnTo>
                      <a:pt x="20384" y="9613"/>
                    </a:lnTo>
                    <a:lnTo>
                      <a:pt x="19197" y="5598"/>
                    </a:lnTo>
                    <a:lnTo>
                      <a:pt x="15577" y="2413"/>
                    </a:lnTo>
                    <a:lnTo>
                      <a:pt x="11987" y="811"/>
                    </a:lnTo>
                    <a:lnTo>
                      <a:pt x="7181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6" name="Google Shape;1536;p61"/>
              <p:cNvSpPr/>
              <p:nvPr/>
            </p:nvSpPr>
            <p:spPr>
              <a:xfrm>
                <a:off x="1618350" y="495274"/>
                <a:ext cx="18651" cy="26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210" y="0"/>
                    </a:moveTo>
                    <a:lnTo>
                      <a:pt x="3619" y="822"/>
                    </a:lnTo>
                    <a:lnTo>
                      <a:pt x="1216" y="4152"/>
                    </a:lnTo>
                    <a:lnTo>
                      <a:pt x="0" y="7481"/>
                    </a:lnTo>
                    <a:lnTo>
                      <a:pt x="0" y="11632"/>
                    </a:lnTo>
                    <a:lnTo>
                      <a:pt x="2403" y="15784"/>
                    </a:lnTo>
                    <a:lnTo>
                      <a:pt x="5994" y="19113"/>
                    </a:lnTo>
                    <a:lnTo>
                      <a:pt x="9613" y="20778"/>
                    </a:lnTo>
                    <a:lnTo>
                      <a:pt x="13203" y="21600"/>
                    </a:lnTo>
                    <a:lnTo>
                      <a:pt x="16794" y="19935"/>
                    </a:lnTo>
                    <a:lnTo>
                      <a:pt x="20413" y="17448"/>
                    </a:lnTo>
                    <a:lnTo>
                      <a:pt x="21600" y="13297"/>
                    </a:lnTo>
                    <a:lnTo>
                      <a:pt x="20413" y="9145"/>
                    </a:lnTo>
                    <a:lnTo>
                      <a:pt x="18010" y="4974"/>
                    </a:lnTo>
                    <a:lnTo>
                      <a:pt x="15606" y="1665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7" name="Google Shape;1537;p61"/>
              <p:cNvSpPr/>
              <p:nvPr/>
            </p:nvSpPr>
            <p:spPr>
              <a:xfrm>
                <a:off x="1622500" y="485812"/>
                <a:ext cx="165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17280"/>
                    </a:lnTo>
                    <a:lnTo>
                      <a:pt x="4040" y="21600"/>
                    </a:lnTo>
                    <a:lnTo>
                      <a:pt x="9448" y="21600"/>
                    </a:lnTo>
                    <a:lnTo>
                      <a:pt x="12152" y="19414"/>
                    </a:lnTo>
                    <a:lnTo>
                      <a:pt x="16192" y="15094"/>
                    </a:lnTo>
                    <a:lnTo>
                      <a:pt x="20264" y="432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8" name="Google Shape;1538;p61"/>
              <p:cNvSpPr/>
              <p:nvPr/>
            </p:nvSpPr>
            <p:spPr>
              <a:xfrm>
                <a:off x="1604875" y="526349"/>
                <a:ext cx="37301" cy="52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6602" y="21600"/>
                    </a:lnTo>
                    <a:lnTo>
                      <a:pt x="10800" y="21600"/>
                    </a:lnTo>
                    <a:lnTo>
                      <a:pt x="15013" y="20752"/>
                    </a:lnTo>
                    <a:lnTo>
                      <a:pt x="18603" y="19475"/>
                    </a:lnTo>
                    <a:lnTo>
                      <a:pt x="21600" y="17360"/>
                    </a:lnTo>
                    <a:lnTo>
                      <a:pt x="15606" y="13549"/>
                    </a:lnTo>
                    <a:lnTo>
                      <a:pt x="10206" y="9318"/>
                    </a:lnTo>
                    <a:lnTo>
                      <a:pt x="4806" y="46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893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39" name="Google Shape;1539;p61"/>
              <p:cNvSpPr/>
              <p:nvPr/>
            </p:nvSpPr>
            <p:spPr>
              <a:xfrm>
                <a:off x="1541675" y="595774"/>
                <a:ext cx="59076" cy="20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59" y="0"/>
                    </a:moveTo>
                    <a:lnTo>
                      <a:pt x="0" y="1070"/>
                    </a:lnTo>
                    <a:lnTo>
                      <a:pt x="0" y="4304"/>
                    </a:lnTo>
                    <a:lnTo>
                      <a:pt x="3793" y="11870"/>
                    </a:lnTo>
                    <a:lnTo>
                      <a:pt x="7578" y="17296"/>
                    </a:lnTo>
                    <a:lnTo>
                      <a:pt x="12130" y="20530"/>
                    </a:lnTo>
                    <a:lnTo>
                      <a:pt x="16289" y="21600"/>
                    </a:lnTo>
                    <a:lnTo>
                      <a:pt x="21216" y="20530"/>
                    </a:lnTo>
                    <a:lnTo>
                      <a:pt x="21600" y="19461"/>
                    </a:lnTo>
                    <a:lnTo>
                      <a:pt x="21600" y="18365"/>
                    </a:lnTo>
                    <a:lnTo>
                      <a:pt x="21216" y="16200"/>
                    </a:lnTo>
                    <a:lnTo>
                      <a:pt x="20841" y="16200"/>
                    </a:lnTo>
                    <a:lnTo>
                      <a:pt x="18190" y="17296"/>
                    </a:lnTo>
                    <a:lnTo>
                      <a:pt x="15540" y="17296"/>
                    </a:lnTo>
                    <a:lnTo>
                      <a:pt x="12889" y="16200"/>
                    </a:lnTo>
                    <a:lnTo>
                      <a:pt x="10229" y="15130"/>
                    </a:lnTo>
                    <a:lnTo>
                      <a:pt x="7962" y="12965"/>
                    </a:lnTo>
                    <a:lnTo>
                      <a:pt x="5686" y="9730"/>
                    </a:lnTo>
                    <a:lnTo>
                      <a:pt x="3410" y="5400"/>
                    </a:lnTo>
                    <a:lnTo>
                      <a:pt x="1143" y="1070"/>
                    </a:lnTo>
                    <a:lnTo>
                      <a:pt x="759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0" name="Google Shape;1540;p61"/>
              <p:cNvSpPr/>
              <p:nvPr/>
            </p:nvSpPr>
            <p:spPr>
              <a:xfrm>
                <a:off x="1375925" y="538774"/>
                <a:ext cx="77701" cy="79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777" y="0"/>
                    </a:moveTo>
                    <a:lnTo>
                      <a:pt x="6331" y="284"/>
                    </a:lnTo>
                    <a:lnTo>
                      <a:pt x="4316" y="846"/>
                    </a:lnTo>
                    <a:lnTo>
                      <a:pt x="2592" y="1963"/>
                    </a:lnTo>
                    <a:lnTo>
                      <a:pt x="1147" y="3371"/>
                    </a:lnTo>
                    <a:lnTo>
                      <a:pt x="285" y="5050"/>
                    </a:lnTo>
                    <a:lnTo>
                      <a:pt x="0" y="7013"/>
                    </a:lnTo>
                    <a:lnTo>
                      <a:pt x="0" y="8976"/>
                    </a:lnTo>
                    <a:lnTo>
                      <a:pt x="570" y="10946"/>
                    </a:lnTo>
                    <a:lnTo>
                      <a:pt x="1724" y="12909"/>
                    </a:lnTo>
                    <a:lnTo>
                      <a:pt x="2592" y="14310"/>
                    </a:lnTo>
                    <a:lnTo>
                      <a:pt x="4031" y="15711"/>
                    </a:lnTo>
                    <a:lnTo>
                      <a:pt x="5185" y="17112"/>
                    </a:lnTo>
                    <a:lnTo>
                      <a:pt x="6908" y="18236"/>
                    </a:lnTo>
                    <a:lnTo>
                      <a:pt x="8347" y="19359"/>
                    </a:lnTo>
                    <a:lnTo>
                      <a:pt x="10077" y="20199"/>
                    </a:lnTo>
                    <a:lnTo>
                      <a:pt x="11808" y="20761"/>
                    </a:lnTo>
                    <a:lnTo>
                      <a:pt x="13531" y="21322"/>
                    </a:lnTo>
                    <a:lnTo>
                      <a:pt x="15839" y="21600"/>
                    </a:lnTo>
                    <a:lnTo>
                      <a:pt x="17854" y="21322"/>
                    </a:lnTo>
                    <a:lnTo>
                      <a:pt x="19293" y="20483"/>
                    </a:lnTo>
                    <a:lnTo>
                      <a:pt x="20446" y="19075"/>
                    </a:lnTo>
                    <a:lnTo>
                      <a:pt x="21308" y="17396"/>
                    </a:lnTo>
                    <a:lnTo>
                      <a:pt x="21600" y="15433"/>
                    </a:lnTo>
                    <a:lnTo>
                      <a:pt x="21308" y="13470"/>
                    </a:lnTo>
                    <a:lnTo>
                      <a:pt x="20731" y="11223"/>
                    </a:lnTo>
                    <a:lnTo>
                      <a:pt x="19869" y="9260"/>
                    </a:lnTo>
                    <a:lnTo>
                      <a:pt x="18716" y="7297"/>
                    </a:lnTo>
                    <a:lnTo>
                      <a:pt x="16992" y="5334"/>
                    </a:lnTo>
                    <a:lnTo>
                      <a:pt x="15262" y="3371"/>
                    </a:lnTo>
                    <a:lnTo>
                      <a:pt x="13246" y="1963"/>
                    </a:lnTo>
                    <a:lnTo>
                      <a:pt x="11231" y="846"/>
                    </a:lnTo>
                    <a:lnTo>
                      <a:pt x="8924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1" name="Google Shape;1541;p61"/>
              <p:cNvSpPr/>
              <p:nvPr/>
            </p:nvSpPr>
            <p:spPr>
              <a:xfrm>
                <a:off x="1503350" y="463149"/>
                <a:ext cx="41451" cy="24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741" y="0"/>
                    </a:moveTo>
                    <a:lnTo>
                      <a:pt x="14044" y="890"/>
                    </a:lnTo>
                    <a:lnTo>
                      <a:pt x="11334" y="1802"/>
                    </a:lnTo>
                    <a:lnTo>
                      <a:pt x="8637" y="3604"/>
                    </a:lnTo>
                    <a:lnTo>
                      <a:pt x="6475" y="5405"/>
                    </a:lnTo>
                    <a:lnTo>
                      <a:pt x="4325" y="8097"/>
                    </a:lnTo>
                    <a:lnTo>
                      <a:pt x="2163" y="11701"/>
                    </a:lnTo>
                    <a:lnTo>
                      <a:pt x="534" y="15283"/>
                    </a:lnTo>
                    <a:lnTo>
                      <a:pt x="0" y="16195"/>
                    </a:lnTo>
                    <a:lnTo>
                      <a:pt x="0" y="17996"/>
                    </a:lnTo>
                    <a:lnTo>
                      <a:pt x="534" y="18886"/>
                    </a:lnTo>
                    <a:lnTo>
                      <a:pt x="1081" y="20688"/>
                    </a:lnTo>
                    <a:lnTo>
                      <a:pt x="2697" y="21600"/>
                    </a:lnTo>
                    <a:lnTo>
                      <a:pt x="3778" y="20688"/>
                    </a:lnTo>
                    <a:lnTo>
                      <a:pt x="4325" y="19798"/>
                    </a:lnTo>
                    <a:lnTo>
                      <a:pt x="7556" y="14393"/>
                    </a:lnTo>
                    <a:lnTo>
                      <a:pt x="10800" y="10789"/>
                    </a:lnTo>
                    <a:lnTo>
                      <a:pt x="15112" y="8097"/>
                    </a:lnTo>
                    <a:lnTo>
                      <a:pt x="19437" y="7186"/>
                    </a:lnTo>
                    <a:lnTo>
                      <a:pt x="19972" y="7186"/>
                    </a:lnTo>
                    <a:lnTo>
                      <a:pt x="21053" y="6295"/>
                    </a:lnTo>
                    <a:lnTo>
                      <a:pt x="21600" y="5405"/>
                    </a:lnTo>
                    <a:lnTo>
                      <a:pt x="21600" y="2692"/>
                    </a:lnTo>
                    <a:lnTo>
                      <a:pt x="21053" y="890"/>
                    </a:lnTo>
                    <a:lnTo>
                      <a:pt x="20519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2" name="Google Shape;1542;p61"/>
              <p:cNvSpPr/>
              <p:nvPr/>
            </p:nvSpPr>
            <p:spPr>
              <a:xfrm>
                <a:off x="1604875" y="446574"/>
                <a:ext cx="45601" cy="13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8349" y="1643"/>
                    </a:lnTo>
                    <a:lnTo>
                      <a:pt x="5897" y="3326"/>
                    </a:lnTo>
                    <a:lnTo>
                      <a:pt x="3446" y="4969"/>
                    </a:lnTo>
                    <a:lnTo>
                      <a:pt x="983" y="8295"/>
                    </a:lnTo>
                    <a:lnTo>
                      <a:pt x="497" y="9938"/>
                    </a:lnTo>
                    <a:lnTo>
                      <a:pt x="0" y="13265"/>
                    </a:lnTo>
                    <a:lnTo>
                      <a:pt x="0" y="14948"/>
                    </a:lnTo>
                    <a:lnTo>
                      <a:pt x="497" y="18274"/>
                    </a:lnTo>
                    <a:lnTo>
                      <a:pt x="983" y="19917"/>
                    </a:lnTo>
                    <a:lnTo>
                      <a:pt x="1966" y="21600"/>
                    </a:lnTo>
                    <a:lnTo>
                      <a:pt x="3446" y="21600"/>
                    </a:lnTo>
                    <a:lnTo>
                      <a:pt x="7366" y="16591"/>
                    </a:lnTo>
                    <a:lnTo>
                      <a:pt x="11297" y="14948"/>
                    </a:lnTo>
                    <a:lnTo>
                      <a:pt x="15217" y="16591"/>
                    </a:lnTo>
                    <a:lnTo>
                      <a:pt x="18651" y="21600"/>
                    </a:lnTo>
                    <a:lnTo>
                      <a:pt x="20617" y="21600"/>
                    </a:lnTo>
                    <a:lnTo>
                      <a:pt x="21600" y="18274"/>
                    </a:lnTo>
                    <a:lnTo>
                      <a:pt x="21600" y="13265"/>
                    </a:lnTo>
                    <a:lnTo>
                      <a:pt x="21114" y="9938"/>
                    </a:lnTo>
                    <a:lnTo>
                      <a:pt x="20617" y="8295"/>
                    </a:lnTo>
                    <a:lnTo>
                      <a:pt x="18166" y="4969"/>
                    </a:lnTo>
                    <a:lnTo>
                      <a:pt x="15714" y="3326"/>
                    </a:lnTo>
                    <a:lnTo>
                      <a:pt x="13251" y="1643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3" name="Google Shape;1543;p61"/>
              <p:cNvSpPr/>
              <p:nvPr/>
            </p:nvSpPr>
            <p:spPr>
              <a:xfrm>
                <a:off x="1532350" y="502387"/>
                <a:ext cx="166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17280"/>
                    </a:lnTo>
                    <a:lnTo>
                      <a:pt x="5400" y="21600"/>
                    </a:lnTo>
                    <a:lnTo>
                      <a:pt x="9466" y="21600"/>
                    </a:lnTo>
                    <a:lnTo>
                      <a:pt x="13500" y="19414"/>
                    </a:lnTo>
                    <a:lnTo>
                      <a:pt x="16200" y="15094"/>
                    </a:lnTo>
                    <a:lnTo>
                      <a:pt x="20234" y="432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4" name="Google Shape;1544;p61"/>
              <p:cNvSpPr/>
              <p:nvPr/>
            </p:nvSpPr>
            <p:spPr>
              <a:xfrm>
                <a:off x="1206000" y="1459850"/>
                <a:ext cx="555326" cy="1103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723" y="0"/>
                    </a:moveTo>
                    <a:lnTo>
                      <a:pt x="4956" y="406"/>
                    </a:lnTo>
                    <a:lnTo>
                      <a:pt x="4272" y="831"/>
                    </a:lnTo>
                    <a:lnTo>
                      <a:pt x="3667" y="1278"/>
                    </a:lnTo>
                    <a:lnTo>
                      <a:pt x="3103" y="1744"/>
                    </a:lnTo>
                    <a:lnTo>
                      <a:pt x="2579" y="2251"/>
                    </a:lnTo>
                    <a:lnTo>
                      <a:pt x="2135" y="2758"/>
                    </a:lnTo>
                    <a:lnTo>
                      <a:pt x="1733" y="3306"/>
                    </a:lnTo>
                    <a:lnTo>
                      <a:pt x="1410" y="3874"/>
                    </a:lnTo>
                    <a:lnTo>
                      <a:pt x="1088" y="4462"/>
                    </a:lnTo>
                    <a:lnTo>
                      <a:pt x="806" y="5050"/>
                    </a:lnTo>
                    <a:lnTo>
                      <a:pt x="605" y="5679"/>
                    </a:lnTo>
                    <a:lnTo>
                      <a:pt x="443" y="6308"/>
                    </a:lnTo>
                    <a:lnTo>
                      <a:pt x="282" y="6957"/>
                    </a:lnTo>
                    <a:lnTo>
                      <a:pt x="161" y="7626"/>
                    </a:lnTo>
                    <a:lnTo>
                      <a:pt x="81" y="8316"/>
                    </a:lnTo>
                    <a:lnTo>
                      <a:pt x="40" y="9005"/>
                    </a:lnTo>
                    <a:lnTo>
                      <a:pt x="0" y="9715"/>
                    </a:lnTo>
                    <a:lnTo>
                      <a:pt x="0" y="10425"/>
                    </a:lnTo>
                    <a:lnTo>
                      <a:pt x="40" y="11885"/>
                    </a:lnTo>
                    <a:lnTo>
                      <a:pt x="161" y="13386"/>
                    </a:lnTo>
                    <a:lnTo>
                      <a:pt x="322" y="14887"/>
                    </a:lnTo>
                    <a:lnTo>
                      <a:pt x="685" y="17949"/>
                    </a:lnTo>
                    <a:lnTo>
                      <a:pt x="806" y="19470"/>
                    </a:lnTo>
                    <a:lnTo>
                      <a:pt x="927" y="20992"/>
                    </a:lnTo>
                    <a:lnTo>
                      <a:pt x="2176" y="21113"/>
                    </a:lnTo>
                    <a:lnTo>
                      <a:pt x="3385" y="21215"/>
                    </a:lnTo>
                    <a:lnTo>
                      <a:pt x="4634" y="21296"/>
                    </a:lnTo>
                    <a:lnTo>
                      <a:pt x="5884" y="21377"/>
                    </a:lnTo>
                    <a:lnTo>
                      <a:pt x="8422" y="21499"/>
                    </a:lnTo>
                    <a:lnTo>
                      <a:pt x="11002" y="21579"/>
                    </a:lnTo>
                    <a:lnTo>
                      <a:pt x="13621" y="21600"/>
                    </a:lnTo>
                    <a:lnTo>
                      <a:pt x="16240" y="21600"/>
                    </a:lnTo>
                    <a:lnTo>
                      <a:pt x="18901" y="21539"/>
                    </a:lnTo>
                    <a:lnTo>
                      <a:pt x="21600" y="21458"/>
                    </a:lnTo>
                    <a:lnTo>
                      <a:pt x="21318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5" name="Google Shape;1546;p61"/>
              <p:cNvSpPr/>
              <p:nvPr/>
            </p:nvSpPr>
            <p:spPr>
              <a:xfrm>
                <a:off x="1504375" y="1736475"/>
                <a:ext cx="100501" cy="465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859"/>
                    </a:lnTo>
                    <a:lnTo>
                      <a:pt x="913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E28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6" name="Google Shape;1548;p61"/>
              <p:cNvSpPr/>
              <p:nvPr/>
            </p:nvSpPr>
            <p:spPr>
              <a:xfrm>
                <a:off x="1283700" y="806099"/>
                <a:ext cx="518051" cy="828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960" y="0"/>
                    </a:moveTo>
                    <a:lnTo>
                      <a:pt x="13564" y="296"/>
                    </a:lnTo>
                    <a:lnTo>
                      <a:pt x="14126" y="621"/>
                    </a:lnTo>
                    <a:lnTo>
                      <a:pt x="14644" y="945"/>
                    </a:lnTo>
                    <a:lnTo>
                      <a:pt x="15077" y="1323"/>
                    </a:lnTo>
                    <a:lnTo>
                      <a:pt x="15466" y="1700"/>
                    </a:lnTo>
                    <a:lnTo>
                      <a:pt x="15768" y="2106"/>
                    </a:lnTo>
                    <a:lnTo>
                      <a:pt x="16026" y="2538"/>
                    </a:lnTo>
                    <a:lnTo>
                      <a:pt x="16199" y="2970"/>
                    </a:lnTo>
                    <a:lnTo>
                      <a:pt x="16286" y="3402"/>
                    </a:lnTo>
                    <a:lnTo>
                      <a:pt x="16330" y="3861"/>
                    </a:lnTo>
                    <a:lnTo>
                      <a:pt x="16330" y="4319"/>
                    </a:lnTo>
                    <a:lnTo>
                      <a:pt x="16243" y="4752"/>
                    </a:lnTo>
                    <a:lnTo>
                      <a:pt x="16070" y="5211"/>
                    </a:lnTo>
                    <a:lnTo>
                      <a:pt x="15811" y="5643"/>
                    </a:lnTo>
                    <a:lnTo>
                      <a:pt x="15508" y="6075"/>
                    </a:lnTo>
                    <a:lnTo>
                      <a:pt x="15120" y="6480"/>
                    </a:lnTo>
                    <a:lnTo>
                      <a:pt x="14817" y="6750"/>
                    </a:lnTo>
                    <a:lnTo>
                      <a:pt x="14472" y="7020"/>
                    </a:lnTo>
                    <a:lnTo>
                      <a:pt x="14083" y="6615"/>
                    </a:lnTo>
                    <a:lnTo>
                      <a:pt x="13608" y="6183"/>
                    </a:lnTo>
                    <a:lnTo>
                      <a:pt x="13046" y="5751"/>
                    </a:lnTo>
                    <a:lnTo>
                      <a:pt x="12442" y="5292"/>
                    </a:lnTo>
                    <a:lnTo>
                      <a:pt x="11102" y="4347"/>
                    </a:lnTo>
                    <a:lnTo>
                      <a:pt x="9763" y="3375"/>
                    </a:lnTo>
                    <a:lnTo>
                      <a:pt x="9158" y="2915"/>
                    </a:lnTo>
                    <a:lnTo>
                      <a:pt x="8596" y="2429"/>
                    </a:lnTo>
                    <a:lnTo>
                      <a:pt x="8121" y="1998"/>
                    </a:lnTo>
                    <a:lnTo>
                      <a:pt x="7732" y="1539"/>
                    </a:lnTo>
                    <a:lnTo>
                      <a:pt x="7603" y="1323"/>
                    </a:lnTo>
                    <a:lnTo>
                      <a:pt x="7474" y="1134"/>
                    </a:lnTo>
                    <a:lnTo>
                      <a:pt x="7387" y="918"/>
                    </a:lnTo>
                    <a:lnTo>
                      <a:pt x="7343" y="729"/>
                    </a:lnTo>
                    <a:lnTo>
                      <a:pt x="7343" y="539"/>
                    </a:lnTo>
                    <a:lnTo>
                      <a:pt x="7387" y="378"/>
                    </a:lnTo>
                    <a:lnTo>
                      <a:pt x="7474" y="189"/>
                    </a:lnTo>
                    <a:lnTo>
                      <a:pt x="7603" y="27"/>
                    </a:lnTo>
                    <a:lnTo>
                      <a:pt x="6394" y="27"/>
                    </a:lnTo>
                    <a:lnTo>
                      <a:pt x="5227" y="53"/>
                    </a:lnTo>
                    <a:lnTo>
                      <a:pt x="4061" y="135"/>
                    </a:lnTo>
                    <a:lnTo>
                      <a:pt x="2895" y="243"/>
                    </a:lnTo>
                    <a:lnTo>
                      <a:pt x="2419" y="324"/>
                    </a:lnTo>
                    <a:lnTo>
                      <a:pt x="2031" y="405"/>
                    </a:lnTo>
                    <a:lnTo>
                      <a:pt x="1642" y="513"/>
                    </a:lnTo>
                    <a:lnTo>
                      <a:pt x="1296" y="648"/>
                    </a:lnTo>
                    <a:lnTo>
                      <a:pt x="993" y="782"/>
                    </a:lnTo>
                    <a:lnTo>
                      <a:pt x="735" y="971"/>
                    </a:lnTo>
                    <a:lnTo>
                      <a:pt x="518" y="1161"/>
                    </a:lnTo>
                    <a:lnTo>
                      <a:pt x="346" y="1377"/>
                    </a:lnTo>
                    <a:lnTo>
                      <a:pt x="173" y="1647"/>
                    </a:lnTo>
                    <a:lnTo>
                      <a:pt x="87" y="1917"/>
                    </a:lnTo>
                    <a:lnTo>
                      <a:pt x="0" y="2214"/>
                    </a:lnTo>
                    <a:lnTo>
                      <a:pt x="0" y="3294"/>
                    </a:lnTo>
                    <a:lnTo>
                      <a:pt x="173" y="4158"/>
                    </a:lnTo>
                    <a:lnTo>
                      <a:pt x="475" y="5373"/>
                    </a:lnTo>
                    <a:lnTo>
                      <a:pt x="691" y="6588"/>
                    </a:lnTo>
                    <a:lnTo>
                      <a:pt x="821" y="7830"/>
                    </a:lnTo>
                    <a:lnTo>
                      <a:pt x="951" y="9045"/>
                    </a:lnTo>
                    <a:lnTo>
                      <a:pt x="993" y="10233"/>
                    </a:lnTo>
                    <a:lnTo>
                      <a:pt x="1037" y="11421"/>
                    </a:lnTo>
                    <a:lnTo>
                      <a:pt x="1037" y="12528"/>
                    </a:lnTo>
                    <a:lnTo>
                      <a:pt x="993" y="13581"/>
                    </a:lnTo>
                    <a:lnTo>
                      <a:pt x="907" y="15471"/>
                    </a:lnTo>
                    <a:lnTo>
                      <a:pt x="735" y="16929"/>
                    </a:lnTo>
                    <a:lnTo>
                      <a:pt x="562" y="18225"/>
                    </a:lnTo>
                    <a:lnTo>
                      <a:pt x="2117" y="18684"/>
                    </a:lnTo>
                    <a:lnTo>
                      <a:pt x="5788" y="19710"/>
                    </a:lnTo>
                    <a:lnTo>
                      <a:pt x="7949" y="20304"/>
                    </a:lnTo>
                    <a:lnTo>
                      <a:pt x="10022" y="20844"/>
                    </a:lnTo>
                    <a:lnTo>
                      <a:pt x="11923" y="21303"/>
                    </a:lnTo>
                    <a:lnTo>
                      <a:pt x="12744" y="21492"/>
                    </a:lnTo>
                    <a:lnTo>
                      <a:pt x="13391" y="21600"/>
                    </a:lnTo>
                    <a:lnTo>
                      <a:pt x="14299" y="21438"/>
                    </a:lnTo>
                    <a:lnTo>
                      <a:pt x="15120" y="21249"/>
                    </a:lnTo>
                    <a:lnTo>
                      <a:pt x="15854" y="21033"/>
                    </a:lnTo>
                    <a:lnTo>
                      <a:pt x="16502" y="20817"/>
                    </a:lnTo>
                    <a:lnTo>
                      <a:pt x="17107" y="20574"/>
                    </a:lnTo>
                    <a:lnTo>
                      <a:pt x="17582" y="20331"/>
                    </a:lnTo>
                    <a:lnTo>
                      <a:pt x="18014" y="20061"/>
                    </a:lnTo>
                    <a:lnTo>
                      <a:pt x="18403" y="19818"/>
                    </a:lnTo>
                    <a:lnTo>
                      <a:pt x="18705" y="19575"/>
                    </a:lnTo>
                    <a:lnTo>
                      <a:pt x="18965" y="19359"/>
                    </a:lnTo>
                    <a:lnTo>
                      <a:pt x="19354" y="18981"/>
                    </a:lnTo>
                    <a:lnTo>
                      <a:pt x="19526" y="18711"/>
                    </a:lnTo>
                    <a:lnTo>
                      <a:pt x="19612" y="18603"/>
                    </a:lnTo>
                    <a:lnTo>
                      <a:pt x="19958" y="16740"/>
                    </a:lnTo>
                    <a:lnTo>
                      <a:pt x="20692" y="12393"/>
                    </a:lnTo>
                    <a:lnTo>
                      <a:pt x="21038" y="9936"/>
                    </a:lnTo>
                    <a:lnTo>
                      <a:pt x="21383" y="7587"/>
                    </a:lnTo>
                    <a:lnTo>
                      <a:pt x="21556" y="5616"/>
                    </a:lnTo>
                    <a:lnTo>
                      <a:pt x="21600" y="4860"/>
                    </a:lnTo>
                    <a:lnTo>
                      <a:pt x="21556" y="4293"/>
                    </a:lnTo>
                    <a:lnTo>
                      <a:pt x="21470" y="3429"/>
                    </a:lnTo>
                    <a:lnTo>
                      <a:pt x="21298" y="2672"/>
                    </a:lnTo>
                    <a:lnTo>
                      <a:pt x="21211" y="2349"/>
                    </a:lnTo>
                    <a:lnTo>
                      <a:pt x="21081" y="2052"/>
                    </a:lnTo>
                    <a:lnTo>
                      <a:pt x="20909" y="1809"/>
                    </a:lnTo>
                    <a:lnTo>
                      <a:pt x="20736" y="1566"/>
                    </a:lnTo>
                    <a:lnTo>
                      <a:pt x="20520" y="1350"/>
                    </a:lnTo>
                    <a:lnTo>
                      <a:pt x="20303" y="1161"/>
                    </a:lnTo>
                    <a:lnTo>
                      <a:pt x="20001" y="999"/>
                    </a:lnTo>
                    <a:lnTo>
                      <a:pt x="19699" y="864"/>
                    </a:lnTo>
                    <a:lnTo>
                      <a:pt x="19354" y="729"/>
                    </a:lnTo>
                    <a:lnTo>
                      <a:pt x="18965" y="621"/>
                    </a:lnTo>
                    <a:lnTo>
                      <a:pt x="18532" y="539"/>
                    </a:lnTo>
                    <a:lnTo>
                      <a:pt x="18057" y="486"/>
                    </a:lnTo>
                    <a:lnTo>
                      <a:pt x="16157" y="296"/>
                    </a:lnTo>
                    <a:lnTo>
                      <a:pt x="14515" y="135"/>
                    </a:lnTo>
                    <a:lnTo>
                      <a:pt x="12960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7" name="Google Shape;1550;p61"/>
              <p:cNvSpPr/>
              <p:nvPr/>
            </p:nvSpPr>
            <p:spPr>
              <a:xfrm>
                <a:off x="1292000" y="806099"/>
                <a:ext cx="509751" cy="828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07" y="1053"/>
                    </a:moveTo>
                    <a:lnTo>
                      <a:pt x="255" y="1102"/>
                    </a:lnTo>
                    <a:lnTo>
                      <a:pt x="311" y="1055"/>
                    </a:lnTo>
                    <a:lnTo>
                      <a:pt x="307" y="1053"/>
                    </a:lnTo>
                    <a:close/>
                    <a:moveTo>
                      <a:pt x="255" y="1102"/>
                    </a:moveTo>
                    <a:lnTo>
                      <a:pt x="219" y="1134"/>
                    </a:lnTo>
                    <a:lnTo>
                      <a:pt x="0" y="1350"/>
                    </a:lnTo>
                    <a:lnTo>
                      <a:pt x="255" y="1102"/>
                    </a:lnTo>
                    <a:close/>
                    <a:moveTo>
                      <a:pt x="12819" y="0"/>
                    </a:moveTo>
                    <a:lnTo>
                      <a:pt x="13609" y="378"/>
                    </a:lnTo>
                    <a:lnTo>
                      <a:pt x="13961" y="567"/>
                    </a:lnTo>
                    <a:lnTo>
                      <a:pt x="14312" y="782"/>
                    </a:lnTo>
                    <a:lnTo>
                      <a:pt x="14619" y="999"/>
                    </a:lnTo>
                    <a:lnTo>
                      <a:pt x="15146" y="1485"/>
                    </a:lnTo>
                    <a:lnTo>
                      <a:pt x="15366" y="1728"/>
                    </a:lnTo>
                    <a:lnTo>
                      <a:pt x="15585" y="1998"/>
                    </a:lnTo>
                    <a:lnTo>
                      <a:pt x="15761" y="2268"/>
                    </a:lnTo>
                    <a:lnTo>
                      <a:pt x="15936" y="2538"/>
                    </a:lnTo>
                    <a:lnTo>
                      <a:pt x="16024" y="2808"/>
                    </a:lnTo>
                    <a:lnTo>
                      <a:pt x="16156" y="3078"/>
                    </a:lnTo>
                    <a:lnTo>
                      <a:pt x="16199" y="3375"/>
                    </a:lnTo>
                    <a:lnTo>
                      <a:pt x="16244" y="3645"/>
                    </a:lnTo>
                    <a:lnTo>
                      <a:pt x="16244" y="4266"/>
                    </a:lnTo>
                    <a:lnTo>
                      <a:pt x="16199" y="4590"/>
                    </a:lnTo>
                    <a:lnTo>
                      <a:pt x="16112" y="4914"/>
                    </a:lnTo>
                    <a:lnTo>
                      <a:pt x="15980" y="5237"/>
                    </a:lnTo>
                    <a:lnTo>
                      <a:pt x="15804" y="5562"/>
                    </a:lnTo>
                    <a:lnTo>
                      <a:pt x="15585" y="5886"/>
                    </a:lnTo>
                    <a:lnTo>
                      <a:pt x="15321" y="6183"/>
                    </a:lnTo>
                    <a:lnTo>
                      <a:pt x="15014" y="6480"/>
                    </a:lnTo>
                    <a:lnTo>
                      <a:pt x="14707" y="6750"/>
                    </a:lnTo>
                    <a:lnTo>
                      <a:pt x="14356" y="7020"/>
                    </a:lnTo>
                    <a:lnTo>
                      <a:pt x="14005" y="6669"/>
                    </a:lnTo>
                    <a:lnTo>
                      <a:pt x="13609" y="6291"/>
                    </a:lnTo>
                    <a:lnTo>
                      <a:pt x="13083" y="5886"/>
                    </a:lnTo>
                    <a:lnTo>
                      <a:pt x="12555" y="5480"/>
                    </a:lnTo>
                    <a:lnTo>
                      <a:pt x="11370" y="4644"/>
                    </a:lnTo>
                    <a:lnTo>
                      <a:pt x="10141" y="3780"/>
                    </a:lnTo>
                    <a:lnTo>
                      <a:pt x="8999" y="2943"/>
                    </a:lnTo>
                    <a:lnTo>
                      <a:pt x="8473" y="2511"/>
                    </a:lnTo>
                    <a:lnTo>
                      <a:pt x="8034" y="2106"/>
                    </a:lnTo>
                    <a:lnTo>
                      <a:pt x="7639" y="1700"/>
                    </a:lnTo>
                    <a:lnTo>
                      <a:pt x="7375" y="1323"/>
                    </a:lnTo>
                    <a:lnTo>
                      <a:pt x="7199" y="971"/>
                    </a:lnTo>
                    <a:lnTo>
                      <a:pt x="7111" y="782"/>
                    </a:lnTo>
                    <a:lnTo>
                      <a:pt x="7111" y="459"/>
                    </a:lnTo>
                    <a:lnTo>
                      <a:pt x="7156" y="324"/>
                    </a:lnTo>
                    <a:lnTo>
                      <a:pt x="7244" y="162"/>
                    </a:lnTo>
                    <a:lnTo>
                      <a:pt x="7375" y="27"/>
                    </a:lnTo>
                    <a:lnTo>
                      <a:pt x="5399" y="27"/>
                    </a:lnTo>
                    <a:lnTo>
                      <a:pt x="4478" y="81"/>
                    </a:lnTo>
                    <a:lnTo>
                      <a:pt x="3512" y="162"/>
                    </a:lnTo>
                    <a:lnTo>
                      <a:pt x="2590" y="243"/>
                    </a:lnTo>
                    <a:lnTo>
                      <a:pt x="2107" y="324"/>
                    </a:lnTo>
                    <a:lnTo>
                      <a:pt x="1712" y="405"/>
                    </a:lnTo>
                    <a:lnTo>
                      <a:pt x="1317" y="513"/>
                    </a:lnTo>
                    <a:lnTo>
                      <a:pt x="965" y="621"/>
                    </a:lnTo>
                    <a:lnTo>
                      <a:pt x="439" y="945"/>
                    </a:lnTo>
                    <a:lnTo>
                      <a:pt x="311" y="1055"/>
                    </a:lnTo>
                    <a:lnTo>
                      <a:pt x="5004" y="3132"/>
                    </a:lnTo>
                    <a:lnTo>
                      <a:pt x="4433" y="3590"/>
                    </a:lnTo>
                    <a:lnTo>
                      <a:pt x="3907" y="4076"/>
                    </a:lnTo>
                    <a:lnTo>
                      <a:pt x="2853" y="5076"/>
                    </a:lnTo>
                    <a:lnTo>
                      <a:pt x="1888" y="6102"/>
                    </a:lnTo>
                    <a:lnTo>
                      <a:pt x="1010" y="7155"/>
                    </a:lnTo>
                    <a:lnTo>
                      <a:pt x="483" y="7830"/>
                    </a:lnTo>
                    <a:lnTo>
                      <a:pt x="614" y="9045"/>
                    </a:lnTo>
                    <a:lnTo>
                      <a:pt x="658" y="10206"/>
                    </a:lnTo>
                    <a:lnTo>
                      <a:pt x="1800" y="10179"/>
                    </a:lnTo>
                    <a:lnTo>
                      <a:pt x="3029" y="10098"/>
                    </a:lnTo>
                    <a:lnTo>
                      <a:pt x="4214" y="9963"/>
                    </a:lnTo>
                    <a:lnTo>
                      <a:pt x="5356" y="9801"/>
                    </a:lnTo>
                    <a:lnTo>
                      <a:pt x="6497" y="9612"/>
                    </a:lnTo>
                    <a:lnTo>
                      <a:pt x="6849" y="10125"/>
                    </a:lnTo>
                    <a:lnTo>
                      <a:pt x="8868" y="8829"/>
                    </a:lnTo>
                    <a:lnTo>
                      <a:pt x="9175" y="8667"/>
                    </a:lnTo>
                    <a:lnTo>
                      <a:pt x="9527" y="8532"/>
                    </a:lnTo>
                    <a:lnTo>
                      <a:pt x="9877" y="8451"/>
                    </a:lnTo>
                    <a:lnTo>
                      <a:pt x="10229" y="8424"/>
                    </a:lnTo>
                    <a:lnTo>
                      <a:pt x="11326" y="8343"/>
                    </a:lnTo>
                    <a:lnTo>
                      <a:pt x="11634" y="8343"/>
                    </a:lnTo>
                    <a:lnTo>
                      <a:pt x="11853" y="8424"/>
                    </a:lnTo>
                    <a:lnTo>
                      <a:pt x="11985" y="8532"/>
                    </a:lnTo>
                    <a:lnTo>
                      <a:pt x="12117" y="8667"/>
                    </a:lnTo>
                    <a:lnTo>
                      <a:pt x="12600" y="9882"/>
                    </a:lnTo>
                    <a:lnTo>
                      <a:pt x="12643" y="10071"/>
                    </a:lnTo>
                    <a:lnTo>
                      <a:pt x="12555" y="10206"/>
                    </a:lnTo>
                    <a:lnTo>
                      <a:pt x="12381" y="10341"/>
                    </a:lnTo>
                    <a:lnTo>
                      <a:pt x="12160" y="10422"/>
                    </a:lnTo>
                    <a:lnTo>
                      <a:pt x="9834" y="10908"/>
                    </a:lnTo>
                    <a:lnTo>
                      <a:pt x="9658" y="10989"/>
                    </a:lnTo>
                    <a:lnTo>
                      <a:pt x="9219" y="11151"/>
                    </a:lnTo>
                    <a:lnTo>
                      <a:pt x="8561" y="11340"/>
                    </a:lnTo>
                    <a:lnTo>
                      <a:pt x="8165" y="11421"/>
                    </a:lnTo>
                    <a:lnTo>
                      <a:pt x="7770" y="11475"/>
                    </a:lnTo>
                    <a:lnTo>
                      <a:pt x="7946" y="11772"/>
                    </a:lnTo>
                    <a:lnTo>
                      <a:pt x="7244" y="11934"/>
                    </a:lnTo>
                    <a:lnTo>
                      <a:pt x="6585" y="12096"/>
                    </a:lnTo>
                    <a:lnTo>
                      <a:pt x="5883" y="12258"/>
                    </a:lnTo>
                    <a:lnTo>
                      <a:pt x="5180" y="12393"/>
                    </a:lnTo>
                    <a:lnTo>
                      <a:pt x="3819" y="12609"/>
                    </a:lnTo>
                    <a:lnTo>
                      <a:pt x="2414" y="12798"/>
                    </a:lnTo>
                    <a:lnTo>
                      <a:pt x="1536" y="12879"/>
                    </a:lnTo>
                    <a:lnTo>
                      <a:pt x="702" y="12960"/>
                    </a:lnTo>
                    <a:lnTo>
                      <a:pt x="570" y="15066"/>
                    </a:lnTo>
                    <a:lnTo>
                      <a:pt x="439" y="16740"/>
                    </a:lnTo>
                    <a:lnTo>
                      <a:pt x="307" y="17847"/>
                    </a:lnTo>
                    <a:lnTo>
                      <a:pt x="219" y="18225"/>
                    </a:lnTo>
                    <a:lnTo>
                      <a:pt x="1800" y="18684"/>
                    </a:lnTo>
                    <a:lnTo>
                      <a:pt x="5531" y="19710"/>
                    </a:lnTo>
                    <a:lnTo>
                      <a:pt x="7727" y="20304"/>
                    </a:lnTo>
                    <a:lnTo>
                      <a:pt x="9834" y="20844"/>
                    </a:lnTo>
                    <a:lnTo>
                      <a:pt x="11765" y="21303"/>
                    </a:lnTo>
                    <a:lnTo>
                      <a:pt x="12600" y="21492"/>
                    </a:lnTo>
                    <a:lnTo>
                      <a:pt x="13258" y="21600"/>
                    </a:lnTo>
                    <a:lnTo>
                      <a:pt x="14180" y="21438"/>
                    </a:lnTo>
                    <a:lnTo>
                      <a:pt x="15014" y="21249"/>
                    </a:lnTo>
                    <a:lnTo>
                      <a:pt x="15761" y="21033"/>
                    </a:lnTo>
                    <a:lnTo>
                      <a:pt x="16419" y="20817"/>
                    </a:lnTo>
                    <a:lnTo>
                      <a:pt x="17034" y="20574"/>
                    </a:lnTo>
                    <a:lnTo>
                      <a:pt x="17516" y="20331"/>
                    </a:lnTo>
                    <a:lnTo>
                      <a:pt x="17956" y="20061"/>
                    </a:lnTo>
                    <a:lnTo>
                      <a:pt x="18351" y="19818"/>
                    </a:lnTo>
                    <a:lnTo>
                      <a:pt x="18658" y="19575"/>
                    </a:lnTo>
                    <a:lnTo>
                      <a:pt x="18922" y="19359"/>
                    </a:lnTo>
                    <a:lnTo>
                      <a:pt x="19317" y="18981"/>
                    </a:lnTo>
                    <a:lnTo>
                      <a:pt x="19492" y="18711"/>
                    </a:lnTo>
                    <a:lnTo>
                      <a:pt x="19580" y="18603"/>
                    </a:lnTo>
                    <a:lnTo>
                      <a:pt x="19887" y="16902"/>
                    </a:lnTo>
                    <a:lnTo>
                      <a:pt x="20589" y="12879"/>
                    </a:lnTo>
                    <a:lnTo>
                      <a:pt x="20941" y="10557"/>
                    </a:lnTo>
                    <a:lnTo>
                      <a:pt x="21293" y="8262"/>
                    </a:lnTo>
                    <a:lnTo>
                      <a:pt x="21512" y="6264"/>
                    </a:lnTo>
                    <a:lnTo>
                      <a:pt x="21556" y="5427"/>
                    </a:lnTo>
                    <a:lnTo>
                      <a:pt x="21600" y="4725"/>
                    </a:lnTo>
                    <a:lnTo>
                      <a:pt x="21556" y="4293"/>
                    </a:lnTo>
                    <a:lnTo>
                      <a:pt x="21468" y="3429"/>
                    </a:lnTo>
                    <a:lnTo>
                      <a:pt x="21293" y="2672"/>
                    </a:lnTo>
                    <a:lnTo>
                      <a:pt x="21205" y="2349"/>
                    </a:lnTo>
                    <a:lnTo>
                      <a:pt x="21072" y="2052"/>
                    </a:lnTo>
                    <a:lnTo>
                      <a:pt x="20898" y="1809"/>
                    </a:lnTo>
                    <a:lnTo>
                      <a:pt x="20722" y="1566"/>
                    </a:lnTo>
                    <a:lnTo>
                      <a:pt x="20503" y="1350"/>
                    </a:lnTo>
                    <a:lnTo>
                      <a:pt x="20282" y="1161"/>
                    </a:lnTo>
                    <a:lnTo>
                      <a:pt x="19975" y="999"/>
                    </a:lnTo>
                    <a:lnTo>
                      <a:pt x="19668" y="864"/>
                    </a:lnTo>
                    <a:lnTo>
                      <a:pt x="19317" y="729"/>
                    </a:lnTo>
                    <a:lnTo>
                      <a:pt x="18922" y="621"/>
                    </a:lnTo>
                    <a:lnTo>
                      <a:pt x="18482" y="539"/>
                    </a:lnTo>
                    <a:lnTo>
                      <a:pt x="17999" y="486"/>
                    </a:lnTo>
                    <a:lnTo>
                      <a:pt x="16068" y="296"/>
                    </a:lnTo>
                    <a:lnTo>
                      <a:pt x="14400" y="135"/>
                    </a:lnTo>
                    <a:lnTo>
                      <a:pt x="12819" y="0"/>
                    </a:lnTo>
                    <a:close/>
                  </a:path>
                </a:pathLst>
              </a:custGeom>
              <a:solidFill>
                <a:srgbClr val="D3E3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8" name="Google Shape;1552;p61"/>
              <p:cNvSpPr/>
              <p:nvPr/>
            </p:nvSpPr>
            <p:spPr>
              <a:xfrm>
                <a:off x="1398700" y="929375"/>
                <a:ext cx="133651" cy="227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8040" y="0"/>
                    </a:moveTo>
                    <a:lnTo>
                      <a:pt x="6865" y="99"/>
                    </a:lnTo>
                    <a:lnTo>
                      <a:pt x="5693" y="296"/>
                    </a:lnTo>
                    <a:lnTo>
                      <a:pt x="4691" y="590"/>
                    </a:lnTo>
                    <a:lnTo>
                      <a:pt x="3685" y="983"/>
                    </a:lnTo>
                    <a:lnTo>
                      <a:pt x="2848" y="1374"/>
                    </a:lnTo>
                    <a:lnTo>
                      <a:pt x="2012" y="1964"/>
                    </a:lnTo>
                    <a:lnTo>
                      <a:pt x="1341" y="2554"/>
                    </a:lnTo>
                    <a:lnTo>
                      <a:pt x="671" y="3437"/>
                    </a:lnTo>
                    <a:lnTo>
                      <a:pt x="335" y="4321"/>
                    </a:lnTo>
                    <a:lnTo>
                      <a:pt x="0" y="5401"/>
                    </a:lnTo>
                    <a:lnTo>
                      <a:pt x="0" y="7659"/>
                    </a:lnTo>
                    <a:lnTo>
                      <a:pt x="335" y="8936"/>
                    </a:lnTo>
                    <a:lnTo>
                      <a:pt x="671" y="10210"/>
                    </a:lnTo>
                    <a:lnTo>
                      <a:pt x="2012" y="12764"/>
                    </a:lnTo>
                    <a:lnTo>
                      <a:pt x="2848" y="14138"/>
                    </a:lnTo>
                    <a:lnTo>
                      <a:pt x="4691" y="16789"/>
                    </a:lnTo>
                    <a:lnTo>
                      <a:pt x="7034" y="19243"/>
                    </a:lnTo>
                    <a:lnTo>
                      <a:pt x="9547" y="21600"/>
                    </a:lnTo>
                    <a:lnTo>
                      <a:pt x="10885" y="21010"/>
                    </a:lnTo>
                    <a:lnTo>
                      <a:pt x="9547" y="19833"/>
                    </a:lnTo>
                    <a:lnTo>
                      <a:pt x="8206" y="18556"/>
                    </a:lnTo>
                    <a:lnTo>
                      <a:pt x="7034" y="17182"/>
                    </a:lnTo>
                    <a:lnTo>
                      <a:pt x="6028" y="15905"/>
                    </a:lnTo>
                    <a:lnTo>
                      <a:pt x="5026" y="14628"/>
                    </a:lnTo>
                    <a:lnTo>
                      <a:pt x="4186" y="13354"/>
                    </a:lnTo>
                    <a:lnTo>
                      <a:pt x="3349" y="12077"/>
                    </a:lnTo>
                    <a:lnTo>
                      <a:pt x="2848" y="10897"/>
                    </a:lnTo>
                    <a:lnTo>
                      <a:pt x="2343" y="9623"/>
                    </a:lnTo>
                    <a:lnTo>
                      <a:pt x="2012" y="8542"/>
                    </a:lnTo>
                    <a:lnTo>
                      <a:pt x="1842" y="7363"/>
                    </a:lnTo>
                    <a:lnTo>
                      <a:pt x="1677" y="6382"/>
                    </a:lnTo>
                    <a:lnTo>
                      <a:pt x="1842" y="5401"/>
                    </a:lnTo>
                    <a:lnTo>
                      <a:pt x="2012" y="4518"/>
                    </a:lnTo>
                    <a:lnTo>
                      <a:pt x="2343" y="3634"/>
                    </a:lnTo>
                    <a:lnTo>
                      <a:pt x="2848" y="2947"/>
                    </a:lnTo>
                    <a:lnTo>
                      <a:pt x="3519" y="2454"/>
                    </a:lnTo>
                    <a:lnTo>
                      <a:pt x="4020" y="2063"/>
                    </a:lnTo>
                    <a:lnTo>
                      <a:pt x="4857" y="1767"/>
                    </a:lnTo>
                    <a:lnTo>
                      <a:pt x="5527" y="1473"/>
                    </a:lnTo>
                    <a:lnTo>
                      <a:pt x="6364" y="1180"/>
                    </a:lnTo>
                    <a:lnTo>
                      <a:pt x="7370" y="1080"/>
                    </a:lnTo>
                    <a:lnTo>
                      <a:pt x="8206" y="983"/>
                    </a:lnTo>
                    <a:lnTo>
                      <a:pt x="9212" y="983"/>
                    </a:lnTo>
                    <a:lnTo>
                      <a:pt x="10885" y="1080"/>
                    </a:lnTo>
                    <a:lnTo>
                      <a:pt x="12392" y="1374"/>
                    </a:lnTo>
                    <a:lnTo>
                      <a:pt x="13899" y="1867"/>
                    </a:lnTo>
                    <a:lnTo>
                      <a:pt x="15907" y="3044"/>
                    </a:lnTo>
                    <a:lnTo>
                      <a:pt x="16578" y="3634"/>
                    </a:lnTo>
                    <a:lnTo>
                      <a:pt x="17079" y="4321"/>
                    </a:lnTo>
                    <a:lnTo>
                      <a:pt x="17749" y="5105"/>
                    </a:lnTo>
                    <a:lnTo>
                      <a:pt x="18586" y="6872"/>
                    </a:lnTo>
                    <a:lnTo>
                      <a:pt x="19257" y="8936"/>
                    </a:lnTo>
                    <a:lnTo>
                      <a:pt x="19762" y="11290"/>
                    </a:lnTo>
                    <a:lnTo>
                      <a:pt x="19927" y="13941"/>
                    </a:lnTo>
                    <a:lnTo>
                      <a:pt x="19762" y="16886"/>
                    </a:lnTo>
                    <a:lnTo>
                      <a:pt x="19426" y="20127"/>
                    </a:lnTo>
                    <a:lnTo>
                      <a:pt x="21099" y="20226"/>
                    </a:lnTo>
                    <a:lnTo>
                      <a:pt x="21434" y="16789"/>
                    </a:lnTo>
                    <a:lnTo>
                      <a:pt x="21600" y="13745"/>
                    </a:lnTo>
                    <a:lnTo>
                      <a:pt x="21434" y="10997"/>
                    </a:lnTo>
                    <a:lnTo>
                      <a:pt x="20933" y="8542"/>
                    </a:lnTo>
                    <a:lnTo>
                      <a:pt x="20263" y="6481"/>
                    </a:lnTo>
                    <a:lnTo>
                      <a:pt x="19762" y="5498"/>
                    </a:lnTo>
                    <a:lnTo>
                      <a:pt x="19257" y="4615"/>
                    </a:lnTo>
                    <a:lnTo>
                      <a:pt x="18586" y="3831"/>
                    </a:lnTo>
                    <a:lnTo>
                      <a:pt x="17919" y="3141"/>
                    </a:lnTo>
                    <a:lnTo>
                      <a:pt x="17079" y="2454"/>
                    </a:lnTo>
                    <a:lnTo>
                      <a:pt x="16412" y="1867"/>
                    </a:lnTo>
                    <a:lnTo>
                      <a:pt x="15572" y="1473"/>
                    </a:lnTo>
                    <a:lnTo>
                      <a:pt x="14905" y="1080"/>
                    </a:lnTo>
                    <a:lnTo>
                      <a:pt x="14069" y="786"/>
                    </a:lnTo>
                    <a:lnTo>
                      <a:pt x="13063" y="490"/>
                    </a:lnTo>
                    <a:lnTo>
                      <a:pt x="12226" y="296"/>
                    </a:lnTo>
                    <a:lnTo>
                      <a:pt x="11220" y="99"/>
                    </a:lnTo>
                    <a:lnTo>
                      <a:pt x="10214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49" name="Google Shape;1553;p61"/>
              <p:cNvSpPr/>
              <p:nvPr/>
            </p:nvSpPr>
            <p:spPr>
              <a:xfrm>
                <a:off x="1450500" y="1129350"/>
                <a:ext cx="31101" cy="46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8647" y="475"/>
                    </a:lnTo>
                    <a:lnTo>
                      <a:pt x="6477" y="961"/>
                    </a:lnTo>
                    <a:lnTo>
                      <a:pt x="5053" y="1923"/>
                    </a:lnTo>
                    <a:lnTo>
                      <a:pt x="2882" y="3359"/>
                    </a:lnTo>
                    <a:lnTo>
                      <a:pt x="1441" y="4795"/>
                    </a:lnTo>
                    <a:lnTo>
                      <a:pt x="729" y="6717"/>
                    </a:lnTo>
                    <a:lnTo>
                      <a:pt x="0" y="8640"/>
                    </a:lnTo>
                    <a:lnTo>
                      <a:pt x="0" y="12960"/>
                    </a:lnTo>
                    <a:lnTo>
                      <a:pt x="729" y="14883"/>
                    </a:lnTo>
                    <a:lnTo>
                      <a:pt x="1441" y="16794"/>
                    </a:lnTo>
                    <a:lnTo>
                      <a:pt x="2882" y="18241"/>
                    </a:lnTo>
                    <a:lnTo>
                      <a:pt x="5053" y="19677"/>
                    </a:lnTo>
                    <a:lnTo>
                      <a:pt x="6477" y="20639"/>
                    </a:lnTo>
                    <a:lnTo>
                      <a:pt x="8647" y="21114"/>
                    </a:lnTo>
                    <a:lnTo>
                      <a:pt x="10800" y="21600"/>
                    </a:lnTo>
                    <a:lnTo>
                      <a:pt x="12953" y="21114"/>
                    </a:lnTo>
                    <a:lnTo>
                      <a:pt x="15123" y="20639"/>
                    </a:lnTo>
                    <a:lnTo>
                      <a:pt x="17277" y="19677"/>
                    </a:lnTo>
                    <a:lnTo>
                      <a:pt x="18718" y="18241"/>
                    </a:lnTo>
                    <a:lnTo>
                      <a:pt x="20159" y="16794"/>
                    </a:lnTo>
                    <a:lnTo>
                      <a:pt x="20871" y="14883"/>
                    </a:lnTo>
                    <a:lnTo>
                      <a:pt x="21600" y="12960"/>
                    </a:lnTo>
                    <a:lnTo>
                      <a:pt x="21600" y="8640"/>
                    </a:lnTo>
                    <a:lnTo>
                      <a:pt x="20871" y="6717"/>
                    </a:lnTo>
                    <a:lnTo>
                      <a:pt x="20159" y="4795"/>
                    </a:lnTo>
                    <a:lnTo>
                      <a:pt x="17277" y="1923"/>
                    </a:lnTo>
                    <a:lnTo>
                      <a:pt x="15123" y="961"/>
                    </a:lnTo>
                    <a:lnTo>
                      <a:pt x="12953" y="475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0" name="Google Shape;1554;p61"/>
              <p:cNvSpPr/>
              <p:nvPr/>
            </p:nvSpPr>
            <p:spPr>
              <a:xfrm>
                <a:off x="1510600" y="1123125"/>
                <a:ext cx="31076" cy="46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9" y="0"/>
                    </a:moveTo>
                    <a:lnTo>
                      <a:pt x="8637" y="486"/>
                    </a:lnTo>
                    <a:lnTo>
                      <a:pt x="6482" y="961"/>
                    </a:lnTo>
                    <a:lnTo>
                      <a:pt x="4327" y="1923"/>
                    </a:lnTo>
                    <a:lnTo>
                      <a:pt x="2885" y="3359"/>
                    </a:lnTo>
                    <a:lnTo>
                      <a:pt x="1442" y="4806"/>
                    </a:lnTo>
                    <a:lnTo>
                      <a:pt x="730" y="6717"/>
                    </a:lnTo>
                    <a:lnTo>
                      <a:pt x="0" y="8640"/>
                    </a:lnTo>
                    <a:lnTo>
                      <a:pt x="0" y="12960"/>
                    </a:lnTo>
                    <a:lnTo>
                      <a:pt x="730" y="14883"/>
                    </a:lnTo>
                    <a:lnTo>
                      <a:pt x="1442" y="16805"/>
                    </a:lnTo>
                    <a:lnTo>
                      <a:pt x="4327" y="19677"/>
                    </a:lnTo>
                    <a:lnTo>
                      <a:pt x="6482" y="20639"/>
                    </a:lnTo>
                    <a:lnTo>
                      <a:pt x="8637" y="21125"/>
                    </a:lnTo>
                    <a:lnTo>
                      <a:pt x="10809" y="21600"/>
                    </a:lnTo>
                    <a:lnTo>
                      <a:pt x="12963" y="21125"/>
                    </a:lnTo>
                    <a:lnTo>
                      <a:pt x="15118" y="20639"/>
                    </a:lnTo>
                    <a:lnTo>
                      <a:pt x="16561" y="19677"/>
                    </a:lnTo>
                    <a:lnTo>
                      <a:pt x="18733" y="18241"/>
                    </a:lnTo>
                    <a:lnTo>
                      <a:pt x="19445" y="16805"/>
                    </a:lnTo>
                    <a:lnTo>
                      <a:pt x="20888" y="14883"/>
                    </a:lnTo>
                    <a:lnTo>
                      <a:pt x="21600" y="12960"/>
                    </a:lnTo>
                    <a:lnTo>
                      <a:pt x="21600" y="8640"/>
                    </a:lnTo>
                    <a:lnTo>
                      <a:pt x="20888" y="6717"/>
                    </a:lnTo>
                    <a:lnTo>
                      <a:pt x="19445" y="4806"/>
                    </a:lnTo>
                    <a:lnTo>
                      <a:pt x="18733" y="3359"/>
                    </a:lnTo>
                    <a:lnTo>
                      <a:pt x="16561" y="1923"/>
                    </a:lnTo>
                    <a:lnTo>
                      <a:pt x="15118" y="961"/>
                    </a:lnTo>
                    <a:lnTo>
                      <a:pt x="12963" y="486"/>
                    </a:lnTo>
                    <a:lnTo>
                      <a:pt x="10809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1" name="Google Shape;1555;p61"/>
              <p:cNvSpPr/>
              <p:nvPr/>
            </p:nvSpPr>
            <p:spPr>
              <a:xfrm>
                <a:off x="1694000" y="934550"/>
                <a:ext cx="51801" cy="51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935" y="0"/>
                    </a:moveTo>
                    <a:lnTo>
                      <a:pt x="7777" y="438"/>
                    </a:lnTo>
                    <a:lnTo>
                      <a:pt x="5608" y="1302"/>
                    </a:lnTo>
                    <a:lnTo>
                      <a:pt x="3888" y="2595"/>
                    </a:lnTo>
                    <a:lnTo>
                      <a:pt x="2585" y="3887"/>
                    </a:lnTo>
                    <a:lnTo>
                      <a:pt x="1293" y="5616"/>
                    </a:lnTo>
                    <a:lnTo>
                      <a:pt x="427" y="7346"/>
                    </a:lnTo>
                    <a:lnTo>
                      <a:pt x="0" y="9503"/>
                    </a:lnTo>
                    <a:lnTo>
                      <a:pt x="0" y="11660"/>
                    </a:lnTo>
                    <a:lnTo>
                      <a:pt x="427" y="13827"/>
                    </a:lnTo>
                    <a:lnTo>
                      <a:pt x="1293" y="15984"/>
                    </a:lnTo>
                    <a:lnTo>
                      <a:pt x="2158" y="17713"/>
                    </a:lnTo>
                    <a:lnTo>
                      <a:pt x="3888" y="19005"/>
                    </a:lnTo>
                    <a:lnTo>
                      <a:pt x="5181" y="20298"/>
                    </a:lnTo>
                    <a:lnTo>
                      <a:pt x="7339" y="21162"/>
                    </a:lnTo>
                    <a:lnTo>
                      <a:pt x="9497" y="21600"/>
                    </a:lnTo>
                    <a:lnTo>
                      <a:pt x="11665" y="21600"/>
                    </a:lnTo>
                    <a:lnTo>
                      <a:pt x="13823" y="21162"/>
                    </a:lnTo>
                    <a:lnTo>
                      <a:pt x="15554" y="20735"/>
                    </a:lnTo>
                    <a:lnTo>
                      <a:pt x="17274" y="19433"/>
                    </a:lnTo>
                    <a:lnTo>
                      <a:pt x="19004" y="18141"/>
                    </a:lnTo>
                    <a:lnTo>
                      <a:pt x="20297" y="16411"/>
                    </a:lnTo>
                    <a:lnTo>
                      <a:pt x="21162" y="14254"/>
                    </a:lnTo>
                    <a:lnTo>
                      <a:pt x="21600" y="12524"/>
                    </a:lnTo>
                    <a:lnTo>
                      <a:pt x="21600" y="10368"/>
                    </a:lnTo>
                    <a:lnTo>
                      <a:pt x="21162" y="8211"/>
                    </a:lnTo>
                    <a:lnTo>
                      <a:pt x="20297" y="6054"/>
                    </a:lnTo>
                    <a:lnTo>
                      <a:pt x="17712" y="2595"/>
                    </a:lnTo>
                    <a:lnTo>
                      <a:pt x="14251" y="865"/>
                    </a:lnTo>
                    <a:lnTo>
                      <a:pt x="12093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2" name="Google Shape;1556;p61"/>
              <p:cNvSpPr/>
              <p:nvPr/>
            </p:nvSpPr>
            <p:spPr>
              <a:xfrm>
                <a:off x="1430825" y="800899"/>
                <a:ext cx="24876" cy="138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207" y="0"/>
                    </a:moveTo>
                    <a:lnTo>
                      <a:pt x="5405" y="163"/>
                    </a:lnTo>
                    <a:lnTo>
                      <a:pt x="3604" y="323"/>
                    </a:lnTo>
                    <a:lnTo>
                      <a:pt x="2692" y="486"/>
                    </a:lnTo>
                    <a:lnTo>
                      <a:pt x="2692" y="809"/>
                    </a:lnTo>
                    <a:lnTo>
                      <a:pt x="890" y="3387"/>
                    </a:lnTo>
                    <a:lnTo>
                      <a:pt x="0" y="5966"/>
                    </a:lnTo>
                    <a:lnTo>
                      <a:pt x="0" y="8544"/>
                    </a:lnTo>
                    <a:lnTo>
                      <a:pt x="890" y="11123"/>
                    </a:lnTo>
                    <a:lnTo>
                      <a:pt x="2692" y="13701"/>
                    </a:lnTo>
                    <a:lnTo>
                      <a:pt x="5405" y="16120"/>
                    </a:lnTo>
                    <a:lnTo>
                      <a:pt x="8987" y="18699"/>
                    </a:lnTo>
                    <a:lnTo>
                      <a:pt x="12591" y="21114"/>
                    </a:lnTo>
                    <a:lnTo>
                      <a:pt x="14393" y="21437"/>
                    </a:lnTo>
                    <a:lnTo>
                      <a:pt x="17085" y="21600"/>
                    </a:lnTo>
                    <a:lnTo>
                      <a:pt x="18886" y="21600"/>
                    </a:lnTo>
                    <a:lnTo>
                      <a:pt x="20688" y="21437"/>
                    </a:lnTo>
                    <a:lnTo>
                      <a:pt x="21600" y="21114"/>
                    </a:lnTo>
                    <a:lnTo>
                      <a:pt x="21600" y="20632"/>
                    </a:lnTo>
                    <a:lnTo>
                      <a:pt x="17085" y="18213"/>
                    </a:lnTo>
                    <a:lnTo>
                      <a:pt x="14393" y="15797"/>
                    </a:lnTo>
                    <a:lnTo>
                      <a:pt x="11701" y="13378"/>
                    </a:lnTo>
                    <a:lnTo>
                      <a:pt x="10789" y="10800"/>
                    </a:lnTo>
                    <a:lnTo>
                      <a:pt x="9899" y="8381"/>
                    </a:lnTo>
                    <a:lnTo>
                      <a:pt x="8987" y="5966"/>
                    </a:lnTo>
                    <a:lnTo>
                      <a:pt x="9899" y="3387"/>
                    </a:lnTo>
                    <a:lnTo>
                      <a:pt x="11701" y="968"/>
                    </a:lnTo>
                    <a:lnTo>
                      <a:pt x="10789" y="646"/>
                    </a:lnTo>
                    <a:lnTo>
                      <a:pt x="9899" y="323"/>
                    </a:lnTo>
                    <a:lnTo>
                      <a:pt x="8987" y="163"/>
                    </a:lnTo>
                    <a:lnTo>
                      <a:pt x="7207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3" name="Google Shape;1557;p61"/>
              <p:cNvSpPr/>
              <p:nvPr/>
            </p:nvSpPr>
            <p:spPr>
              <a:xfrm>
                <a:off x="1622500" y="805049"/>
                <a:ext cx="112926" cy="153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90" y="0"/>
                    </a:moveTo>
                    <a:lnTo>
                      <a:pt x="593" y="148"/>
                    </a:lnTo>
                    <a:lnTo>
                      <a:pt x="196" y="292"/>
                    </a:lnTo>
                    <a:lnTo>
                      <a:pt x="196" y="585"/>
                    </a:lnTo>
                    <a:lnTo>
                      <a:pt x="0" y="877"/>
                    </a:lnTo>
                    <a:lnTo>
                      <a:pt x="196" y="1169"/>
                    </a:lnTo>
                    <a:lnTo>
                      <a:pt x="397" y="1313"/>
                    </a:lnTo>
                    <a:lnTo>
                      <a:pt x="794" y="1461"/>
                    </a:lnTo>
                    <a:lnTo>
                      <a:pt x="2377" y="1750"/>
                    </a:lnTo>
                    <a:lnTo>
                      <a:pt x="3964" y="2190"/>
                    </a:lnTo>
                    <a:lnTo>
                      <a:pt x="6542" y="3211"/>
                    </a:lnTo>
                    <a:lnTo>
                      <a:pt x="8918" y="4377"/>
                    </a:lnTo>
                    <a:lnTo>
                      <a:pt x="11099" y="5838"/>
                    </a:lnTo>
                    <a:lnTo>
                      <a:pt x="12883" y="7296"/>
                    </a:lnTo>
                    <a:lnTo>
                      <a:pt x="14269" y="8902"/>
                    </a:lnTo>
                    <a:lnTo>
                      <a:pt x="15656" y="10652"/>
                    </a:lnTo>
                    <a:lnTo>
                      <a:pt x="16646" y="12258"/>
                    </a:lnTo>
                    <a:lnTo>
                      <a:pt x="18234" y="15469"/>
                    </a:lnTo>
                    <a:lnTo>
                      <a:pt x="19027" y="18241"/>
                    </a:lnTo>
                    <a:lnTo>
                      <a:pt x="19419" y="20139"/>
                    </a:lnTo>
                    <a:lnTo>
                      <a:pt x="19620" y="20868"/>
                    </a:lnTo>
                    <a:lnTo>
                      <a:pt x="19620" y="21160"/>
                    </a:lnTo>
                    <a:lnTo>
                      <a:pt x="19816" y="21452"/>
                    </a:lnTo>
                    <a:lnTo>
                      <a:pt x="20213" y="21600"/>
                    </a:lnTo>
                    <a:lnTo>
                      <a:pt x="21007" y="21600"/>
                    </a:lnTo>
                    <a:lnTo>
                      <a:pt x="21404" y="21452"/>
                    </a:lnTo>
                    <a:lnTo>
                      <a:pt x="21600" y="21160"/>
                    </a:lnTo>
                    <a:lnTo>
                      <a:pt x="21600" y="20868"/>
                    </a:lnTo>
                    <a:lnTo>
                      <a:pt x="21404" y="19994"/>
                    </a:lnTo>
                    <a:lnTo>
                      <a:pt x="21007" y="17952"/>
                    </a:lnTo>
                    <a:lnTo>
                      <a:pt x="20017" y="15033"/>
                    </a:lnTo>
                    <a:lnTo>
                      <a:pt x="19419" y="13427"/>
                    </a:lnTo>
                    <a:lnTo>
                      <a:pt x="18430" y="11677"/>
                    </a:lnTo>
                    <a:lnTo>
                      <a:pt x="17244" y="9779"/>
                    </a:lnTo>
                    <a:lnTo>
                      <a:pt x="16053" y="8025"/>
                    </a:lnTo>
                    <a:lnTo>
                      <a:pt x="14269" y="6275"/>
                    </a:lnTo>
                    <a:lnTo>
                      <a:pt x="12486" y="4669"/>
                    </a:lnTo>
                    <a:lnTo>
                      <a:pt x="10109" y="3211"/>
                    </a:lnTo>
                    <a:lnTo>
                      <a:pt x="7532" y="1898"/>
                    </a:lnTo>
                    <a:lnTo>
                      <a:pt x="6145" y="1313"/>
                    </a:lnTo>
                    <a:lnTo>
                      <a:pt x="4557" y="877"/>
                    </a:lnTo>
                    <a:lnTo>
                      <a:pt x="2974" y="437"/>
                    </a:lnTo>
                    <a:lnTo>
                      <a:pt x="1387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4" name="Google Shape;1558;p61"/>
              <p:cNvSpPr/>
              <p:nvPr/>
            </p:nvSpPr>
            <p:spPr>
              <a:xfrm>
                <a:off x="1468125" y="991550"/>
                <a:ext cx="376101" cy="391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366" y="0"/>
                    </a:moveTo>
                    <a:lnTo>
                      <a:pt x="6129" y="57"/>
                    </a:lnTo>
                    <a:lnTo>
                      <a:pt x="5950" y="171"/>
                    </a:lnTo>
                    <a:lnTo>
                      <a:pt x="5713" y="285"/>
                    </a:lnTo>
                    <a:lnTo>
                      <a:pt x="5534" y="400"/>
                    </a:lnTo>
                    <a:lnTo>
                      <a:pt x="5414" y="571"/>
                    </a:lnTo>
                    <a:lnTo>
                      <a:pt x="5295" y="800"/>
                    </a:lnTo>
                    <a:lnTo>
                      <a:pt x="5177" y="971"/>
                    </a:lnTo>
                    <a:lnTo>
                      <a:pt x="0" y="20001"/>
                    </a:lnTo>
                    <a:lnTo>
                      <a:pt x="0" y="20229"/>
                    </a:lnTo>
                    <a:lnTo>
                      <a:pt x="59" y="20571"/>
                    </a:lnTo>
                    <a:lnTo>
                      <a:pt x="238" y="20800"/>
                    </a:lnTo>
                    <a:lnTo>
                      <a:pt x="477" y="21029"/>
                    </a:lnTo>
                    <a:lnTo>
                      <a:pt x="833" y="21086"/>
                    </a:lnTo>
                    <a:lnTo>
                      <a:pt x="14995" y="21600"/>
                    </a:lnTo>
                    <a:lnTo>
                      <a:pt x="15232" y="21543"/>
                    </a:lnTo>
                    <a:lnTo>
                      <a:pt x="15412" y="21486"/>
                    </a:lnTo>
                    <a:lnTo>
                      <a:pt x="15650" y="21429"/>
                    </a:lnTo>
                    <a:lnTo>
                      <a:pt x="15828" y="21315"/>
                    </a:lnTo>
                    <a:lnTo>
                      <a:pt x="16006" y="21144"/>
                    </a:lnTo>
                    <a:lnTo>
                      <a:pt x="16184" y="20971"/>
                    </a:lnTo>
                    <a:lnTo>
                      <a:pt x="16303" y="20800"/>
                    </a:lnTo>
                    <a:lnTo>
                      <a:pt x="16364" y="20571"/>
                    </a:lnTo>
                    <a:lnTo>
                      <a:pt x="21600" y="1599"/>
                    </a:lnTo>
                    <a:lnTo>
                      <a:pt x="21600" y="1314"/>
                    </a:lnTo>
                    <a:lnTo>
                      <a:pt x="21540" y="971"/>
                    </a:lnTo>
                    <a:lnTo>
                      <a:pt x="21362" y="743"/>
                    </a:lnTo>
                    <a:lnTo>
                      <a:pt x="21064" y="571"/>
                    </a:lnTo>
                    <a:lnTo>
                      <a:pt x="20767" y="514"/>
                    </a:lnTo>
                    <a:lnTo>
                      <a:pt x="6605" y="0"/>
                    </a:lnTo>
                    <a:close/>
                  </a:path>
                </a:pathLst>
              </a:custGeom>
              <a:solidFill>
                <a:srgbClr val="26323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5" name="Google Shape;1559;p61"/>
              <p:cNvSpPr/>
              <p:nvPr/>
            </p:nvSpPr>
            <p:spPr>
              <a:xfrm>
                <a:off x="1470200" y="997775"/>
                <a:ext cx="377126" cy="390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409" y="0"/>
                    </a:moveTo>
                    <a:lnTo>
                      <a:pt x="6171" y="57"/>
                    </a:lnTo>
                    <a:lnTo>
                      <a:pt x="5994" y="171"/>
                    </a:lnTo>
                    <a:lnTo>
                      <a:pt x="5756" y="286"/>
                    </a:lnTo>
                    <a:lnTo>
                      <a:pt x="5579" y="401"/>
                    </a:lnTo>
                    <a:lnTo>
                      <a:pt x="5460" y="572"/>
                    </a:lnTo>
                    <a:lnTo>
                      <a:pt x="5341" y="802"/>
                    </a:lnTo>
                    <a:lnTo>
                      <a:pt x="5222" y="973"/>
                    </a:lnTo>
                    <a:lnTo>
                      <a:pt x="59" y="20053"/>
                    </a:lnTo>
                    <a:lnTo>
                      <a:pt x="0" y="20339"/>
                    </a:lnTo>
                    <a:lnTo>
                      <a:pt x="59" y="20625"/>
                    </a:lnTo>
                    <a:lnTo>
                      <a:pt x="238" y="20912"/>
                    </a:lnTo>
                    <a:lnTo>
                      <a:pt x="534" y="21084"/>
                    </a:lnTo>
                    <a:lnTo>
                      <a:pt x="891" y="21141"/>
                    </a:lnTo>
                    <a:lnTo>
                      <a:pt x="14955" y="21600"/>
                    </a:lnTo>
                    <a:lnTo>
                      <a:pt x="15191" y="21600"/>
                    </a:lnTo>
                    <a:lnTo>
                      <a:pt x="15429" y="21542"/>
                    </a:lnTo>
                    <a:lnTo>
                      <a:pt x="15666" y="21485"/>
                    </a:lnTo>
                    <a:lnTo>
                      <a:pt x="15844" y="21371"/>
                    </a:lnTo>
                    <a:lnTo>
                      <a:pt x="16021" y="21198"/>
                    </a:lnTo>
                    <a:lnTo>
                      <a:pt x="16200" y="21026"/>
                    </a:lnTo>
                    <a:lnTo>
                      <a:pt x="16319" y="20855"/>
                    </a:lnTo>
                    <a:lnTo>
                      <a:pt x="16378" y="20625"/>
                    </a:lnTo>
                    <a:lnTo>
                      <a:pt x="21600" y="1604"/>
                    </a:lnTo>
                    <a:lnTo>
                      <a:pt x="21600" y="1318"/>
                    </a:lnTo>
                    <a:lnTo>
                      <a:pt x="21541" y="973"/>
                    </a:lnTo>
                    <a:lnTo>
                      <a:pt x="21362" y="744"/>
                    </a:lnTo>
                    <a:lnTo>
                      <a:pt x="21066" y="572"/>
                    </a:lnTo>
                    <a:lnTo>
                      <a:pt x="20770" y="514"/>
                    </a:lnTo>
                    <a:lnTo>
                      <a:pt x="6645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6" name="Google Shape;1560;p61"/>
              <p:cNvSpPr/>
              <p:nvPr/>
            </p:nvSpPr>
            <p:spPr>
              <a:xfrm>
                <a:off x="1438075" y="1126225"/>
                <a:ext cx="152301" cy="122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193" y="0"/>
                    </a:moveTo>
                    <a:lnTo>
                      <a:pt x="13520" y="552"/>
                    </a:lnTo>
                    <a:lnTo>
                      <a:pt x="12342" y="733"/>
                    </a:lnTo>
                    <a:lnTo>
                      <a:pt x="11169" y="1285"/>
                    </a:lnTo>
                    <a:lnTo>
                      <a:pt x="9992" y="2199"/>
                    </a:lnTo>
                    <a:lnTo>
                      <a:pt x="8963" y="3295"/>
                    </a:lnTo>
                    <a:lnTo>
                      <a:pt x="734" y="13911"/>
                    </a:lnTo>
                    <a:lnTo>
                      <a:pt x="0" y="20867"/>
                    </a:lnTo>
                    <a:lnTo>
                      <a:pt x="1028" y="21233"/>
                    </a:lnTo>
                    <a:lnTo>
                      <a:pt x="2056" y="21415"/>
                    </a:lnTo>
                    <a:lnTo>
                      <a:pt x="3085" y="21600"/>
                    </a:lnTo>
                    <a:lnTo>
                      <a:pt x="4116" y="21600"/>
                    </a:lnTo>
                    <a:lnTo>
                      <a:pt x="5145" y="21233"/>
                    </a:lnTo>
                    <a:lnTo>
                      <a:pt x="6173" y="21048"/>
                    </a:lnTo>
                    <a:lnTo>
                      <a:pt x="8080" y="20134"/>
                    </a:lnTo>
                    <a:lnTo>
                      <a:pt x="9697" y="19220"/>
                    </a:lnTo>
                    <a:lnTo>
                      <a:pt x="11020" y="18305"/>
                    </a:lnTo>
                    <a:lnTo>
                      <a:pt x="12197" y="17391"/>
                    </a:lnTo>
                    <a:lnTo>
                      <a:pt x="19983" y="14097"/>
                    </a:lnTo>
                    <a:lnTo>
                      <a:pt x="20721" y="13545"/>
                    </a:lnTo>
                    <a:lnTo>
                      <a:pt x="21306" y="12631"/>
                    </a:lnTo>
                    <a:lnTo>
                      <a:pt x="21600" y="11716"/>
                    </a:lnTo>
                    <a:lnTo>
                      <a:pt x="21455" y="10436"/>
                    </a:lnTo>
                    <a:lnTo>
                      <a:pt x="19838" y="2199"/>
                    </a:lnTo>
                    <a:lnTo>
                      <a:pt x="19398" y="1100"/>
                    </a:lnTo>
                    <a:lnTo>
                      <a:pt x="18810" y="367"/>
                    </a:lnTo>
                    <a:lnTo>
                      <a:pt x="18076" y="0"/>
                    </a:lnTo>
                    <a:close/>
                  </a:path>
                </a:pathLst>
              </a:custGeom>
              <a:solidFill>
                <a:srgbClr val="FFB5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7" name="Google Shape;1562;p61"/>
              <p:cNvSpPr/>
              <p:nvPr/>
            </p:nvSpPr>
            <p:spPr>
              <a:xfrm>
                <a:off x="1160400" y="846499"/>
                <a:ext cx="319126" cy="460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398" y="0"/>
                    </a:moveTo>
                    <a:lnTo>
                      <a:pt x="8417" y="1071"/>
                    </a:lnTo>
                    <a:lnTo>
                      <a:pt x="7505" y="2092"/>
                    </a:lnTo>
                    <a:lnTo>
                      <a:pt x="5821" y="4232"/>
                    </a:lnTo>
                    <a:lnTo>
                      <a:pt x="4278" y="6373"/>
                    </a:lnTo>
                    <a:lnTo>
                      <a:pt x="3508" y="7492"/>
                    </a:lnTo>
                    <a:lnTo>
                      <a:pt x="2806" y="8610"/>
                    </a:lnTo>
                    <a:lnTo>
                      <a:pt x="2174" y="9778"/>
                    </a:lnTo>
                    <a:lnTo>
                      <a:pt x="1614" y="10994"/>
                    </a:lnTo>
                    <a:lnTo>
                      <a:pt x="1053" y="12162"/>
                    </a:lnTo>
                    <a:lnTo>
                      <a:pt x="631" y="13426"/>
                    </a:lnTo>
                    <a:lnTo>
                      <a:pt x="421" y="14107"/>
                    </a:lnTo>
                    <a:lnTo>
                      <a:pt x="281" y="14789"/>
                    </a:lnTo>
                    <a:lnTo>
                      <a:pt x="140" y="15470"/>
                    </a:lnTo>
                    <a:lnTo>
                      <a:pt x="71" y="16151"/>
                    </a:lnTo>
                    <a:lnTo>
                      <a:pt x="0" y="16881"/>
                    </a:lnTo>
                    <a:lnTo>
                      <a:pt x="71" y="17562"/>
                    </a:lnTo>
                    <a:lnTo>
                      <a:pt x="71" y="18243"/>
                    </a:lnTo>
                    <a:lnTo>
                      <a:pt x="212" y="18924"/>
                    </a:lnTo>
                    <a:lnTo>
                      <a:pt x="491" y="20140"/>
                    </a:lnTo>
                    <a:lnTo>
                      <a:pt x="1753" y="20724"/>
                    </a:lnTo>
                    <a:lnTo>
                      <a:pt x="2315" y="20967"/>
                    </a:lnTo>
                    <a:lnTo>
                      <a:pt x="2877" y="21162"/>
                    </a:lnTo>
                    <a:lnTo>
                      <a:pt x="3437" y="21308"/>
                    </a:lnTo>
                    <a:lnTo>
                      <a:pt x="4068" y="21405"/>
                    </a:lnTo>
                    <a:lnTo>
                      <a:pt x="4839" y="21503"/>
                    </a:lnTo>
                    <a:lnTo>
                      <a:pt x="5611" y="21551"/>
                    </a:lnTo>
                    <a:lnTo>
                      <a:pt x="6873" y="21600"/>
                    </a:lnTo>
                    <a:lnTo>
                      <a:pt x="8136" y="21551"/>
                    </a:lnTo>
                    <a:lnTo>
                      <a:pt x="10449" y="21405"/>
                    </a:lnTo>
                    <a:lnTo>
                      <a:pt x="12764" y="21162"/>
                    </a:lnTo>
                    <a:lnTo>
                      <a:pt x="15007" y="20821"/>
                    </a:lnTo>
                    <a:lnTo>
                      <a:pt x="17182" y="20432"/>
                    </a:lnTo>
                    <a:lnTo>
                      <a:pt x="18304" y="20189"/>
                    </a:lnTo>
                    <a:lnTo>
                      <a:pt x="19426" y="19897"/>
                    </a:lnTo>
                    <a:lnTo>
                      <a:pt x="20478" y="19604"/>
                    </a:lnTo>
                    <a:lnTo>
                      <a:pt x="21600" y="19313"/>
                    </a:lnTo>
                    <a:lnTo>
                      <a:pt x="19285" y="15421"/>
                    </a:lnTo>
                    <a:lnTo>
                      <a:pt x="17463" y="15761"/>
                    </a:lnTo>
                    <a:lnTo>
                      <a:pt x="15639" y="16054"/>
                    </a:lnTo>
                    <a:lnTo>
                      <a:pt x="13745" y="16297"/>
                    </a:lnTo>
                    <a:lnTo>
                      <a:pt x="11782" y="16443"/>
                    </a:lnTo>
                    <a:lnTo>
                      <a:pt x="9958" y="16491"/>
                    </a:lnTo>
                    <a:lnTo>
                      <a:pt x="8065" y="16540"/>
                    </a:lnTo>
                    <a:lnTo>
                      <a:pt x="7848" y="16528"/>
                    </a:lnTo>
                    <a:lnTo>
                      <a:pt x="7855" y="16443"/>
                    </a:lnTo>
                    <a:lnTo>
                      <a:pt x="8065" y="15616"/>
                    </a:lnTo>
                    <a:lnTo>
                      <a:pt x="8417" y="14740"/>
                    </a:lnTo>
                    <a:lnTo>
                      <a:pt x="8836" y="13767"/>
                    </a:lnTo>
                    <a:lnTo>
                      <a:pt x="9327" y="12843"/>
                    </a:lnTo>
                    <a:lnTo>
                      <a:pt x="9889" y="11870"/>
                    </a:lnTo>
                    <a:lnTo>
                      <a:pt x="10520" y="10994"/>
                    </a:lnTo>
                    <a:lnTo>
                      <a:pt x="11923" y="9097"/>
                    </a:lnTo>
                    <a:lnTo>
                      <a:pt x="13464" y="7249"/>
                    </a:lnTo>
                    <a:lnTo>
                      <a:pt x="15148" y="5448"/>
                    </a:lnTo>
                    <a:lnTo>
                      <a:pt x="15989" y="4572"/>
                    </a:lnTo>
                    <a:lnTo>
                      <a:pt x="16901" y="3746"/>
                    </a:lnTo>
                    <a:lnTo>
                      <a:pt x="9398" y="0"/>
                    </a:lnTo>
                    <a:close/>
                  </a:path>
                </a:pathLst>
              </a:custGeom>
              <a:solidFill>
                <a:srgbClr val="91BA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58" name="Google Shape;1564;p61"/>
              <p:cNvSpPr/>
              <p:nvPr/>
            </p:nvSpPr>
            <p:spPr>
              <a:xfrm>
                <a:off x="1160400" y="846499"/>
                <a:ext cx="319126" cy="460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9398" y="0"/>
                    </a:moveTo>
                    <a:lnTo>
                      <a:pt x="8417" y="1071"/>
                    </a:lnTo>
                    <a:lnTo>
                      <a:pt x="7505" y="2092"/>
                    </a:lnTo>
                    <a:lnTo>
                      <a:pt x="5821" y="4232"/>
                    </a:lnTo>
                    <a:lnTo>
                      <a:pt x="4278" y="6373"/>
                    </a:lnTo>
                    <a:lnTo>
                      <a:pt x="3508" y="7492"/>
                    </a:lnTo>
                    <a:lnTo>
                      <a:pt x="2806" y="8610"/>
                    </a:lnTo>
                    <a:lnTo>
                      <a:pt x="2174" y="9778"/>
                    </a:lnTo>
                    <a:lnTo>
                      <a:pt x="1614" y="10994"/>
                    </a:lnTo>
                    <a:lnTo>
                      <a:pt x="1053" y="12162"/>
                    </a:lnTo>
                    <a:lnTo>
                      <a:pt x="631" y="13426"/>
                    </a:lnTo>
                    <a:lnTo>
                      <a:pt x="352" y="14302"/>
                    </a:lnTo>
                    <a:lnTo>
                      <a:pt x="140" y="15178"/>
                    </a:lnTo>
                    <a:lnTo>
                      <a:pt x="71" y="16054"/>
                    </a:lnTo>
                    <a:lnTo>
                      <a:pt x="0" y="16929"/>
                    </a:lnTo>
                    <a:lnTo>
                      <a:pt x="71" y="17951"/>
                    </a:lnTo>
                    <a:lnTo>
                      <a:pt x="212" y="18924"/>
                    </a:lnTo>
                    <a:lnTo>
                      <a:pt x="491" y="20140"/>
                    </a:lnTo>
                    <a:lnTo>
                      <a:pt x="1753" y="20724"/>
                    </a:lnTo>
                    <a:lnTo>
                      <a:pt x="2315" y="20967"/>
                    </a:lnTo>
                    <a:lnTo>
                      <a:pt x="2877" y="21162"/>
                    </a:lnTo>
                    <a:lnTo>
                      <a:pt x="3437" y="21308"/>
                    </a:lnTo>
                    <a:lnTo>
                      <a:pt x="4068" y="21405"/>
                    </a:lnTo>
                    <a:lnTo>
                      <a:pt x="4839" y="21503"/>
                    </a:lnTo>
                    <a:lnTo>
                      <a:pt x="5611" y="21551"/>
                    </a:lnTo>
                    <a:lnTo>
                      <a:pt x="6873" y="21600"/>
                    </a:lnTo>
                    <a:lnTo>
                      <a:pt x="8136" y="21551"/>
                    </a:lnTo>
                    <a:lnTo>
                      <a:pt x="10449" y="21405"/>
                    </a:lnTo>
                    <a:lnTo>
                      <a:pt x="12764" y="21162"/>
                    </a:lnTo>
                    <a:lnTo>
                      <a:pt x="15007" y="20821"/>
                    </a:lnTo>
                    <a:lnTo>
                      <a:pt x="17182" y="20432"/>
                    </a:lnTo>
                    <a:lnTo>
                      <a:pt x="18304" y="20189"/>
                    </a:lnTo>
                    <a:lnTo>
                      <a:pt x="19426" y="19897"/>
                    </a:lnTo>
                    <a:lnTo>
                      <a:pt x="20478" y="19604"/>
                    </a:lnTo>
                    <a:lnTo>
                      <a:pt x="21600" y="19313"/>
                    </a:lnTo>
                    <a:lnTo>
                      <a:pt x="21319" y="18778"/>
                    </a:lnTo>
                    <a:lnTo>
                      <a:pt x="19847" y="16346"/>
                    </a:lnTo>
                    <a:lnTo>
                      <a:pt x="19285" y="15421"/>
                    </a:lnTo>
                    <a:lnTo>
                      <a:pt x="17463" y="15761"/>
                    </a:lnTo>
                    <a:lnTo>
                      <a:pt x="15639" y="16054"/>
                    </a:lnTo>
                    <a:lnTo>
                      <a:pt x="13745" y="16297"/>
                    </a:lnTo>
                    <a:lnTo>
                      <a:pt x="11782" y="16443"/>
                    </a:lnTo>
                    <a:lnTo>
                      <a:pt x="10380" y="16491"/>
                    </a:lnTo>
                    <a:lnTo>
                      <a:pt x="8907" y="16540"/>
                    </a:lnTo>
                    <a:lnTo>
                      <a:pt x="8065" y="16540"/>
                    </a:lnTo>
                    <a:lnTo>
                      <a:pt x="7855" y="16491"/>
                    </a:lnTo>
                    <a:lnTo>
                      <a:pt x="8065" y="15616"/>
                    </a:lnTo>
                    <a:lnTo>
                      <a:pt x="8417" y="14740"/>
                    </a:lnTo>
                    <a:lnTo>
                      <a:pt x="8836" y="13767"/>
                    </a:lnTo>
                    <a:lnTo>
                      <a:pt x="9327" y="12843"/>
                    </a:lnTo>
                    <a:lnTo>
                      <a:pt x="9889" y="11870"/>
                    </a:lnTo>
                    <a:lnTo>
                      <a:pt x="10520" y="10994"/>
                    </a:lnTo>
                    <a:lnTo>
                      <a:pt x="11923" y="9097"/>
                    </a:lnTo>
                    <a:lnTo>
                      <a:pt x="13464" y="7249"/>
                    </a:lnTo>
                    <a:lnTo>
                      <a:pt x="15148" y="5448"/>
                    </a:lnTo>
                    <a:lnTo>
                      <a:pt x="15989" y="4572"/>
                    </a:lnTo>
                    <a:lnTo>
                      <a:pt x="16901" y="3746"/>
                    </a:lnTo>
                    <a:lnTo>
                      <a:pt x="9398" y="0"/>
                    </a:lnTo>
                    <a:close/>
                  </a:path>
                </a:pathLst>
              </a:custGeom>
              <a:solidFill>
                <a:srgbClr val="D3E3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</p:grpSp>
      <p:sp>
        <p:nvSpPr>
          <p:cNvPr id="961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1073;p54"/>
          <p:cNvSpPr txBox="1"/>
          <p:nvPr/>
        </p:nvSpPr>
        <p:spPr>
          <a:xfrm>
            <a:off x="460137" y="804625"/>
            <a:ext cx="1530653" cy="585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marL="187157" indent="-187157">
              <a:buSzPct val="100000"/>
              <a:buAutoNum type="arabicPeriod" startAt="1"/>
              <a:defRPr b="1" sz="2000">
                <a:solidFill>
                  <a:srgbClr val="396336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Payment</a:t>
            </a:r>
          </a:p>
        </p:txBody>
      </p:sp>
      <p:sp>
        <p:nvSpPr>
          <p:cNvPr id="964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65" name="Google Shape;634;p50"/>
          <p:cNvSpPr txBox="1"/>
          <p:nvPr/>
        </p:nvSpPr>
        <p:spPr>
          <a:xfrm>
            <a:off x="522571" y="1337823"/>
            <a:ext cx="6183207" cy="42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 defTabSz="905255">
              <a:defRPr sz="1485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All Employees should be payed equally according to their performance.</a:t>
            </a:r>
          </a:p>
        </p:txBody>
      </p:sp>
      <p:sp>
        <p:nvSpPr>
          <p:cNvPr id="966" name="Google Shape;1073;p54"/>
          <p:cNvSpPr txBox="1"/>
          <p:nvPr/>
        </p:nvSpPr>
        <p:spPr>
          <a:xfrm>
            <a:off x="460137" y="1978727"/>
            <a:ext cx="2549101" cy="7649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marL="177800" indent="-177800" defTabSz="868680">
              <a:buSzPct val="100000"/>
              <a:buAutoNum type="arabicPeriod" startAt="2"/>
              <a:defRPr b="1" sz="1900">
                <a:solidFill>
                  <a:srgbClr val="396336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Work Environment </a:t>
            </a:r>
          </a:p>
        </p:txBody>
      </p:sp>
      <p:sp>
        <p:nvSpPr>
          <p:cNvPr id="967" name="Google Shape;634;p50"/>
          <p:cNvSpPr txBox="1"/>
          <p:nvPr/>
        </p:nvSpPr>
        <p:spPr>
          <a:xfrm>
            <a:off x="522571" y="2522292"/>
            <a:ext cx="6183207" cy="42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>
              <a:defRPr sz="15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A safe environment should be provided for the employees to work in.</a:t>
            </a:r>
          </a:p>
        </p:txBody>
      </p:sp>
      <p:sp>
        <p:nvSpPr>
          <p:cNvPr id="968" name="Google Shape;1073;p54"/>
          <p:cNvSpPr txBox="1"/>
          <p:nvPr/>
        </p:nvSpPr>
        <p:spPr>
          <a:xfrm>
            <a:off x="460137" y="3132094"/>
            <a:ext cx="2549101" cy="764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marL="187157" indent="-187157">
              <a:buSzPct val="100000"/>
              <a:buAutoNum type="arabicPeriod" startAt="3"/>
              <a:defRPr b="1" sz="2000">
                <a:solidFill>
                  <a:srgbClr val="396336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Training</a:t>
            </a:r>
          </a:p>
        </p:txBody>
      </p:sp>
      <p:sp>
        <p:nvSpPr>
          <p:cNvPr id="969" name="Google Shape;634;p50"/>
          <p:cNvSpPr txBox="1"/>
          <p:nvPr/>
        </p:nvSpPr>
        <p:spPr>
          <a:xfrm>
            <a:off x="522571" y="3706762"/>
            <a:ext cx="6183207" cy="42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 defTabSz="786384">
              <a:defRPr sz="129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Employees need to be trained for the job to: 1) avoid hazards 2) ensure efficiency.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1080;p55"/>
          <p:cNvSpPr/>
          <p:nvPr/>
        </p:nvSpPr>
        <p:spPr>
          <a:xfrm rot="20653502">
            <a:off x="801679" y="1805795"/>
            <a:ext cx="3094640" cy="2084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113" y="0"/>
                </a:moveTo>
                <a:lnTo>
                  <a:pt x="5920" y="17"/>
                </a:lnTo>
                <a:lnTo>
                  <a:pt x="5733" y="35"/>
                </a:lnTo>
                <a:lnTo>
                  <a:pt x="5546" y="70"/>
                </a:lnTo>
                <a:lnTo>
                  <a:pt x="5353" y="113"/>
                </a:lnTo>
                <a:lnTo>
                  <a:pt x="4979" y="234"/>
                </a:lnTo>
                <a:lnTo>
                  <a:pt x="4786" y="321"/>
                </a:lnTo>
                <a:lnTo>
                  <a:pt x="4599" y="408"/>
                </a:lnTo>
                <a:lnTo>
                  <a:pt x="4412" y="512"/>
                </a:lnTo>
                <a:lnTo>
                  <a:pt x="4219" y="633"/>
                </a:lnTo>
                <a:lnTo>
                  <a:pt x="4032" y="764"/>
                </a:lnTo>
                <a:lnTo>
                  <a:pt x="3846" y="911"/>
                </a:lnTo>
                <a:lnTo>
                  <a:pt x="3653" y="1068"/>
                </a:lnTo>
                <a:lnTo>
                  <a:pt x="3466" y="1241"/>
                </a:lnTo>
                <a:lnTo>
                  <a:pt x="3273" y="1423"/>
                </a:lnTo>
                <a:lnTo>
                  <a:pt x="3086" y="1631"/>
                </a:lnTo>
                <a:lnTo>
                  <a:pt x="2893" y="1848"/>
                </a:lnTo>
                <a:lnTo>
                  <a:pt x="2700" y="2083"/>
                </a:lnTo>
                <a:lnTo>
                  <a:pt x="2513" y="2326"/>
                </a:lnTo>
                <a:lnTo>
                  <a:pt x="2320" y="2595"/>
                </a:lnTo>
                <a:lnTo>
                  <a:pt x="2098" y="2916"/>
                </a:lnTo>
                <a:lnTo>
                  <a:pt x="1888" y="3246"/>
                </a:lnTo>
                <a:lnTo>
                  <a:pt x="1689" y="3567"/>
                </a:lnTo>
                <a:lnTo>
                  <a:pt x="1502" y="3897"/>
                </a:lnTo>
                <a:lnTo>
                  <a:pt x="1327" y="4226"/>
                </a:lnTo>
                <a:lnTo>
                  <a:pt x="1163" y="4556"/>
                </a:lnTo>
                <a:lnTo>
                  <a:pt x="1011" y="4886"/>
                </a:lnTo>
                <a:lnTo>
                  <a:pt x="865" y="5224"/>
                </a:lnTo>
                <a:lnTo>
                  <a:pt x="736" y="5554"/>
                </a:lnTo>
                <a:lnTo>
                  <a:pt x="619" y="5884"/>
                </a:lnTo>
                <a:lnTo>
                  <a:pt x="509" y="6222"/>
                </a:lnTo>
                <a:lnTo>
                  <a:pt x="415" y="6552"/>
                </a:lnTo>
                <a:lnTo>
                  <a:pt x="327" y="6882"/>
                </a:lnTo>
                <a:lnTo>
                  <a:pt x="251" y="7220"/>
                </a:lnTo>
                <a:lnTo>
                  <a:pt x="187" y="7550"/>
                </a:lnTo>
                <a:lnTo>
                  <a:pt x="129" y="7880"/>
                </a:lnTo>
                <a:lnTo>
                  <a:pt x="82" y="8218"/>
                </a:lnTo>
                <a:lnTo>
                  <a:pt x="47" y="8548"/>
                </a:lnTo>
                <a:lnTo>
                  <a:pt x="23" y="8878"/>
                </a:lnTo>
                <a:lnTo>
                  <a:pt x="6" y="9208"/>
                </a:lnTo>
                <a:lnTo>
                  <a:pt x="0" y="9529"/>
                </a:lnTo>
                <a:lnTo>
                  <a:pt x="6" y="9858"/>
                </a:lnTo>
                <a:lnTo>
                  <a:pt x="17" y="10180"/>
                </a:lnTo>
                <a:lnTo>
                  <a:pt x="41" y="10509"/>
                </a:lnTo>
                <a:lnTo>
                  <a:pt x="70" y="10830"/>
                </a:lnTo>
                <a:lnTo>
                  <a:pt x="111" y="11151"/>
                </a:lnTo>
                <a:lnTo>
                  <a:pt x="158" y="11473"/>
                </a:lnTo>
                <a:lnTo>
                  <a:pt x="216" y="11785"/>
                </a:lnTo>
                <a:lnTo>
                  <a:pt x="280" y="12097"/>
                </a:lnTo>
                <a:lnTo>
                  <a:pt x="356" y="12410"/>
                </a:lnTo>
                <a:lnTo>
                  <a:pt x="438" y="12722"/>
                </a:lnTo>
                <a:lnTo>
                  <a:pt x="526" y="13035"/>
                </a:lnTo>
                <a:lnTo>
                  <a:pt x="625" y="13338"/>
                </a:lnTo>
                <a:lnTo>
                  <a:pt x="730" y="13642"/>
                </a:lnTo>
                <a:lnTo>
                  <a:pt x="847" y="13937"/>
                </a:lnTo>
                <a:lnTo>
                  <a:pt x="970" y="14232"/>
                </a:lnTo>
                <a:lnTo>
                  <a:pt x="1099" y="14527"/>
                </a:lnTo>
                <a:lnTo>
                  <a:pt x="1239" y="14822"/>
                </a:lnTo>
                <a:lnTo>
                  <a:pt x="1379" y="15109"/>
                </a:lnTo>
                <a:lnTo>
                  <a:pt x="1531" y="15386"/>
                </a:lnTo>
                <a:lnTo>
                  <a:pt x="1689" y="15673"/>
                </a:lnTo>
                <a:lnTo>
                  <a:pt x="1853" y="15942"/>
                </a:lnTo>
                <a:lnTo>
                  <a:pt x="2028" y="16219"/>
                </a:lnTo>
                <a:lnTo>
                  <a:pt x="2203" y="16489"/>
                </a:lnTo>
                <a:lnTo>
                  <a:pt x="2390" y="16749"/>
                </a:lnTo>
                <a:lnTo>
                  <a:pt x="2583" y="17009"/>
                </a:lnTo>
                <a:lnTo>
                  <a:pt x="2776" y="17270"/>
                </a:lnTo>
                <a:lnTo>
                  <a:pt x="2981" y="17521"/>
                </a:lnTo>
                <a:lnTo>
                  <a:pt x="3191" y="17764"/>
                </a:lnTo>
                <a:lnTo>
                  <a:pt x="3407" y="18007"/>
                </a:lnTo>
                <a:lnTo>
                  <a:pt x="3851" y="18476"/>
                </a:lnTo>
                <a:lnTo>
                  <a:pt x="4085" y="18701"/>
                </a:lnTo>
                <a:lnTo>
                  <a:pt x="4564" y="19135"/>
                </a:lnTo>
                <a:lnTo>
                  <a:pt x="4810" y="19352"/>
                </a:lnTo>
                <a:lnTo>
                  <a:pt x="5067" y="19552"/>
                </a:lnTo>
                <a:lnTo>
                  <a:pt x="5318" y="19751"/>
                </a:lnTo>
                <a:lnTo>
                  <a:pt x="5581" y="19942"/>
                </a:lnTo>
                <a:lnTo>
                  <a:pt x="5850" y="20133"/>
                </a:lnTo>
                <a:lnTo>
                  <a:pt x="6119" y="20316"/>
                </a:lnTo>
                <a:lnTo>
                  <a:pt x="6394" y="20489"/>
                </a:lnTo>
                <a:lnTo>
                  <a:pt x="6674" y="20654"/>
                </a:lnTo>
                <a:lnTo>
                  <a:pt x="6954" y="20819"/>
                </a:lnTo>
                <a:lnTo>
                  <a:pt x="7112" y="20906"/>
                </a:lnTo>
                <a:lnTo>
                  <a:pt x="7270" y="20984"/>
                </a:lnTo>
                <a:lnTo>
                  <a:pt x="7434" y="21053"/>
                </a:lnTo>
                <a:lnTo>
                  <a:pt x="7603" y="21123"/>
                </a:lnTo>
                <a:lnTo>
                  <a:pt x="7779" y="21192"/>
                </a:lnTo>
                <a:lnTo>
                  <a:pt x="7954" y="21244"/>
                </a:lnTo>
                <a:lnTo>
                  <a:pt x="8135" y="21305"/>
                </a:lnTo>
                <a:lnTo>
                  <a:pt x="8316" y="21348"/>
                </a:lnTo>
                <a:lnTo>
                  <a:pt x="8503" y="21400"/>
                </a:lnTo>
                <a:lnTo>
                  <a:pt x="8696" y="21435"/>
                </a:lnTo>
                <a:lnTo>
                  <a:pt x="9082" y="21505"/>
                </a:lnTo>
                <a:lnTo>
                  <a:pt x="9479" y="21557"/>
                </a:lnTo>
                <a:lnTo>
                  <a:pt x="9888" y="21591"/>
                </a:lnTo>
                <a:lnTo>
                  <a:pt x="10303" y="21600"/>
                </a:lnTo>
                <a:lnTo>
                  <a:pt x="10724" y="21600"/>
                </a:lnTo>
                <a:lnTo>
                  <a:pt x="11151" y="21583"/>
                </a:lnTo>
                <a:lnTo>
                  <a:pt x="11583" y="21548"/>
                </a:lnTo>
                <a:lnTo>
                  <a:pt x="12021" y="21496"/>
                </a:lnTo>
                <a:lnTo>
                  <a:pt x="12454" y="21426"/>
                </a:lnTo>
                <a:lnTo>
                  <a:pt x="12892" y="21348"/>
                </a:lnTo>
                <a:lnTo>
                  <a:pt x="13325" y="21244"/>
                </a:lnTo>
                <a:lnTo>
                  <a:pt x="13757" y="21131"/>
                </a:lnTo>
                <a:lnTo>
                  <a:pt x="14190" y="21010"/>
                </a:lnTo>
                <a:lnTo>
                  <a:pt x="14610" y="20862"/>
                </a:lnTo>
                <a:lnTo>
                  <a:pt x="15031" y="20706"/>
                </a:lnTo>
                <a:lnTo>
                  <a:pt x="15440" y="20532"/>
                </a:lnTo>
                <a:lnTo>
                  <a:pt x="15843" y="20350"/>
                </a:lnTo>
                <a:lnTo>
                  <a:pt x="16235" y="20151"/>
                </a:lnTo>
                <a:lnTo>
                  <a:pt x="16615" y="19942"/>
                </a:lnTo>
                <a:lnTo>
                  <a:pt x="16983" y="19717"/>
                </a:lnTo>
                <a:lnTo>
                  <a:pt x="17340" y="19483"/>
                </a:lnTo>
                <a:lnTo>
                  <a:pt x="17509" y="19361"/>
                </a:lnTo>
                <a:lnTo>
                  <a:pt x="17678" y="19231"/>
                </a:lnTo>
                <a:lnTo>
                  <a:pt x="17842" y="19101"/>
                </a:lnTo>
                <a:lnTo>
                  <a:pt x="18000" y="18971"/>
                </a:lnTo>
                <a:lnTo>
                  <a:pt x="18158" y="18840"/>
                </a:lnTo>
                <a:lnTo>
                  <a:pt x="18304" y="18701"/>
                </a:lnTo>
                <a:lnTo>
                  <a:pt x="18450" y="18554"/>
                </a:lnTo>
                <a:lnTo>
                  <a:pt x="18590" y="18415"/>
                </a:lnTo>
                <a:lnTo>
                  <a:pt x="18730" y="18268"/>
                </a:lnTo>
                <a:lnTo>
                  <a:pt x="18859" y="18120"/>
                </a:lnTo>
                <a:lnTo>
                  <a:pt x="18982" y="17964"/>
                </a:lnTo>
                <a:lnTo>
                  <a:pt x="19104" y="17816"/>
                </a:lnTo>
                <a:lnTo>
                  <a:pt x="19221" y="17651"/>
                </a:lnTo>
                <a:lnTo>
                  <a:pt x="19344" y="17469"/>
                </a:lnTo>
                <a:lnTo>
                  <a:pt x="19467" y="17278"/>
                </a:lnTo>
                <a:lnTo>
                  <a:pt x="19595" y="17070"/>
                </a:lnTo>
                <a:lnTo>
                  <a:pt x="19724" y="16844"/>
                </a:lnTo>
                <a:lnTo>
                  <a:pt x="19853" y="16619"/>
                </a:lnTo>
                <a:lnTo>
                  <a:pt x="19981" y="16376"/>
                </a:lnTo>
                <a:lnTo>
                  <a:pt x="20110" y="16124"/>
                </a:lnTo>
                <a:lnTo>
                  <a:pt x="20232" y="15864"/>
                </a:lnTo>
                <a:lnTo>
                  <a:pt x="20361" y="15595"/>
                </a:lnTo>
                <a:lnTo>
                  <a:pt x="20484" y="15317"/>
                </a:lnTo>
                <a:lnTo>
                  <a:pt x="20601" y="15039"/>
                </a:lnTo>
                <a:lnTo>
                  <a:pt x="20718" y="14753"/>
                </a:lnTo>
                <a:lnTo>
                  <a:pt x="20829" y="14458"/>
                </a:lnTo>
                <a:lnTo>
                  <a:pt x="20934" y="14163"/>
                </a:lnTo>
                <a:lnTo>
                  <a:pt x="21033" y="13868"/>
                </a:lnTo>
                <a:lnTo>
                  <a:pt x="21127" y="13564"/>
                </a:lnTo>
                <a:lnTo>
                  <a:pt x="21214" y="13260"/>
                </a:lnTo>
                <a:lnTo>
                  <a:pt x="21296" y="12957"/>
                </a:lnTo>
                <a:lnTo>
                  <a:pt x="21366" y="12661"/>
                </a:lnTo>
                <a:lnTo>
                  <a:pt x="21430" y="12358"/>
                </a:lnTo>
                <a:lnTo>
                  <a:pt x="21483" y="12063"/>
                </a:lnTo>
                <a:lnTo>
                  <a:pt x="21530" y="11768"/>
                </a:lnTo>
                <a:lnTo>
                  <a:pt x="21565" y="11473"/>
                </a:lnTo>
                <a:lnTo>
                  <a:pt x="21588" y="11186"/>
                </a:lnTo>
                <a:lnTo>
                  <a:pt x="21600" y="10908"/>
                </a:lnTo>
                <a:lnTo>
                  <a:pt x="21600" y="10631"/>
                </a:lnTo>
                <a:lnTo>
                  <a:pt x="21582" y="10362"/>
                </a:lnTo>
                <a:lnTo>
                  <a:pt x="21571" y="10231"/>
                </a:lnTo>
                <a:lnTo>
                  <a:pt x="21559" y="10110"/>
                </a:lnTo>
                <a:lnTo>
                  <a:pt x="21541" y="9980"/>
                </a:lnTo>
                <a:lnTo>
                  <a:pt x="21518" y="9858"/>
                </a:lnTo>
                <a:lnTo>
                  <a:pt x="21460" y="9615"/>
                </a:lnTo>
                <a:lnTo>
                  <a:pt x="21425" y="9503"/>
                </a:lnTo>
                <a:lnTo>
                  <a:pt x="21390" y="9390"/>
                </a:lnTo>
                <a:lnTo>
                  <a:pt x="21325" y="9216"/>
                </a:lnTo>
                <a:lnTo>
                  <a:pt x="21261" y="9051"/>
                </a:lnTo>
                <a:lnTo>
                  <a:pt x="21197" y="8895"/>
                </a:lnTo>
                <a:lnTo>
                  <a:pt x="21127" y="8748"/>
                </a:lnTo>
                <a:lnTo>
                  <a:pt x="21051" y="8609"/>
                </a:lnTo>
                <a:lnTo>
                  <a:pt x="20981" y="8470"/>
                </a:lnTo>
                <a:lnTo>
                  <a:pt x="20905" y="8348"/>
                </a:lnTo>
                <a:lnTo>
                  <a:pt x="20829" y="8227"/>
                </a:lnTo>
                <a:lnTo>
                  <a:pt x="20747" y="8105"/>
                </a:lnTo>
                <a:lnTo>
                  <a:pt x="20665" y="8001"/>
                </a:lnTo>
                <a:lnTo>
                  <a:pt x="20583" y="7897"/>
                </a:lnTo>
                <a:lnTo>
                  <a:pt x="20501" y="7793"/>
                </a:lnTo>
                <a:lnTo>
                  <a:pt x="20414" y="7706"/>
                </a:lnTo>
                <a:lnTo>
                  <a:pt x="20326" y="7611"/>
                </a:lnTo>
                <a:lnTo>
                  <a:pt x="20238" y="7533"/>
                </a:lnTo>
                <a:lnTo>
                  <a:pt x="20145" y="7455"/>
                </a:lnTo>
                <a:lnTo>
                  <a:pt x="19964" y="7307"/>
                </a:lnTo>
                <a:lnTo>
                  <a:pt x="19771" y="7186"/>
                </a:lnTo>
                <a:lnTo>
                  <a:pt x="19572" y="7073"/>
                </a:lnTo>
                <a:lnTo>
                  <a:pt x="19373" y="6977"/>
                </a:lnTo>
                <a:lnTo>
                  <a:pt x="19169" y="6899"/>
                </a:lnTo>
                <a:lnTo>
                  <a:pt x="18958" y="6821"/>
                </a:lnTo>
                <a:lnTo>
                  <a:pt x="18748" y="6760"/>
                </a:lnTo>
                <a:lnTo>
                  <a:pt x="18532" y="6700"/>
                </a:lnTo>
                <a:lnTo>
                  <a:pt x="18310" y="6647"/>
                </a:lnTo>
                <a:lnTo>
                  <a:pt x="18088" y="6604"/>
                </a:lnTo>
                <a:lnTo>
                  <a:pt x="17638" y="6517"/>
                </a:lnTo>
                <a:lnTo>
                  <a:pt x="17182" y="6430"/>
                </a:lnTo>
                <a:lnTo>
                  <a:pt x="16954" y="6379"/>
                </a:lnTo>
                <a:lnTo>
                  <a:pt x="16726" y="6326"/>
                </a:lnTo>
                <a:lnTo>
                  <a:pt x="16492" y="6266"/>
                </a:lnTo>
                <a:lnTo>
                  <a:pt x="16264" y="6196"/>
                </a:lnTo>
                <a:lnTo>
                  <a:pt x="16036" y="6118"/>
                </a:lnTo>
                <a:lnTo>
                  <a:pt x="15808" y="6031"/>
                </a:lnTo>
                <a:lnTo>
                  <a:pt x="15586" y="5927"/>
                </a:lnTo>
                <a:lnTo>
                  <a:pt x="15358" y="5814"/>
                </a:lnTo>
                <a:lnTo>
                  <a:pt x="15142" y="5676"/>
                </a:lnTo>
                <a:lnTo>
                  <a:pt x="14920" y="5528"/>
                </a:lnTo>
                <a:lnTo>
                  <a:pt x="14482" y="5198"/>
                </a:lnTo>
                <a:lnTo>
                  <a:pt x="14049" y="4860"/>
                </a:lnTo>
                <a:lnTo>
                  <a:pt x="13623" y="4521"/>
                </a:lnTo>
                <a:lnTo>
                  <a:pt x="13202" y="4174"/>
                </a:lnTo>
                <a:lnTo>
                  <a:pt x="12366" y="3480"/>
                </a:lnTo>
                <a:lnTo>
                  <a:pt x="11548" y="2794"/>
                </a:lnTo>
                <a:lnTo>
                  <a:pt x="11145" y="2465"/>
                </a:lnTo>
                <a:lnTo>
                  <a:pt x="10741" y="2144"/>
                </a:lnTo>
                <a:lnTo>
                  <a:pt x="10344" y="1840"/>
                </a:lnTo>
                <a:lnTo>
                  <a:pt x="9953" y="1553"/>
                </a:lnTo>
                <a:lnTo>
                  <a:pt x="9561" y="1276"/>
                </a:lnTo>
                <a:lnTo>
                  <a:pt x="9169" y="1024"/>
                </a:lnTo>
                <a:lnTo>
                  <a:pt x="8977" y="903"/>
                </a:lnTo>
                <a:lnTo>
                  <a:pt x="8778" y="790"/>
                </a:lnTo>
                <a:lnTo>
                  <a:pt x="8585" y="686"/>
                </a:lnTo>
                <a:lnTo>
                  <a:pt x="8392" y="590"/>
                </a:lnTo>
                <a:lnTo>
                  <a:pt x="8205" y="495"/>
                </a:lnTo>
                <a:lnTo>
                  <a:pt x="8012" y="408"/>
                </a:lnTo>
                <a:lnTo>
                  <a:pt x="7819" y="330"/>
                </a:lnTo>
                <a:lnTo>
                  <a:pt x="7627" y="260"/>
                </a:lnTo>
                <a:lnTo>
                  <a:pt x="7440" y="200"/>
                </a:lnTo>
                <a:lnTo>
                  <a:pt x="7247" y="139"/>
                </a:lnTo>
                <a:lnTo>
                  <a:pt x="7060" y="95"/>
                </a:lnTo>
                <a:lnTo>
                  <a:pt x="6867" y="61"/>
                </a:lnTo>
                <a:lnTo>
                  <a:pt x="6680" y="26"/>
                </a:lnTo>
                <a:lnTo>
                  <a:pt x="6487" y="9"/>
                </a:lnTo>
                <a:lnTo>
                  <a:pt x="6300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72" name="Google Shape;1081;p55"/>
          <p:cNvSpPr txBox="1"/>
          <p:nvPr>
            <p:ph type="title"/>
          </p:nvPr>
        </p:nvSpPr>
        <p:spPr>
          <a:xfrm>
            <a:off x="4520842" y="2648052"/>
            <a:ext cx="3634422" cy="1272740"/>
          </a:xfrm>
          <a:prstGeom prst="rect">
            <a:avLst/>
          </a:prstGeom>
        </p:spPr>
        <p:txBody>
          <a:bodyPr/>
          <a:lstStyle>
            <a:lvl1pPr defTabSz="704087">
              <a:defRPr sz="3541"/>
            </a:lvl1pPr>
          </a:lstStyle>
          <a:p>
            <a:pPr/>
            <a:r>
              <a:t>Employees Duties</a:t>
            </a:r>
          </a:p>
        </p:txBody>
      </p:sp>
      <p:sp>
        <p:nvSpPr>
          <p:cNvPr id="973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4" name="Google Shape;1395;p61"/>
          <p:cNvSpPr txBox="1"/>
          <p:nvPr/>
        </p:nvSpPr>
        <p:spPr>
          <a:xfrm>
            <a:off x="5080225" y="1614425"/>
            <a:ext cx="1759501" cy="115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868680">
              <a:defRPr b="1" sz="6270">
                <a:solidFill>
                  <a:srgbClr val="355C32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03</a:t>
            </a:r>
          </a:p>
        </p:txBody>
      </p:sp>
      <p:grpSp>
        <p:nvGrpSpPr>
          <p:cNvPr id="1118" name="Google Shape;2159;p80"/>
          <p:cNvGrpSpPr/>
          <p:nvPr/>
        </p:nvGrpSpPr>
        <p:grpSpPr>
          <a:xfrm>
            <a:off x="1226864" y="1282625"/>
            <a:ext cx="2202295" cy="2987068"/>
            <a:chOff x="20" y="0"/>
            <a:chExt cx="2202294" cy="2987066"/>
          </a:xfrm>
        </p:grpSpPr>
        <p:sp>
          <p:nvSpPr>
            <p:cNvPr id="975" name="Google Shape;2160;p80"/>
            <p:cNvSpPr/>
            <p:nvPr/>
          </p:nvSpPr>
          <p:spPr>
            <a:xfrm>
              <a:off x="900953" y="0"/>
              <a:ext cx="319953" cy="319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70" y="0"/>
                  </a:moveTo>
                  <a:lnTo>
                    <a:pt x="9143" y="133"/>
                  </a:lnTo>
                  <a:lnTo>
                    <a:pt x="8084" y="331"/>
                  </a:lnTo>
                  <a:lnTo>
                    <a:pt x="7090" y="663"/>
                  </a:lnTo>
                  <a:lnTo>
                    <a:pt x="6096" y="1060"/>
                  </a:lnTo>
                  <a:lnTo>
                    <a:pt x="5168" y="1590"/>
                  </a:lnTo>
                  <a:lnTo>
                    <a:pt x="4307" y="2187"/>
                  </a:lnTo>
                  <a:lnTo>
                    <a:pt x="3511" y="2850"/>
                  </a:lnTo>
                  <a:lnTo>
                    <a:pt x="2782" y="3577"/>
                  </a:lnTo>
                  <a:lnTo>
                    <a:pt x="2121" y="4374"/>
                  </a:lnTo>
                  <a:lnTo>
                    <a:pt x="1524" y="5234"/>
                  </a:lnTo>
                  <a:lnTo>
                    <a:pt x="1060" y="6162"/>
                  </a:lnTo>
                  <a:lnTo>
                    <a:pt x="663" y="7090"/>
                  </a:lnTo>
                  <a:lnTo>
                    <a:pt x="331" y="8084"/>
                  </a:lnTo>
                  <a:lnTo>
                    <a:pt x="133" y="9144"/>
                  </a:lnTo>
                  <a:lnTo>
                    <a:pt x="0" y="10204"/>
                  </a:lnTo>
                  <a:lnTo>
                    <a:pt x="0" y="11331"/>
                  </a:lnTo>
                  <a:lnTo>
                    <a:pt x="133" y="12456"/>
                  </a:lnTo>
                  <a:lnTo>
                    <a:pt x="331" y="13517"/>
                  </a:lnTo>
                  <a:lnTo>
                    <a:pt x="663" y="14511"/>
                  </a:lnTo>
                  <a:lnTo>
                    <a:pt x="1060" y="15505"/>
                  </a:lnTo>
                  <a:lnTo>
                    <a:pt x="1524" y="16433"/>
                  </a:lnTo>
                  <a:lnTo>
                    <a:pt x="2121" y="17294"/>
                  </a:lnTo>
                  <a:lnTo>
                    <a:pt x="2782" y="18089"/>
                  </a:lnTo>
                  <a:lnTo>
                    <a:pt x="3511" y="18817"/>
                  </a:lnTo>
                  <a:lnTo>
                    <a:pt x="4307" y="19480"/>
                  </a:lnTo>
                  <a:lnTo>
                    <a:pt x="5168" y="20076"/>
                  </a:lnTo>
                  <a:lnTo>
                    <a:pt x="6096" y="20540"/>
                  </a:lnTo>
                  <a:lnTo>
                    <a:pt x="7090" y="20938"/>
                  </a:lnTo>
                  <a:lnTo>
                    <a:pt x="8084" y="21269"/>
                  </a:lnTo>
                  <a:lnTo>
                    <a:pt x="9143" y="21468"/>
                  </a:lnTo>
                  <a:lnTo>
                    <a:pt x="10203" y="21600"/>
                  </a:lnTo>
                  <a:lnTo>
                    <a:pt x="11330" y="21600"/>
                  </a:lnTo>
                  <a:lnTo>
                    <a:pt x="12390" y="21468"/>
                  </a:lnTo>
                  <a:lnTo>
                    <a:pt x="13451" y="21269"/>
                  </a:lnTo>
                  <a:lnTo>
                    <a:pt x="14510" y="20938"/>
                  </a:lnTo>
                  <a:lnTo>
                    <a:pt x="15504" y="20540"/>
                  </a:lnTo>
                  <a:lnTo>
                    <a:pt x="16365" y="20010"/>
                  </a:lnTo>
                  <a:lnTo>
                    <a:pt x="17227" y="19415"/>
                  </a:lnTo>
                  <a:lnTo>
                    <a:pt x="18087" y="18752"/>
                  </a:lnTo>
                  <a:lnTo>
                    <a:pt x="18816" y="18023"/>
                  </a:lnTo>
                  <a:lnTo>
                    <a:pt x="19479" y="17228"/>
                  </a:lnTo>
                  <a:lnTo>
                    <a:pt x="20009" y="16366"/>
                  </a:lnTo>
                  <a:lnTo>
                    <a:pt x="20539" y="15439"/>
                  </a:lnTo>
                  <a:lnTo>
                    <a:pt x="20937" y="14511"/>
                  </a:lnTo>
                  <a:lnTo>
                    <a:pt x="21268" y="13517"/>
                  </a:lnTo>
                  <a:lnTo>
                    <a:pt x="21467" y="12456"/>
                  </a:lnTo>
                  <a:lnTo>
                    <a:pt x="21600" y="11396"/>
                  </a:lnTo>
                  <a:lnTo>
                    <a:pt x="21600" y="10271"/>
                  </a:lnTo>
                  <a:lnTo>
                    <a:pt x="21467" y="9144"/>
                  </a:lnTo>
                  <a:lnTo>
                    <a:pt x="21268" y="8084"/>
                  </a:lnTo>
                  <a:lnTo>
                    <a:pt x="20937" y="7090"/>
                  </a:lnTo>
                  <a:lnTo>
                    <a:pt x="20539" y="6096"/>
                  </a:lnTo>
                  <a:lnTo>
                    <a:pt x="20009" y="5168"/>
                  </a:lnTo>
                  <a:lnTo>
                    <a:pt x="19413" y="4306"/>
                  </a:lnTo>
                  <a:lnTo>
                    <a:pt x="18750" y="3511"/>
                  </a:lnTo>
                  <a:lnTo>
                    <a:pt x="18022" y="2783"/>
                  </a:lnTo>
                  <a:lnTo>
                    <a:pt x="17227" y="2121"/>
                  </a:lnTo>
                  <a:lnTo>
                    <a:pt x="16365" y="1524"/>
                  </a:lnTo>
                  <a:lnTo>
                    <a:pt x="15438" y="1060"/>
                  </a:lnTo>
                  <a:lnTo>
                    <a:pt x="14510" y="663"/>
                  </a:lnTo>
                  <a:lnTo>
                    <a:pt x="13451" y="331"/>
                  </a:lnTo>
                  <a:lnTo>
                    <a:pt x="12457" y="133"/>
                  </a:lnTo>
                  <a:lnTo>
                    <a:pt x="1133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6" name="Google Shape;2162;p80"/>
            <p:cNvSpPr/>
            <p:nvPr/>
          </p:nvSpPr>
          <p:spPr>
            <a:xfrm>
              <a:off x="1009894" y="86361"/>
              <a:ext cx="73605" cy="89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320" y="0"/>
                  </a:moveTo>
                  <a:lnTo>
                    <a:pt x="0" y="5223"/>
                  </a:lnTo>
                  <a:lnTo>
                    <a:pt x="10078" y="21600"/>
                  </a:lnTo>
                  <a:lnTo>
                    <a:pt x="21600" y="16854"/>
                  </a:lnTo>
                  <a:lnTo>
                    <a:pt x="11808" y="472"/>
                  </a:lnTo>
                  <a:lnTo>
                    <a:pt x="4320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7" name="Google Shape;2164;p80"/>
            <p:cNvSpPr/>
            <p:nvPr/>
          </p:nvSpPr>
          <p:spPr>
            <a:xfrm>
              <a:off x="1001070" y="43180"/>
              <a:ext cx="31394" cy="55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43" y="0"/>
                  </a:moveTo>
                  <a:lnTo>
                    <a:pt x="672" y="377"/>
                  </a:lnTo>
                  <a:lnTo>
                    <a:pt x="0" y="1138"/>
                  </a:lnTo>
                  <a:lnTo>
                    <a:pt x="0" y="1515"/>
                  </a:lnTo>
                  <a:lnTo>
                    <a:pt x="672" y="2269"/>
                  </a:lnTo>
                  <a:lnTo>
                    <a:pt x="16200" y="20846"/>
                  </a:lnTo>
                  <a:lnTo>
                    <a:pt x="17543" y="21223"/>
                  </a:lnTo>
                  <a:lnTo>
                    <a:pt x="18900" y="21600"/>
                  </a:lnTo>
                  <a:lnTo>
                    <a:pt x="20257" y="21223"/>
                  </a:lnTo>
                  <a:lnTo>
                    <a:pt x="20928" y="20846"/>
                  </a:lnTo>
                  <a:lnTo>
                    <a:pt x="21600" y="20462"/>
                  </a:lnTo>
                  <a:lnTo>
                    <a:pt x="21600" y="20085"/>
                  </a:lnTo>
                  <a:lnTo>
                    <a:pt x="20928" y="19323"/>
                  </a:lnTo>
                  <a:lnTo>
                    <a:pt x="5400" y="754"/>
                  </a:lnTo>
                  <a:lnTo>
                    <a:pt x="4715" y="377"/>
                  </a:lnTo>
                  <a:lnTo>
                    <a:pt x="3372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8" name="Google Shape;2165;p80"/>
            <p:cNvSpPr/>
            <p:nvPr/>
          </p:nvSpPr>
          <p:spPr>
            <a:xfrm>
              <a:off x="1046208" y="159956"/>
              <a:ext cx="78505" cy="79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3" y="0"/>
                  </a:moveTo>
                  <a:lnTo>
                    <a:pt x="0" y="5332"/>
                  </a:lnTo>
                  <a:lnTo>
                    <a:pt x="6210" y="18401"/>
                  </a:lnTo>
                  <a:lnTo>
                    <a:pt x="2702" y="20003"/>
                  </a:lnTo>
                  <a:lnTo>
                    <a:pt x="3239" y="21600"/>
                  </a:lnTo>
                  <a:lnTo>
                    <a:pt x="21600" y="12532"/>
                  </a:lnTo>
                  <a:lnTo>
                    <a:pt x="21063" y="11201"/>
                  </a:lnTo>
                  <a:lnTo>
                    <a:pt x="17281" y="13068"/>
                  </a:lnTo>
                  <a:lnTo>
                    <a:pt x="10803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9" name="Google Shape;2167;p80"/>
            <p:cNvSpPr/>
            <p:nvPr/>
          </p:nvSpPr>
          <p:spPr>
            <a:xfrm>
              <a:off x="1056029" y="165831"/>
              <a:ext cx="68684" cy="99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71" y="0"/>
                  </a:moveTo>
                  <a:lnTo>
                    <a:pt x="0" y="1927"/>
                  </a:lnTo>
                  <a:lnTo>
                    <a:pt x="12654" y="19677"/>
                  </a:lnTo>
                  <a:lnTo>
                    <a:pt x="10493" y="20320"/>
                  </a:lnTo>
                  <a:lnTo>
                    <a:pt x="11414" y="21600"/>
                  </a:lnTo>
                  <a:lnTo>
                    <a:pt x="21600" y="18179"/>
                  </a:lnTo>
                  <a:lnTo>
                    <a:pt x="20679" y="16899"/>
                  </a:lnTo>
                  <a:lnTo>
                    <a:pt x="18825" y="17537"/>
                  </a:lnTo>
                  <a:lnTo>
                    <a:pt x="6171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0" name="Google Shape;2168;p80"/>
            <p:cNvSpPr/>
            <p:nvPr/>
          </p:nvSpPr>
          <p:spPr>
            <a:xfrm>
              <a:off x="1527092" y="192342"/>
              <a:ext cx="319953" cy="319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138" y="0"/>
                  </a:moveTo>
                  <a:lnTo>
                    <a:pt x="9077" y="132"/>
                  </a:lnTo>
                  <a:lnTo>
                    <a:pt x="8084" y="331"/>
                  </a:lnTo>
                  <a:lnTo>
                    <a:pt x="7090" y="662"/>
                  </a:lnTo>
                  <a:lnTo>
                    <a:pt x="6096" y="1060"/>
                  </a:lnTo>
                  <a:lnTo>
                    <a:pt x="5168" y="1524"/>
                  </a:lnTo>
                  <a:lnTo>
                    <a:pt x="4307" y="2120"/>
                  </a:lnTo>
                  <a:lnTo>
                    <a:pt x="3513" y="2848"/>
                  </a:lnTo>
                  <a:lnTo>
                    <a:pt x="2716" y="3577"/>
                  </a:lnTo>
                  <a:lnTo>
                    <a:pt x="2055" y="4439"/>
                  </a:lnTo>
                  <a:lnTo>
                    <a:pt x="1458" y="5366"/>
                  </a:lnTo>
                  <a:lnTo>
                    <a:pt x="928" y="6360"/>
                  </a:lnTo>
                  <a:lnTo>
                    <a:pt x="531" y="7354"/>
                  </a:lnTo>
                  <a:lnTo>
                    <a:pt x="266" y="8348"/>
                  </a:lnTo>
                  <a:lnTo>
                    <a:pt x="67" y="9409"/>
                  </a:lnTo>
                  <a:lnTo>
                    <a:pt x="0" y="10403"/>
                  </a:lnTo>
                  <a:lnTo>
                    <a:pt x="0" y="11462"/>
                  </a:lnTo>
                  <a:lnTo>
                    <a:pt x="133" y="12522"/>
                  </a:lnTo>
                  <a:lnTo>
                    <a:pt x="332" y="13516"/>
                  </a:lnTo>
                  <a:lnTo>
                    <a:pt x="663" y="14510"/>
                  </a:lnTo>
                  <a:lnTo>
                    <a:pt x="1061" y="15438"/>
                  </a:lnTo>
                  <a:lnTo>
                    <a:pt x="1525" y="16366"/>
                  </a:lnTo>
                  <a:lnTo>
                    <a:pt x="2121" y="17294"/>
                  </a:lnTo>
                  <a:lnTo>
                    <a:pt x="2784" y="18089"/>
                  </a:lnTo>
                  <a:lnTo>
                    <a:pt x="3578" y="18817"/>
                  </a:lnTo>
                  <a:lnTo>
                    <a:pt x="4439" y="19546"/>
                  </a:lnTo>
                  <a:lnTo>
                    <a:pt x="5367" y="20142"/>
                  </a:lnTo>
                  <a:lnTo>
                    <a:pt x="6361" y="20672"/>
                  </a:lnTo>
                  <a:lnTo>
                    <a:pt x="7355" y="21004"/>
                  </a:lnTo>
                  <a:lnTo>
                    <a:pt x="8348" y="21335"/>
                  </a:lnTo>
                  <a:lnTo>
                    <a:pt x="9410" y="21534"/>
                  </a:lnTo>
                  <a:lnTo>
                    <a:pt x="10403" y="21600"/>
                  </a:lnTo>
                  <a:lnTo>
                    <a:pt x="11463" y="21600"/>
                  </a:lnTo>
                  <a:lnTo>
                    <a:pt x="12457" y="21468"/>
                  </a:lnTo>
                  <a:lnTo>
                    <a:pt x="13516" y="21269"/>
                  </a:lnTo>
                  <a:lnTo>
                    <a:pt x="14510" y="20937"/>
                  </a:lnTo>
                  <a:lnTo>
                    <a:pt x="15438" y="20540"/>
                  </a:lnTo>
                  <a:lnTo>
                    <a:pt x="16366" y="20010"/>
                  </a:lnTo>
                  <a:lnTo>
                    <a:pt x="17227" y="19479"/>
                  </a:lnTo>
                  <a:lnTo>
                    <a:pt x="18089" y="18752"/>
                  </a:lnTo>
                  <a:lnTo>
                    <a:pt x="18818" y="18023"/>
                  </a:lnTo>
                  <a:lnTo>
                    <a:pt x="19547" y="17161"/>
                  </a:lnTo>
                  <a:lnTo>
                    <a:pt x="20142" y="16233"/>
                  </a:lnTo>
                  <a:lnTo>
                    <a:pt x="20606" y="15239"/>
                  </a:lnTo>
                  <a:lnTo>
                    <a:pt x="21004" y="14245"/>
                  </a:lnTo>
                  <a:lnTo>
                    <a:pt x="21335" y="13251"/>
                  </a:lnTo>
                  <a:lnTo>
                    <a:pt x="21467" y="12191"/>
                  </a:lnTo>
                  <a:lnTo>
                    <a:pt x="21600" y="11132"/>
                  </a:lnTo>
                  <a:lnTo>
                    <a:pt x="21534" y="10138"/>
                  </a:lnTo>
                  <a:lnTo>
                    <a:pt x="21467" y="9077"/>
                  </a:lnTo>
                  <a:lnTo>
                    <a:pt x="20937" y="7089"/>
                  </a:lnTo>
                  <a:lnTo>
                    <a:pt x="20540" y="6095"/>
                  </a:lnTo>
                  <a:lnTo>
                    <a:pt x="20010" y="5234"/>
                  </a:lnTo>
                  <a:lnTo>
                    <a:pt x="19413" y="4306"/>
                  </a:lnTo>
                  <a:lnTo>
                    <a:pt x="18750" y="3511"/>
                  </a:lnTo>
                  <a:lnTo>
                    <a:pt x="17956" y="2717"/>
                  </a:lnTo>
                  <a:lnTo>
                    <a:pt x="17095" y="2054"/>
                  </a:lnTo>
                  <a:lnTo>
                    <a:pt x="16167" y="1456"/>
                  </a:lnTo>
                  <a:lnTo>
                    <a:pt x="15239" y="927"/>
                  </a:lnTo>
                  <a:lnTo>
                    <a:pt x="14245" y="530"/>
                  </a:lnTo>
                  <a:lnTo>
                    <a:pt x="13186" y="265"/>
                  </a:lnTo>
                  <a:lnTo>
                    <a:pt x="12192" y="66"/>
                  </a:lnTo>
                  <a:lnTo>
                    <a:pt x="1113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1" name="Google Shape;2169;p80"/>
            <p:cNvSpPr/>
            <p:nvPr/>
          </p:nvSpPr>
          <p:spPr>
            <a:xfrm>
              <a:off x="1706709" y="268884"/>
              <a:ext cx="34343" cy="43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60" y="0"/>
                  </a:moveTo>
                  <a:lnTo>
                    <a:pt x="12341" y="3927"/>
                  </a:lnTo>
                  <a:lnTo>
                    <a:pt x="6791" y="7366"/>
                  </a:lnTo>
                  <a:lnTo>
                    <a:pt x="3082" y="10795"/>
                  </a:lnTo>
                  <a:lnTo>
                    <a:pt x="1228" y="13745"/>
                  </a:lnTo>
                  <a:lnTo>
                    <a:pt x="0" y="16197"/>
                  </a:lnTo>
                  <a:lnTo>
                    <a:pt x="0" y="18660"/>
                  </a:lnTo>
                  <a:lnTo>
                    <a:pt x="614" y="20135"/>
                  </a:lnTo>
                  <a:lnTo>
                    <a:pt x="1228" y="21600"/>
                  </a:lnTo>
                  <a:lnTo>
                    <a:pt x="2468" y="21600"/>
                  </a:lnTo>
                  <a:lnTo>
                    <a:pt x="21600" y="977"/>
                  </a:lnTo>
                  <a:lnTo>
                    <a:pt x="21600" y="488"/>
                  </a:lnTo>
                  <a:lnTo>
                    <a:pt x="20986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2" name="Google Shape;2170;p80"/>
            <p:cNvSpPr/>
            <p:nvPr/>
          </p:nvSpPr>
          <p:spPr>
            <a:xfrm>
              <a:off x="1655675" y="301250"/>
              <a:ext cx="68684" cy="133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898" y="0"/>
                  </a:moveTo>
                  <a:lnTo>
                    <a:pt x="17284" y="161"/>
                  </a:lnTo>
                  <a:lnTo>
                    <a:pt x="16971" y="319"/>
                  </a:lnTo>
                  <a:lnTo>
                    <a:pt x="16971" y="954"/>
                  </a:lnTo>
                  <a:lnTo>
                    <a:pt x="18825" y="2224"/>
                  </a:lnTo>
                  <a:lnTo>
                    <a:pt x="19132" y="2859"/>
                  </a:lnTo>
                  <a:lnTo>
                    <a:pt x="18825" y="3494"/>
                  </a:lnTo>
                  <a:lnTo>
                    <a:pt x="307" y="20646"/>
                  </a:lnTo>
                  <a:lnTo>
                    <a:pt x="0" y="20965"/>
                  </a:lnTo>
                  <a:lnTo>
                    <a:pt x="0" y="21123"/>
                  </a:lnTo>
                  <a:lnTo>
                    <a:pt x="307" y="21281"/>
                  </a:lnTo>
                  <a:lnTo>
                    <a:pt x="614" y="21442"/>
                  </a:lnTo>
                  <a:lnTo>
                    <a:pt x="1234" y="21600"/>
                  </a:lnTo>
                  <a:lnTo>
                    <a:pt x="1848" y="21442"/>
                  </a:lnTo>
                  <a:lnTo>
                    <a:pt x="2468" y="21281"/>
                  </a:lnTo>
                  <a:lnTo>
                    <a:pt x="20986" y="4129"/>
                  </a:lnTo>
                  <a:lnTo>
                    <a:pt x="21600" y="3494"/>
                  </a:lnTo>
                  <a:lnTo>
                    <a:pt x="21600" y="2859"/>
                  </a:lnTo>
                  <a:lnTo>
                    <a:pt x="21293" y="2224"/>
                  </a:lnTo>
                  <a:lnTo>
                    <a:pt x="20679" y="1589"/>
                  </a:lnTo>
                  <a:lnTo>
                    <a:pt x="19132" y="319"/>
                  </a:lnTo>
                  <a:lnTo>
                    <a:pt x="18825" y="161"/>
                  </a:lnTo>
                  <a:lnTo>
                    <a:pt x="18205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3" name="Google Shape;2171;p80"/>
            <p:cNvSpPr/>
            <p:nvPr/>
          </p:nvSpPr>
          <p:spPr>
            <a:xfrm>
              <a:off x="1653703" y="418025"/>
              <a:ext cx="47111" cy="48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00" y="3525"/>
                  </a:moveTo>
                  <a:lnTo>
                    <a:pt x="12604" y="3973"/>
                  </a:lnTo>
                  <a:lnTo>
                    <a:pt x="14403" y="5297"/>
                  </a:lnTo>
                  <a:lnTo>
                    <a:pt x="15755" y="6174"/>
                  </a:lnTo>
                  <a:lnTo>
                    <a:pt x="16202" y="7060"/>
                  </a:lnTo>
                  <a:lnTo>
                    <a:pt x="17097" y="9699"/>
                  </a:lnTo>
                  <a:lnTo>
                    <a:pt x="17097" y="12348"/>
                  </a:lnTo>
                  <a:lnTo>
                    <a:pt x="16650" y="13672"/>
                  </a:lnTo>
                  <a:lnTo>
                    <a:pt x="15755" y="14988"/>
                  </a:lnTo>
                  <a:lnTo>
                    <a:pt x="14851" y="16312"/>
                  </a:lnTo>
                  <a:lnTo>
                    <a:pt x="13499" y="17198"/>
                  </a:lnTo>
                  <a:lnTo>
                    <a:pt x="10805" y="17636"/>
                  </a:lnTo>
                  <a:lnTo>
                    <a:pt x="8101" y="17636"/>
                  </a:lnTo>
                  <a:lnTo>
                    <a:pt x="6749" y="17198"/>
                  </a:lnTo>
                  <a:lnTo>
                    <a:pt x="5854" y="16312"/>
                  </a:lnTo>
                  <a:lnTo>
                    <a:pt x="5398" y="16312"/>
                  </a:lnTo>
                  <a:lnTo>
                    <a:pt x="3598" y="14549"/>
                  </a:lnTo>
                  <a:lnTo>
                    <a:pt x="2703" y="11910"/>
                  </a:lnTo>
                  <a:lnTo>
                    <a:pt x="2703" y="9261"/>
                  </a:lnTo>
                  <a:lnTo>
                    <a:pt x="3598" y="7937"/>
                  </a:lnTo>
                  <a:lnTo>
                    <a:pt x="4055" y="6612"/>
                  </a:lnTo>
                  <a:lnTo>
                    <a:pt x="4950" y="5736"/>
                  </a:lnTo>
                  <a:lnTo>
                    <a:pt x="6302" y="4850"/>
                  </a:lnTo>
                  <a:lnTo>
                    <a:pt x="7654" y="3973"/>
                  </a:lnTo>
                  <a:lnTo>
                    <a:pt x="9900" y="3973"/>
                  </a:lnTo>
                  <a:lnTo>
                    <a:pt x="9900" y="3525"/>
                  </a:lnTo>
                  <a:close/>
                  <a:moveTo>
                    <a:pt x="9453" y="0"/>
                  </a:moveTo>
                  <a:lnTo>
                    <a:pt x="7197" y="448"/>
                  </a:lnTo>
                  <a:lnTo>
                    <a:pt x="5398" y="1324"/>
                  </a:lnTo>
                  <a:lnTo>
                    <a:pt x="3598" y="2649"/>
                  </a:lnTo>
                  <a:lnTo>
                    <a:pt x="2247" y="3973"/>
                  </a:lnTo>
                  <a:lnTo>
                    <a:pt x="1352" y="5736"/>
                  </a:lnTo>
                  <a:lnTo>
                    <a:pt x="447" y="7937"/>
                  </a:lnTo>
                  <a:lnTo>
                    <a:pt x="0" y="9699"/>
                  </a:lnTo>
                  <a:lnTo>
                    <a:pt x="0" y="11910"/>
                  </a:lnTo>
                  <a:lnTo>
                    <a:pt x="447" y="14111"/>
                  </a:lnTo>
                  <a:lnTo>
                    <a:pt x="1352" y="15873"/>
                  </a:lnTo>
                  <a:lnTo>
                    <a:pt x="2703" y="17636"/>
                  </a:lnTo>
                  <a:lnTo>
                    <a:pt x="4055" y="18961"/>
                  </a:lnTo>
                  <a:lnTo>
                    <a:pt x="5854" y="20285"/>
                  </a:lnTo>
                  <a:lnTo>
                    <a:pt x="7654" y="21162"/>
                  </a:lnTo>
                  <a:lnTo>
                    <a:pt x="9900" y="21600"/>
                  </a:lnTo>
                  <a:lnTo>
                    <a:pt x="11700" y="21600"/>
                  </a:lnTo>
                  <a:lnTo>
                    <a:pt x="13499" y="21162"/>
                  </a:lnTo>
                  <a:lnTo>
                    <a:pt x="15298" y="20285"/>
                  </a:lnTo>
                  <a:lnTo>
                    <a:pt x="17097" y="19399"/>
                  </a:lnTo>
                  <a:lnTo>
                    <a:pt x="18449" y="18522"/>
                  </a:lnTo>
                  <a:lnTo>
                    <a:pt x="19801" y="16750"/>
                  </a:lnTo>
                  <a:lnTo>
                    <a:pt x="20696" y="15435"/>
                  </a:lnTo>
                  <a:lnTo>
                    <a:pt x="21600" y="13672"/>
                  </a:lnTo>
                  <a:lnTo>
                    <a:pt x="21600" y="9261"/>
                  </a:lnTo>
                  <a:lnTo>
                    <a:pt x="21153" y="7498"/>
                  </a:lnTo>
                  <a:lnTo>
                    <a:pt x="20248" y="5297"/>
                  </a:lnTo>
                  <a:lnTo>
                    <a:pt x="19353" y="3973"/>
                  </a:lnTo>
                  <a:lnTo>
                    <a:pt x="17554" y="2210"/>
                  </a:lnTo>
                  <a:lnTo>
                    <a:pt x="15755" y="1324"/>
                  </a:lnTo>
                  <a:lnTo>
                    <a:pt x="13946" y="448"/>
                  </a:lnTo>
                  <a:lnTo>
                    <a:pt x="11700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4" name="Google Shape;2172;p80"/>
            <p:cNvSpPr/>
            <p:nvPr/>
          </p:nvSpPr>
          <p:spPr>
            <a:xfrm>
              <a:off x="1717506" y="274760"/>
              <a:ext cx="32370" cy="44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97" y="0"/>
                  </a:moveTo>
                  <a:lnTo>
                    <a:pt x="20297" y="477"/>
                  </a:lnTo>
                  <a:lnTo>
                    <a:pt x="0" y="20645"/>
                  </a:lnTo>
                  <a:lnTo>
                    <a:pt x="0" y="21123"/>
                  </a:lnTo>
                  <a:lnTo>
                    <a:pt x="651" y="21123"/>
                  </a:lnTo>
                  <a:lnTo>
                    <a:pt x="651" y="21600"/>
                  </a:lnTo>
                  <a:lnTo>
                    <a:pt x="5237" y="21600"/>
                  </a:lnTo>
                  <a:lnTo>
                    <a:pt x="7856" y="20645"/>
                  </a:lnTo>
                  <a:lnTo>
                    <a:pt x="11126" y="19203"/>
                  </a:lnTo>
                  <a:lnTo>
                    <a:pt x="13744" y="16807"/>
                  </a:lnTo>
                  <a:lnTo>
                    <a:pt x="17028" y="12958"/>
                  </a:lnTo>
                  <a:lnTo>
                    <a:pt x="19646" y="7677"/>
                  </a:lnTo>
                  <a:lnTo>
                    <a:pt x="21600" y="477"/>
                  </a:lnTo>
                  <a:lnTo>
                    <a:pt x="20949" y="477"/>
                  </a:lnTo>
                  <a:lnTo>
                    <a:pt x="2029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5" name="Google Shape;2173;p80"/>
            <p:cNvSpPr/>
            <p:nvPr/>
          </p:nvSpPr>
          <p:spPr>
            <a:xfrm>
              <a:off x="1617389" y="306169"/>
              <a:ext cx="109918" cy="100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44" y="0"/>
                  </a:moveTo>
                  <a:lnTo>
                    <a:pt x="17165" y="421"/>
                  </a:lnTo>
                  <a:lnTo>
                    <a:pt x="16394" y="1057"/>
                  </a:lnTo>
                  <a:lnTo>
                    <a:pt x="192" y="20328"/>
                  </a:lnTo>
                  <a:lnTo>
                    <a:pt x="0" y="20543"/>
                  </a:lnTo>
                  <a:lnTo>
                    <a:pt x="0" y="21179"/>
                  </a:lnTo>
                  <a:lnTo>
                    <a:pt x="192" y="21389"/>
                  </a:lnTo>
                  <a:lnTo>
                    <a:pt x="771" y="21600"/>
                  </a:lnTo>
                  <a:lnTo>
                    <a:pt x="1159" y="21389"/>
                  </a:lnTo>
                  <a:lnTo>
                    <a:pt x="17552" y="2115"/>
                  </a:lnTo>
                  <a:lnTo>
                    <a:pt x="18128" y="1694"/>
                  </a:lnTo>
                  <a:lnTo>
                    <a:pt x="18899" y="1694"/>
                  </a:lnTo>
                  <a:lnTo>
                    <a:pt x="20637" y="2330"/>
                  </a:lnTo>
                  <a:lnTo>
                    <a:pt x="21021" y="2330"/>
                  </a:lnTo>
                  <a:lnTo>
                    <a:pt x="21216" y="2115"/>
                  </a:lnTo>
                  <a:lnTo>
                    <a:pt x="21600" y="2115"/>
                  </a:lnTo>
                  <a:lnTo>
                    <a:pt x="21600" y="1057"/>
                  </a:lnTo>
                  <a:lnTo>
                    <a:pt x="21216" y="636"/>
                  </a:lnTo>
                  <a:lnTo>
                    <a:pt x="19287" y="21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6" name="Google Shape;2174;p80"/>
            <p:cNvSpPr/>
            <p:nvPr/>
          </p:nvSpPr>
          <p:spPr>
            <a:xfrm>
              <a:off x="1581075" y="366997"/>
              <a:ext cx="48087" cy="48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85" y="3525"/>
                  </a:moveTo>
                  <a:lnTo>
                    <a:pt x="12786" y="3973"/>
                  </a:lnTo>
                  <a:lnTo>
                    <a:pt x="14988" y="4850"/>
                  </a:lnTo>
                  <a:lnTo>
                    <a:pt x="15873" y="6174"/>
                  </a:lnTo>
                  <a:lnTo>
                    <a:pt x="16750" y="7060"/>
                  </a:lnTo>
                  <a:lnTo>
                    <a:pt x="17636" y="9699"/>
                  </a:lnTo>
                  <a:lnTo>
                    <a:pt x="17636" y="12348"/>
                  </a:lnTo>
                  <a:lnTo>
                    <a:pt x="17198" y="13225"/>
                  </a:lnTo>
                  <a:lnTo>
                    <a:pt x="16312" y="14549"/>
                  </a:lnTo>
                  <a:lnTo>
                    <a:pt x="15435" y="15873"/>
                  </a:lnTo>
                  <a:lnTo>
                    <a:pt x="14549" y="16759"/>
                  </a:lnTo>
                  <a:lnTo>
                    <a:pt x="11901" y="17636"/>
                  </a:lnTo>
                  <a:lnTo>
                    <a:pt x="9261" y="17636"/>
                  </a:lnTo>
                  <a:lnTo>
                    <a:pt x="7937" y="17198"/>
                  </a:lnTo>
                  <a:lnTo>
                    <a:pt x="6612" y="16312"/>
                  </a:lnTo>
                  <a:lnTo>
                    <a:pt x="4850" y="14549"/>
                  </a:lnTo>
                  <a:lnTo>
                    <a:pt x="3973" y="11910"/>
                  </a:lnTo>
                  <a:lnTo>
                    <a:pt x="3973" y="9261"/>
                  </a:lnTo>
                  <a:lnTo>
                    <a:pt x="4850" y="6612"/>
                  </a:lnTo>
                  <a:lnTo>
                    <a:pt x="5736" y="5736"/>
                  </a:lnTo>
                  <a:lnTo>
                    <a:pt x="7060" y="4850"/>
                  </a:lnTo>
                  <a:lnTo>
                    <a:pt x="8375" y="3973"/>
                  </a:lnTo>
                  <a:lnTo>
                    <a:pt x="9699" y="3525"/>
                  </a:lnTo>
                  <a:close/>
                  <a:moveTo>
                    <a:pt x="11024" y="0"/>
                  </a:moveTo>
                  <a:lnTo>
                    <a:pt x="9261" y="448"/>
                  </a:lnTo>
                  <a:lnTo>
                    <a:pt x="7060" y="886"/>
                  </a:lnTo>
                  <a:lnTo>
                    <a:pt x="5288" y="1763"/>
                  </a:lnTo>
                  <a:lnTo>
                    <a:pt x="3525" y="3087"/>
                  </a:lnTo>
                  <a:lnTo>
                    <a:pt x="2210" y="4411"/>
                  </a:lnTo>
                  <a:lnTo>
                    <a:pt x="1763" y="4850"/>
                  </a:lnTo>
                  <a:lnTo>
                    <a:pt x="886" y="6612"/>
                  </a:lnTo>
                  <a:lnTo>
                    <a:pt x="448" y="8375"/>
                  </a:lnTo>
                  <a:lnTo>
                    <a:pt x="0" y="10585"/>
                  </a:lnTo>
                  <a:lnTo>
                    <a:pt x="0" y="12786"/>
                  </a:lnTo>
                  <a:lnTo>
                    <a:pt x="886" y="14549"/>
                  </a:lnTo>
                  <a:lnTo>
                    <a:pt x="1763" y="16312"/>
                  </a:lnTo>
                  <a:lnTo>
                    <a:pt x="3087" y="18075"/>
                  </a:lnTo>
                  <a:lnTo>
                    <a:pt x="4411" y="19399"/>
                  </a:lnTo>
                  <a:lnTo>
                    <a:pt x="7498" y="20723"/>
                  </a:lnTo>
                  <a:lnTo>
                    <a:pt x="10585" y="21600"/>
                  </a:lnTo>
                  <a:lnTo>
                    <a:pt x="12348" y="21162"/>
                  </a:lnTo>
                  <a:lnTo>
                    <a:pt x="14549" y="20723"/>
                  </a:lnTo>
                  <a:lnTo>
                    <a:pt x="16750" y="19837"/>
                  </a:lnTo>
                  <a:lnTo>
                    <a:pt x="18075" y="18522"/>
                  </a:lnTo>
                  <a:lnTo>
                    <a:pt x="19837" y="16759"/>
                  </a:lnTo>
                  <a:lnTo>
                    <a:pt x="20723" y="14988"/>
                  </a:lnTo>
                  <a:lnTo>
                    <a:pt x="21162" y="12786"/>
                  </a:lnTo>
                  <a:lnTo>
                    <a:pt x="21600" y="11024"/>
                  </a:lnTo>
                  <a:lnTo>
                    <a:pt x="21162" y="8823"/>
                  </a:lnTo>
                  <a:lnTo>
                    <a:pt x="20723" y="7060"/>
                  </a:lnTo>
                  <a:lnTo>
                    <a:pt x="19837" y="5297"/>
                  </a:lnTo>
                  <a:lnTo>
                    <a:pt x="18522" y="3525"/>
                  </a:lnTo>
                  <a:lnTo>
                    <a:pt x="16750" y="2210"/>
                  </a:lnTo>
                  <a:lnTo>
                    <a:pt x="14988" y="1324"/>
                  </a:lnTo>
                  <a:lnTo>
                    <a:pt x="13225" y="448"/>
                  </a:lnTo>
                  <a:lnTo>
                    <a:pt x="11024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7" name="Google Shape;2175;p80"/>
            <p:cNvSpPr/>
            <p:nvPr/>
          </p:nvSpPr>
          <p:spPr>
            <a:xfrm>
              <a:off x="1883358" y="741862"/>
              <a:ext cx="318957" cy="319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02" y="0"/>
                  </a:moveTo>
                  <a:lnTo>
                    <a:pt x="9238" y="132"/>
                  </a:lnTo>
                  <a:lnTo>
                    <a:pt x="8175" y="331"/>
                  </a:lnTo>
                  <a:lnTo>
                    <a:pt x="7112" y="663"/>
                  </a:lnTo>
                  <a:lnTo>
                    <a:pt x="6115" y="1060"/>
                  </a:lnTo>
                  <a:lnTo>
                    <a:pt x="5184" y="1590"/>
                  </a:lnTo>
                  <a:lnTo>
                    <a:pt x="4253" y="2187"/>
                  </a:lnTo>
                  <a:lnTo>
                    <a:pt x="3456" y="2848"/>
                  </a:lnTo>
                  <a:lnTo>
                    <a:pt x="2725" y="3577"/>
                  </a:lnTo>
                  <a:lnTo>
                    <a:pt x="2060" y="4374"/>
                  </a:lnTo>
                  <a:lnTo>
                    <a:pt x="1528" y="5234"/>
                  </a:lnTo>
                  <a:lnTo>
                    <a:pt x="997" y="6162"/>
                  </a:lnTo>
                  <a:lnTo>
                    <a:pt x="598" y="7156"/>
                  </a:lnTo>
                  <a:lnTo>
                    <a:pt x="66" y="9144"/>
                  </a:lnTo>
                  <a:lnTo>
                    <a:pt x="0" y="10204"/>
                  </a:lnTo>
                  <a:lnTo>
                    <a:pt x="0" y="11263"/>
                  </a:lnTo>
                  <a:lnTo>
                    <a:pt x="66" y="12324"/>
                  </a:lnTo>
                  <a:lnTo>
                    <a:pt x="332" y="13450"/>
                  </a:lnTo>
                  <a:lnTo>
                    <a:pt x="598" y="14511"/>
                  </a:lnTo>
                  <a:lnTo>
                    <a:pt x="1063" y="15505"/>
                  </a:lnTo>
                  <a:lnTo>
                    <a:pt x="1528" y="16432"/>
                  </a:lnTo>
                  <a:lnTo>
                    <a:pt x="2127" y="17294"/>
                  </a:lnTo>
                  <a:lnTo>
                    <a:pt x="2859" y="18089"/>
                  </a:lnTo>
                  <a:lnTo>
                    <a:pt x="3588" y="18817"/>
                  </a:lnTo>
                  <a:lnTo>
                    <a:pt x="4387" y="19480"/>
                  </a:lnTo>
                  <a:lnTo>
                    <a:pt x="5250" y="20076"/>
                  </a:lnTo>
                  <a:lnTo>
                    <a:pt x="6181" y="20540"/>
                  </a:lnTo>
                  <a:lnTo>
                    <a:pt x="7112" y="20938"/>
                  </a:lnTo>
                  <a:lnTo>
                    <a:pt x="8109" y="21269"/>
                  </a:lnTo>
                  <a:lnTo>
                    <a:pt x="9172" y="21468"/>
                  </a:lnTo>
                  <a:lnTo>
                    <a:pt x="10235" y="21600"/>
                  </a:lnTo>
                  <a:lnTo>
                    <a:pt x="11299" y="21600"/>
                  </a:lnTo>
                  <a:lnTo>
                    <a:pt x="12362" y="21468"/>
                  </a:lnTo>
                  <a:lnTo>
                    <a:pt x="13425" y="21269"/>
                  </a:lnTo>
                  <a:lnTo>
                    <a:pt x="14490" y="20938"/>
                  </a:lnTo>
                  <a:lnTo>
                    <a:pt x="15486" y="20540"/>
                  </a:lnTo>
                  <a:lnTo>
                    <a:pt x="16483" y="20010"/>
                  </a:lnTo>
                  <a:lnTo>
                    <a:pt x="17347" y="19413"/>
                  </a:lnTo>
                  <a:lnTo>
                    <a:pt x="18144" y="18752"/>
                  </a:lnTo>
                  <a:lnTo>
                    <a:pt x="18875" y="18023"/>
                  </a:lnTo>
                  <a:lnTo>
                    <a:pt x="19540" y="17228"/>
                  </a:lnTo>
                  <a:lnTo>
                    <a:pt x="20072" y="16366"/>
                  </a:lnTo>
                  <a:lnTo>
                    <a:pt x="20603" y="15438"/>
                  </a:lnTo>
                  <a:lnTo>
                    <a:pt x="21002" y="14444"/>
                  </a:lnTo>
                  <a:lnTo>
                    <a:pt x="21334" y="13450"/>
                  </a:lnTo>
                  <a:lnTo>
                    <a:pt x="21534" y="12456"/>
                  </a:lnTo>
                  <a:lnTo>
                    <a:pt x="21600" y="11396"/>
                  </a:lnTo>
                  <a:lnTo>
                    <a:pt x="21600" y="10337"/>
                  </a:lnTo>
                  <a:lnTo>
                    <a:pt x="21534" y="9276"/>
                  </a:lnTo>
                  <a:lnTo>
                    <a:pt x="21334" y="8150"/>
                  </a:lnTo>
                  <a:lnTo>
                    <a:pt x="21002" y="7090"/>
                  </a:lnTo>
                  <a:lnTo>
                    <a:pt x="20537" y="6096"/>
                  </a:lnTo>
                  <a:lnTo>
                    <a:pt x="20072" y="5168"/>
                  </a:lnTo>
                  <a:lnTo>
                    <a:pt x="19474" y="4306"/>
                  </a:lnTo>
                  <a:lnTo>
                    <a:pt x="18809" y="3511"/>
                  </a:lnTo>
                  <a:lnTo>
                    <a:pt x="18012" y="2783"/>
                  </a:lnTo>
                  <a:lnTo>
                    <a:pt x="17214" y="2120"/>
                  </a:lnTo>
                  <a:lnTo>
                    <a:pt x="16350" y="1524"/>
                  </a:lnTo>
                  <a:lnTo>
                    <a:pt x="15419" y="1060"/>
                  </a:lnTo>
                  <a:lnTo>
                    <a:pt x="14490" y="663"/>
                  </a:lnTo>
                  <a:lnTo>
                    <a:pt x="13491" y="331"/>
                  </a:lnTo>
                  <a:lnTo>
                    <a:pt x="12428" y="132"/>
                  </a:lnTo>
                  <a:lnTo>
                    <a:pt x="1143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8" name="Google Shape;2177;p80"/>
            <p:cNvSpPr/>
            <p:nvPr/>
          </p:nvSpPr>
          <p:spPr>
            <a:xfrm>
              <a:off x="1934393" y="792890"/>
              <a:ext cx="210015" cy="21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63" y="0"/>
                  </a:moveTo>
                  <a:lnTo>
                    <a:pt x="5855" y="194"/>
                  </a:lnTo>
                  <a:lnTo>
                    <a:pt x="5249" y="486"/>
                  </a:lnTo>
                  <a:lnTo>
                    <a:pt x="4946" y="681"/>
                  </a:lnTo>
                  <a:lnTo>
                    <a:pt x="4642" y="972"/>
                  </a:lnTo>
                  <a:lnTo>
                    <a:pt x="4442" y="1363"/>
                  </a:lnTo>
                  <a:lnTo>
                    <a:pt x="4339" y="1653"/>
                  </a:lnTo>
                  <a:lnTo>
                    <a:pt x="100" y="14498"/>
                  </a:lnTo>
                  <a:lnTo>
                    <a:pt x="0" y="14887"/>
                  </a:lnTo>
                  <a:lnTo>
                    <a:pt x="0" y="15373"/>
                  </a:lnTo>
                  <a:lnTo>
                    <a:pt x="100" y="15861"/>
                  </a:lnTo>
                  <a:lnTo>
                    <a:pt x="303" y="16250"/>
                  </a:lnTo>
                  <a:lnTo>
                    <a:pt x="504" y="16639"/>
                  </a:lnTo>
                  <a:lnTo>
                    <a:pt x="908" y="16929"/>
                  </a:lnTo>
                  <a:lnTo>
                    <a:pt x="1311" y="17222"/>
                  </a:lnTo>
                  <a:lnTo>
                    <a:pt x="1715" y="17417"/>
                  </a:lnTo>
                  <a:lnTo>
                    <a:pt x="14940" y="21406"/>
                  </a:lnTo>
                  <a:lnTo>
                    <a:pt x="15747" y="21600"/>
                  </a:lnTo>
                  <a:lnTo>
                    <a:pt x="16050" y="21503"/>
                  </a:lnTo>
                  <a:lnTo>
                    <a:pt x="16454" y="21406"/>
                  </a:lnTo>
                  <a:lnTo>
                    <a:pt x="17160" y="21114"/>
                  </a:lnTo>
                  <a:lnTo>
                    <a:pt x="17462" y="20919"/>
                  </a:lnTo>
                  <a:lnTo>
                    <a:pt x="17664" y="20628"/>
                  </a:lnTo>
                  <a:lnTo>
                    <a:pt x="17865" y="20239"/>
                  </a:lnTo>
                  <a:lnTo>
                    <a:pt x="18068" y="19947"/>
                  </a:lnTo>
                  <a:lnTo>
                    <a:pt x="21600" y="9146"/>
                  </a:lnTo>
                  <a:lnTo>
                    <a:pt x="19482" y="8465"/>
                  </a:lnTo>
                  <a:lnTo>
                    <a:pt x="19078" y="8368"/>
                  </a:lnTo>
                  <a:lnTo>
                    <a:pt x="19582" y="8561"/>
                  </a:lnTo>
                  <a:lnTo>
                    <a:pt x="20289" y="8757"/>
                  </a:lnTo>
                  <a:lnTo>
                    <a:pt x="16757" y="19558"/>
                  </a:lnTo>
                  <a:lnTo>
                    <a:pt x="16654" y="19850"/>
                  </a:lnTo>
                  <a:lnTo>
                    <a:pt x="16351" y="20044"/>
                  </a:lnTo>
                  <a:lnTo>
                    <a:pt x="16050" y="20239"/>
                  </a:lnTo>
                  <a:lnTo>
                    <a:pt x="15343" y="20239"/>
                  </a:lnTo>
                  <a:lnTo>
                    <a:pt x="2120" y="16250"/>
                  </a:lnTo>
                  <a:lnTo>
                    <a:pt x="1715" y="16054"/>
                  </a:lnTo>
                  <a:lnTo>
                    <a:pt x="1514" y="15762"/>
                  </a:lnTo>
                  <a:lnTo>
                    <a:pt x="1311" y="15373"/>
                  </a:lnTo>
                  <a:lnTo>
                    <a:pt x="1414" y="14887"/>
                  </a:lnTo>
                  <a:lnTo>
                    <a:pt x="5552" y="2141"/>
                  </a:lnTo>
                  <a:lnTo>
                    <a:pt x="5753" y="1752"/>
                  </a:lnTo>
                  <a:lnTo>
                    <a:pt x="5956" y="1556"/>
                  </a:lnTo>
                  <a:lnTo>
                    <a:pt x="6359" y="1363"/>
                  </a:lnTo>
                  <a:lnTo>
                    <a:pt x="6964" y="1363"/>
                  </a:lnTo>
                  <a:lnTo>
                    <a:pt x="18168" y="4768"/>
                  </a:lnTo>
                  <a:lnTo>
                    <a:pt x="18572" y="3502"/>
                  </a:lnTo>
                  <a:lnTo>
                    <a:pt x="7369" y="194"/>
                  </a:lnTo>
                  <a:lnTo>
                    <a:pt x="6663" y="0"/>
                  </a:lnTo>
                  <a:close/>
                </a:path>
              </a:pathLst>
            </a:custGeom>
            <a:solidFill>
              <a:srgbClr val="C8DD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991" name="Google Shape;2179;p80"/>
            <p:cNvGrpSpPr/>
            <p:nvPr/>
          </p:nvGrpSpPr>
          <p:grpSpPr>
            <a:xfrm>
              <a:off x="2103217" y="840970"/>
              <a:ext cx="12701" cy="27467"/>
              <a:chOff x="0" y="0"/>
              <a:chExt cx="12699" cy="27465"/>
            </a:xfrm>
          </p:grpSpPr>
          <p:sp>
            <p:nvSpPr>
              <p:cNvPr id="989" name="Line"/>
              <p:cNvSpPr/>
              <p:nvPr/>
            </p:nvSpPr>
            <p:spPr>
              <a:xfrm>
                <a:off x="0" y="0"/>
                <a:ext cx="12700" cy="27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7299" y="6171"/>
                    </a:lnTo>
                    <a:lnTo>
                      <a:pt x="0" y="10025"/>
                    </a:lnTo>
                    <a:lnTo>
                      <a:pt x="0" y="13894"/>
                    </a:lnTo>
                    <a:lnTo>
                      <a:pt x="7299" y="17747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990" name="Line"/>
              <p:cNvSpPr/>
              <p:nvPr/>
            </p:nvSpPr>
            <p:spPr>
              <a:xfrm>
                <a:off x="0" y="0"/>
                <a:ext cx="12700" cy="27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7299" y="17747"/>
                    </a:lnTo>
                    <a:lnTo>
                      <a:pt x="0" y="13894"/>
                    </a:lnTo>
                    <a:lnTo>
                      <a:pt x="0" y="10025"/>
                    </a:lnTo>
                    <a:lnTo>
                      <a:pt x="7299" y="6171"/>
                    </a:lnTo>
                    <a:lnTo>
                      <a:pt x="21600" y="0"/>
                    </a:ln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992" name="Google Shape;2181;p80"/>
            <p:cNvSpPr/>
            <p:nvPr/>
          </p:nvSpPr>
          <p:spPr>
            <a:xfrm>
              <a:off x="1947141" y="806633"/>
              <a:ext cx="184519" cy="190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24" y="5901"/>
                  </a:moveTo>
                  <a:lnTo>
                    <a:pt x="7355" y="6122"/>
                  </a:lnTo>
                  <a:lnTo>
                    <a:pt x="7583" y="6346"/>
                  </a:lnTo>
                  <a:lnTo>
                    <a:pt x="7583" y="6902"/>
                  </a:lnTo>
                  <a:lnTo>
                    <a:pt x="7469" y="7125"/>
                  </a:lnTo>
                  <a:lnTo>
                    <a:pt x="7355" y="7347"/>
                  </a:lnTo>
                  <a:lnTo>
                    <a:pt x="7124" y="7347"/>
                  </a:lnTo>
                  <a:lnTo>
                    <a:pt x="6895" y="7460"/>
                  </a:lnTo>
                  <a:lnTo>
                    <a:pt x="6550" y="7347"/>
                  </a:lnTo>
                  <a:lnTo>
                    <a:pt x="6319" y="7236"/>
                  </a:lnTo>
                  <a:lnTo>
                    <a:pt x="6091" y="7012"/>
                  </a:lnTo>
                  <a:lnTo>
                    <a:pt x="6091" y="6456"/>
                  </a:lnTo>
                  <a:lnTo>
                    <a:pt x="6205" y="6235"/>
                  </a:lnTo>
                  <a:lnTo>
                    <a:pt x="6319" y="6011"/>
                  </a:lnTo>
                  <a:lnTo>
                    <a:pt x="6550" y="5901"/>
                  </a:lnTo>
                  <a:close/>
                  <a:moveTo>
                    <a:pt x="9652" y="6680"/>
                  </a:moveTo>
                  <a:lnTo>
                    <a:pt x="9882" y="6902"/>
                  </a:lnTo>
                  <a:lnTo>
                    <a:pt x="10111" y="7125"/>
                  </a:lnTo>
                  <a:lnTo>
                    <a:pt x="10225" y="7347"/>
                  </a:lnTo>
                  <a:lnTo>
                    <a:pt x="10225" y="7681"/>
                  </a:lnTo>
                  <a:lnTo>
                    <a:pt x="10111" y="7905"/>
                  </a:lnTo>
                  <a:lnTo>
                    <a:pt x="9882" y="8127"/>
                  </a:lnTo>
                  <a:lnTo>
                    <a:pt x="9652" y="8237"/>
                  </a:lnTo>
                  <a:lnTo>
                    <a:pt x="9192" y="8237"/>
                  </a:lnTo>
                  <a:lnTo>
                    <a:pt x="8847" y="8016"/>
                  </a:lnTo>
                  <a:lnTo>
                    <a:pt x="8733" y="7792"/>
                  </a:lnTo>
                  <a:lnTo>
                    <a:pt x="8619" y="7571"/>
                  </a:lnTo>
                  <a:lnTo>
                    <a:pt x="8619" y="7236"/>
                  </a:lnTo>
                  <a:lnTo>
                    <a:pt x="8733" y="7012"/>
                  </a:lnTo>
                  <a:lnTo>
                    <a:pt x="8961" y="6791"/>
                  </a:lnTo>
                  <a:lnTo>
                    <a:pt x="9192" y="6680"/>
                  </a:lnTo>
                  <a:close/>
                  <a:moveTo>
                    <a:pt x="12065" y="7460"/>
                  </a:moveTo>
                  <a:lnTo>
                    <a:pt x="12294" y="7571"/>
                  </a:lnTo>
                  <a:lnTo>
                    <a:pt x="12524" y="7681"/>
                  </a:lnTo>
                  <a:lnTo>
                    <a:pt x="12753" y="7905"/>
                  </a:lnTo>
                  <a:lnTo>
                    <a:pt x="12870" y="8237"/>
                  </a:lnTo>
                  <a:lnTo>
                    <a:pt x="12753" y="8461"/>
                  </a:lnTo>
                  <a:lnTo>
                    <a:pt x="12639" y="8682"/>
                  </a:lnTo>
                  <a:lnTo>
                    <a:pt x="12524" y="8906"/>
                  </a:lnTo>
                  <a:lnTo>
                    <a:pt x="12294" y="9017"/>
                  </a:lnTo>
                  <a:lnTo>
                    <a:pt x="11834" y="9017"/>
                  </a:lnTo>
                  <a:lnTo>
                    <a:pt x="11489" y="8906"/>
                  </a:lnTo>
                  <a:lnTo>
                    <a:pt x="11375" y="8572"/>
                  </a:lnTo>
                  <a:lnTo>
                    <a:pt x="11261" y="8350"/>
                  </a:lnTo>
                  <a:lnTo>
                    <a:pt x="11261" y="8016"/>
                  </a:lnTo>
                  <a:lnTo>
                    <a:pt x="11375" y="7792"/>
                  </a:lnTo>
                  <a:lnTo>
                    <a:pt x="11606" y="7681"/>
                  </a:lnTo>
                  <a:lnTo>
                    <a:pt x="11834" y="7571"/>
                  </a:lnTo>
                  <a:lnTo>
                    <a:pt x="12065" y="7460"/>
                  </a:lnTo>
                  <a:close/>
                  <a:moveTo>
                    <a:pt x="14593" y="8350"/>
                  </a:moveTo>
                  <a:lnTo>
                    <a:pt x="14936" y="8461"/>
                  </a:lnTo>
                  <a:lnTo>
                    <a:pt x="15166" y="8572"/>
                  </a:lnTo>
                  <a:lnTo>
                    <a:pt x="15395" y="8795"/>
                  </a:lnTo>
                  <a:lnTo>
                    <a:pt x="15395" y="9351"/>
                  </a:lnTo>
                  <a:lnTo>
                    <a:pt x="15281" y="9575"/>
                  </a:lnTo>
                  <a:lnTo>
                    <a:pt x="15166" y="9686"/>
                  </a:lnTo>
                  <a:lnTo>
                    <a:pt x="14936" y="9797"/>
                  </a:lnTo>
                  <a:lnTo>
                    <a:pt x="14476" y="9797"/>
                  </a:lnTo>
                  <a:lnTo>
                    <a:pt x="14131" y="9686"/>
                  </a:lnTo>
                  <a:lnTo>
                    <a:pt x="13903" y="9462"/>
                  </a:lnTo>
                  <a:lnTo>
                    <a:pt x="13903" y="8795"/>
                  </a:lnTo>
                  <a:lnTo>
                    <a:pt x="14017" y="8682"/>
                  </a:lnTo>
                  <a:lnTo>
                    <a:pt x="14248" y="8461"/>
                  </a:lnTo>
                  <a:lnTo>
                    <a:pt x="14593" y="8350"/>
                  </a:lnTo>
                  <a:close/>
                  <a:moveTo>
                    <a:pt x="5974" y="8461"/>
                  </a:moveTo>
                  <a:lnTo>
                    <a:pt x="6319" y="8572"/>
                  </a:lnTo>
                  <a:lnTo>
                    <a:pt x="6550" y="8682"/>
                  </a:lnTo>
                  <a:lnTo>
                    <a:pt x="6779" y="9130"/>
                  </a:lnTo>
                  <a:lnTo>
                    <a:pt x="6779" y="9462"/>
                  </a:lnTo>
                  <a:lnTo>
                    <a:pt x="6664" y="9686"/>
                  </a:lnTo>
                  <a:lnTo>
                    <a:pt x="6434" y="9797"/>
                  </a:lnTo>
                  <a:lnTo>
                    <a:pt x="6205" y="9907"/>
                  </a:lnTo>
                  <a:lnTo>
                    <a:pt x="5974" y="10020"/>
                  </a:lnTo>
                  <a:lnTo>
                    <a:pt x="5746" y="9907"/>
                  </a:lnTo>
                  <a:lnTo>
                    <a:pt x="5401" y="9797"/>
                  </a:lnTo>
                  <a:lnTo>
                    <a:pt x="5286" y="9575"/>
                  </a:lnTo>
                  <a:lnTo>
                    <a:pt x="5172" y="9241"/>
                  </a:lnTo>
                  <a:lnTo>
                    <a:pt x="5172" y="9017"/>
                  </a:lnTo>
                  <a:lnTo>
                    <a:pt x="5286" y="8795"/>
                  </a:lnTo>
                  <a:lnTo>
                    <a:pt x="5515" y="8572"/>
                  </a:lnTo>
                  <a:lnTo>
                    <a:pt x="5974" y="8461"/>
                  </a:lnTo>
                  <a:close/>
                  <a:moveTo>
                    <a:pt x="17580" y="9130"/>
                  </a:moveTo>
                  <a:lnTo>
                    <a:pt x="17808" y="9241"/>
                  </a:lnTo>
                  <a:lnTo>
                    <a:pt x="18039" y="9462"/>
                  </a:lnTo>
                  <a:lnTo>
                    <a:pt x="18039" y="10131"/>
                  </a:lnTo>
                  <a:lnTo>
                    <a:pt x="17923" y="10355"/>
                  </a:lnTo>
                  <a:lnTo>
                    <a:pt x="17808" y="10466"/>
                  </a:lnTo>
                  <a:lnTo>
                    <a:pt x="17580" y="10576"/>
                  </a:lnTo>
                  <a:lnTo>
                    <a:pt x="17349" y="10687"/>
                  </a:lnTo>
                  <a:lnTo>
                    <a:pt x="17004" y="10576"/>
                  </a:lnTo>
                  <a:lnTo>
                    <a:pt x="16775" y="10466"/>
                  </a:lnTo>
                  <a:lnTo>
                    <a:pt x="16545" y="10242"/>
                  </a:lnTo>
                  <a:lnTo>
                    <a:pt x="16545" y="9686"/>
                  </a:lnTo>
                  <a:lnTo>
                    <a:pt x="16659" y="9351"/>
                  </a:lnTo>
                  <a:lnTo>
                    <a:pt x="16775" y="9241"/>
                  </a:lnTo>
                  <a:lnTo>
                    <a:pt x="17004" y="9130"/>
                  </a:lnTo>
                  <a:close/>
                  <a:moveTo>
                    <a:pt x="8847" y="9241"/>
                  </a:moveTo>
                  <a:lnTo>
                    <a:pt x="9078" y="9462"/>
                  </a:lnTo>
                  <a:lnTo>
                    <a:pt x="9306" y="9686"/>
                  </a:lnTo>
                  <a:lnTo>
                    <a:pt x="9421" y="9907"/>
                  </a:lnTo>
                  <a:lnTo>
                    <a:pt x="9306" y="10242"/>
                  </a:lnTo>
                  <a:lnTo>
                    <a:pt x="9192" y="10466"/>
                  </a:lnTo>
                  <a:lnTo>
                    <a:pt x="9078" y="10687"/>
                  </a:lnTo>
                  <a:lnTo>
                    <a:pt x="8847" y="10800"/>
                  </a:lnTo>
                  <a:lnTo>
                    <a:pt x="8388" y="10800"/>
                  </a:lnTo>
                  <a:lnTo>
                    <a:pt x="8043" y="10576"/>
                  </a:lnTo>
                  <a:lnTo>
                    <a:pt x="7928" y="10355"/>
                  </a:lnTo>
                  <a:lnTo>
                    <a:pt x="7814" y="10131"/>
                  </a:lnTo>
                  <a:lnTo>
                    <a:pt x="7814" y="9797"/>
                  </a:lnTo>
                  <a:lnTo>
                    <a:pt x="7928" y="9575"/>
                  </a:lnTo>
                  <a:lnTo>
                    <a:pt x="8157" y="9351"/>
                  </a:lnTo>
                  <a:lnTo>
                    <a:pt x="8388" y="9241"/>
                  </a:lnTo>
                  <a:close/>
                  <a:moveTo>
                    <a:pt x="11489" y="10020"/>
                  </a:moveTo>
                  <a:lnTo>
                    <a:pt x="11720" y="10242"/>
                  </a:lnTo>
                  <a:lnTo>
                    <a:pt x="11948" y="10466"/>
                  </a:lnTo>
                  <a:lnTo>
                    <a:pt x="12065" y="10687"/>
                  </a:lnTo>
                  <a:lnTo>
                    <a:pt x="11948" y="11021"/>
                  </a:lnTo>
                  <a:lnTo>
                    <a:pt x="11834" y="11245"/>
                  </a:lnTo>
                  <a:lnTo>
                    <a:pt x="11720" y="11467"/>
                  </a:lnTo>
                  <a:lnTo>
                    <a:pt x="11489" y="11577"/>
                  </a:lnTo>
                  <a:lnTo>
                    <a:pt x="10915" y="11577"/>
                  </a:lnTo>
                  <a:lnTo>
                    <a:pt x="10685" y="11356"/>
                  </a:lnTo>
                  <a:lnTo>
                    <a:pt x="10456" y="11132"/>
                  </a:lnTo>
                  <a:lnTo>
                    <a:pt x="10456" y="10576"/>
                  </a:lnTo>
                  <a:lnTo>
                    <a:pt x="10570" y="10355"/>
                  </a:lnTo>
                  <a:lnTo>
                    <a:pt x="10915" y="10020"/>
                  </a:lnTo>
                  <a:close/>
                  <a:moveTo>
                    <a:pt x="13788" y="10800"/>
                  </a:moveTo>
                  <a:lnTo>
                    <a:pt x="14131" y="10911"/>
                  </a:lnTo>
                  <a:lnTo>
                    <a:pt x="14362" y="11021"/>
                  </a:lnTo>
                  <a:lnTo>
                    <a:pt x="14593" y="11245"/>
                  </a:lnTo>
                  <a:lnTo>
                    <a:pt x="14593" y="11801"/>
                  </a:lnTo>
                  <a:lnTo>
                    <a:pt x="14476" y="12025"/>
                  </a:lnTo>
                  <a:lnTo>
                    <a:pt x="14362" y="12246"/>
                  </a:lnTo>
                  <a:lnTo>
                    <a:pt x="14131" y="12357"/>
                  </a:lnTo>
                  <a:lnTo>
                    <a:pt x="13557" y="12357"/>
                  </a:lnTo>
                  <a:lnTo>
                    <a:pt x="13329" y="12246"/>
                  </a:lnTo>
                  <a:lnTo>
                    <a:pt x="13098" y="12025"/>
                  </a:lnTo>
                  <a:lnTo>
                    <a:pt x="13098" y="11356"/>
                  </a:lnTo>
                  <a:lnTo>
                    <a:pt x="13212" y="11132"/>
                  </a:lnTo>
                  <a:lnTo>
                    <a:pt x="13329" y="11021"/>
                  </a:lnTo>
                  <a:lnTo>
                    <a:pt x="13557" y="10911"/>
                  </a:lnTo>
                  <a:lnTo>
                    <a:pt x="13788" y="10800"/>
                  </a:lnTo>
                  <a:close/>
                  <a:moveTo>
                    <a:pt x="5401" y="11021"/>
                  </a:moveTo>
                  <a:lnTo>
                    <a:pt x="5631" y="11132"/>
                  </a:lnTo>
                  <a:lnTo>
                    <a:pt x="5860" y="11356"/>
                  </a:lnTo>
                  <a:lnTo>
                    <a:pt x="5974" y="11690"/>
                  </a:lnTo>
                  <a:lnTo>
                    <a:pt x="5860" y="12025"/>
                  </a:lnTo>
                  <a:lnTo>
                    <a:pt x="5746" y="12246"/>
                  </a:lnTo>
                  <a:lnTo>
                    <a:pt x="5631" y="12357"/>
                  </a:lnTo>
                  <a:lnTo>
                    <a:pt x="5401" y="12470"/>
                  </a:lnTo>
                  <a:lnTo>
                    <a:pt x="5172" y="12581"/>
                  </a:lnTo>
                  <a:lnTo>
                    <a:pt x="4941" y="12470"/>
                  </a:lnTo>
                  <a:lnTo>
                    <a:pt x="4596" y="12357"/>
                  </a:lnTo>
                  <a:lnTo>
                    <a:pt x="4482" y="12136"/>
                  </a:lnTo>
                  <a:lnTo>
                    <a:pt x="4368" y="11801"/>
                  </a:lnTo>
                  <a:lnTo>
                    <a:pt x="4368" y="11467"/>
                  </a:lnTo>
                  <a:lnTo>
                    <a:pt x="4482" y="11245"/>
                  </a:lnTo>
                  <a:lnTo>
                    <a:pt x="4710" y="11132"/>
                  </a:lnTo>
                  <a:lnTo>
                    <a:pt x="4941" y="11021"/>
                  </a:lnTo>
                  <a:close/>
                  <a:moveTo>
                    <a:pt x="16659" y="11577"/>
                  </a:moveTo>
                  <a:lnTo>
                    <a:pt x="17004" y="11801"/>
                  </a:lnTo>
                  <a:lnTo>
                    <a:pt x="17118" y="12025"/>
                  </a:lnTo>
                  <a:lnTo>
                    <a:pt x="17235" y="12246"/>
                  </a:lnTo>
                  <a:lnTo>
                    <a:pt x="17235" y="12581"/>
                  </a:lnTo>
                  <a:lnTo>
                    <a:pt x="17118" y="12802"/>
                  </a:lnTo>
                  <a:lnTo>
                    <a:pt x="16890" y="13026"/>
                  </a:lnTo>
                  <a:lnTo>
                    <a:pt x="16659" y="13137"/>
                  </a:lnTo>
                  <a:lnTo>
                    <a:pt x="16199" y="13137"/>
                  </a:lnTo>
                  <a:lnTo>
                    <a:pt x="15740" y="12691"/>
                  </a:lnTo>
                  <a:lnTo>
                    <a:pt x="15626" y="12470"/>
                  </a:lnTo>
                  <a:lnTo>
                    <a:pt x="15740" y="12136"/>
                  </a:lnTo>
                  <a:lnTo>
                    <a:pt x="15854" y="11912"/>
                  </a:lnTo>
                  <a:lnTo>
                    <a:pt x="15971" y="11801"/>
                  </a:lnTo>
                  <a:lnTo>
                    <a:pt x="16199" y="11690"/>
                  </a:lnTo>
                  <a:lnTo>
                    <a:pt x="16430" y="11577"/>
                  </a:lnTo>
                  <a:close/>
                  <a:moveTo>
                    <a:pt x="8043" y="11801"/>
                  </a:moveTo>
                  <a:lnTo>
                    <a:pt x="8273" y="11912"/>
                  </a:lnTo>
                  <a:lnTo>
                    <a:pt x="8502" y="12246"/>
                  </a:lnTo>
                  <a:lnTo>
                    <a:pt x="8502" y="12802"/>
                  </a:lnTo>
                  <a:lnTo>
                    <a:pt x="8388" y="13026"/>
                  </a:lnTo>
                  <a:lnTo>
                    <a:pt x="8273" y="13137"/>
                  </a:lnTo>
                  <a:lnTo>
                    <a:pt x="8043" y="13247"/>
                  </a:lnTo>
                  <a:lnTo>
                    <a:pt x="7697" y="13360"/>
                  </a:lnTo>
                  <a:lnTo>
                    <a:pt x="7469" y="13247"/>
                  </a:lnTo>
                  <a:lnTo>
                    <a:pt x="7238" y="13137"/>
                  </a:lnTo>
                  <a:lnTo>
                    <a:pt x="7010" y="12915"/>
                  </a:lnTo>
                  <a:lnTo>
                    <a:pt x="7010" y="12357"/>
                  </a:lnTo>
                  <a:lnTo>
                    <a:pt x="7124" y="12136"/>
                  </a:lnTo>
                  <a:lnTo>
                    <a:pt x="7238" y="11912"/>
                  </a:lnTo>
                  <a:lnTo>
                    <a:pt x="7469" y="11801"/>
                  </a:lnTo>
                  <a:close/>
                  <a:moveTo>
                    <a:pt x="10685" y="12691"/>
                  </a:moveTo>
                  <a:lnTo>
                    <a:pt x="10915" y="12802"/>
                  </a:lnTo>
                  <a:lnTo>
                    <a:pt x="11030" y="13026"/>
                  </a:lnTo>
                  <a:lnTo>
                    <a:pt x="11144" y="13360"/>
                  </a:lnTo>
                  <a:lnTo>
                    <a:pt x="11144" y="13582"/>
                  </a:lnTo>
                  <a:lnTo>
                    <a:pt x="11030" y="13806"/>
                  </a:lnTo>
                  <a:lnTo>
                    <a:pt x="10915" y="14027"/>
                  </a:lnTo>
                  <a:lnTo>
                    <a:pt x="10685" y="14140"/>
                  </a:lnTo>
                  <a:lnTo>
                    <a:pt x="10111" y="14140"/>
                  </a:lnTo>
                  <a:lnTo>
                    <a:pt x="9882" y="13916"/>
                  </a:lnTo>
                  <a:lnTo>
                    <a:pt x="9652" y="13695"/>
                  </a:lnTo>
                  <a:lnTo>
                    <a:pt x="9537" y="13471"/>
                  </a:lnTo>
                  <a:lnTo>
                    <a:pt x="9652" y="13137"/>
                  </a:lnTo>
                  <a:lnTo>
                    <a:pt x="9766" y="12915"/>
                  </a:lnTo>
                  <a:lnTo>
                    <a:pt x="9882" y="12802"/>
                  </a:lnTo>
                  <a:lnTo>
                    <a:pt x="10342" y="12691"/>
                  </a:lnTo>
                  <a:close/>
                  <a:moveTo>
                    <a:pt x="12984" y="13360"/>
                  </a:moveTo>
                  <a:lnTo>
                    <a:pt x="13212" y="13471"/>
                  </a:lnTo>
                  <a:lnTo>
                    <a:pt x="13557" y="13582"/>
                  </a:lnTo>
                  <a:lnTo>
                    <a:pt x="13672" y="13806"/>
                  </a:lnTo>
                  <a:lnTo>
                    <a:pt x="13788" y="14140"/>
                  </a:lnTo>
                  <a:lnTo>
                    <a:pt x="13788" y="14362"/>
                  </a:lnTo>
                  <a:lnTo>
                    <a:pt x="13672" y="14585"/>
                  </a:lnTo>
                  <a:lnTo>
                    <a:pt x="13443" y="14807"/>
                  </a:lnTo>
                  <a:lnTo>
                    <a:pt x="13212" y="14920"/>
                  </a:lnTo>
                  <a:lnTo>
                    <a:pt x="12753" y="14920"/>
                  </a:lnTo>
                  <a:lnTo>
                    <a:pt x="12524" y="14807"/>
                  </a:lnTo>
                  <a:lnTo>
                    <a:pt x="12294" y="14472"/>
                  </a:lnTo>
                  <a:lnTo>
                    <a:pt x="12179" y="14251"/>
                  </a:lnTo>
                  <a:lnTo>
                    <a:pt x="12294" y="13916"/>
                  </a:lnTo>
                  <a:lnTo>
                    <a:pt x="12408" y="13695"/>
                  </a:lnTo>
                  <a:lnTo>
                    <a:pt x="12524" y="13582"/>
                  </a:lnTo>
                  <a:lnTo>
                    <a:pt x="12753" y="13471"/>
                  </a:lnTo>
                  <a:lnTo>
                    <a:pt x="12984" y="13360"/>
                  </a:lnTo>
                  <a:close/>
                  <a:moveTo>
                    <a:pt x="15626" y="14140"/>
                  </a:moveTo>
                  <a:lnTo>
                    <a:pt x="15854" y="14251"/>
                  </a:lnTo>
                  <a:lnTo>
                    <a:pt x="16199" y="14362"/>
                  </a:lnTo>
                  <a:lnTo>
                    <a:pt x="16316" y="14585"/>
                  </a:lnTo>
                  <a:lnTo>
                    <a:pt x="16430" y="14920"/>
                  </a:lnTo>
                  <a:lnTo>
                    <a:pt x="16430" y="15141"/>
                  </a:lnTo>
                  <a:lnTo>
                    <a:pt x="16316" y="15365"/>
                  </a:lnTo>
                  <a:lnTo>
                    <a:pt x="16085" y="15586"/>
                  </a:lnTo>
                  <a:lnTo>
                    <a:pt x="15854" y="15697"/>
                  </a:lnTo>
                  <a:lnTo>
                    <a:pt x="15395" y="15697"/>
                  </a:lnTo>
                  <a:lnTo>
                    <a:pt x="15166" y="15586"/>
                  </a:lnTo>
                  <a:lnTo>
                    <a:pt x="14936" y="15252"/>
                  </a:lnTo>
                  <a:lnTo>
                    <a:pt x="14821" y="15030"/>
                  </a:lnTo>
                  <a:lnTo>
                    <a:pt x="14821" y="14696"/>
                  </a:lnTo>
                  <a:lnTo>
                    <a:pt x="15166" y="14362"/>
                  </a:lnTo>
                  <a:lnTo>
                    <a:pt x="15395" y="14251"/>
                  </a:lnTo>
                  <a:lnTo>
                    <a:pt x="15626" y="14140"/>
                  </a:lnTo>
                  <a:close/>
                  <a:moveTo>
                    <a:pt x="5746" y="0"/>
                  </a:moveTo>
                  <a:lnTo>
                    <a:pt x="5286" y="221"/>
                  </a:lnTo>
                  <a:lnTo>
                    <a:pt x="5055" y="445"/>
                  </a:lnTo>
                  <a:lnTo>
                    <a:pt x="4827" y="890"/>
                  </a:lnTo>
                  <a:lnTo>
                    <a:pt x="117" y="15476"/>
                  </a:lnTo>
                  <a:lnTo>
                    <a:pt x="0" y="16032"/>
                  </a:lnTo>
                  <a:lnTo>
                    <a:pt x="231" y="16477"/>
                  </a:lnTo>
                  <a:lnTo>
                    <a:pt x="459" y="16811"/>
                  </a:lnTo>
                  <a:lnTo>
                    <a:pt x="921" y="17035"/>
                  </a:lnTo>
                  <a:lnTo>
                    <a:pt x="15971" y="21600"/>
                  </a:lnTo>
                  <a:lnTo>
                    <a:pt x="16775" y="21600"/>
                  </a:lnTo>
                  <a:lnTo>
                    <a:pt x="17118" y="21376"/>
                  </a:lnTo>
                  <a:lnTo>
                    <a:pt x="17463" y="21155"/>
                  </a:lnTo>
                  <a:lnTo>
                    <a:pt x="17580" y="20820"/>
                  </a:lnTo>
                  <a:lnTo>
                    <a:pt x="21600" y="8461"/>
                  </a:lnTo>
                  <a:lnTo>
                    <a:pt x="20796" y="8237"/>
                  </a:lnTo>
                  <a:lnTo>
                    <a:pt x="20222" y="8016"/>
                  </a:lnTo>
                  <a:lnTo>
                    <a:pt x="19187" y="7012"/>
                  </a:lnTo>
                  <a:lnTo>
                    <a:pt x="18958" y="6456"/>
                  </a:lnTo>
                  <a:lnTo>
                    <a:pt x="18841" y="5901"/>
                  </a:lnTo>
                  <a:lnTo>
                    <a:pt x="18841" y="5342"/>
                  </a:lnTo>
                  <a:lnTo>
                    <a:pt x="18958" y="4786"/>
                  </a:lnTo>
                  <a:lnTo>
                    <a:pt x="19187" y="3896"/>
                  </a:lnTo>
                  <a:lnTo>
                    <a:pt x="6434" y="0"/>
                  </a:lnTo>
                  <a:close/>
                </a:path>
              </a:pathLst>
            </a:custGeom>
            <a:solidFill>
              <a:srgbClr val="E4EE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3" name="Google Shape;2198;p80"/>
            <p:cNvSpPr/>
            <p:nvPr/>
          </p:nvSpPr>
          <p:spPr>
            <a:xfrm>
              <a:off x="2036462" y="894947"/>
              <a:ext cx="13746" cy="13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167" y="0"/>
                  </a:moveTo>
                  <a:lnTo>
                    <a:pt x="1534" y="4640"/>
                  </a:lnTo>
                  <a:lnTo>
                    <a:pt x="0" y="7712"/>
                  </a:lnTo>
                  <a:lnTo>
                    <a:pt x="0" y="15424"/>
                  </a:lnTo>
                  <a:lnTo>
                    <a:pt x="3067" y="18528"/>
                  </a:lnTo>
                  <a:lnTo>
                    <a:pt x="6167" y="21600"/>
                  </a:lnTo>
                  <a:lnTo>
                    <a:pt x="13867" y="21600"/>
                  </a:lnTo>
                  <a:lnTo>
                    <a:pt x="16967" y="20064"/>
                  </a:lnTo>
                  <a:lnTo>
                    <a:pt x="18501" y="16992"/>
                  </a:lnTo>
                  <a:lnTo>
                    <a:pt x="20034" y="13888"/>
                  </a:lnTo>
                  <a:lnTo>
                    <a:pt x="21600" y="9248"/>
                  </a:lnTo>
                  <a:lnTo>
                    <a:pt x="20034" y="6176"/>
                  </a:lnTo>
                  <a:lnTo>
                    <a:pt x="16967" y="3072"/>
                  </a:lnTo>
                  <a:lnTo>
                    <a:pt x="13867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4" name="Google Shape;2200;p80"/>
            <p:cNvSpPr/>
            <p:nvPr/>
          </p:nvSpPr>
          <p:spPr>
            <a:xfrm>
              <a:off x="2028614" y="918489"/>
              <a:ext cx="13725" cy="12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16" y="0"/>
                  </a:moveTo>
                  <a:lnTo>
                    <a:pt x="4640" y="1651"/>
                  </a:lnTo>
                  <a:lnTo>
                    <a:pt x="3072" y="3336"/>
                  </a:lnTo>
                  <a:lnTo>
                    <a:pt x="1536" y="6638"/>
                  </a:lnTo>
                  <a:lnTo>
                    <a:pt x="0" y="11625"/>
                  </a:lnTo>
                  <a:lnTo>
                    <a:pt x="1536" y="14962"/>
                  </a:lnTo>
                  <a:lnTo>
                    <a:pt x="4640" y="18264"/>
                  </a:lnTo>
                  <a:lnTo>
                    <a:pt x="7712" y="21600"/>
                  </a:lnTo>
                  <a:lnTo>
                    <a:pt x="15424" y="21600"/>
                  </a:lnTo>
                  <a:lnTo>
                    <a:pt x="18528" y="19915"/>
                  </a:lnTo>
                  <a:lnTo>
                    <a:pt x="20064" y="16613"/>
                  </a:lnTo>
                  <a:lnTo>
                    <a:pt x="21600" y="13276"/>
                  </a:lnTo>
                  <a:lnTo>
                    <a:pt x="21600" y="9975"/>
                  </a:lnTo>
                  <a:lnTo>
                    <a:pt x="20064" y="4987"/>
                  </a:lnTo>
                  <a:lnTo>
                    <a:pt x="18528" y="1651"/>
                  </a:lnTo>
                  <a:lnTo>
                    <a:pt x="15424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5" name="Google Shape;2202;p80"/>
            <p:cNvSpPr/>
            <p:nvPr/>
          </p:nvSpPr>
          <p:spPr>
            <a:xfrm>
              <a:off x="2043334" y="872380"/>
              <a:ext cx="13746" cy="1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7701" y="1536"/>
                  </a:lnTo>
                  <a:lnTo>
                    <a:pt x="4633" y="3072"/>
                  </a:lnTo>
                  <a:lnTo>
                    <a:pt x="1534" y="4608"/>
                  </a:lnTo>
                  <a:lnTo>
                    <a:pt x="0" y="7712"/>
                  </a:lnTo>
                  <a:lnTo>
                    <a:pt x="0" y="12352"/>
                  </a:lnTo>
                  <a:lnTo>
                    <a:pt x="1534" y="15424"/>
                  </a:lnTo>
                  <a:lnTo>
                    <a:pt x="3067" y="20064"/>
                  </a:lnTo>
                  <a:lnTo>
                    <a:pt x="7701" y="21600"/>
                  </a:lnTo>
                  <a:lnTo>
                    <a:pt x="13867" y="21600"/>
                  </a:lnTo>
                  <a:lnTo>
                    <a:pt x="16967" y="20064"/>
                  </a:lnTo>
                  <a:lnTo>
                    <a:pt x="18501" y="16960"/>
                  </a:lnTo>
                  <a:lnTo>
                    <a:pt x="20034" y="13888"/>
                  </a:lnTo>
                  <a:lnTo>
                    <a:pt x="21600" y="10784"/>
                  </a:lnTo>
                  <a:lnTo>
                    <a:pt x="20034" y="6176"/>
                  </a:lnTo>
                  <a:lnTo>
                    <a:pt x="16967" y="3072"/>
                  </a:lnTo>
                  <a:lnTo>
                    <a:pt x="13867" y="153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6" name="Google Shape;2204;p80"/>
            <p:cNvSpPr/>
            <p:nvPr/>
          </p:nvSpPr>
          <p:spPr>
            <a:xfrm>
              <a:off x="2059031" y="901818"/>
              <a:ext cx="12770" cy="1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75" y="0"/>
                  </a:moveTo>
                  <a:lnTo>
                    <a:pt x="6638" y="1536"/>
                  </a:lnTo>
                  <a:lnTo>
                    <a:pt x="3336" y="3072"/>
                  </a:lnTo>
                  <a:lnTo>
                    <a:pt x="1651" y="4608"/>
                  </a:lnTo>
                  <a:lnTo>
                    <a:pt x="0" y="7712"/>
                  </a:lnTo>
                  <a:lnTo>
                    <a:pt x="0" y="16992"/>
                  </a:lnTo>
                  <a:lnTo>
                    <a:pt x="3336" y="20064"/>
                  </a:lnTo>
                  <a:lnTo>
                    <a:pt x="6638" y="21600"/>
                  </a:lnTo>
                  <a:lnTo>
                    <a:pt x="14927" y="21600"/>
                  </a:lnTo>
                  <a:lnTo>
                    <a:pt x="18264" y="20064"/>
                  </a:lnTo>
                  <a:lnTo>
                    <a:pt x="19915" y="16992"/>
                  </a:lnTo>
                  <a:lnTo>
                    <a:pt x="21600" y="13888"/>
                  </a:lnTo>
                  <a:lnTo>
                    <a:pt x="21600" y="6176"/>
                  </a:lnTo>
                  <a:lnTo>
                    <a:pt x="18264" y="3072"/>
                  </a:lnTo>
                  <a:lnTo>
                    <a:pt x="14927" y="1536"/>
                  </a:lnTo>
                  <a:lnTo>
                    <a:pt x="9975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7" name="Google Shape;2206;p80"/>
            <p:cNvSpPr/>
            <p:nvPr/>
          </p:nvSpPr>
          <p:spPr>
            <a:xfrm>
              <a:off x="2051183" y="924384"/>
              <a:ext cx="13745" cy="13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7701" y="1534"/>
                  </a:lnTo>
                  <a:lnTo>
                    <a:pt x="4633" y="3067"/>
                  </a:lnTo>
                  <a:lnTo>
                    <a:pt x="3067" y="4633"/>
                  </a:lnTo>
                  <a:lnTo>
                    <a:pt x="1534" y="7701"/>
                  </a:lnTo>
                  <a:lnTo>
                    <a:pt x="0" y="12334"/>
                  </a:lnTo>
                  <a:lnTo>
                    <a:pt x="1534" y="15401"/>
                  </a:lnTo>
                  <a:lnTo>
                    <a:pt x="4633" y="20034"/>
                  </a:lnTo>
                  <a:lnTo>
                    <a:pt x="7701" y="21600"/>
                  </a:lnTo>
                  <a:lnTo>
                    <a:pt x="13867" y="21600"/>
                  </a:lnTo>
                  <a:lnTo>
                    <a:pt x="16967" y="20034"/>
                  </a:lnTo>
                  <a:lnTo>
                    <a:pt x="20034" y="16967"/>
                  </a:lnTo>
                  <a:lnTo>
                    <a:pt x="21600" y="13867"/>
                  </a:lnTo>
                  <a:lnTo>
                    <a:pt x="21600" y="10800"/>
                  </a:lnTo>
                  <a:lnTo>
                    <a:pt x="20034" y="6167"/>
                  </a:lnTo>
                  <a:lnTo>
                    <a:pt x="18501" y="3067"/>
                  </a:lnTo>
                  <a:lnTo>
                    <a:pt x="13867" y="1534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8" name="Google Shape;2208;p80"/>
            <p:cNvSpPr/>
            <p:nvPr/>
          </p:nvSpPr>
          <p:spPr>
            <a:xfrm>
              <a:off x="2065903" y="880228"/>
              <a:ext cx="12750" cy="12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90" y="0"/>
                  </a:moveTo>
                  <a:lnTo>
                    <a:pt x="4995" y="1654"/>
                  </a:lnTo>
                  <a:lnTo>
                    <a:pt x="1654" y="4961"/>
                  </a:lnTo>
                  <a:lnTo>
                    <a:pt x="0" y="6649"/>
                  </a:lnTo>
                  <a:lnTo>
                    <a:pt x="0" y="16605"/>
                  </a:lnTo>
                  <a:lnTo>
                    <a:pt x="3307" y="19946"/>
                  </a:lnTo>
                  <a:lnTo>
                    <a:pt x="8302" y="21600"/>
                  </a:lnTo>
                  <a:lnTo>
                    <a:pt x="14951" y="21600"/>
                  </a:lnTo>
                  <a:lnTo>
                    <a:pt x="18293" y="19946"/>
                  </a:lnTo>
                  <a:lnTo>
                    <a:pt x="19946" y="18293"/>
                  </a:lnTo>
                  <a:lnTo>
                    <a:pt x="21600" y="14951"/>
                  </a:lnTo>
                  <a:lnTo>
                    <a:pt x="21600" y="6649"/>
                  </a:lnTo>
                  <a:lnTo>
                    <a:pt x="18293" y="3307"/>
                  </a:lnTo>
                  <a:lnTo>
                    <a:pt x="14951" y="1654"/>
                  </a:lnTo>
                  <a:lnTo>
                    <a:pt x="9990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9" name="Google Shape;2210;p80"/>
            <p:cNvSpPr/>
            <p:nvPr/>
          </p:nvSpPr>
          <p:spPr>
            <a:xfrm>
              <a:off x="2080624" y="908669"/>
              <a:ext cx="13746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7701" y="1566"/>
                  </a:lnTo>
                  <a:lnTo>
                    <a:pt x="4633" y="3099"/>
                  </a:lnTo>
                  <a:lnTo>
                    <a:pt x="3067" y="4633"/>
                  </a:lnTo>
                  <a:lnTo>
                    <a:pt x="1534" y="7733"/>
                  </a:lnTo>
                  <a:lnTo>
                    <a:pt x="0" y="12366"/>
                  </a:lnTo>
                  <a:lnTo>
                    <a:pt x="1534" y="15433"/>
                  </a:lnTo>
                  <a:lnTo>
                    <a:pt x="7701" y="21600"/>
                  </a:lnTo>
                  <a:lnTo>
                    <a:pt x="13867" y="21600"/>
                  </a:lnTo>
                  <a:lnTo>
                    <a:pt x="16967" y="20066"/>
                  </a:lnTo>
                  <a:lnTo>
                    <a:pt x="20034" y="16967"/>
                  </a:lnTo>
                  <a:lnTo>
                    <a:pt x="21600" y="13899"/>
                  </a:lnTo>
                  <a:lnTo>
                    <a:pt x="21600" y="9266"/>
                  </a:lnTo>
                  <a:lnTo>
                    <a:pt x="20034" y="6199"/>
                  </a:lnTo>
                  <a:lnTo>
                    <a:pt x="18501" y="3099"/>
                  </a:lnTo>
                  <a:lnTo>
                    <a:pt x="13867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0" name="Google Shape;2212;p80"/>
            <p:cNvSpPr/>
            <p:nvPr/>
          </p:nvSpPr>
          <p:spPr>
            <a:xfrm>
              <a:off x="2073752" y="931256"/>
              <a:ext cx="13746" cy="1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7701" y="1536"/>
                  </a:lnTo>
                  <a:lnTo>
                    <a:pt x="4633" y="3072"/>
                  </a:lnTo>
                  <a:lnTo>
                    <a:pt x="0" y="7712"/>
                  </a:lnTo>
                  <a:lnTo>
                    <a:pt x="0" y="12352"/>
                  </a:lnTo>
                  <a:lnTo>
                    <a:pt x="1534" y="15424"/>
                  </a:lnTo>
                  <a:lnTo>
                    <a:pt x="4633" y="20064"/>
                  </a:lnTo>
                  <a:lnTo>
                    <a:pt x="7701" y="21600"/>
                  </a:lnTo>
                  <a:lnTo>
                    <a:pt x="13867" y="21600"/>
                  </a:lnTo>
                  <a:lnTo>
                    <a:pt x="16967" y="20064"/>
                  </a:lnTo>
                  <a:lnTo>
                    <a:pt x="20066" y="16992"/>
                  </a:lnTo>
                  <a:lnTo>
                    <a:pt x="21600" y="13888"/>
                  </a:lnTo>
                  <a:lnTo>
                    <a:pt x="21600" y="10816"/>
                  </a:lnTo>
                  <a:lnTo>
                    <a:pt x="20066" y="6176"/>
                  </a:lnTo>
                  <a:lnTo>
                    <a:pt x="18501" y="3072"/>
                  </a:lnTo>
                  <a:lnTo>
                    <a:pt x="13867" y="153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1" name="Google Shape;2214;p80"/>
            <p:cNvSpPr/>
            <p:nvPr/>
          </p:nvSpPr>
          <p:spPr>
            <a:xfrm>
              <a:off x="2088473" y="887099"/>
              <a:ext cx="12769" cy="1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38" y="0"/>
                  </a:moveTo>
                  <a:lnTo>
                    <a:pt x="3336" y="1536"/>
                  </a:lnTo>
                  <a:lnTo>
                    <a:pt x="1651" y="3072"/>
                  </a:lnTo>
                  <a:lnTo>
                    <a:pt x="0" y="7712"/>
                  </a:lnTo>
                  <a:lnTo>
                    <a:pt x="0" y="15424"/>
                  </a:lnTo>
                  <a:lnTo>
                    <a:pt x="3336" y="18528"/>
                  </a:lnTo>
                  <a:lnTo>
                    <a:pt x="6638" y="20064"/>
                  </a:lnTo>
                  <a:lnTo>
                    <a:pt x="11625" y="21600"/>
                  </a:lnTo>
                  <a:lnTo>
                    <a:pt x="14962" y="20064"/>
                  </a:lnTo>
                  <a:lnTo>
                    <a:pt x="18264" y="18528"/>
                  </a:lnTo>
                  <a:lnTo>
                    <a:pt x="19915" y="16992"/>
                  </a:lnTo>
                  <a:lnTo>
                    <a:pt x="21600" y="13888"/>
                  </a:lnTo>
                  <a:lnTo>
                    <a:pt x="21600" y="4608"/>
                  </a:lnTo>
                  <a:lnTo>
                    <a:pt x="18264" y="1536"/>
                  </a:lnTo>
                  <a:lnTo>
                    <a:pt x="14962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2" name="Google Shape;2216;p80"/>
            <p:cNvSpPr/>
            <p:nvPr/>
          </p:nvSpPr>
          <p:spPr>
            <a:xfrm>
              <a:off x="2013893" y="888075"/>
              <a:ext cx="13725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12" y="0"/>
                  </a:moveTo>
                  <a:lnTo>
                    <a:pt x="4608" y="1534"/>
                  </a:lnTo>
                  <a:lnTo>
                    <a:pt x="1536" y="4633"/>
                  </a:lnTo>
                  <a:lnTo>
                    <a:pt x="0" y="7701"/>
                  </a:lnTo>
                  <a:lnTo>
                    <a:pt x="0" y="12334"/>
                  </a:lnTo>
                  <a:lnTo>
                    <a:pt x="1536" y="15433"/>
                  </a:lnTo>
                  <a:lnTo>
                    <a:pt x="3072" y="18501"/>
                  </a:lnTo>
                  <a:lnTo>
                    <a:pt x="7712" y="21600"/>
                  </a:lnTo>
                  <a:lnTo>
                    <a:pt x="13888" y="21600"/>
                  </a:lnTo>
                  <a:lnTo>
                    <a:pt x="16992" y="20034"/>
                  </a:lnTo>
                  <a:lnTo>
                    <a:pt x="18528" y="16967"/>
                  </a:lnTo>
                  <a:lnTo>
                    <a:pt x="20064" y="13867"/>
                  </a:lnTo>
                  <a:lnTo>
                    <a:pt x="21600" y="9234"/>
                  </a:lnTo>
                  <a:lnTo>
                    <a:pt x="20064" y="6167"/>
                  </a:lnTo>
                  <a:lnTo>
                    <a:pt x="16992" y="3067"/>
                  </a:lnTo>
                  <a:lnTo>
                    <a:pt x="13888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3" name="Google Shape;2218;p80"/>
            <p:cNvSpPr/>
            <p:nvPr/>
          </p:nvSpPr>
          <p:spPr>
            <a:xfrm>
              <a:off x="2007021" y="910641"/>
              <a:ext cx="12749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49" y="0"/>
                  </a:moveTo>
                  <a:lnTo>
                    <a:pt x="3307" y="1534"/>
                  </a:lnTo>
                  <a:lnTo>
                    <a:pt x="1654" y="4633"/>
                  </a:lnTo>
                  <a:lnTo>
                    <a:pt x="0" y="7701"/>
                  </a:lnTo>
                  <a:lnTo>
                    <a:pt x="0" y="15433"/>
                  </a:lnTo>
                  <a:lnTo>
                    <a:pt x="3307" y="18501"/>
                  </a:lnTo>
                  <a:lnTo>
                    <a:pt x="6649" y="20034"/>
                  </a:lnTo>
                  <a:lnTo>
                    <a:pt x="9956" y="21600"/>
                  </a:lnTo>
                  <a:lnTo>
                    <a:pt x="14951" y="20034"/>
                  </a:lnTo>
                  <a:lnTo>
                    <a:pt x="18293" y="18501"/>
                  </a:lnTo>
                  <a:lnTo>
                    <a:pt x="19946" y="16967"/>
                  </a:lnTo>
                  <a:lnTo>
                    <a:pt x="21600" y="13867"/>
                  </a:lnTo>
                  <a:lnTo>
                    <a:pt x="21600" y="6167"/>
                  </a:lnTo>
                  <a:lnTo>
                    <a:pt x="18293" y="1534"/>
                  </a:lnTo>
                  <a:lnTo>
                    <a:pt x="14951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4" name="Google Shape;2220;p80"/>
            <p:cNvSpPr/>
            <p:nvPr/>
          </p:nvSpPr>
          <p:spPr>
            <a:xfrm>
              <a:off x="2020765" y="865509"/>
              <a:ext cx="13726" cy="1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12" y="0"/>
                  </a:moveTo>
                  <a:lnTo>
                    <a:pt x="4608" y="1536"/>
                  </a:lnTo>
                  <a:lnTo>
                    <a:pt x="1536" y="4608"/>
                  </a:lnTo>
                  <a:lnTo>
                    <a:pt x="0" y="7712"/>
                  </a:lnTo>
                  <a:lnTo>
                    <a:pt x="0" y="12352"/>
                  </a:lnTo>
                  <a:lnTo>
                    <a:pt x="1536" y="15424"/>
                  </a:lnTo>
                  <a:lnTo>
                    <a:pt x="3072" y="18528"/>
                  </a:lnTo>
                  <a:lnTo>
                    <a:pt x="7712" y="21600"/>
                  </a:lnTo>
                  <a:lnTo>
                    <a:pt x="13888" y="21600"/>
                  </a:lnTo>
                  <a:lnTo>
                    <a:pt x="16992" y="20064"/>
                  </a:lnTo>
                  <a:lnTo>
                    <a:pt x="20064" y="16992"/>
                  </a:lnTo>
                  <a:lnTo>
                    <a:pt x="21600" y="13888"/>
                  </a:lnTo>
                  <a:lnTo>
                    <a:pt x="21600" y="9248"/>
                  </a:lnTo>
                  <a:lnTo>
                    <a:pt x="20064" y="6176"/>
                  </a:lnTo>
                  <a:lnTo>
                    <a:pt x="16992" y="3072"/>
                  </a:lnTo>
                  <a:lnTo>
                    <a:pt x="13888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5" name="Google Shape;2222;p80"/>
            <p:cNvSpPr/>
            <p:nvPr/>
          </p:nvSpPr>
          <p:spPr>
            <a:xfrm>
              <a:off x="1991324" y="881204"/>
              <a:ext cx="13725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84" y="0"/>
                  </a:moveTo>
                  <a:lnTo>
                    <a:pt x="4608" y="1534"/>
                  </a:lnTo>
                  <a:lnTo>
                    <a:pt x="1536" y="4633"/>
                  </a:lnTo>
                  <a:lnTo>
                    <a:pt x="0" y="7701"/>
                  </a:lnTo>
                  <a:lnTo>
                    <a:pt x="0" y="10800"/>
                  </a:lnTo>
                  <a:lnTo>
                    <a:pt x="1536" y="15433"/>
                  </a:lnTo>
                  <a:lnTo>
                    <a:pt x="3072" y="18501"/>
                  </a:lnTo>
                  <a:lnTo>
                    <a:pt x="7712" y="20034"/>
                  </a:lnTo>
                  <a:lnTo>
                    <a:pt x="10784" y="21600"/>
                  </a:lnTo>
                  <a:lnTo>
                    <a:pt x="13888" y="20034"/>
                  </a:lnTo>
                  <a:lnTo>
                    <a:pt x="16960" y="18501"/>
                  </a:lnTo>
                  <a:lnTo>
                    <a:pt x="20064" y="16967"/>
                  </a:lnTo>
                  <a:lnTo>
                    <a:pt x="21600" y="13867"/>
                  </a:lnTo>
                  <a:lnTo>
                    <a:pt x="21600" y="9266"/>
                  </a:lnTo>
                  <a:lnTo>
                    <a:pt x="18528" y="3067"/>
                  </a:lnTo>
                  <a:lnTo>
                    <a:pt x="15424" y="1534"/>
                  </a:lnTo>
                  <a:lnTo>
                    <a:pt x="10784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6" name="Google Shape;2224;p80"/>
            <p:cNvSpPr/>
            <p:nvPr/>
          </p:nvSpPr>
          <p:spPr>
            <a:xfrm>
              <a:off x="1984451" y="903770"/>
              <a:ext cx="13726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12" y="0"/>
                  </a:moveTo>
                  <a:lnTo>
                    <a:pt x="4608" y="1534"/>
                  </a:lnTo>
                  <a:lnTo>
                    <a:pt x="1536" y="3099"/>
                  </a:lnTo>
                  <a:lnTo>
                    <a:pt x="0" y="6167"/>
                  </a:lnTo>
                  <a:lnTo>
                    <a:pt x="0" y="10800"/>
                  </a:lnTo>
                  <a:lnTo>
                    <a:pt x="1536" y="15433"/>
                  </a:lnTo>
                  <a:lnTo>
                    <a:pt x="3072" y="18501"/>
                  </a:lnTo>
                  <a:lnTo>
                    <a:pt x="7712" y="20066"/>
                  </a:lnTo>
                  <a:lnTo>
                    <a:pt x="10816" y="21600"/>
                  </a:lnTo>
                  <a:lnTo>
                    <a:pt x="13888" y="20066"/>
                  </a:lnTo>
                  <a:lnTo>
                    <a:pt x="16992" y="18501"/>
                  </a:lnTo>
                  <a:lnTo>
                    <a:pt x="18528" y="16967"/>
                  </a:lnTo>
                  <a:lnTo>
                    <a:pt x="20064" y="13899"/>
                  </a:lnTo>
                  <a:lnTo>
                    <a:pt x="21600" y="9266"/>
                  </a:lnTo>
                  <a:lnTo>
                    <a:pt x="20064" y="4633"/>
                  </a:lnTo>
                  <a:lnTo>
                    <a:pt x="16992" y="1534"/>
                  </a:lnTo>
                  <a:lnTo>
                    <a:pt x="13888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7" name="Google Shape;2226;p80"/>
            <p:cNvSpPr/>
            <p:nvPr/>
          </p:nvSpPr>
          <p:spPr>
            <a:xfrm>
              <a:off x="1999172" y="858637"/>
              <a:ext cx="12750" cy="1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49" y="0"/>
                  </a:moveTo>
                  <a:lnTo>
                    <a:pt x="3307" y="1534"/>
                  </a:lnTo>
                  <a:lnTo>
                    <a:pt x="1654" y="4633"/>
                  </a:lnTo>
                  <a:lnTo>
                    <a:pt x="0" y="7701"/>
                  </a:lnTo>
                  <a:lnTo>
                    <a:pt x="0" y="15401"/>
                  </a:lnTo>
                  <a:lnTo>
                    <a:pt x="3307" y="18501"/>
                  </a:lnTo>
                  <a:lnTo>
                    <a:pt x="6649" y="20034"/>
                  </a:lnTo>
                  <a:lnTo>
                    <a:pt x="11644" y="21600"/>
                  </a:lnTo>
                  <a:lnTo>
                    <a:pt x="14951" y="20034"/>
                  </a:lnTo>
                  <a:lnTo>
                    <a:pt x="18293" y="20034"/>
                  </a:lnTo>
                  <a:lnTo>
                    <a:pt x="19946" y="16967"/>
                  </a:lnTo>
                  <a:lnTo>
                    <a:pt x="21600" y="13867"/>
                  </a:lnTo>
                  <a:lnTo>
                    <a:pt x="21600" y="6167"/>
                  </a:lnTo>
                  <a:lnTo>
                    <a:pt x="18293" y="3067"/>
                  </a:lnTo>
                  <a:lnTo>
                    <a:pt x="14951" y="0"/>
                  </a:lnTo>
                  <a:close/>
                </a:path>
              </a:pathLst>
            </a:custGeom>
            <a:solidFill>
              <a:srgbClr val="F2F7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8" name="Google Shape;2228;p80"/>
            <p:cNvSpPr/>
            <p:nvPr/>
          </p:nvSpPr>
          <p:spPr>
            <a:xfrm>
              <a:off x="2108093" y="829199"/>
              <a:ext cx="36315" cy="55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088" y="0"/>
                  </a:moveTo>
                  <a:lnTo>
                    <a:pt x="593" y="7577"/>
                  </a:lnTo>
                  <a:lnTo>
                    <a:pt x="0" y="9469"/>
                  </a:lnTo>
                  <a:lnTo>
                    <a:pt x="0" y="12885"/>
                  </a:lnTo>
                  <a:lnTo>
                    <a:pt x="1173" y="14400"/>
                  </a:lnTo>
                  <a:lnTo>
                    <a:pt x="4680" y="17431"/>
                  </a:lnTo>
                  <a:lnTo>
                    <a:pt x="7015" y="18192"/>
                  </a:lnTo>
                  <a:lnTo>
                    <a:pt x="9349" y="18946"/>
                  </a:lnTo>
                  <a:lnTo>
                    <a:pt x="21600" y="21600"/>
                  </a:lnTo>
                  <a:lnTo>
                    <a:pt x="4088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9" name="Google Shape;2229;p80"/>
            <p:cNvSpPr/>
            <p:nvPr/>
          </p:nvSpPr>
          <p:spPr>
            <a:xfrm>
              <a:off x="297383" y="255141"/>
              <a:ext cx="319932" cy="319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67" y="0"/>
                  </a:moveTo>
                  <a:lnTo>
                    <a:pt x="9807" y="66"/>
                  </a:lnTo>
                  <a:lnTo>
                    <a:pt x="8746" y="199"/>
                  </a:lnTo>
                  <a:lnTo>
                    <a:pt x="7686" y="464"/>
                  </a:lnTo>
                  <a:lnTo>
                    <a:pt x="6692" y="861"/>
                  </a:lnTo>
                  <a:lnTo>
                    <a:pt x="5698" y="1325"/>
                  </a:lnTo>
                  <a:lnTo>
                    <a:pt x="4770" y="1855"/>
                  </a:lnTo>
                  <a:lnTo>
                    <a:pt x="3910" y="2518"/>
                  </a:lnTo>
                  <a:lnTo>
                    <a:pt x="3115" y="3247"/>
                  </a:lnTo>
                  <a:lnTo>
                    <a:pt x="2386" y="3975"/>
                  </a:lnTo>
                  <a:lnTo>
                    <a:pt x="1789" y="4836"/>
                  </a:lnTo>
                  <a:lnTo>
                    <a:pt x="1259" y="5764"/>
                  </a:lnTo>
                  <a:lnTo>
                    <a:pt x="795" y="6692"/>
                  </a:lnTo>
                  <a:lnTo>
                    <a:pt x="464" y="7620"/>
                  </a:lnTo>
                  <a:lnTo>
                    <a:pt x="199" y="8680"/>
                  </a:lnTo>
                  <a:lnTo>
                    <a:pt x="66" y="9674"/>
                  </a:lnTo>
                  <a:lnTo>
                    <a:pt x="0" y="10733"/>
                  </a:lnTo>
                  <a:lnTo>
                    <a:pt x="66" y="11795"/>
                  </a:lnTo>
                  <a:lnTo>
                    <a:pt x="199" y="12854"/>
                  </a:lnTo>
                  <a:lnTo>
                    <a:pt x="464" y="13914"/>
                  </a:lnTo>
                  <a:lnTo>
                    <a:pt x="795" y="14908"/>
                  </a:lnTo>
                  <a:lnTo>
                    <a:pt x="1325" y="15968"/>
                  </a:lnTo>
                  <a:lnTo>
                    <a:pt x="1855" y="16896"/>
                  </a:lnTo>
                  <a:lnTo>
                    <a:pt x="2518" y="17690"/>
                  </a:lnTo>
                  <a:lnTo>
                    <a:pt x="3247" y="18487"/>
                  </a:lnTo>
                  <a:lnTo>
                    <a:pt x="3975" y="19216"/>
                  </a:lnTo>
                  <a:lnTo>
                    <a:pt x="4838" y="19811"/>
                  </a:lnTo>
                  <a:lnTo>
                    <a:pt x="5764" y="20341"/>
                  </a:lnTo>
                  <a:lnTo>
                    <a:pt x="6692" y="20805"/>
                  </a:lnTo>
                  <a:lnTo>
                    <a:pt x="7620" y="21136"/>
                  </a:lnTo>
                  <a:lnTo>
                    <a:pt x="8680" y="21401"/>
                  </a:lnTo>
                  <a:lnTo>
                    <a:pt x="9674" y="21534"/>
                  </a:lnTo>
                  <a:lnTo>
                    <a:pt x="10733" y="21600"/>
                  </a:lnTo>
                  <a:lnTo>
                    <a:pt x="11795" y="21534"/>
                  </a:lnTo>
                  <a:lnTo>
                    <a:pt x="12854" y="21401"/>
                  </a:lnTo>
                  <a:lnTo>
                    <a:pt x="13914" y="21136"/>
                  </a:lnTo>
                  <a:lnTo>
                    <a:pt x="14908" y="20805"/>
                  </a:lnTo>
                  <a:lnTo>
                    <a:pt x="15969" y="20341"/>
                  </a:lnTo>
                  <a:lnTo>
                    <a:pt x="16896" y="19745"/>
                  </a:lnTo>
                  <a:lnTo>
                    <a:pt x="17692" y="19082"/>
                  </a:lnTo>
                  <a:lnTo>
                    <a:pt x="18487" y="18419"/>
                  </a:lnTo>
                  <a:lnTo>
                    <a:pt x="19216" y="17625"/>
                  </a:lnTo>
                  <a:lnTo>
                    <a:pt x="19811" y="16764"/>
                  </a:lnTo>
                  <a:lnTo>
                    <a:pt x="20341" y="15902"/>
                  </a:lnTo>
                  <a:lnTo>
                    <a:pt x="20805" y="14908"/>
                  </a:lnTo>
                  <a:lnTo>
                    <a:pt x="21137" y="13980"/>
                  </a:lnTo>
                  <a:lnTo>
                    <a:pt x="21402" y="12986"/>
                  </a:lnTo>
                  <a:lnTo>
                    <a:pt x="21534" y="11926"/>
                  </a:lnTo>
                  <a:lnTo>
                    <a:pt x="21600" y="10867"/>
                  </a:lnTo>
                  <a:lnTo>
                    <a:pt x="21534" y="9805"/>
                  </a:lnTo>
                  <a:lnTo>
                    <a:pt x="21402" y="8746"/>
                  </a:lnTo>
                  <a:lnTo>
                    <a:pt x="21137" y="7686"/>
                  </a:lnTo>
                  <a:lnTo>
                    <a:pt x="20805" y="6692"/>
                  </a:lnTo>
                  <a:lnTo>
                    <a:pt x="20341" y="5698"/>
                  </a:lnTo>
                  <a:lnTo>
                    <a:pt x="19745" y="4770"/>
                  </a:lnTo>
                  <a:lnTo>
                    <a:pt x="19082" y="3910"/>
                  </a:lnTo>
                  <a:lnTo>
                    <a:pt x="18421" y="3113"/>
                  </a:lnTo>
                  <a:lnTo>
                    <a:pt x="17625" y="2384"/>
                  </a:lnTo>
                  <a:lnTo>
                    <a:pt x="16764" y="1789"/>
                  </a:lnTo>
                  <a:lnTo>
                    <a:pt x="15902" y="1259"/>
                  </a:lnTo>
                  <a:lnTo>
                    <a:pt x="14908" y="861"/>
                  </a:lnTo>
                  <a:lnTo>
                    <a:pt x="13981" y="464"/>
                  </a:lnTo>
                  <a:lnTo>
                    <a:pt x="12987" y="199"/>
                  </a:lnTo>
                  <a:lnTo>
                    <a:pt x="11926" y="66"/>
                  </a:lnTo>
                  <a:lnTo>
                    <a:pt x="10867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0" name="Google Shape;2231;p80"/>
            <p:cNvSpPr/>
            <p:nvPr/>
          </p:nvSpPr>
          <p:spPr>
            <a:xfrm>
              <a:off x="351365" y="309117"/>
              <a:ext cx="212964" cy="212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885" y="13238"/>
                  </a:moveTo>
                  <a:lnTo>
                    <a:pt x="3184" y="14034"/>
                  </a:lnTo>
                  <a:lnTo>
                    <a:pt x="3483" y="14731"/>
                  </a:lnTo>
                  <a:lnTo>
                    <a:pt x="3184" y="13935"/>
                  </a:lnTo>
                  <a:lnTo>
                    <a:pt x="2885" y="13238"/>
                  </a:lnTo>
                  <a:close/>
                  <a:moveTo>
                    <a:pt x="3483" y="14731"/>
                  </a:moveTo>
                  <a:lnTo>
                    <a:pt x="3980" y="15428"/>
                  </a:lnTo>
                  <a:lnTo>
                    <a:pt x="4380" y="16026"/>
                  </a:lnTo>
                  <a:lnTo>
                    <a:pt x="3980" y="15329"/>
                  </a:lnTo>
                  <a:lnTo>
                    <a:pt x="3483" y="14731"/>
                  </a:lnTo>
                  <a:close/>
                  <a:moveTo>
                    <a:pt x="4380" y="16026"/>
                  </a:moveTo>
                  <a:lnTo>
                    <a:pt x="4976" y="16622"/>
                  </a:lnTo>
                  <a:lnTo>
                    <a:pt x="5574" y="17121"/>
                  </a:lnTo>
                  <a:lnTo>
                    <a:pt x="4976" y="16523"/>
                  </a:lnTo>
                  <a:lnTo>
                    <a:pt x="4380" y="16026"/>
                  </a:lnTo>
                  <a:close/>
                  <a:moveTo>
                    <a:pt x="11646" y="1891"/>
                  </a:moveTo>
                  <a:lnTo>
                    <a:pt x="12543" y="1990"/>
                  </a:lnTo>
                  <a:lnTo>
                    <a:pt x="13438" y="2289"/>
                  </a:lnTo>
                  <a:lnTo>
                    <a:pt x="14234" y="2586"/>
                  </a:lnTo>
                  <a:lnTo>
                    <a:pt x="15030" y="2885"/>
                  </a:lnTo>
                  <a:lnTo>
                    <a:pt x="15727" y="3384"/>
                  </a:lnTo>
                  <a:lnTo>
                    <a:pt x="16424" y="3881"/>
                  </a:lnTo>
                  <a:lnTo>
                    <a:pt x="17121" y="4479"/>
                  </a:lnTo>
                  <a:lnTo>
                    <a:pt x="17618" y="5075"/>
                  </a:lnTo>
                  <a:lnTo>
                    <a:pt x="18216" y="5772"/>
                  </a:lnTo>
                  <a:lnTo>
                    <a:pt x="18614" y="6568"/>
                  </a:lnTo>
                  <a:lnTo>
                    <a:pt x="19012" y="7265"/>
                  </a:lnTo>
                  <a:lnTo>
                    <a:pt x="19311" y="8162"/>
                  </a:lnTo>
                  <a:lnTo>
                    <a:pt x="19509" y="8958"/>
                  </a:lnTo>
                  <a:lnTo>
                    <a:pt x="19709" y="9853"/>
                  </a:lnTo>
                  <a:lnTo>
                    <a:pt x="19709" y="11745"/>
                  </a:lnTo>
                  <a:lnTo>
                    <a:pt x="19509" y="12541"/>
                  </a:lnTo>
                  <a:lnTo>
                    <a:pt x="19311" y="13438"/>
                  </a:lnTo>
                  <a:lnTo>
                    <a:pt x="19012" y="14234"/>
                  </a:lnTo>
                  <a:lnTo>
                    <a:pt x="18216" y="15826"/>
                  </a:lnTo>
                  <a:lnTo>
                    <a:pt x="17618" y="16523"/>
                  </a:lnTo>
                  <a:lnTo>
                    <a:pt x="17121" y="17121"/>
                  </a:lnTo>
                  <a:lnTo>
                    <a:pt x="16424" y="17717"/>
                  </a:lnTo>
                  <a:lnTo>
                    <a:pt x="15727" y="18216"/>
                  </a:lnTo>
                  <a:lnTo>
                    <a:pt x="15030" y="18614"/>
                  </a:lnTo>
                  <a:lnTo>
                    <a:pt x="14234" y="19012"/>
                  </a:lnTo>
                  <a:lnTo>
                    <a:pt x="13438" y="19311"/>
                  </a:lnTo>
                  <a:lnTo>
                    <a:pt x="12543" y="19509"/>
                  </a:lnTo>
                  <a:lnTo>
                    <a:pt x="11646" y="19709"/>
                  </a:lnTo>
                  <a:lnTo>
                    <a:pt x="9853" y="19709"/>
                  </a:lnTo>
                  <a:lnTo>
                    <a:pt x="8958" y="19509"/>
                  </a:lnTo>
                  <a:lnTo>
                    <a:pt x="8061" y="19311"/>
                  </a:lnTo>
                  <a:lnTo>
                    <a:pt x="7265" y="19012"/>
                  </a:lnTo>
                  <a:lnTo>
                    <a:pt x="6469" y="18614"/>
                  </a:lnTo>
                  <a:lnTo>
                    <a:pt x="5772" y="18216"/>
                  </a:lnTo>
                  <a:lnTo>
                    <a:pt x="5075" y="17717"/>
                  </a:lnTo>
                  <a:lnTo>
                    <a:pt x="3881" y="16523"/>
                  </a:lnTo>
                  <a:lnTo>
                    <a:pt x="3384" y="15826"/>
                  </a:lnTo>
                  <a:lnTo>
                    <a:pt x="2885" y="15030"/>
                  </a:lnTo>
                  <a:lnTo>
                    <a:pt x="2487" y="14234"/>
                  </a:lnTo>
                  <a:lnTo>
                    <a:pt x="2190" y="13438"/>
                  </a:lnTo>
                  <a:lnTo>
                    <a:pt x="1990" y="12541"/>
                  </a:lnTo>
                  <a:lnTo>
                    <a:pt x="1891" y="11745"/>
                  </a:lnTo>
                  <a:lnTo>
                    <a:pt x="1792" y="10748"/>
                  </a:lnTo>
                  <a:lnTo>
                    <a:pt x="1990" y="8958"/>
                  </a:lnTo>
                  <a:lnTo>
                    <a:pt x="2190" y="8162"/>
                  </a:lnTo>
                  <a:lnTo>
                    <a:pt x="2487" y="7265"/>
                  </a:lnTo>
                  <a:lnTo>
                    <a:pt x="2885" y="6568"/>
                  </a:lnTo>
                  <a:lnTo>
                    <a:pt x="3384" y="5772"/>
                  </a:lnTo>
                  <a:lnTo>
                    <a:pt x="3881" y="5075"/>
                  </a:lnTo>
                  <a:lnTo>
                    <a:pt x="4479" y="4479"/>
                  </a:lnTo>
                  <a:lnTo>
                    <a:pt x="5075" y="3881"/>
                  </a:lnTo>
                  <a:lnTo>
                    <a:pt x="5772" y="3384"/>
                  </a:lnTo>
                  <a:lnTo>
                    <a:pt x="6469" y="2885"/>
                  </a:lnTo>
                  <a:lnTo>
                    <a:pt x="7265" y="2586"/>
                  </a:lnTo>
                  <a:lnTo>
                    <a:pt x="8061" y="2289"/>
                  </a:lnTo>
                  <a:lnTo>
                    <a:pt x="8958" y="1990"/>
                  </a:lnTo>
                  <a:lnTo>
                    <a:pt x="9853" y="1891"/>
                  </a:lnTo>
                  <a:close/>
                  <a:moveTo>
                    <a:pt x="9655" y="0"/>
                  </a:moveTo>
                  <a:lnTo>
                    <a:pt x="8560" y="198"/>
                  </a:lnTo>
                  <a:lnTo>
                    <a:pt x="6568" y="796"/>
                  </a:lnTo>
                  <a:lnTo>
                    <a:pt x="5574" y="1293"/>
                  </a:lnTo>
                  <a:lnTo>
                    <a:pt x="4778" y="1790"/>
                  </a:lnTo>
                  <a:lnTo>
                    <a:pt x="3881" y="2388"/>
                  </a:lnTo>
                  <a:lnTo>
                    <a:pt x="3085" y="3085"/>
                  </a:lnTo>
                  <a:lnTo>
                    <a:pt x="2388" y="3881"/>
                  </a:lnTo>
                  <a:lnTo>
                    <a:pt x="1792" y="4776"/>
                  </a:lnTo>
                  <a:lnTo>
                    <a:pt x="1293" y="5574"/>
                  </a:lnTo>
                  <a:lnTo>
                    <a:pt x="796" y="6568"/>
                  </a:lnTo>
                  <a:lnTo>
                    <a:pt x="198" y="8560"/>
                  </a:lnTo>
                  <a:lnTo>
                    <a:pt x="0" y="9655"/>
                  </a:lnTo>
                  <a:lnTo>
                    <a:pt x="0" y="11843"/>
                  </a:lnTo>
                  <a:lnTo>
                    <a:pt x="198" y="12939"/>
                  </a:lnTo>
                  <a:lnTo>
                    <a:pt x="796" y="14931"/>
                  </a:lnTo>
                  <a:lnTo>
                    <a:pt x="1293" y="15925"/>
                  </a:lnTo>
                  <a:lnTo>
                    <a:pt x="1792" y="16822"/>
                  </a:lnTo>
                  <a:lnTo>
                    <a:pt x="2388" y="17618"/>
                  </a:lnTo>
                  <a:lnTo>
                    <a:pt x="3085" y="18414"/>
                  </a:lnTo>
                  <a:lnTo>
                    <a:pt x="3881" y="19111"/>
                  </a:lnTo>
                  <a:lnTo>
                    <a:pt x="4778" y="19709"/>
                  </a:lnTo>
                  <a:lnTo>
                    <a:pt x="5574" y="20206"/>
                  </a:lnTo>
                  <a:lnTo>
                    <a:pt x="6568" y="20703"/>
                  </a:lnTo>
                  <a:lnTo>
                    <a:pt x="7564" y="21101"/>
                  </a:lnTo>
                  <a:lnTo>
                    <a:pt x="8560" y="21301"/>
                  </a:lnTo>
                  <a:lnTo>
                    <a:pt x="9655" y="21499"/>
                  </a:lnTo>
                  <a:lnTo>
                    <a:pt x="10751" y="21600"/>
                  </a:lnTo>
                  <a:lnTo>
                    <a:pt x="11846" y="21499"/>
                  </a:lnTo>
                  <a:lnTo>
                    <a:pt x="12941" y="21301"/>
                  </a:lnTo>
                  <a:lnTo>
                    <a:pt x="13935" y="21101"/>
                  </a:lnTo>
                  <a:lnTo>
                    <a:pt x="14931" y="20703"/>
                  </a:lnTo>
                  <a:lnTo>
                    <a:pt x="15927" y="20206"/>
                  </a:lnTo>
                  <a:lnTo>
                    <a:pt x="16822" y="19709"/>
                  </a:lnTo>
                  <a:lnTo>
                    <a:pt x="17618" y="19111"/>
                  </a:lnTo>
                  <a:lnTo>
                    <a:pt x="18414" y="18414"/>
                  </a:lnTo>
                  <a:lnTo>
                    <a:pt x="19111" y="17618"/>
                  </a:lnTo>
                  <a:lnTo>
                    <a:pt x="19709" y="16822"/>
                  </a:lnTo>
                  <a:lnTo>
                    <a:pt x="20206" y="15925"/>
                  </a:lnTo>
                  <a:lnTo>
                    <a:pt x="20705" y="14931"/>
                  </a:lnTo>
                  <a:lnTo>
                    <a:pt x="21103" y="13935"/>
                  </a:lnTo>
                  <a:lnTo>
                    <a:pt x="21301" y="12939"/>
                  </a:lnTo>
                  <a:lnTo>
                    <a:pt x="21501" y="11843"/>
                  </a:lnTo>
                  <a:lnTo>
                    <a:pt x="21600" y="10748"/>
                  </a:lnTo>
                  <a:lnTo>
                    <a:pt x="21501" y="9655"/>
                  </a:lnTo>
                  <a:lnTo>
                    <a:pt x="21301" y="8560"/>
                  </a:lnTo>
                  <a:lnTo>
                    <a:pt x="21103" y="7564"/>
                  </a:lnTo>
                  <a:lnTo>
                    <a:pt x="20705" y="6568"/>
                  </a:lnTo>
                  <a:lnTo>
                    <a:pt x="20305" y="5574"/>
                  </a:lnTo>
                  <a:lnTo>
                    <a:pt x="19709" y="4776"/>
                  </a:lnTo>
                  <a:lnTo>
                    <a:pt x="19111" y="3881"/>
                  </a:lnTo>
                  <a:lnTo>
                    <a:pt x="18414" y="3184"/>
                  </a:lnTo>
                  <a:lnTo>
                    <a:pt x="16822" y="1790"/>
                  </a:lnTo>
                  <a:lnTo>
                    <a:pt x="15927" y="1293"/>
                  </a:lnTo>
                  <a:lnTo>
                    <a:pt x="14931" y="796"/>
                  </a:lnTo>
                  <a:lnTo>
                    <a:pt x="14036" y="497"/>
                  </a:lnTo>
                  <a:lnTo>
                    <a:pt x="12941" y="198"/>
                  </a:lnTo>
                  <a:lnTo>
                    <a:pt x="11846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1" name="Google Shape;2235;p80"/>
            <p:cNvSpPr/>
            <p:nvPr/>
          </p:nvSpPr>
          <p:spPr>
            <a:xfrm>
              <a:off x="385707" y="335607"/>
              <a:ext cx="153105" cy="79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54" y="0"/>
                  </a:moveTo>
                  <a:lnTo>
                    <a:pt x="6646" y="530"/>
                  </a:lnTo>
                  <a:lnTo>
                    <a:pt x="5677" y="1332"/>
                  </a:lnTo>
                  <a:lnTo>
                    <a:pt x="6646" y="801"/>
                  </a:lnTo>
                  <a:lnTo>
                    <a:pt x="7754" y="0"/>
                  </a:lnTo>
                  <a:close/>
                  <a:moveTo>
                    <a:pt x="14538" y="1332"/>
                  </a:moveTo>
                  <a:lnTo>
                    <a:pt x="16477" y="3465"/>
                  </a:lnTo>
                  <a:lnTo>
                    <a:pt x="15507" y="2133"/>
                  </a:lnTo>
                  <a:lnTo>
                    <a:pt x="14538" y="1332"/>
                  </a:lnTo>
                  <a:close/>
                  <a:moveTo>
                    <a:pt x="3738" y="3465"/>
                  </a:moveTo>
                  <a:lnTo>
                    <a:pt x="2768" y="4531"/>
                  </a:lnTo>
                  <a:lnTo>
                    <a:pt x="2077" y="6134"/>
                  </a:lnTo>
                  <a:lnTo>
                    <a:pt x="2768" y="4802"/>
                  </a:lnTo>
                  <a:lnTo>
                    <a:pt x="3738" y="3465"/>
                  </a:lnTo>
                  <a:close/>
                  <a:moveTo>
                    <a:pt x="16477" y="3465"/>
                  </a:moveTo>
                  <a:lnTo>
                    <a:pt x="17309" y="4802"/>
                  </a:lnTo>
                  <a:lnTo>
                    <a:pt x="18138" y="6134"/>
                  </a:lnTo>
                  <a:lnTo>
                    <a:pt x="17309" y="4531"/>
                  </a:lnTo>
                  <a:lnTo>
                    <a:pt x="16477" y="3465"/>
                  </a:lnTo>
                  <a:close/>
                  <a:moveTo>
                    <a:pt x="18138" y="6134"/>
                  </a:moveTo>
                  <a:lnTo>
                    <a:pt x="18970" y="7736"/>
                  </a:lnTo>
                  <a:lnTo>
                    <a:pt x="19523" y="9333"/>
                  </a:lnTo>
                  <a:lnTo>
                    <a:pt x="18970" y="7465"/>
                  </a:lnTo>
                  <a:lnTo>
                    <a:pt x="18138" y="6134"/>
                  </a:lnTo>
                  <a:close/>
                  <a:moveTo>
                    <a:pt x="1248" y="7736"/>
                  </a:moveTo>
                  <a:lnTo>
                    <a:pt x="554" y="9333"/>
                  </a:lnTo>
                  <a:lnTo>
                    <a:pt x="0" y="11201"/>
                  </a:lnTo>
                  <a:lnTo>
                    <a:pt x="691" y="9333"/>
                  </a:lnTo>
                  <a:lnTo>
                    <a:pt x="1248" y="7736"/>
                  </a:lnTo>
                  <a:close/>
                  <a:moveTo>
                    <a:pt x="20630" y="13068"/>
                  </a:moveTo>
                  <a:lnTo>
                    <a:pt x="21046" y="15201"/>
                  </a:lnTo>
                  <a:lnTo>
                    <a:pt x="21322" y="17334"/>
                  </a:lnTo>
                  <a:lnTo>
                    <a:pt x="21462" y="19467"/>
                  </a:lnTo>
                  <a:lnTo>
                    <a:pt x="21600" y="21600"/>
                  </a:lnTo>
                  <a:lnTo>
                    <a:pt x="21462" y="19202"/>
                  </a:lnTo>
                  <a:lnTo>
                    <a:pt x="21322" y="17069"/>
                  </a:lnTo>
                  <a:lnTo>
                    <a:pt x="21046" y="14936"/>
                  </a:lnTo>
                  <a:lnTo>
                    <a:pt x="20630" y="13068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2" name="Google Shape;2237;p80"/>
            <p:cNvSpPr/>
            <p:nvPr/>
          </p:nvSpPr>
          <p:spPr>
            <a:xfrm>
              <a:off x="369034" y="327760"/>
              <a:ext cx="176650" cy="175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60" y="843"/>
                  </a:moveTo>
                  <a:lnTo>
                    <a:pt x="12839" y="965"/>
                  </a:lnTo>
                  <a:lnTo>
                    <a:pt x="13798" y="1205"/>
                  </a:lnTo>
                  <a:lnTo>
                    <a:pt x="15479" y="1930"/>
                  </a:lnTo>
                  <a:lnTo>
                    <a:pt x="16319" y="2533"/>
                  </a:lnTo>
                  <a:lnTo>
                    <a:pt x="17040" y="3015"/>
                  </a:lnTo>
                  <a:lnTo>
                    <a:pt x="17759" y="3740"/>
                  </a:lnTo>
                  <a:lnTo>
                    <a:pt x="18480" y="4343"/>
                  </a:lnTo>
                  <a:lnTo>
                    <a:pt x="18960" y="5188"/>
                  </a:lnTo>
                  <a:lnTo>
                    <a:pt x="19559" y="6033"/>
                  </a:lnTo>
                  <a:lnTo>
                    <a:pt x="20280" y="7722"/>
                  </a:lnTo>
                  <a:lnTo>
                    <a:pt x="20519" y="8688"/>
                  </a:lnTo>
                  <a:lnTo>
                    <a:pt x="20640" y="9652"/>
                  </a:lnTo>
                  <a:lnTo>
                    <a:pt x="20760" y="10737"/>
                  </a:lnTo>
                  <a:lnTo>
                    <a:pt x="20640" y="11825"/>
                  </a:lnTo>
                  <a:lnTo>
                    <a:pt x="20519" y="12790"/>
                  </a:lnTo>
                  <a:lnTo>
                    <a:pt x="20280" y="13755"/>
                  </a:lnTo>
                  <a:lnTo>
                    <a:pt x="19559" y="15445"/>
                  </a:lnTo>
                  <a:lnTo>
                    <a:pt x="18960" y="16290"/>
                  </a:lnTo>
                  <a:lnTo>
                    <a:pt x="18480" y="17135"/>
                  </a:lnTo>
                  <a:lnTo>
                    <a:pt x="17759" y="17737"/>
                  </a:lnTo>
                  <a:lnTo>
                    <a:pt x="17160" y="18462"/>
                  </a:lnTo>
                  <a:lnTo>
                    <a:pt x="16319" y="18945"/>
                  </a:lnTo>
                  <a:lnTo>
                    <a:pt x="15479" y="19547"/>
                  </a:lnTo>
                  <a:lnTo>
                    <a:pt x="13798" y="20272"/>
                  </a:lnTo>
                  <a:lnTo>
                    <a:pt x="12839" y="20512"/>
                  </a:lnTo>
                  <a:lnTo>
                    <a:pt x="11879" y="20632"/>
                  </a:lnTo>
                  <a:lnTo>
                    <a:pt x="10800" y="20755"/>
                  </a:lnTo>
                  <a:lnTo>
                    <a:pt x="9840" y="20632"/>
                  </a:lnTo>
                  <a:lnTo>
                    <a:pt x="8759" y="20512"/>
                  </a:lnTo>
                  <a:lnTo>
                    <a:pt x="7799" y="20272"/>
                  </a:lnTo>
                  <a:lnTo>
                    <a:pt x="6119" y="19547"/>
                  </a:lnTo>
                  <a:lnTo>
                    <a:pt x="5278" y="19065"/>
                  </a:lnTo>
                  <a:lnTo>
                    <a:pt x="4560" y="18462"/>
                  </a:lnTo>
                  <a:lnTo>
                    <a:pt x="3839" y="17857"/>
                  </a:lnTo>
                  <a:lnTo>
                    <a:pt x="3120" y="17135"/>
                  </a:lnTo>
                  <a:lnTo>
                    <a:pt x="2638" y="16410"/>
                  </a:lnTo>
                  <a:lnTo>
                    <a:pt x="2039" y="15565"/>
                  </a:lnTo>
                  <a:lnTo>
                    <a:pt x="1678" y="14720"/>
                  </a:lnTo>
                  <a:lnTo>
                    <a:pt x="1318" y="13755"/>
                  </a:lnTo>
                  <a:lnTo>
                    <a:pt x="1079" y="12790"/>
                  </a:lnTo>
                  <a:lnTo>
                    <a:pt x="960" y="11825"/>
                  </a:lnTo>
                  <a:lnTo>
                    <a:pt x="838" y="10737"/>
                  </a:lnTo>
                  <a:lnTo>
                    <a:pt x="960" y="9773"/>
                  </a:lnTo>
                  <a:lnTo>
                    <a:pt x="1079" y="8807"/>
                  </a:lnTo>
                  <a:lnTo>
                    <a:pt x="1318" y="7843"/>
                  </a:lnTo>
                  <a:lnTo>
                    <a:pt x="1678" y="6878"/>
                  </a:lnTo>
                  <a:lnTo>
                    <a:pt x="2039" y="6033"/>
                  </a:lnTo>
                  <a:lnTo>
                    <a:pt x="2519" y="5188"/>
                  </a:lnTo>
                  <a:lnTo>
                    <a:pt x="3120" y="4465"/>
                  </a:lnTo>
                  <a:lnTo>
                    <a:pt x="3839" y="3740"/>
                  </a:lnTo>
                  <a:lnTo>
                    <a:pt x="4438" y="3015"/>
                  </a:lnTo>
                  <a:lnTo>
                    <a:pt x="6959" y="1568"/>
                  </a:lnTo>
                  <a:lnTo>
                    <a:pt x="7799" y="1205"/>
                  </a:lnTo>
                  <a:lnTo>
                    <a:pt x="8759" y="965"/>
                  </a:lnTo>
                  <a:lnTo>
                    <a:pt x="9719" y="843"/>
                  </a:lnTo>
                  <a:close/>
                  <a:moveTo>
                    <a:pt x="9719" y="0"/>
                  </a:moveTo>
                  <a:lnTo>
                    <a:pt x="8640" y="120"/>
                  </a:lnTo>
                  <a:lnTo>
                    <a:pt x="7558" y="483"/>
                  </a:lnTo>
                  <a:lnTo>
                    <a:pt x="6598" y="843"/>
                  </a:lnTo>
                  <a:lnTo>
                    <a:pt x="5639" y="1205"/>
                  </a:lnTo>
                  <a:lnTo>
                    <a:pt x="4798" y="1810"/>
                  </a:lnTo>
                  <a:lnTo>
                    <a:pt x="3958" y="2413"/>
                  </a:lnTo>
                  <a:lnTo>
                    <a:pt x="3240" y="3138"/>
                  </a:lnTo>
                  <a:lnTo>
                    <a:pt x="2519" y="3860"/>
                  </a:lnTo>
                  <a:lnTo>
                    <a:pt x="1919" y="4705"/>
                  </a:lnTo>
                  <a:lnTo>
                    <a:pt x="1318" y="5670"/>
                  </a:lnTo>
                  <a:lnTo>
                    <a:pt x="838" y="6515"/>
                  </a:lnTo>
                  <a:lnTo>
                    <a:pt x="480" y="7602"/>
                  </a:lnTo>
                  <a:lnTo>
                    <a:pt x="239" y="8567"/>
                  </a:lnTo>
                  <a:lnTo>
                    <a:pt x="0" y="10737"/>
                  </a:lnTo>
                  <a:lnTo>
                    <a:pt x="119" y="11945"/>
                  </a:lnTo>
                  <a:lnTo>
                    <a:pt x="239" y="12910"/>
                  </a:lnTo>
                  <a:lnTo>
                    <a:pt x="480" y="13997"/>
                  </a:lnTo>
                  <a:lnTo>
                    <a:pt x="838" y="14962"/>
                  </a:lnTo>
                  <a:lnTo>
                    <a:pt x="1318" y="15928"/>
                  </a:lnTo>
                  <a:lnTo>
                    <a:pt x="1919" y="16892"/>
                  </a:lnTo>
                  <a:lnTo>
                    <a:pt x="2519" y="17737"/>
                  </a:lnTo>
                  <a:lnTo>
                    <a:pt x="3958" y="19185"/>
                  </a:lnTo>
                  <a:lnTo>
                    <a:pt x="4798" y="19790"/>
                  </a:lnTo>
                  <a:lnTo>
                    <a:pt x="5639" y="20272"/>
                  </a:lnTo>
                  <a:lnTo>
                    <a:pt x="6598" y="20755"/>
                  </a:lnTo>
                  <a:lnTo>
                    <a:pt x="7558" y="21117"/>
                  </a:lnTo>
                  <a:lnTo>
                    <a:pt x="8640" y="21357"/>
                  </a:lnTo>
                  <a:lnTo>
                    <a:pt x="9719" y="21600"/>
                  </a:lnTo>
                  <a:lnTo>
                    <a:pt x="11879" y="21600"/>
                  </a:lnTo>
                  <a:lnTo>
                    <a:pt x="12960" y="21357"/>
                  </a:lnTo>
                  <a:lnTo>
                    <a:pt x="14040" y="21117"/>
                  </a:lnTo>
                  <a:lnTo>
                    <a:pt x="14999" y="20755"/>
                  </a:lnTo>
                  <a:lnTo>
                    <a:pt x="15959" y="20272"/>
                  </a:lnTo>
                  <a:lnTo>
                    <a:pt x="16799" y="19790"/>
                  </a:lnTo>
                  <a:lnTo>
                    <a:pt x="17640" y="19185"/>
                  </a:lnTo>
                  <a:lnTo>
                    <a:pt x="18480" y="18462"/>
                  </a:lnTo>
                  <a:lnTo>
                    <a:pt x="19079" y="17737"/>
                  </a:lnTo>
                  <a:lnTo>
                    <a:pt x="19800" y="16892"/>
                  </a:lnTo>
                  <a:lnTo>
                    <a:pt x="20760" y="14962"/>
                  </a:lnTo>
                  <a:lnTo>
                    <a:pt x="21120" y="13997"/>
                  </a:lnTo>
                  <a:lnTo>
                    <a:pt x="21359" y="12910"/>
                  </a:lnTo>
                  <a:lnTo>
                    <a:pt x="21600" y="11945"/>
                  </a:lnTo>
                  <a:lnTo>
                    <a:pt x="21600" y="9652"/>
                  </a:lnTo>
                  <a:lnTo>
                    <a:pt x="21359" y="8567"/>
                  </a:lnTo>
                  <a:lnTo>
                    <a:pt x="21120" y="7602"/>
                  </a:lnTo>
                  <a:lnTo>
                    <a:pt x="20760" y="6515"/>
                  </a:lnTo>
                  <a:lnTo>
                    <a:pt x="20280" y="5670"/>
                  </a:lnTo>
                  <a:lnTo>
                    <a:pt x="19800" y="4705"/>
                  </a:lnTo>
                  <a:lnTo>
                    <a:pt x="19079" y="3860"/>
                  </a:lnTo>
                  <a:lnTo>
                    <a:pt x="18480" y="3138"/>
                  </a:lnTo>
                  <a:lnTo>
                    <a:pt x="17640" y="2413"/>
                  </a:lnTo>
                  <a:lnTo>
                    <a:pt x="16799" y="1810"/>
                  </a:lnTo>
                  <a:lnTo>
                    <a:pt x="15959" y="1205"/>
                  </a:lnTo>
                  <a:lnTo>
                    <a:pt x="14999" y="843"/>
                  </a:lnTo>
                  <a:lnTo>
                    <a:pt x="14040" y="483"/>
                  </a:lnTo>
                  <a:lnTo>
                    <a:pt x="12960" y="120"/>
                  </a:lnTo>
                  <a:lnTo>
                    <a:pt x="11879" y="0"/>
                  </a:lnTo>
                  <a:close/>
                </a:path>
              </a:pathLst>
            </a:custGeom>
            <a:solidFill>
              <a:srgbClr val="D7E6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3" name="Google Shape;2240;p80"/>
            <p:cNvSpPr/>
            <p:nvPr/>
          </p:nvSpPr>
          <p:spPr>
            <a:xfrm>
              <a:off x="1802882" y="1392462"/>
              <a:ext cx="318957" cy="318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8" y="0"/>
                  </a:moveTo>
                  <a:lnTo>
                    <a:pt x="9305" y="66"/>
                  </a:lnTo>
                  <a:lnTo>
                    <a:pt x="8241" y="266"/>
                  </a:lnTo>
                  <a:lnTo>
                    <a:pt x="7244" y="531"/>
                  </a:lnTo>
                  <a:lnTo>
                    <a:pt x="6313" y="929"/>
                  </a:lnTo>
                  <a:lnTo>
                    <a:pt x="5384" y="1395"/>
                  </a:lnTo>
                  <a:lnTo>
                    <a:pt x="4519" y="1994"/>
                  </a:lnTo>
                  <a:lnTo>
                    <a:pt x="3656" y="2657"/>
                  </a:lnTo>
                  <a:lnTo>
                    <a:pt x="2925" y="3323"/>
                  </a:lnTo>
                  <a:lnTo>
                    <a:pt x="2260" y="4120"/>
                  </a:lnTo>
                  <a:lnTo>
                    <a:pt x="1662" y="4985"/>
                  </a:lnTo>
                  <a:lnTo>
                    <a:pt x="1130" y="5915"/>
                  </a:lnTo>
                  <a:lnTo>
                    <a:pt x="665" y="6912"/>
                  </a:lnTo>
                  <a:lnTo>
                    <a:pt x="332" y="7975"/>
                  </a:lnTo>
                  <a:lnTo>
                    <a:pt x="132" y="9038"/>
                  </a:lnTo>
                  <a:lnTo>
                    <a:pt x="0" y="10103"/>
                  </a:lnTo>
                  <a:lnTo>
                    <a:pt x="0" y="11232"/>
                  </a:lnTo>
                  <a:lnTo>
                    <a:pt x="66" y="12295"/>
                  </a:lnTo>
                  <a:lnTo>
                    <a:pt x="266" y="13359"/>
                  </a:lnTo>
                  <a:lnTo>
                    <a:pt x="531" y="14356"/>
                  </a:lnTo>
                  <a:lnTo>
                    <a:pt x="931" y="15285"/>
                  </a:lnTo>
                  <a:lnTo>
                    <a:pt x="1396" y="16216"/>
                  </a:lnTo>
                  <a:lnTo>
                    <a:pt x="1994" y="17081"/>
                  </a:lnTo>
                  <a:lnTo>
                    <a:pt x="2659" y="17944"/>
                  </a:lnTo>
                  <a:lnTo>
                    <a:pt x="3323" y="18675"/>
                  </a:lnTo>
                  <a:lnTo>
                    <a:pt x="4121" y="19340"/>
                  </a:lnTo>
                  <a:lnTo>
                    <a:pt x="4985" y="19938"/>
                  </a:lnTo>
                  <a:lnTo>
                    <a:pt x="5915" y="20470"/>
                  </a:lnTo>
                  <a:lnTo>
                    <a:pt x="6912" y="20935"/>
                  </a:lnTo>
                  <a:lnTo>
                    <a:pt x="7909" y="21268"/>
                  </a:lnTo>
                  <a:lnTo>
                    <a:pt x="9038" y="21466"/>
                  </a:lnTo>
                  <a:lnTo>
                    <a:pt x="10103" y="21600"/>
                  </a:lnTo>
                  <a:lnTo>
                    <a:pt x="11232" y="21600"/>
                  </a:lnTo>
                  <a:lnTo>
                    <a:pt x="12296" y="21534"/>
                  </a:lnTo>
                  <a:lnTo>
                    <a:pt x="13293" y="21334"/>
                  </a:lnTo>
                  <a:lnTo>
                    <a:pt x="14356" y="21069"/>
                  </a:lnTo>
                  <a:lnTo>
                    <a:pt x="15287" y="20669"/>
                  </a:lnTo>
                  <a:lnTo>
                    <a:pt x="16216" y="20138"/>
                  </a:lnTo>
                  <a:lnTo>
                    <a:pt x="17081" y="19606"/>
                  </a:lnTo>
                  <a:lnTo>
                    <a:pt x="17944" y="18941"/>
                  </a:lnTo>
                  <a:lnTo>
                    <a:pt x="18675" y="18210"/>
                  </a:lnTo>
                  <a:lnTo>
                    <a:pt x="19340" y="17479"/>
                  </a:lnTo>
                  <a:lnTo>
                    <a:pt x="19939" y="16615"/>
                  </a:lnTo>
                  <a:lnTo>
                    <a:pt x="20471" y="15685"/>
                  </a:lnTo>
                  <a:lnTo>
                    <a:pt x="20936" y="14688"/>
                  </a:lnTo>
                  <a:lnTo>
                    <a:pt x="21268" y="13625"/>
                  </a:lnTo>
                  <a:lnTo>
                    <a:pt x="21468" y="12560"/>
                  </a:lnTo>
                  <a:lnTo>
                    <a:pt x="21600" y="11497"/>
                  </a:lnTo>
                  <a:lnTo>
                    <a:pt x="21600" y="10368"/>
                  </a:lnTo>
                  <a:lnTo>
                    <a:pt x="21534" y="9304"/>
                  </a:lnTo>
                  <a:lnTo>
                    <a:pt x="21334" y="8241"/>
                  </a:lnTo>
                  <a:lnTo>
                    <a:pt x="21069" y="7244"/>
                  </a:lnTo>
                  <a:lnTo>
                    <a:pt x="20669" y="6313"/>
                  </a:lnTo>
                  <a:lnTo>
                    <a:pt x="20138" y="5382"/>
                  </a:lnTo>
                  <a:lnTo>
                    <a:pt x="19606" y="4519"/>
                  </a:lnTo>
                  <a:lnTo>
                    <a:pt x="18941" y="3654"/>
                  </a:lnTo>
                  <a:lnTo>
                    <a:pt x="18211" y="2925"/>
                  </a:lnTo>
                  <a:lnTo>
                    <a:pt x="17413" y="2260"/>
                  </a:lnTo>
                  <a:lnTo>
                    <a:pt x="16615" y="1661"/>
                  </a:lnTo>
                  <a:lnTo>
                    <a:pt x="15685" y="1129"/>
                  </a:lnTo>
                  <a:lnTo>
                    <a:pt x="14688" y="664"/>
                  </a:lnTo>
                  <a:lnTo>
                    <a:pt x="13625" y="332"/>
                  </a:lnTo>
                  <a:lnTo>
                    <a:pt x="12562" y="132"/>
                  </a:lnTo>
                  <a:lnTo>
                    <a:pt x="1143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4" name="Google Shape;2242;p80"/>
            <p:cNvSpPr/>
            <p:nvPr/>
          </p:nvSpPr>
          <p:spPr>
            <a:xfrm>
              <a:off x="1872562" y="1449366"/>
              <a:ext cx="179598" cy="205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91" y="0"/>
                  </a:moveTo>
                  <a:lnTo>
                    <a:pt x="7436" y="105"/>
                  </a:lnTo>
                  <a:lnTo>
                    <a:pt x="6964" y="208"/>
                  </a:lnTo>
                  <a:lnTo>
                    <a:pt x="589" y="4237"/>
                  </a:lnTo>
                  <a:lnTo>
                    <a:pt x="237" y="4651"/>
                  </a:lnTo>
                  <a:lnTo>
                    <a:pt x="0" y="5064"/>
                  </a:lnTo>
                  <a:lnTo>
                    <a:pt x="0" y="5582"/>
                  </a:lnTo>
                  <a:lnTo>
                    <a:pt x="237" y="5995"/>
                  </a:lnTo>
                  <a:lnTo>
                    <a:pt x="12511" y="21084"/>
                  </a:lnTo>
                  <a:lnTo>
                    <a:pt x="12865" y="21292"/>
                  </a:lnTo>
                  <a:lnTo>
                    <a:pt x="13102" y="21497"/>
                  </a:lnTo>
                  <a:lnTo>
                    <a:pt x="13457" y="21600"/>
                  </a:lnTo>
                  <a:lnTo>
                    <a:pt x="13809" y="21600"/>
                  </a:lnTo>
                  <a:lnTo>
                    <a:pt x="14164" y="21497"/>
                  </a:lnTo>
                  <a:lnTo>
                    <a:pt x="14636" y="21394"/>
                  </a:lnTo>
                  <a:lnTo>
                    <a:pt x="21011" y="17363"/>
                  </a:lnTo>
                  <a:lnTo>
                    <a:pt x="21365" y="16949"/>
                  </a:lnTo>
                  <a:lnTo>
                    <a:pt x="21600" y="16536"/>
                  </a:lnTo>
                  <a:lnTo>
                    <a:pt x="21600" y="16020"/>
                  </a:lnTo>
                  <a:lnTo>
                    <a:pt x="21365" y="15607"/>
                  </a:lnTo>
                  <a:lnTo>
                    <a:pt x="9089" y="518"/>
                  </a:lnTo>
                  <a:lnTo>
                    <a:pt x="8735" y="310"/>
                  </a:lnTo>
                  <a:lnTo>
                    <a:pt x="8498" y="105"/>
                  </a:lnTo>
                  <a:lnTo>
                    <a:pt x="8146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5" name="Google Shape;2244;p80"/>
            <p:cNvSpPr/>
            <p:nvPr/>
          </p:nvSpPr>
          <p:spPr>
            <a:xfrm>
              <a:off x="1966783" y="1527881"/>
              <a:ext cx="24542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26" y="0"/>
                  </a:moveTo>
                  <a:lnTo>
                    <a:pt x="4313" y="1791"/>
                  </a:lnTo>
                  <a:lnTo>
                    <a:pt x="1718" y="5391"/>
                  </a:lnTo>
                  <a:lnTo>
                    <a:pt x="0" y="8991"/>
                  </a:lnTo>
                  <a:lnTo>
                    <a:pt x="0" y="13505"/>
                  </a:lnTo>
                  <a:lnTo>
                    <a:pt x="2595" y="17105"/>
                  </a:lnTo>
                  <a:lnTo>
                    <a:pt x="5172" y="20705"/>
                  </a:lnTo>
                  <a:lnTo>
                    <a:pt x="9503" y="21600"/>
                  </a:lnTo>
                  <a:lnTo>
                    <a:pt x="12956" y="21600"/>
                  </a:lnTo>
                  <a:lnTo>
                    <a:pt x="17269" y="19809"/>
                  </a:lnTo>
                  <a:lnTo>
                    <a:pt x="19864" y="17105"/>
                  </a:lnTo>
                  <a:lnTo>
                    <a:pt x="21600" y="12609"/>
                  </a:lnTo>
                  <a:lnTo>
                    <a:pt x="21600" y="8095"/>
                  </a:lnTo>
                  <a:lnTo>
                    <a:pt x="19864" y="4495"/>
                  </a:lnTo>
                  <a:lnTo>
                    <a:pt x="16410" y="1791"/>
                  </a:lnTo>
                  <a:lnTo>
                    <a:pt x="12956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6" name="Google Shape;2245;p80"/>
            <p:cNvSpPr/>
            <p:nvPr/>
          </p:nvSpPr>
          <p:spPr>
            <a:xfrm>
              <a:off x="1933417" y="1551423"/>
              <a:ext cx="24522" cy="24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90" y="0"/>
                  </a:moveTo>
                  <a:lnTo>
                    <a:pt x="8633" y="859"/>
                  </a:lnTo>
                  <a:lnTo>
                    <a:pt x="4316" y="2595"/>
                  </a:lnTo>
                  <a:lnTo>
                    <a:pt x="1719" y="5190"/>
                  </a:lnTo>
                  <a:lnTo>
                    <a:pt x="0" y="9503"/>
                  </a:lnTo>
                  <a:lnTo>
                    <a:pt x="0" y="13815"/>
                  </a:lnTo>
                  <a:lnTo>
                    <a:pt x="1719" y="17287"/>
                  </a:lnTo>
                  <a:lnTo>
                    <a:pt x="5176" y="19864"/>
                  </a:lnTo>
                  <a:lnTo>
                    <a:pt x="8633" y="21600"/>
                  </a:lnTo>
                  <a:lnTo>
                    <a:pt x="12967" y="21600"/>
                  </a:lnTo>
                  <a:lnTo>
                    <a:pt x="17284" y="19864"/>
                  </a:lnTo>
                  <a:lnTo>
                    <a:pt x="19881" y="16410"/>
                  </a:lnTo>
                  <a:lnTo>
                    <a:pt x="21600" y="12956"/>
                  </a:lnTo>
                  <a:lnTo>
                    <a:pt x="20740" y="8644"/>
                  </a:lnTo>
                  <a:lnTo>
                    <a:pt x="19021" y="5190"/>
                  </a:lnTo>
                  <a:lnTo>
                    <a:pt x="16424" y="1736"/>
                  </a:lnTo>
                  <a:lnTo>
                    <a:pt x="12090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7" name="Google Shape;2246;p80"/>
            <p:cNvSpPr/>
            <p:nvPr/>
          </p:nvSpPr>
          <p:spPr>
            <a:xfrm>
              <a:off x="1988376" y="1557318"/>
              <a:ext cx="23546" cy="23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95" y="0"/>
                  </a:moveTo>
                  <a:lnTo>
                    <a:pt x="4495" y="1791"/>
                  </a:lnTo>
                  <a:lnTo>
                    <a:pt x="895" y="5391"/>
                  </a:lnTo>
                  <a:lnTo>
                    <a:pt x="0" y="8991"/>
                  </a:lnTo>
                  <a:lnTo>
                    <a:pt x="0" y="13505"/>
                  </a:lnTo>
                  <a:lnTo>
                    <a:pt x="1791" y="17105"/>
                  </a:lnTo>
                  <a:lnTo>
                    <a:pt x="5391" y="20705"/>
                  </a:lnTo>
                  <a:lnTo>
                    <a:pt x="8991" y="21600"/>
                  </a:lnTo>
                  <a:lnTo>
                    <a:pt x="13505" y="21600"/>
                  </a:lnTo>
                  <a:lnTo>
                    <a:pt x="17105" y="19809"/>
                  </a:lnTo>
                  <a:lnTo>
                    <a:pt x="20705" y="17105"/>
                  </a:lnTo>
                  <a:lnTo>
                    <a:pt x="21600" y="12609"/>
                  </a:lnTo>
                  <a:lnTo>
                    <a:pt x="21600" y="8095"/>
                  </a:lnTo>
                  <a:lnTo>
                    <a:pt x="19809" y="4495"/>
                  </a:lnTo>
                  <a:lnTo>
                    <a:pt x="17105" y="1791"/>
                  </a:lnTo>
                  <a:lnTo>
                    <a:pt x="12591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8" name="Google Shape;2247;p80"/>
            <p:cNvSpPr/>
            <p:nvPr/>
          </p:nvSpPr>
          <p:spPr>
            <a:xfrm>
              <a:off x="1955010" y="1581857"/>
              <a:ext cx="23546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95" y="0"/>
                  </a:moveTo>
                  <a:lnTo>
                    <a:pt x="4495" y="1791"/>
                  </a:lnTo>
                  <a:lnTo>
                    <a:pt x="895" y="4495"/>
                  </a:lnTo>
                  <a:lnTo>
                    <a:pt x="0" y="8991"/>
                  </a:lnTo>
                  <a:lnTo>
                    <a:pt x="0" y="12591"/>
                  </a:lnTo>
                  <a:lnTo>
                    <a:pt x="1791" y="17105"/>
                  </a:lnTo>
                  <a:lnTo>
                    <a:pt x="4495" y="19791"/>
                  </a:lnTo>
                  <a:lnTo>
                    <a:pt x="8991" y="21600"/>
                  </a:lnTo>
                  <a:lnTo>
                    <a:pt x="13505" y="21600"/>
                  </a:lnTo>
                  <a:lnTo>
                    <a:pt x="17105" y="19791"/>
                  </a:lnTo>
                  <a:lnTo>
                    <a:pt x="19791" y="16191"/>
                  </a:lnTo>
                  <a:lnTo>
                    <a:pt x="21600" y="12591"/>
                  </a:lnTo>
                  <a:lnTo>
                    <a:pt x="21600" y="8095"/>
                  </a:lnTo>
                  <a:lnTo>
                    <a:pt x="19791" y="4495"/>
                  </a:lnTo>
                  <a:lnTo>
                    <a:pt x="16191" y="895"/>
                  </a:lnTo>
                  <a:lnTo>
                    <a:pt x="12591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9" name="Google Shape;2248;p80"/>
            <p:cNvSpPr/>
            <p:nvPr/>
          </p:nvSpPr>
          <p:spPr>
            <a:xfrm>
              <a:off x="2008972" y="1586756"/>
              <a:ext cx="24543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4" y="0"/>
                  </a:moveTo>
                  <a:lnTo>
                    <a:pt x="4331" y="1791"/>
                  </a:lnTo>
                  <a:lnTo>
                    <a:pt x="1736" y="5391"/>
                  </a:lnTo>
                  <a:lnTo>
                    <a:pt x="0" y="9009"/>
                  </a:lnTo>
                  <a:lnTo>
                    <a:pt x="0" y="13505"/>
                  </a:lnTo>
                  <a:lnTo>
                    <a:pt x="1736" y="17105"/>
                  </a:lnTo>
                  <a:lnTo>
                    <a:pt x="5190" y="20705"/>
                  </a:lnTo>
                  <a:lnTo>
                    <a:pt x="9503" y="21600"/>
                  </a:lnTo>
                  <a:lnTo>
                    <a:pt x="12956" y="21600"/>
                  </a:lnTo>
                  <a:lnTo>
                    <a:pt x="17287" y="19809"/>
                  </a:lnTo>
                  <a:lnTo>
                    <a:pt x="19882" y="17105"/>
                  </a:lnTo>
                  <a:lnTo>
                    <a:pt x="21600" y="12609"/>
                  </a:lnTo>
                  <a:lnTo>
                    <a:pt x="21600" y="8095"/>
                  </a:lnTo>
                  <a:lnTo>
                    <a:pt x="19882" y="4495"/>
                  </a:lnTo>
                  <a:lnTo>
                    <a:pt x="16410" y="1791"/>
                  </a:lnTo>
                  <a:lnTo>
                    <a:pt x="1209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0" name="Google Shape;2249;p80"/>
            <p:cNvSpPr/>
            <p:nvPr/>
          </p:nvSpPr>
          <p:spPr>
            <a:xfrm>
              <a:off x="1975607" y="1611295"/>
              <a:ext cx="24542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85" y="0"/>
                  </a:moveTo>
                  <a:lnTo>
                    <a:pt x="4331" y="1791"/>
                  </a:lnTo>
                  <a:lnTo>
                    <a:pt x="1736" y="5391"/>
                  </a:lnTo>
                  <a:lnTo>
                    <a:pt x="0" y="8991"/>
                  </a:lnTo>
                  <a:lnTo>
                    <a:pt x="0" y="13505"/>
                  </a:lnTo>
                  <a:lnTo>
                    <a:pt x="1736" y="17105"/>
                  </a:lnTo>
                  <a:lnTo>
                    <a:pt x="5190" y="20705"/>
                  </a:lnTo>
                  <a:lnTo>
                    <a:pt x="8644" y="21600"/>
                  </a:lnTo>
                  <a:lnTo>
                    <a:pt x="12956" y="21600"/>
                  </a:lnTo>
                  <a:lnTo>
                    <a:pt x="16410" y="19791"/>
                  </a:lnTo>
                  <a:lnTo>
                    <a:pt x="19864" y="17105"/>
                  </a:lnTo>
                  <a:lnTo>
                    <a:pt x="21600" y="12591"/>
                  </a:lnTo>
                  <a:lnTo>
                    <a:pt x="20741" y="8095"/>
                  </a:lnTo>
                  <a:lnTo>
                    <a:pt x="19005" y="4495"/>
                  </a:lnTo>
                  <a:lnTo>
                    <a:pt x="16410" y="895"/>
                  </a:lnTo>
                  <a:lnTo>
                    <a:pt x="1209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1" name="Google Shape;2250;p80"/>
            <p:cNvSpPr/>
            <p:nvPr/>
          </p:nvSpPr>
          <p:spPr>
            <a:xfrm>
              <a:off x="1946165" y="1498443"/>
              <a:ext cx="24543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4" y="0"/>
                  </a:moveTo>
                  <a:lnTo>
                    <a:pt x="4313" y="1791"/>
                  </a:lnTo>
                  <a:lnTo>
                    <a:pt x="1736" y="5391"/>
                  </a:lnTo>
                  <a:lnTo>
                    <a:pt x="0" y="8991"/>
                  </a:lnTo>
                  <a:lnTo>
                    <a:pt x="0" y="13505"/>
                  </a:lnTo>
                  <a:lnTo>
                    <a:pt x="1736" y="17105"/>
                  </a:lnTo>
                  <a:lnTo>
                    <a:pt x="5190" y="20705"/>
                  </a:lnTo>
                  <a:lnTo>
                    <a:pt x="8644" y="21600"/>
                  </a:lnTo>
                  <a:lnTo>
                    <a:pt x="12956" y="21600"/>
                  </a:lnTo>
                  <a:lnTo>
                    <a:pt x="17287" y="19809"/>
                  </a:lnTo>
                  <a:lnTo>
                    <a:pt x="19864" y="17105"/>
                  </a:lnTo>
                  <a:lnTo>
                    <a:pt x="21600" y="12591"/>
                  </a:lnTo>
                  <a:lnTo>
                    <a:pt x="20741" y="8991"/>
                  </a:lnTo>
                  <a:lnTo>
                    <a:pt x="19005" y="4495"/>
                  </a:lnTo>
                  <a:lnTo>
                    <a:pt x="16410" y="1791"/>
                  </a:lnTo>
                  <a:lnTo>
                    <a:pt x="1209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2" name="Google Shape;2251;p80"/>
            <p:cNvSpPr/>
            <p:nvPr/>
          </p:nvSpPr>
          <p:spPr>
            <a:xfrm>
              <a:off x="1912800" y="1521985"/>
              <a:ext cx="23546" cy="24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609" y="0"/>
                  </a:moveTo>
                  <a:lnTo>
                    <a:pt x="8095" y="859"/>
                  </a:lnTo>
                  <a:lnTo>
                    <a:pt x="4495" y="2595"/>
                  </a:lnTo>
                  <a:lnTo>
                    <a:pt x="895" y="5190"/>
                  </a:lnTo>
                  <a:lnTo>
                    <a:pt x="0" y="9503"/>
                  </a:lnTo>
                  <a:lnTo>
                    <a:pt x="0" y="13815"/>
                  </a:lnTo>
                  <a:lnTo>
                    <a:pt x="1809" y="17287"/>
                  </a:lnTo>
                  <a:lnTo>
                    <a:pt x="4495" y="19864"/>
                  </a:lnTo>
                  <a:lnTo>
                    <a:pt x="9009" y="21600"/>
                  </a:lnTo>
                  <a:lnTo>
                    <a:pt x="13505" y="21600"/>
                  </a:lnTo>
                  <a:lnTo>
                    <a:pt x="17105" y="19864"/>
                  </a:lnTo>
                  <a:lnTo>
                    <a:pt x="20705" y="16410"/>
                  </a:lnTo>
                  <a:lnTo>
                    <a:pt x="21600" y="12956"/>
                  </a:lnTo>
                  <a:lnTo>
                    <a:pt x="21600" y="8644"/>
                  </a:lnTo>
                  <a:lnTo>
                    <a:pt x="19809" y="5190"/>
                  </a:lnTo>
                  <a:lnTo>
                    <a:pt x="19809" y="4313"/>
                  </a:lnTo>
                  <a:lnTo>
                    <a:pt x="16209" y="1736"/>
                  </a:lnTo>
                  <a:lnTo>
                    <a:pt x="12609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3" name="Google Shape;2252;p80"/>
            <p:cNvSpPr/>
            <p:nvPr/>
          </p:nvSpPr>
          <p:spPr>
            <a:xfrm>
              <a:off x="1924572" y="1469005"/>
              <a:ext cx="24542" cy="24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4" y="0"/>
                  </a:moveTo>
                  <a:lnTo>
                    <a:pt x="4331" y="1719"/>
                  </a:lnTo>
                  <a:lnTo>
                    <a:pt x="1736" y="5176"/>
                  </a:lnTo>
                  <a:lnTo>
                    <a:pt x="0" y="8633"/>
                  </a:lnTo>
                  <a:lnTo>
                    <a:pt x="877" y="12967"/>
                  </a:lnTo>
                  <a:lnTo>
                    <a:pt x="2595" y="17284"/>
                  </a:lnTo>
                  <a:lnTo>
                    <a:pt x="5190" y="19881"/>
                  </a:lnTo>
                  <a:lnTo>
                    <a:pt x="9503" y="21600"/>
                  </a:lnTo>
                  <a:lnTo>
                    <a:pt x="12956" y="20740"/>
                  </a:lnTo>
                  <a:lnTo>
                    <a:pt x="17287" y="19021"/>
                  </a:lnTo>
                  <a:lnTo>
                    <a:pt x="19864" y="16424"/>
                  </a:lnTo>
                  <a:lnTo>
                    <a:pt x="21600" y="12090"/>
                  </a:lnTo>
                  <a:lnTo>
                    <a:pt x="21600" y="8633"/>
                  </a:lnTo>
                  <a:lnTo>
                    <a:pt x="19864" y="4316"/>
                  </a:lnTo>
                  <a:lnTo>
                    <a:pt x="16410" y="1719"/>
                  </a:lnTo>
                  <a:lnTo>
                    <a:pt x="12956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4" name="Google Shape;2253;p80"/>
            <p:cNvSpPr/>
            <p:nvPr/>
          </p:nvSpPr>
          <p:spPr>
            <a:xfrm>
              <a:off x="1891207" y="1493523"/>
              <a:ext cx="24542" cy="2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44" y="0"/>
                  </a:moveTo>
                  <a:lnTo>
                    <a:pt x="4313" y="1808"/>
                  </a:lnTo>
                  <a:lnTo>
                    <a:pt x="1736" y="4510"/>
                  </a:lnTo>
                  <a:lnTo>
                    <a:pt x="0" y="9002"/>
                  </a:lnTo>
                  <a:lnTo>
                    <a:pt x="0" y="12598"/>
                  </a:lnTo>
                  <a:lnTo>
                    <a:pt x="1736" y="17090"/>
                  </a:lnTo>
                  <a:lnTo>
                    <a:pt x="5190" y="19792"/>
                  </a:lnTo>
                  <a:lnTo>
                    <a:pt x="8644" y="21600"/>
                  </a:lnTo>
                  <a:lnTo>
                    <a:pt x="12956" y="21600"/>
                  </a:lnTo>
                  <a:lnTo>
                    <a:pt x="17269" y="19792"/>
                  </a:lnTo>
                  <a:lnTo>
                    <a:pt x="19864" y="16195"/>
                  </a:lnTo>
                  <a:lnTo>
                    <a:pt x="21600" y="12598"/>
                  </a:lnTo>
                  <a:lnTo>
                    <a:pt x="21600" y="8107"/>
                  </a:lnTo>
                  <a:lnTo>
                    <a:pt x="16410" y="913"/>
                  </a:lnTo>
                  <a:lnTo>
                    <a:pt x="1209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5" name="Google Shape;2254;p80"/>
            <p:cNvSpPr/>
            <p:nvPr/>
          </p:nvSpPr>
          <p:spPr>
            <a:xfrm>
              <a:off x="146251" y="1476852"/>
              <a:ext cx="319933" cy="319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33" y="0"/>
                  </a:moveTo>
                  <a:lnTo>
                    <a:pt x="9740" y="66"/>
                  </a:lnTo>
                  <a:lnTo>
                    <a:pt x="8680" y="199"/>
                  </a:lnTo>
                  <a:lnTo>
                    <a:pt x="7686" y="464"/>
                  </a:lnTo>
                  <a:lnTo>
                    <a:pt x="6692" y="795"/>
                  </a:lnTo>
                  <a:lnTo>
                    <a:pt x="5698" y="1259"/>
                  </a:lnTo>
                  <a:lnTo>
                    <a:pt x="4770" y="1789"/>
                  </a:lnTo>
                  <a:lnTo>
                    <a:pt x="3908" y="2452"/>
                  </a:lnTo>
                  <a:lnTo>
                    <a:pt x="3113" y="3181"/>
                  </a:lnTo>
                  <a:lnTo>
                    <a:pt x="2384" y="4041"/>
                  </a:lnTo>
                  <a:lnTo>
                    <a:pt x="1723" y="4903"/>
                  </a:lnTo>
                  <a:lnTo>
                    <a:pt x="1192" y="5764"/>
                  </a:lnTo>
                  <a:lnTo>
                    <a:pt x="795" y="6758"/>
                  </a:lnTo>
                  <a:lnTo>
                    <a:pt x="397" y="7752"/>
                  </a:lnTo>
                  <a:lnTo>
                    <a:pt x="198" y="8746"/>
                  </a:lnTo>
                  <a:lnTo>
                    <a:pt x="66" y="9740"/>
                  </a:lnTo>
                  <a:lnTo>
                    <a:pt x="0" y="10801"/>
                  </a:lnTo>
                  <a:lnTo>
                    <a:pt x="66" y="11860"/>
                  </a:lnTo>
                  <a:lnTo>
                    <a:pt x="198" y="12854"/>
                  </a:lnTo>
                  <a:lnTo>
                    <a:pt x="463" y="13914"/>
                  </a:lnTo>
                  <a:lnTo>
                    <a:pt x="795" y="14908"/>
                  </a:lnTo>
                  <a:lnTo>
                    <a:pt x="1259" y="15836"/>
                  </a:lnTo>
                  <a:lnTo>
                    <a:pt x="1789" y="16764"/>
                  </a:lnTo>
                  <a:lnTo>
                    <a:pt x="2452" y="17690"/>
                  </a:lnTo>
                  <a:lnTo>
                    <a:pt x="3179" y="18487"/>
                  </a:lnTo>
                  <a:lnTo>
                    <a:pt x="4041" y="19216"/>
                  </a:lnTo>
                  <a:lnTo>
                    <a:pt x="4902" y="19811"/>
                  </a:lnTo>
                  <a:lnTo>
                    <a:pt x="5764" y="20341"/>
                  </a:lnTo>
                  <a:lnTo>
                    <a:pt x="6758" y="20805"/>
                  </a:lnTo>
                  <a:lnTo>
                    <a:pt x="7752" y="21136"/>
                  </a:lnTo>
                  <a:lnTo>
                    <a:pt x="8746" y="21401"/>
                  </a:lnTo>
                  <a:lnTo>
                    <a:pt x="9740" y="21534"/>
                  </a:lnTo>
                  <a:lnTo>
                    <a:pt x="10799" y="21600"/>
                  </a:lnTo>
                  <a:lnTo>
                    <a:pt x="11860" y="21534"/>
                  </a:lnTo>
                  <a:lnTo>
                    <a:pt x="12854" y="21401"/>
                  </a:lnTo>
                  <a:lnTo>
                    <a:pt x="13914" y="21136"/>
                  </a:lnTo>
                  <a:lnTo>
                    <a:pt x="14908" y="20805"/>
                  </a:lnTo>
                  <a:lnTo>
                    <a:pt x="15836" y="20341"/>
                  </a:lnTo>
                  <a:lnTo>
                    <a:pt x="16764" y="19745"/>
                  </a:lnTo>
                  <a:lnTo>
                    <a:pt x="17690" y="19082"/>
                  </a:lnTo>
                  <a:lnTo>
                    <a:pt x="18487" y="18353"/>
                  </a:lnTo>
                  <a:lnTo>
                    <a:pt x="19214" y="17559"/>
                  </a:lnTo>
                  <a:lnTo>
                    <a:pt x="19811" y="16697"/>
                  </a:lnTo>
                  <a:lnTo>
                    <a:pt x="20341" y="15770"/>
                  </a:lnTo>
                  <a:lnTo>
                    <a:pt x="20805" y="14842"/>
                  </a:lnTo>
                  <a:lnTo>
                    <a:pt x="21136" y="13848"/>
                  </a:lnTo>
                  <a:lnTo>
                    <a:pt x="21401" y="12788"/>
                  </a:lnTo>
                  <a:lnTo>
                    <a:pt x="21534" y="11795"/>
                  </a:lnTo>
                  <a:lnTo>
                    <a:pt x="21600" y="10733"/>
                  </a:lnTo>
                  <a:lnTo>
                    <a:pt x="21534" y="9740"/>
                  </a:lnTo>
                  <a:lnTo>
                    <a:pt x="21401" y="8680"/>
                  </a:lnTo>
                  <a:lnTo>
                    <a:pt x="21136" y="7686"/>
                  </a:lnTo>
                  <a:lnTo>
                    <a:pt x="20805" y="6692"/>
                  </a:lnTo>
                  <a:lnTo>
                    <a:pt x="20341" y="5698"/>
                  </a:lnTo>
                  <a:lnTo>
                    <a:pt x="19745" y="4770"/>
                  </a:lnTo>
                  <a:lnTo>
                    <a:pt x="19082" y="3910"/>
                  </a:lnTo>
                  <a:lnTo>
                    <a:pt x="18353" y="3113"/>
                  </a:lnTo>
                  <a:lnTo>
                    <a:pt x="17559" y="2384"/>
                  </a:lnTo>
                  <a:lnTo>
                    <a:pt x="16697" y="1723"/>
                  </a:lnTo>
                  <a:lnTo>
                    <a:pt x="15769" y="1193"/>
                  </a:lnTo>
                  <a:lnTo>
                    <a:pt x="14842" y="795"/>
                  </a:lnTo>
                  <a:lnTo>
                    <a:pt x="13848" y="397"/>
                  </a:lnTo>
                  <a:lnTo>
                    <a:pt x="12854" y="199"/>
                  </a:lnTo>
                  <a:lnTo>
                    <a:pt x="11793" y="66"/>
                  </a:lnTo>
                  <a:lnTo>
                    <a:pt x="1073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6" name="Google Shape;2256;p80"/>
            <p:cNvSpPr/>
            <p:nvPr/>
          </p:nvSpPr>
          <p:spPr>
            <a:xfrm>
              <a:off x="214934" y="1560266"/>
              <a:ext cx="182546" cy="153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07" y="554"/>
                  </a:moveTo>
                  <a:lnTo>
                    <a:pt x="20556" y="691"/>
                  </a:lnTo>
                  <a:lnTo>
                    <a:pt x="20787" y="829"/>
                  </a:lnTo>
                  <a:lnTo>
                    <a:pt x="20905" y="1245"/>
                  </a:lnTo>
                  <a:lnTo>
                    <a:pt x="20905" y="1937"/>
                  </a:lnTo>
                  <a:lnTo>
                    <a:pt x="20671" y="2215"/>
                  </a:lnTo>
                  <a:lnTo>
                    <a:pt x="19163" y="3738"/>
                  </a:lnTo>
                  <a:lnTo>
                    <a:pt x="18929" y="3876"/>
                  </a:lnTo>
                  <a:lnTo>
                    <a:pt x="18699" y="3876"/>
                  </a:lnTo>
                  <a:lnTo>
                    <a:pt x="18350" y="3738"/>
                  </a:lnTo>
                  <a:lnTo>
                    <a:pt x="18116" y="3600"/>
                  </a:lnTo>
                  <a:lnTo>
                    <a:pt x="18001" y="3184"/>
                  </a:lnTo>
                  <a:lnTo>
                    <a:pt x="18001" y="2490"/>
                  </a:lnTo>
                  <a:lnTo>
                    <a:pt x="18234" y="2215"/>
                  </a:lnTo>
                  <a:lnTo>
                    <a:pt x="19743" y="829"/>
                  </a:lnTo>
                  <a:lnTo>
                    <a:pt x="19976" y="691"/>
                  </a:lnTo>
                  <a:lnTo>
                    <a:pt x="20207" y="554"/>
                  </a:lnTo>
                  <a:close/>
                  <a:moveTo>
                    <a:pt x="12891" y="7614"/>
                  </a:moveTo>
                  <a:lnTo>
                    <a:pt x="13006" y="7755"/>
                  </a:lnTo>
                  <a:lnTo>
                    <a:pt x="13124" y="7892"/>
                  </a:lnTo>
                  <a:lnTo>
                    <a:pt x="13006" y="8168"/>
                  </a:lnTo>
                  <a:lnTo>
                    <a:pt x="2324" y="18832"/>
                  </a:lnTo>
                  <a:lnTo>
                    <a:pt x="1860" y="18832"/>
                  </a:lnTo>
                  <a:lnTo>
                    <a:pt x="1860" y="18278"/>
                  </a:lnTo>
                  <a:lnTo>
                    <a:pt x="12660" y="7755"/>
                  </a:lnTo>
                  <a:lnTo>
                    <a:pt x="12891" y="7614"/>
                  </a:lnTo>
                  <a:close/>
                  <a:moveTo>
                    <a:pt x="20092" y="0"/>
                  </a:moveTo>
                  <a:lnTo>
                    <a:pt x="19743" y="275"/>
                  </a:lnTo>
                  <a:lnTo>
                    <a:pt x="349" y="19247"/>
                  </a:lnTo>
                  <a:lnTo>
                    <a:pt x="118" y="19663"/>
                  </a:lnTo>
                  <a:lnTo>
                    <a:pt x="0" y="20217"/>
                  </a:lnTo>
                  <a:lnTo>
                    <a:pt x="0" y="20633"/>
                  </a:lnTo>
                  <a:lnTo>
                    <a:pt x="233" y="21187"/>
                  </a:lnTo>
                  <a:lnTo>
                    <a:pt x="698" y="21462"/>
                  </a:lnTo>
                  <a:lnTo>
                    <a:pt x="1162" y="21600"/>
                  </a:lnTo>
                  <a:lnTo>
                    <a:pt x="1511" y="21600"/>
                  </a:lnTo>
                  <a:lnTo>
                    <a:pt x="1860" y="21325"/>
                  </a:lnTo>
                  <a:lnTo>
                    <a:pt x="21136" y="2353"/>
                  </a:lnTo>
                  <a:lnTo>
                    <a:pt x="21485" y="1937"/>
                  </a:lnTo>
                  <a:lnTo>
                    <a:pt x="21600" y="1383"/>
                  </a:lnTo>
                  <a:lnTo>
                    <a:pt x="21485" y="829"/>
                  </a:lnTo>
                  <a:lnTo>
                    <a:pt x="21254" y="413"/>
                  </a:lnTo>
                  <a:lnTo>
                    <a:pt x="20905" y="0"/>
                  </a:lnTo>
                  <a:close/>
                </a:path>
              </a:pathLst>
            </a:custGeom>
            <a:solidFill>
              <a:srgbClr val="D3E3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7" name="Google Shape;2260;p80"/>
            <p:cNvSpPr/>
            <p:nvPr/>
          </p:nvSpPr>
          <p:spPr>
            <a:xfrm>
              <a:off x="367062" y="1564190"/>
              <a:ext cx="24542" cy="2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10" y="0"/>
                  </a:moveTo>
                  <a:lnTo>
                    <a:pt x="14692" y="895"/>
                  </a:lnTo>
                  <a:lnTo>
                    <a:pt x="12956" y="1791"/>
                  </a:lnTo>
                  <a:lnTo>
                    <a:pt x="1736" y="10800"/>
                  </a:lnTo>
                  <a:lnTo>
                    <a:pt x="0" y="12591"/>
                  </a:lnTo>
                  <a:lnTo>
                    <a:pt x="0" y="17105"/>
                  </a:lnTo>
                  <a:lnTo>
                    <a:pt x="859" y="19809"/>
                  </a:lnTo>
                  <a:lnTo>
                    <a:pt x="2595" y="20705"/>
                  </a:lnTo>
                  <a:lnTo>
                    <a:pt x="5190" y="21600"/>
                  </a:lnTo>
                  <a:lnTo>
                    <a:pt x="6908" y="21600"/>
                  </a:lnTo>
                  <a:lnTo>
                    <a:pt x="8644" y="20705"/>
                  </a:lnTo>
                  <a:lnTo>
                    <a:pt x="19864" y="10800"/>
                  </a:lnTo>
                  <a:lnTo>
                    <a:pt x="21600" y="8991"/>
                  </a:lnTo>
                  <a:lnTo>
                    <a:pt x="21600" y="4495"/>
                  </a:lnTo>
                  <a:lnTo>
                    <a:pt x="20723" y="1791"/>
                  </a:lnTo>
                  <a:lnTo>
                    <a:pt x="19005" y="895"/>
                  </a:lnTo>
                  <a:lnTo>
                    <a:pt x="16410" y="0"/>
                  </a:lnTo>
                  <a:close/>
                </a:path>
              </a:pathLst>
            </a:custGeom>
            <a:solidFill>
              <a:srgbClr val="EDF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8" name="Google Shape;2262;p80"/>
            <p:cNvSpPr/>
            <p:nvPr/>
          </p:nvSpPr>
          <p:spPr>
            <a:xfrm>
              <a:off x="230651" y="1614222"/>
              <a:ext cx="95198" cy="79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152" y="0"/>
                  </a:moveTo>
                  <a:lnTo>
                    <a:pt x="20710" y="271"/>
                  </a:lnTo>
                  <a:lnTo>
                    <a:pt x="0" y="20534"/>
                  </a:lnTo>
                  <a:lnTo>
                    <a:pt x="0" y="21600"/>
                  </a:lnTo>
                  <a:lnTo>
                    <a:pt x="890" y="21600"/>
                  </a:lnTo>
                  <a:lnTo>
                    <a:pt x="21374" y="1066"/>
                  </a:lnTo>
                  <a:lnTo>
                    <a:pt x="21600" y="536"/>
                  </a:lnTo>
                  <a:lnTo>
                    <a:pt x="21374" y="271"/>
                  </a:lnTo>
                  <a:lnTo>
                    <a:pt x="21152" y="0"/>
                  </a:lnTo>
                  <a:close/>
                </a:path>
              </a:pathLst>
            </a:custGeom>
            <a:solidFill>
              <a:srgbClr val="EDF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9" name="Google Shape;2264;p80"/>
            <p:cNvSpPr/>
            <p:nvPr/>
          </p:nvSpPr>
          <p:spPr>
            <a:xfrm>
              <a:off x="20" y="838998"/>
              <a:ext cx="318957" cy="318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367" y="0"/>
                  </a:moveTo>
                  <a:lnTo>
                    <a:pt x="9238" y="67"/>
                  </a:lnTo>
                  <a:lnTo>
                    <a:pt x="8241" y="266"/>
                  </a:lnTo>
                  <a:lnTo>
                    <a:pt x="7178" y="599"/>
                  </a:lnTo>
                  <a:lnTo>
                    <a:pt x="6247" y="997"/>
                  </a:lnTo>
                  <a:lnTo>
                    <a:pt x="5316" y="1462"/>
                  </a:lnTo>
                  <a:lnTo>
                    <a:pt x="4453" y="2061"/>
                  </a:lnTo>
                  <a:lnTo>
                    <a:pt x="3588" y="2659"/>
                  </a:lnTo>
                  <a:lnTo>
                    <a:pt x="2857" y="3390"/>
                  </a:lnTo>
                  <a:lnTo>
                    <a:pt x="2192" y="4187"/>
                  </a:lnTo>
                  <a:lnTo>
                    <a:pt x="1594" y="5052"/>
                  </a:lnTo>
                  <a:lnTo>
                    <a:pt x="1063" y="5982"/>
                  </a:lnTo>
                  <a:lnTo>
                    <a:pt x="664" y="6912"/>
                  </a:lnTo>
                  <a:lnTo>
                    <a:pt x="332" y="7976"/>
                  </a:lnTo>
                  <a:lnTo>
                    <a:pt x="132" y="9039"/>
                  </a:lnTo>
                  <a:lnTo>
                    <a:pt x="0" y="10102"/>
                  </a:lnTo>
                  <a:lnTo>
                    <a:pt x="0" y="11232"/>
                  </a:lnTo>
                  <a:lnTo>
                    <a:pt x="66" y="12295"/>
                  </a:lnTo>
                  <a:lnTo>
                    <a:pt x="266" y="13358"/>
                  </a:lnTo>
                  <a:lnTo>
                    <a:pt x="598" y="14355"/>
                  </a:lnTo>
                  <a:lnTo>
                    <a:pt x="997" y="15352"/>
                  </a:lnTo>
                  <a:lnTo>
                    <a:pt x="1461" y="16283"/>
                  </a:lnTo>
                  <a:lnTo>
                    <a:pt x="1994" y="17147"/>
                  </a:lnTo>
                  <a:lnTo>
                    <a:pt x="2657" y="17944"/>
                  </a:lnTo>
                  <a:lnTo>
                    <a:pt x="3389" y="18742"/>
                  </a:lnTo>
                  <a:lnTo>
                    <a:pt x="4186" y="19407"/>
                  </a:lnTo>
                  <a:lnTo>
                    <a:pt x="5051" y="20004"/>
                  </a:lnTo>
                  <a:lnTo>
                    <a:pt x="5981" y="20470"/>
                  </a:lnTo>
                  <a:lnTo>
                    <a:pt x="6911" y="20935"/>
                  </a:lnTo>
                  <a:lnTo>
                    <a:pt x="7975" y="21267"/>
                  </a:lnTo>
                  <a:lnTo>
                    <a:pt x="9038" y="21466"/>
                  </a:lnTo>
                  <a:lnTo>
                    <a:pt x="10101" y="21600"/>
                  </a:lnTo>
                  <a:lnTo>
                    <a:pt x="11232" y="21600"/>
                  </a:lnTo>
                  <a:lnTo>
                    <a:pt x="12295" y="21533"/>
                  </a:lnTo>
                  <a:lnTo>
                    <a:pt x="13359" y="21334"/>
                  </a:lnTo>
                  <a:lnTo>
                    <a:pt x="14356" y="21001"/>
                  </a:lnTo>
                  <a:lnTo>
                    <a:pt x="15353" y="20603"/>
                  </a:lnTo>
                  <a:lnTo>
                    <a:pt x="16282" y="20138"/>
                  </a:lnTo>
                  <a:lnTo>
                    <a:pt x="17147" y="19539"/>
                  </a:lnTo>
                  <a:lnTo>
                    <a:pt x="17944" y="18941"/>
                  </a:lnTo>
                  <a:lnTo>
                    <a:pt x="18741" y="18210"/>
                  </a:lnTo>
                  <a:lnTo>
                    <a:pt x="19407" y="17413"/>
                  </a:lnTo>
                  <a:lnTo>
                    <a:pt x="20004" y="16548"/>
                  </a:lnTo>
                  <a:lnTo>
                    <a:pt x="20470" y="15618"/>
                  </a:lnTo>
                  <a:lnTo>
                    <a:pt x="20935" y="14621"/>
                  </a:lnTo>
                  <a:lnTo>
                    <a:pt x="21267" y="13624"/>
                  </a:lnTo>
                  <a:lnTo>
                    <a:pt x="21466" y="12561"/>
                  </a:lnTo>
                  <a:lnTo>
                    <a:pt x="21600" y="11498"/>
                  </a:lnTo>
                  <a:lnTo>
                    <a:pt x="21600" y="10368"/>
                  </a:lnTo>
                  <a:lnTo>
                    <a:pt x="21534" y="9305"/>
                  </a:lnTo>
                  <a:lnTo>
                    <a:pt x="21334" y="8242"/>
                  </a:lnTo>
                  <a:lnTo>
                    <a:pt x="21001" y="7178"/>
                  </a:lnTo>
                  <a:lnTo>
                    <a:pt x="20603" y="6248"/>
                  </a:lnTo>
                  <a:lnTo>
                    <a:pt x="20138" y="5317"/>
                  </a:lnTo>
                  <a:lnTo>
                    <a:pt x="19540" y="4453"/>
                  </a:lnTo>
                  <a:lnTo>
                    <a:pt x="18941" y="3656"/>
                  </a:lnTo>
                  <a:lnTo>
                    <a:pt x="18210" y="2858"/>
                  </a:lnTo>
                  <a:lnTo>
                    <a:pt x="17413" y="2193"/>
                  </a:lnTo>
                  <a:lnTo>
                    <a:pt x="16548" y="1596"/>
                  </a:lnTo>
                  <a:lnTo>
                    <a:pt x="15619" y="1064"/>
                  </a:lnTo>
                  <a:lnTo>
                    <a:pt x="14622" y="665"/>
                  </a:lnTo>
                  <a:lnTo>
                    <a:pt x="13625" y="333"/>
                  </a:lnTo>
                  <a:lnTo>
                    <a:pt x="12560" y="134"/>
                  </a:lnTo>
                  <a:lnTo>
                    <a:pt x="1143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0" name="Google Shape;2266;p80"/>
            <p:cNvSpPr/>
            <p:nvPr/>
          </p:nvSpPr>
          <p:spPr>
            <a:xfrm>
              <a:off x="43186" y="898870"/>
              <a:ext cx="232604" cy="199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316" y="0"/>
                  </a:moveTo>
                  <a:lnTo>
                    <a:pt x="1276" y="3829"/>
                  </a:lnTo>
                  <a:lnTo>
                    <a:pt x="912" y="3937"/>
                  </a:lnTo>
                  <a:lnTo>
                    <a:pt x="731" y="4149"/>
                  </a:lnTo>
                  <a:lnTo>
                    <a:pt x="457" y="4363"/>
                  </a:lnTo>
                  <a:lnTo>
                    <a:pt x="274" y="4574"/>
                  </a:lnTo>
                  <a:lnTo>
                    <a:pt x="93" y="5214"/>
                  </a:lnTo>
                  <a:lnTo>
                    <a:pt x="0" y="5533"/>
                  </a:lnTo>
                  <a:lnTo>
                    <a:pt x="93" y="5959"/>
                  </a:lnTo>
                  <a:lnTo>
                    <a:pt x="2553" y="20110"/>
                  </a:lnTo>
                  <a:lnTo>
                    <a:pt x="2734" y="20749"/>
                  </a:lnTo>
                  <a:lnTo>
                    <a:pt x="3098" y="21175"/>
                  </a:lnTo>
                  <a:lnTo>
                    <a:pt x="3555" y="21494"/>
                  </a:lnTo>
                  <a:lnTo>
                    <a:pt x="4010" y="21600"/>
                  </a:lnTo>
                  <a:lnTo>
                    <a:pt x="4284" y="21494"/>
                  </a:lnTo>
                  <a:lnTo>
                    <a:pt x="20324" y="17771"/>
                  </a:lnTo>
                  <a:lnTo>
                    <a:pt x="20688" y="17663"/>
                  </a:lnTo>
                  <a:lnTo>
                    <a:pt x="20962" y="17451"/>
                  </a:lnTo>
                  <a:lnTo>
                    <a:pt x="21326" y="17026"/>
                  </a:lnTo>
                  <a:lnTo>
                    <a:pt x="21509" y="16706"/>
                  </a:lnTo>
                  <a:lnTo>
                    <a:pt x="21509" y="16386"/>
                  </a:lnTo>
                  <a:lnTo>
                    <a:pt x="21600" y="15961"/>
                  </a:lnTo>
                  <a:lnTo>
                    <a:pt x="21509" y="15641"/>
                  </a:lnTo>
                  <a:lnTo>
                    <a:pt x="19049" y="1382"/>
                  </a:lnTo>
                  <a:lnTo>
                    <a:pt x="18866" y="851"/>
                  </a:lnTo>
                  <a:lnTo>
                    <a:pt x="18502" y="425"/>
                  </a:lnTo>
                  <a:lnTo>
                    <a:pt x="18137" y="106"/>
                  </a:lnTo>
                  <a:lnTo>
                    <a:pt x="17590" y="0"/>
                  </a:lnTo>
                  <a:close/>
                </a:path>
              </a:pathLst>
            </a:custGeom>
            <a:solidFill>
              <a:srgbClr val="BDD6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1" name="Google Shape;2268;p80"/>
            <p:cNvSpPr/>
            <p:nvPr/>
          </p:nvSpPr>
          <p:spPr>
            <a:xfrm>
              <a:off x="48106" y="935180"/>
              <a:ext cx="227684" cy="162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59" y="0"/>
                  </a:moveTo>
                  <a:lnTo>
                    <a:pt x="0" y="5465"/>
                  </a:lnTo>
                  <a:lnTo>
                    <a:pt x="2141" y="19910"/>
                  </a:lnTo>
                  <a:lnTo>
                    <a:pt x="2234" y="20301"/>
                  </a:lnTo>
                  <a:lnTo>
                    <a:pt x="2326" y="20689"/>
                  </a:lnTo>
                  <a:lnTo>
                    <a:pt x="2513" y="20950"/>
                  </a:lnTo>
                  <a:lnTo>
                    <a:pt x="2793" y="21209"/>
                  </a:lnTo>
                  <a:lnTo>
                    <a:pt x="3073" y="21471"/>
                  </a:lnTo>
                  <a:lnTo>
                    <a:pt x="3351" y="21600"/>
                  </a:lnTo>
                  <a:lnTo>
                    <a:pt x="3910" y="21600"/>
                  </a:lnTo>
                  <a:lnTo>
                    <a:pt x="20296" y="16917"/>
                  </a:lnTo>
                  <a:lnTo>
                    <a:pt x="20576" y="16785"/>
                  </a:lnTo>
                  <a:lnTo>
                    <a:pt x="20855" y="16526"/>
                  </a:lnTo>
                  <a:lnTo>
                    <a:pt x="21135" y="16265"/>
                  </a:lnTo>
                  <a:lnTo>
                    <a:pt x="21320" y="16006"/>
                  </a:lnTo>
                  <a:lnTo>
                    <a:pt x="21413" y="15615"/>
                  </a:lnTo>
                  <a:lnTo>
                    <a:pt x="21507" y="15224"/>
                  </a:lnTo>
                  <a:lnTo>
                    <a:pt x="21600" y="14833"/>
                  </a:lnTo>
                  <a:lnTo>
                    <a:pt x="21507" y="14313"/>
                  </a:lnTo>
                  <a:lnTo>
                    <a:pt x="19459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2" name="Google Shape;2269;p80"/>
            <p:cNvSpPr/>
            <p:nvPr/>
          </p:nvSpPr>
          <p:spPr>
            <a:xfrm>
              <a:off x="165872" y="966569"/>
              <a:ext cx="29442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165"/>
                  </a:lnTo>
                  <a:lnTo>
                    <a:pt x="2879" y="21600"/>
                  </a:lnTo>
                  <a:lnTo>
                    <a:pt x="21600" y="17452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3" name="Google Shape;2270;p80"/>
            <p:cNvSpPr/>
            <p:nvPr/>
          </p:nvSpPr>
          <p:spPr>
            <a:xfrm>
              <a:off x="171768" y="997979"/>
              <a:ext cx="29443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148"/>
                  </a:lnTo>
                  <a:lnTo>
                    <a:pt x="2879" y="21600"/>
                  </a:lnTo>
                  <a:lnTo>
                    <a:pt x="21600" y="17452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4" name="Google Shape;2271;p80"/>
            <p:cNvSpPr/>
            <p:nvPr/>
          </p:nvSpPr>
          <p:spPr>
            <a:xfrm>
              <a:off x="212982" y="956770"/>
              <a:ext cx="29443" cy="26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3995"/>
                  </a:lnTo>
                  <a:lnTo>
                    <a:pt x="2879" y="21600"/>
                  </a:lnTo>
                  <a:lnTo>
                    <a:pt x="21600" y="16793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5" name="Google Shape;2272;p80"/>
            <p:cNvSpPr/>
            <p:nvPr/>
          </p:nvSpPr>
          <p:spPr>
            <a:xfrm>
              <a:off x="219855" y="988160"/>
              <a:ext cx="29442" cy="26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012"/>
                  </a:lnTo>
                  <a:lnTo>
                    <a:pt x="2879" y="21600"/>
                  </a:lnTo>
                  <a:lnTo>
                    <a:pt x="21600" y="16809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6" name="Google Shape;2273;p80"/>
            <p:cNvSpPr/>
            <p:nvPr/>
          </p:nvSpPr>
          <p:spPr>
            <a:xfrm>
              <a:off x="117786" y="976389"/>
              <a:ext cx="30418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20" y="0"/>
                  </a:moveTo>
                  <a:lnTo>
                    <a:pt x="0" y="4148"/>
                  </a:lnTo>
                  <a:lnTo>
                    <a:pt x="3480" y="21600"/>
                  </a:lnTo>
                  <a:lnTo>
                    <a:pt x="21600" y="17452"/>
                  </a:lnTo>
                  <a:lnTo>
                    <a:pt x="1812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7" name="Google Shape;2274;p80"/>
            <p:cNvSpPr/>
            <p:nvPr/>
          </p:nvSpPr>
          <p:spPr>
            <a:xfrm>
              <a:off x="124658" y="1007798"/>
              <a:ext cx="29442" cy="25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148"/>
                  </a:lnTo>
                  <a:lnTo>
                    <a:pt x="2879" y="21600"/>
                  </a:lnTo>
                  <a:lnTo>
                    <a:pt x="21600" y="17435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8" name="Google Shape;2275;p80"/>
            <p:cNvSpPr/>
            <p:nvPr/>
          </p:nvSpPr>
          <p:spPr>
            <a:xfrm>
              <a:off x="70675" y="985212"/>
              <a:ext cx="29443" cy="26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804"/>
                  </a:lnTo>
                  <a:lnTo>
                    <a:pt x="2879" y="21600"/>
                  </a:lnTo>
                  <a:lnTo>
                    <a:pt x="21600" y="17591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9" name="Google Shape;2276;p80"/>
            <p:cNvSpPr/>
            <p:nvPr/>
          </p:nvSpPr>
          <p:spPr>
            <a:xfrm>
              <a:off x="76551" y="1016622"/>
              <a:ext cx="30439" cy="26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108" y="0"/>
                  </a:moveTo>
                  <a:lnTo>
                    <a:pt x="0" y="4807"/>
                  </a:lnTo>
                  <a:lnTo>
                    <a:pt x="3492" y="21600"/>
                  </a:lnTo>
                  <a:lnTo>
                    <a:pt x="21600" y="17605"/>
                  </a:lnTo>
                  <a:lnTo>
                    <a:pt x="1810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0" name="Google Shape;2277;p80"/>
            <p:cNvSpPr/>
            <p:nvPr/>
          </p:nvSpPr>
          <p:spPr>
            <a:xfrm>
              <a:off x="178620" y="1029369"/>
              <a:ext cx="29443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165"/>
                  </a:lnTo>
                  <a:lnTo>
                    <a:pt x="2894" y="21600"/>
                  </a:lnTo>
                  <a:lnTo>
                    <a:pt x="21600" y="17452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1" name="Google Shape;2278;p80"/>
            <p:cNvSpPr/>
            <p:nvPr/>
          </p:nvSpPr>
          <p:spPr>
            <a:xfrm>
              <a:off x="225731" y="1019570"/>
              <a:ext cx="29442" cy="26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3995"/>
                  </a:lnTo>
                  <a:lnTo>
                    <a:pt x="2879" y="21600"/>
                  </a:lnTo>
                  <a:lnTo>
                    <a:pt x="21600" y="16793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2" name="Google Shape;2279;p80"/>
            <p:cNvSpPr/>
            <p:nvPr/>
          </p:nvSpPr>
          <p:spPr>
            <a:xfrm>
              <a:off x="130534" y="1039188"/>
              <a:ext cx="29443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148"/>
                  </a:lnTo>
                  <a:lnTo>
                    <a:pt x="2879" y="21600"/>
                  </a:lnTo>
                  <a:lnTo>
                    <a:pt x="21600" y="17452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3" name="Google Shape;2280;p80"/>
            <p:cNvSpPr/>
            <p:nvPr/>
          </p:nvSpPr>
          <p:spPr>
            <a:xfrm>
              <a:off x="83424" y="1048032"/>
              <a:ext cx="29442" cy="26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721" y="0"/>
                  </a:moveTo>
                  <a:lnTo>
                    <a:pt x="0" y="4791"/>
                  </a:lnTo>
                  <a:lnTo>
                    <a:pt x="2879" y="21600"/>
                  </a:lnTo>
                  <a:lnTo>
                    <a:pt x="21600" y="17588"/>
                  </a:lnTo>
                  <a:lnTo>
                    <a:pt x="187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4" name="Google Shape;2281;p80"/>
            <p:cNvSpPr/>
            <p:nvPr/>
          </p:nvSpPr>
          <p:spPr>
            <a:xfrm>
              <a:off x="1197340" y="733018"/>
              <a:ext cx="304236" cy="330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98" y="0"/>
                  </a:moveTo>
                  <a:lnTo>
                    <a:pt x="10522" y="129"/>
                  </a:lnTo>
                  <a:lnTo>
                    <a:pt x="9616" y="258"/>
                  </a:lnTo>
                  <a:lnTo>
                    <a:pt x="8710" y="514"/>
                  </a:lnTo>
                  <a:lnTo>
                    <a:pt x="7177" y="1154"/>
                  </a:lnTo>
                  <a:lnTo>
                    <a:pt x="6549" y="1603"/>
                  </a:lnTo>
                  <a:lnTo>
                    <a:pt x="5992" y="2052"/>
                  </a:lnTo>
                  <a:lnTo>
                    <a:pt x="5575" y="2564"/>
                  </a:lnTo>
                  <a:lnTo>
                    <a:pt x="5226" y="3077"/>
                  </a:lnTo>
                  <a:lnTo>
                    <a:pt x="5018" y="3654"/>
                  </a:lnTo>
                  <a:lnTo>
                    <a:pt x="4878" y="4294"/>
                  </a:lnTo>
                  <a:lnTo>
                    <a:pt x="4878" y="4936"/>
                  </a:lnTo>
                  <a:lnTo>
                    <a:pt x="5018" y="5577"/>
                  </a:lnTo>
                  <a:lnTo>
                    <a:pt x="5226" y="6282"/>
                  </a:lnTo>
                  <a:lnTo>
                    <a:pt x="5644" y="6987"/>
                  </a:lnTo>
                  <a:lnTo>
                    <a:pt x="5854" y="7371"/>
                  </a:lnTo>
                  <a:lnTo>
                    <a:pt x="5992" y="7756"/>
                  </a:lnTo>
                  <a:lnTo>
                    <a:pt x="5992" y="8845"/>
                  </a:lnTo>
                  <a:lnTo>
                    <a:pt x="5854" y="9230"/>
                  </a:lnTo>
                  <a:lnTo>
                    <a:pt x="5504" y="9999"/>
                  </a:lnTo>
                  <a:lnTo>
                    <a:pt x="5018" y="10769"/>
                  </a:lnTo>
                  <a:lnTo>
                    <a:pt x="4390" y="11538"/>
                  </a:lnTo>
                  <a:lnTo>
                    <a:pt x="2997" y="13012"/>
                  </a:lnTo>
                  <a:lnTo>
                    <a:pt x="1533" y="14549"/>
                  </a:lnTo>
                  <a:lnTo>
                    <a:pt x="976" y="15319"/>
                  </a:lnTo>
                  <a:lnTo>
                    <a:pt x="488" y="16024"/>
                  </a:lnTo>
                  <a:lnTo>
                    <a:pt x="140" y="16793"/>
                  </a:lnTo>
                  <a:lnTo>
                    <a:pt x="0" y="17113"/>
                  </a:lnTo>
                  <a:lnTo>
                    <a:pt x="0" y="17818"/>
                  </a:lnTo>
                  <a:lnTo>
                    <a:pt x="69" y="18138"/>
                  </a:lnTo>
                  <a:lnTo>
                    <a:pt x="209" y="18523"/>
                  </a:lnTo>
                  <a:lnTo>
                    <a:pt x="419" y="18843"/>
                  </a:lnTo>
                  <a:lnTo>
                    <a:pt x="767" y="19228"/>
                  </a:lnTo>
                  <a:lnTo>
                    <a:pt x="1116" y="19548"/>
                  </a:lnTo>
                  <a:lnTo>
                    <a:pt x="1602" y="19870"/>
                  </a:lnTo>
                  <a:lnTo>
                    <a:pt x="2090" y="20190"/>
                  </a:lnTo>
                  <a:lnTo>
                    <a:pt x="2647" y="20446"/>
                  </a:lnTo>
                  <a:lnTo>
                    <a:pt x="3275" y="20702"/>
                  </a:lnTo>
                  <a:lnTo>
                    <a:pt x="4599" y="21087"/>
                  </a:lnTo>
                  <a:lnTo>
                    <a:pt x="6063" y="21344"/>
                  </a:lnTo>
                  <a:lnTo>
                    <a:pt x="7665" y="21536"/>
                  </a:lnTo>
                  <a:lnTo>
                    <a:pt x="9268" y="21600"/>
                  </a:lnTo>
                  <a:lnTo>
                    <a:pt x="10870" y="21536"/>
                  </a:lnTo>
                  <a:lnTo>
                    <a:pt x="12543" y="21407"/>
                  </a:lnTo>
                  <a:lnTo>
                    <a:pt x="14075" y="21087"/>
                  </a:lnTo>
                  <a:lnTo>
                    <a:pt x="15538" y="20766"/>
                  </a:lnTo>
                  <a:lnTo>
                    <a:pt x="16932" y="20254"/>
                  </a:lnTo>
                  <a:lnTo>
                    <a:pt x="17559" y="19997"/>
                  </a:lnTo>
                  <a:lnTo>
                    <a:pt x="18117" y="19741"/>
                  </a:lnTo>
                  <a:lnTo>
                    <a:pt x="18674" y="19421"/>
                  </a:lnTo>
                  <a:lnTo>
                    <a:pt x="19510" y="18652"/>
                  </a:lnTo>
                  <a:lnTo>
                    <a:pt x="19859" y="18267"/>
                  </a:lnTo>
                  <a:lnTo>
                    <a:pt x="20207" y="17818"/>
                  </a:lnTo>
                  <a:lnTo>
                    <a:pt x="20416" y="17369"/>
                  </a:lnTo>
                  <a:lnTo>
                    <a:pt x="19719" y="17049"/>
                  </a:lnTo>
                  <a:lnTo>
                    <a:pt x="19023" y="16537"/>
                  </a:lnTo>
                  <a:lnTo>
                    <a:pt x="18674" y="16281"/>
                  </a:lnTo>
                  <a:lnTo>
                    <a:pt x="18395" y="15959"/>
                  </a:lnTo>
                  <a:lnTo>
                    <a:pt x="18117" y="15576"/>
                  </a:lnTo>
                  <a:lnTo>
                    <a:pt x="17907" y="15191"/>
                  </a:lnTo>
                  <a:lnTo>
                    <a:pt x="17769" y="14742"/>
                  </a:lnTo>
                  <a:lnTo>
                    <a:pt x="17769" y="13717"/>
                  </a:lnTo>
                  <a:lnTo>
                    <a:pt x="17978" y="13139"/>
                  </a:lnTo>
                  <a:lnTo>
                    <a:pt x="18257" y="12499"/>
                  </a:lnTo>
                  <a:lnTo>
                    <a:pt x="18605" y="11858"/>
                  </a:lnTo>
                  <a:lnTo>
                    <a:pt x="19162" y="11153"/>
                  </a:lnTo>
                  <a:lnTo>
                    <a:pt x="19928" y="10384"/>
                  </a:lnTo>
                  <a:lnTo>
                    <a:pt x="20276" y="9999"/>
                  </a:lnTo>
                  <a:lnTo>
                    <a:pt x="20626" y="9550"/>
                  </a:lnTo>
                  <a:lnTo>
                    <a:pt x="20904" y="9166"/>
                  </a:lnTo>
                  <a:lnTo>
                    <a:pt x="21114" y="8717"/>
                  </a:lnTo>
                  <a:lnTo>
                    <a:pt x="21321" y="8268"/>
                  </a:lnTo>
                  <a:lnTo>
                    <a:pt x="21392" y="7820"/>
                  </a:lnTo>
                  <a:lnTo>
                    <a:pt x="21531" y="7371"/>
                  </a:lnTo>
                  <a:lnTo>
                    <a:pt x="21600" y="6922"/>
                  </a:lnTo>
                  <a:lnTo>
                    <a:pt x="21531" y="6026"/>
                  </a:lnTo>
                  <a:lnTo>
                    <a:pt x="21392" y="5192"/>
                  </a:lnTo>
                  <a:lnTo>
                    <a:pt x="21043" y="4294"/>
                  </a:lnTo>
                  <a:lnTo>
                    <a:pt x="20555" y="3462"/>
                  </a:lnTo>
                  <a:lnTo>
                    <a:pt x="19928" y="2693"/>
                  </a:lnTo>
                  <a:lnTo>
                    <a:pt x="19231" y="2052"/>
                  </a:lnTo>
                  <a:lnTo>
                    <a:pt x="18326" y="1410"/>
                  </a:lnTo>
                  <a:lnTo>
                    <a:pt x="17350" y="898"/>
                  </a:lnTo>
                  <a:lnTo>
                    <a:pt x="16305" y="449"/>
                  </a:lnTo>
                  <a:lnTo>
                    <a:pt x="15121" y="193"/>
                  </a:lnTo>
                  <a:lnTo>
                    <a:pt x="1386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5" name="Google Shape;2283;p80"/>
            <p:cNvSpPr/>
            <p:nvPr/>
          </p:nvSpPr>
          <p:spPr>
            <a:xfrm>
              <a:off x="745897" y="1124554"/>
              <a:ext cx="120715" cy="8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268" y="0"/>
                  </a:moveTo>
                  <a:lnTo>
                    <a:pt x="4566" y="246"/>
                  </a:lnTo>
                  <a:lnTo>
                    <a:pt x="3864" y="729"/>
                  </a:lnTo>
                  <a:lnTo>
                    <a:pt x="3336" y="1217"/>
                  </a:lnTo>
                  <a:lnTo>
                    <a:pt x="2809" y="1946"/>
                  </a:lnTo>
                  <a:lnTo>
                    <a:pt x="2456" y="2916"/>
                  </a:lnTo>
                  <a:lnTo>
                    <a:pt x="349" y="8980"/>
                  </a:lnTo>
                  <a:lnTo>
                    <a:pt x="0" y="10679"/>
                  </a:lnTo>
                  <a:lnTo>
                    <a:pt x="0" y="12379"/>
                  </a:lnTo>
                  <a:lnTo>
                    <a:pt x="349" y="14078"/>
                  </a:lnTo>
                  <a:lnTo>
                    <a:pt x="1051" y="15536"/>
                  </a:lnTo>
                  <a:lnTo>
                    <a:pt x="3685" y="19418"/>
                  </a:lnTo>
                  <a:lnTo>
                    <a:pt x="4566" y="20388"/>
                  </a:lnTo>
                  <a:lnTo>
                    <a:pt x="5443" y="21117"/>
                  </a:lnTo>
                  <a:lnTo>
                    <a:pt x="6498" y="21600"/>
                  </a:lnTo>
                  <a:lnTo>
                    <a:pt x="7549" y="21600"/>
                  </a:lnTo>
                  <a:lnTo>
                    <a:pt x="14400" y="20630"/>
                  </a:lnTo>
                  <a:lnTo>
                    <a:pt x="15451" y="20388"/>
                  </a:lnTo>
                  <a:lnTo>
                    <a:pt x="16332" y="19901"/>
                  </a:lnTo>
                  <a:lnTo>
                    <a:pt x="17209" y="19418"/>
                  </a:lnTo>
                  <a:lnTo>
                    <a:pt x="18085" y="18689"/>
                  </a:lnTo>
                  <a:lnTo>
                    <a:pt x="18966" y="17960"/>
                  </a:lnTo>
                  <a:lnTo>
                    <a:pt x="19668" y="16989"/>
                  </a:lnTo>
                  <a:lnTo>
                    <a:pt x="20370" y="15778"/>
                  </a:lnTo>
                  <a:lnTo>
                    <a:pt x="20898" y="14566"/>
                  </a:lnTo>
                  <a:lnTo>
                    <a:pt x="21600" y="12620"/>
                  </a:lnTo>
                  <a:lnTo>
                    <a:pt x="20017" y="10197"/>
                  </a:lnTo>
                  <a:lnTo>
                    <a:pt x="18085" y="8009"/>
                  </a:lnTo>
                  <a:lnTo>
                    <a:pt x="16154" y="6069"/>
                  </a:lnTo>
                  <a:lnTo>
                    <a:pt x="14222" y="4616"/>
                  </a:lnTo>
                  <a:lnTo>
                    <a:pt x="11064" y="2670"/>
                  </a:lnTo>
                  <a:lnTo>
                    <a:pt x="9656" y="1946"/>
                  </a:lnTo>
                  <a:lnTo>
                    <a:pt x="7375" y="488"/>
                  </a:lnTo>
                  <a:lnTo>
                    <a:pt x="6672" y="246"/>
                  </a:lnTo>
                  <a:lnTo>
                    <a:pt x="5970" y="0"/>
                  </a:lnTo>
                  <a:close/>
                </a:path>
              </a:pathLst>
            </a:custGeom>
            <a:solidFill>
              <a:srgbClr val="FFB5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6" name="Google Shape;2285;p80"/>
            <p:cNvSpPr/>
            <p:nvPr/>
          </p:nvSpPr>
          <p:spPr>
            <a:xfrm>
              <a:off x="796932" y="1114755"/>
              <a:ext cx="441643" cy="263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520" y="0"/>
                  </a:moveTo>
                  <a:lnTo>
                    <a:pt x="16559" y="1926"/>
                  </a:lnTo>
                  <a:lnTo>
                    <a:pt x="15552" y="3934"/>
                  </a:lnTo>
                  <a:lnTo>
                    <a:pt x="14496" y="5861"/>
                  </a:lnTo>
                  <a:lnTo>
                    <a:pt x="13392" y="7709"/>
                  </a:lnTo>
                  <a:lnTo>
                    <a:pt x="12287" y="9474"/>
                  </a:lnTo>
                  <a:lnTo>
                    <a:pt x="11183" y="11161"/>
                  </a:lnTo>
                  <a:lnTo>
                    <a:pt x="10032" y="12687"/>
                  </a:lnTo>
                  <a:lnTo>
                    <a:pt x="9231" y="13650"/>
                  </a:lnTo>
                  <a:lnTo>
                    <a:pt x="9120" y="13570"/>
                  </a:lnTo>
                  <a:lnTo>
                    <a:pt x="8784" y="13249"/>
                  </a:lnTo>
                  <a:lnTo>
                    <a:pt x="7872" y="12044"/>
                  </a:lnTo>
                  <a:lnTo>
                    <a:pt x="7008" y="10760"/>
                  </a:lnTo>
                  <a:lnTo>
                    <a:pt x="6144" y="9235"/>
                  </a:lnTo>
                  <a:lnTo>
                    <a:pt x="5327" y="7548"/>
                  </a:lnTo>
                  <a:lnTo>
                    <a:pt x="4512" y="5861"/>
                  </a:lnTo>
                  <a:lnTo>
                    <a:pt x="3744" y="4176"/>
                  </a:lnTo>
                  <a:lnTo>
                    <a:pt x="0" y="8592"/>
                  </a:lnTo>
                  <a:lnTo>
                    <a:pt x="912" y="10599"/>
                  </a:lnTo>
                  <a:lnTo>
                    <a:pt x="1824" y="12445"/>
                  </a:lnTo>
                  <a:lnTo>
                    <a:pt x="2736" y="14294"/>
                  </a:lnTo>
                  <a:lnTo>
                    <a:pt x="3792" y="16140"/>
                  </a:lnTo>
                  <a:lnTo>
                    <a:pt x="4368" y="17023"/>
                  </a:lnTo>
                  <a:lnTo>
                    <a:pt x="4943" y="17987"/>
                  </a:lnTo>
                  <a:lnTo>
                    <a:pt x="5568" y="18790"/>
                  </a:lnTo>
                  <a:lnTo>
                    <a:pt x="6191" y="19592"/>
                  </a:lnTo>
                  <a:lnTo>
                    <a:pt x="6624" y="20074"/>
                  </a:lnTo>
                  <a:lnTo>
                    <a:pt x="7055" y="20475"/>
                  </a:lnTo>
                  <a:lnTo>
                    <a:pt x="7488" y="20878"/>
                  </a:lnTo>
                  <a:lnTo>
                    <a:pt x="7967" y="21199"/>
                  </a:lnTo>
                  <a:lnTo>
                    <a:pt x="8640" y="21439"/>
                  </a:lnTo>
                  <a:lnTo>
                    <a:pt x="9312" y="21600"/>
                  </a:lnTo>
                  <a:lnTo>
                    <a:pt x="9791" y="21600"/>
                  </a:lnTo>
                  <a:lnTo>
                    <a:pt x="10224" y="21439"/>
                  </a:lnTo>
                  <a:lnTo>
                    <a:pt x="10704" y="21279"/>
                  </a:lnTo>
                  <a:lnTo>
                    <a:pt x="11088" y="20958"/>
                  </a:lnTo>
                  <a:lnTo>
                    <a:pt x="11280" y="20796"/>
                  </a:lnTo>
                  <a:lnTo>
                    <a:pt x="12720" y="19191"/>
                  </a:lnTo>
                  <a:lnTo>
                    <a:pt x="14160" y="17504"/>
                  </a:lnTo>
                  <a:lnTo>
                    <a:pt x="15503" y="15658"/>
                  </a:lnTo>
                  <a:lnTo>
                    <a:pt x="16800" y="13650"/>
                  </a:lnTo>
                  <a:lnTo>
                    <a:pt x="18048" y="11723"/>
                  </a:lnTo>
                  <a:lnTo>
                    <a:pt x="19247" y="9715"/>
                  </a:lnTo>
                  <a:lnTo>
                    <a:pt x="20400" y="7709"/>
                  </a:lnTo>
                  <a:lnTo>
                    <a:pt x="21600" y="5621"/>
                  </a:lnTo>
                  <a:lnTo>
                    <a:pt x="1752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7" name="Google Shape;2287;p80"/>
            <p:cNvSpPr/>
            <p:nvPr/>
          </p:nvSpPr>
          <p:spPr>
            <a:xfrm>
              <a:off x="796932" y="1114755"/>
              <a:ext cx="360171" cy="263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483" y="0"/>
                  </a:moveTo>
                  <a:lnTo>
                    <a:pt x="20305" y="1926"/>
                  </a:lnTo>
                  <a:lnTo>
                    <a:pt x="19070" y="3934"/>
                  </a:lnTo>
                  <a:lnTo>
                    <a:pt x="17775" y="5861"/>
                  </a:lnTo>
                  <a:lnTo>
                    <a:pt x="16421" y="7709"/>
                  </a:lnTo>
                  <a:lnTo>
                    <a:pt x="15067" y="9474"/>
                  </a:lnTo>
                  <a:lnTo>
                    <a:pt x="13713" y="11161"/>
                  </a:lnTo>
                  <a:lnTo>
                    <a:pt x="12536" y="12445"/>
                  </a:lnTo>
                  <a:lnTo>
                    <a:pt x="11358" y="13650"/>
                  </a:lnTo>
                  <a:lnTo>
                    <a:pt x="10771" y="13249"/>
                  </a:lnTo>
                  <a:lnTo>
                    <a:pt x="9653" y="12044"/>
                  </a:lnTo>
                  <a:lnTo>
                    <a:pt x="8593" y="10760"/>
                  </a:lnTo>
                  <a:lnTo>
                    <a:pt x="7533" y="9235"/>
                  </a:lnTo>
                  <a:lnTo>
                    <a:pt x="6532" y="7548"/>
                  </a:lnTo>
                  <a:lnTo>
                    <a:pt x="5532" y="5861"/>
                  </a:lnTo>
                  <a:lnTo>
                    <a:pt x="4591" y="4176"/>
                  </a:lnTo>
                  <a:lnTo>
                    <a:pt x="4002" y="4656"/>
                  </a:lnTo>
                  <a:lnTo>
                    <a:pt x="883" y="7709"/>
                  </a:lnTo>
                  <a:lnTo>
                    <a:pt x="0" y="8592"/>
                  </a:lnTo>
                  <a:lnTo>
                    <a:pt x="1118" y="10599"/>
                  </a:lnTo>
                  <a:lnTo>
                    <a:pt x="2236" y="12445"/>
                  </a:lnTo>
                  <a:lnTo>
                    <a:pt x="3354" y="14294"/>
                  </a:lnTo>
                  <a:lnTo>
                    <a:pt x="4649" y="16140"/>
                  </a:lnTo>
                  <a:lnTo>
                    <a:pt x="5355" y="17023"/>
                  </a:lnTo>
                  <a:lnTo>
                    <a:pt x="6062" y="17987"/>
                  </a:lnTo>
                  <a:lnTo>
                    <a:pt x="6827" y="18790"/>
                  </a:lnTo>
                  <a:lnTo>
                    <a:pt x="7592" y="19592"/>
                  </a:lnTo>
                  <a:lnTo>
                    <a:pt x="8122" y="20074"/>
                  </a:lnTo>
                  <a:lnTo>
                    <a:pt x="8651" y="20475"/>
                  </a:lnTo>
                  <a:lnTo>
                    <a:pt x="9182" y="20878"/>
                  </a:lnTo>
                  <a:lnTo>
                    <a:pt x="9770" y="21199"/>
                  </a:lnTo>
                  <a:lnTo>
                    <a:pt x="10594" y="21439"/>
                  </a:lnTo>
                  <a:lnTo>
                    <a:pt x="11418" y="21600"/>
                  </a:lnTo>
                  <a:lnTo>
                    <a:pt x="12124" y="21600"/>
                  </a:lnTo>
                  <a:lnTo>
                    <a:pt x="12595" y="21439"/>
                  </a:lnTo>
                  <a:lnTo>
                    <a:pt x="13125" y="21279"/>
                  </a:lnTo>
                  <a:lnTo>
                    <a:pt x="13596" y="20958"/>
                  </a:lnTo>
                  <a:lnTo>
                    <a:pt x="13831" y="20796"/>
                  </a:lnTo>
                  <a:lnTo>
                    <a:pt x="14891" y="19913"/>
                  </a:lnTo>
                  <a:lnTo>
                    <a:pt x="13890" y="16702"/>
                  </a:lnTo>
                  <a:lnTo>
                    <a:pt x="13772" y="16300"/>
                  </a:lnTo>
                  <a:lnTo>
                    <a:pt x="13772" y="15899"/>
                  </a:lnTo>
                  <a:lnTo>
                    <a:pt x="13831" y="15578"/>
                  </a:lnTo>
                  <a:lnTo>
                    <a:pt x="13948" y="15177"/>
                  </a:lnTo>
                  <a:lnTo>
                    <a:pt x="14125" y="14936"/>
                  </a:lnTo>
                  <a:lnTo>
                    <a:pt x="14361" y="14774"/>
                  </a:lnTo>
                  <a:lnTo>
                    <a:pt x="14656" y="14615"/>
                  </a:lnTo>
                  <a:lnTo>
                    <a:pt x="15008" y="14533"/>
                  </a:lnTo>
                  <a:lnTo>
                    <a:pt x="19070" y="14373"/>
                  </a:lnTo>
                  <a:lnTo>
                    <a:pt x="19128" y="11965"/>
                  </a:lnTo>
                  <a:lnTo>
                    <a:pt x="19245" y="9797"/>
                  </a:lnTo>
                  <a:lnTo>
                    <a:pt x="19364" y="7709"/>
                  </a:lnTo>
                  <a:lnTo>
                    <a:pt x="19658" y="5781"/>
                  </a:lnTo>
                  <a:lnTo>
                    <a:pt x="19953" y="4094"/>
                  </a:lnTo>
                  <a:lnTo>
                    <a:pt x="20188" y="3292"/>
                  </a:lnTo>
                  <a:lnTo>
                    <a:pt x="20365" y="2569"/>
                  </a:lnTo>
                  <a:lnTo>
                    <a:pt x="20659" y="1847"/>
                  </a:lnTo>
                  <a:lnTo>
                    <a:pt x="20953" y="1204"/>
                  </a:lnTo>
                  <a:lnTo>
                    <a:pt x="21248" y="642"/>
                  </a:lnTo>
                  <a:lnTo>
                    <a:pt x="21600" y="80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DEEA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8" name="Google Shape;2290;p80"/>
            <p:cNvSpPr/>
            <p:nvPr/>
          </p:nvSpPr>
          <p:spPr>
            <a:xfrm>
              <a:off x="1396578" y="2913472"/>
              <a:ext cx="174698" cy="73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50" y="0"/>
                  </a:moveTo>
                  <a:lnTo>
                    <a:pt x="9221" y="2590"/>
                  </a:lnTo>
                  <a:lnTo>
                    <a:pt x="8372" y="4893"/>
                  </a:lnTo>
                  <a:lnTo>
                    <a:pt x="7522" y="6623"/>
                  </a:lnTo>
                  <a:lnTo>
                    <a:pt x="6551" y="8348"/>
                  </a:lnTo>
                  <a:lnTo>
                    <a:pt x="5460" y="9792"/>
                  </a:lnTo>
                  <a:lnTo>
                    <a:pt x="4367" y="10943"/>
                  </a:lnTo>
                  <a:lnTo>
                    <a:pt x="3155" y="11808"/>
                  </a:lnTo>
                  <a:lnTo>
                    <a:pt x="1941" y="12095"/>
                  </a:lnTo>
                  <a:lnTo>
                    <a:pt x="1335" y="12381"/>
                  </a:lnTo>
                  <a:lnTo>
                    <a:pt x="850" y="12960"/>
                  </a:lnTo>
                  <a:lnTo>
                    <a:pt x="485" y="13533"/>
                  </a:lnTo>
                  <a:lnTo>
                    <a:pt x="241" y="14112"/>
                  </a:lnTo>
                  <a:lnTo>
                    <a:pt x="0" y="14977"/>
                  </a:lnTo>
                  <a:lnTo>
                    <a:pt x="0" y="16415"/>
                  </a:lnTo>
                  <a:lnTo>
                    <a:pt x="241" y="17280"/>
                  </a:lnTo>
                  <a:lnTo>
                    <a:pt x="606" y="19004"/>
                  </a:lnTo>
                  <a:lnTo>
                    <a:pt x="1335" y="20156"/>
                  </a:lnTo>
                  <a:lnTo>
                    <a:pt x="2185" y="21308"/>
                  </a:lnTo>
                  <a:lnTo>
                    <a:pt x="2670" y="21600"/>
                  </a:lnTo>
                  <a:lnTo>
                    <a:pt x="3155" y="21600"/>
                  </a:lnTo>
                  <a:lnTo>
                    <a:pt x="9342" y="21308"/>
                  </a:lnTo>
                  <a:lnTo>
                    <a:pt x="13105" y="21021"/>
                  </a:lnTo>
                  <a:lnTo>
                    <a:pt x="15290" y="21021"/>
                  </a:lnTo>
                  <a:lnTo>
                    <a:pt x="16866" y="21308"/>
                  </a:lnTo>
                  <a:lnTo>
                    <a:pt x="18201" y="21600"/>
                  </a:lnTo>
                  <a:lnTo>
                    <a:pt x="19657" y="21600"/>
                  </a:lnTo>
                  <a:lnTo>
                    <a:pt x="20386" y="21308"/>
                  </a:lnTo>
                  <a:lnTo>
                    <a:pt x="20992" y="20735"/>
                  </a:lnTo>
                  <a:lnTo>
                    <a:pt x="21356" y="19583"/>
                  </a:lnTo>
                  <a:lnTo>
                    <a:pt x="21477" y="18432"/>
                  </a:lnTo>
                  <a:lnTo>
                    <a:pt x="21600" y="16701"/>
                  </a:lnTo>
                  <a:lnTo>
                    <a:pt x="21600" y="14977"/>
                  </a:lnTo>
                  <a:lnTo>
                    <a:pt x="21235" y="10943"/>
                  </a:lnTo>
                  <a:lnTo>
                    <a:pt x="20750" y="6044"/>
                  </a:lnTo>
                  <a:lnTo>
                    <a:pt x="2002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9" name="Google Shape;2292;p80"/>
            <p:cNvSpPr/>
            <p:nvPr/>
          </p:nvSpPr>
          <p:spPr>
            <a:xfrm>
              <a:off x="991249" y="2913472"/>
              <a:ext cx="197267" cy="73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13" y="0"/>
                  </a:moveTo>
                  <a:lnTo>
                    <a:pt x="11067" y="2590"/>
                  </a:lnTo>
                  <a:lnTo>
                    <a:pt x="10101" y="4893"/>
                  </a:lnTo>
                  <a:lnTo>
                    <a:pt x="9026" y="6910"/>
                  </a:lnTo>
                  <a:lnTo>
                    <a:pt x="7843" y="8640"/>
                  </a:lnTo>
                  <a:lnTo>
                    <a:pt x="6447" y="10078"/>
                  </a:lnTo>
                  <a:lnTo>
                    <a:pt x="4942" y="11516"/>
                  </a:lnTo>
                  <a:lnTo>
                    <a:pt x="3331" y="12381"/>
                  </a:lnTo>
                  <a:lnTo>
                    <a:pt x="1719" y="12668"/>
                  </a:lnTo>
                  <a:lnTo>
                    <a:pt x="1182" y="12960"/>
                  </a:lnTo>
                  <a:lnTo>
                    <a:pt x="753" y="13246"/>
                  </a:lnTo>
                  <a:lnTo>
                    <a:pt x="430" y="13819"/>
                  </a:lnTo>
                  <a:lnTo>
                    <a:pt x="214" y="14398"/>
                  </a:lnTo>
                  <a:lnTo>
                    <a:pt x="0" y="14977"/>
                  </a:lnTo>
                  <a:lnTo>
                    <a:pt x="0" y="16701"/>
                  </a:lnTo>
                  <a:lnTo>
                    <a:pt x="107" y="17566"/>
                  </a:lnTo>
                  <a:lnTo>
                    <a:pt x="430" y="19004"/>
                  </a:lnTo>
                  <a:lnTo>
                    <a:pt x="1075" y="20448"/>
                  </a:lnTo>
                  <a:lnTo>
                    <a:pt x="1719" y="21308"/>
                  </a:lnTo>
                  <a:lnTo>
                    <a:pt x="2148" y="21600"/>
                  </a:lnTo>
                  <a:lnTo>
                    <a:pt x="2578" y="21600"/>
                  </a:lnTo>
                  <a:lnTo>
                    <a:pt x="6341" y="21308"/>
                  </a:lnTo>
                  <a:lnTo>
                    <a:pt x="9135" y="21021"/>
                  </a:lnTo>
                  <a:lnTo>
                    <a:pt x="11390" y="20735"/>
                  </a:lnTo>
                  <a:lnTo>
                    <a:pt x="13647" y="20156"/>
                  </a:lnTo>
                  <a:lnTo>
                    <a:pt x="15366" y="20448"/>
                  </a:lnTo>
                  <a:lnTo>
                    <a:pt x="16655" y="20735"/>
                  </a:lnTo>
                  <a:lnTo>
                    <a:pt x="18053" y="21308"/>
                  </a:lnTo>
                  <a:lnTo>
                    <a:pt x="19772" y="21600"/>
                  </a:lnTo>
                  <a:lnTo>
                    <a:pt x="20418" y="21308"/>
                  </a:lnTo>
                  <a:lnTo>
                    <a:pt x="20847" y="20735"/>
                  </a:lnTo>
                  <a:lnTo>
                    <a:pt x="21277" y="19583"/>
                  </a:lnTo>
                  <a:lnTo>
                    <a:pt x="21493" y="18145"/>
                  </a:lnTo>
                  <a:lnTo>
                    <a:pt x="21600" y="16701"/>
                  </a:lnTo>
                  <a:lnTo>
                    <a:pt x="21600" y="13246"/>
                  </a:lnTo>
                  <a:lnTo>
                    <a:pt x="21384" y="11516"/>
                  </a:lnTo>
                  <a:lnTo>
                    <a:pt x="20418" y="6044"/>
                  </a:lnTo>
                  <a:lnTo>
                    <a:pt x="1977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0" name="Google Shape;2294;p80"/>
            <p:cNvSpPr/>
            <p:nvPr/>
          </p:nvSpPr>
          <p:spPr>
            <a:xfrm>
              <a:off x="1098219" y="1539652"/>
              <a:ext cx="301308" cy="1381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77" y="0"/>
                  </a:moveTo>
                  <a:lnTo>
                    <a:pt x="3026" y="997"/>
                  </a:lnTo>
                  <a:lnTo>
                    <a:pt x="2745" y="2086"/>
                  </a:lnTo>
                  <a:lnTo>
                    <a:pt x="2392" y="3467"/>
                  </a:lnTo>
                  <a:lnTo>
                    <a:pt x="2181" y="5017"/>
                  </a:lnTo>
                  <a:lnTo>
                    <a:pt x="1971" y="6643"/>
                  </a:lnTo>
                  <a:lnTo>
                    <a:pt x="1899" y="7456"/>
                  </a:lnTo>
                  <a:lnTo>
                    <a:pt x="1899" y="8253"/>
                  </a:lnTo>
                  <a:lnTo>
                    <a:pt x="1971" y="9036"/>
                  </a:lnTo>
                  <a:lnTo>
                    <a:pt x="2111" y="9772"/>
                  </a:lnTo>
                  <a:lnTo>
                    <a:pt x="1759" y="11291"/>
                  </a:lnTo>
                  <a:lnTo>
                    <a:pt x="1407" y="13101"/>
                  </a:lnTo>
                  <a:lnTo>
                    <a:pt x="704" y="16967"/>
                  </a:lnTo>
                  <a:lnTo>
                    <a:pt x="0" y="21477"/>
                  </a:lnTo>
                  <a:lnTo>
                    <a:pt x="70" y="21508"/>
                  </a:lnTo>
                  <a:lnTo>
                    <a:pt x="211" y="21539"/>
                  </a:lnTo>
                  <a:lnTo>
                    <a:pt x="423" y="21554"/>
                  </a:lnTo>
                  <a:lnTo>
                    <a:pt x="774" y="21569"/>
                  </a:lnTo>
                  <a:lnTo>
                    <a:pt x="1478" y="21600"/>
                  </a:lnTo>
                  <a:lnTo>
                    <a:pt x="2392" y="21600"/>
                  </a:lnTo>
                  <a:lnTo>
                    <a:pt x="3307" y="21584"/>
                  </a:lnTo>
                  <a:lnTo>
                    <a:pt x="4151" y="21554"/>
                  </a:lnTo>
                  <a:lnTo>
                    <a:pt x="4784" y="21523"/>
                  </a:lnTo>
                  <a:lnTo>
                    <a:pt x="5276" y="21477"/>
                  </a:lnTo>
                  <a:lnTo>
                    <a:pt x="5629" y="21216"/>
                  </a:lnTo>
                  <a:lnTo>
                    <a:pt x="6684" y="20465"/>
                  </a:lnTo>
                  <a:lnTo>
                    <a:pt x="7387" y="19928"/>
                  </a:lnTo>
                  <a:lnTo>
                    <a:pt x="8091" y="19299"/>
                  </a:lnTo>
                  <a:lnTo>
                    <a:pt x="8935" y="18578"/>
                  </a:lnTo>
                  <a:lnTo>
                    <a:pt x="9709" y="17795"/>
                  </a:lnTo>
                  <a:lnTo>
                    <a:pt x="10413" y="16936"/>
                  </a:lnTo>
                  <a:lnTo>
                    <a:pt x="11117" y="16016"/>
                  </a:lnTo>
                  <a:lnTo>
                    <a:pt x="11750" y="15049"/>
                  </a:lnTo>
                  <a:lnTo>
                    <a:pt x="12242" y="14037"/>
                  </a:lnTo>
                  <a:lnTo>
                    <a:pt x="12454" y="13515"/>
                  </a:lnTo>
                  <a:lnTo>
                    <a:pt x="12594" y="12994"/>
                  </a:lnTo>
                  <a:lnTo>
                    <a:pt x="12664" y="12457"/>
                  </a:lnTo>
                  <a:lnTo>
                    <a:pt x="12735" y="11935"/>
                  </a:lnTo>
                  <a:lnTo>
                    <a:pt x="12735" y="11398"/>
                  </a:lnTo>
                  <a:lnTo>
                    <a:pt x="12664" y="10846"/>
                  </a:lnTo>
                  <a:lnTo>
                    <a:pt x="12524" y="10309"/>
                  </a:lnTo>
                  <a:lnTo>
                    <a:pt x="12312" y="9772"/>
                  </a:lnTo>
                  <a:lnTo>
                    <a:pt x="14142" y="8668"/>
                  </a:lnTo>
                  <a:lnTo>
                    <a:pt x="15689" y="7624"/>
                  </a:lnTo>
                  <a:lnTo>
                    <a:pt x="17026" y="6627"/>
                  </a:lnTo>
                  <a:lnTo>
                    <a:pt x="18151" y="5707"/>
                  </a:lnTo>
                  <a:lnTo>
                    <a:pt x="19067" y="4832"/>
                  </a:lnTo>
                  <a:lnTo>
                    <a:pt x="19841" y="4035"/>
                  </a:lnTo>
                  <a:lnTo>
                    <a:pt x="20403" y="3298"/>
                  </a:lnTo>
                  <a:lnTo>
                    <a:pt x="20826" y="2623"/>
                  </a:lnTo>
                  <a:lnTo>
                    <a:pt x="21177" y="2025"/>
                  </a:lnTo>
                  <a:lnTo>
                    <a:pt x="21389" y="1503"/>
                  </a:lnTo>
                  <a:lnTo>
                    <a:pt x="21529" y="1058"/>
                  </a:lnTo>
                  <a:lnTo>
                    <a:pt x="21600" y="67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1" name="Google Shape;2296;p80"/>
            <p:cNvSpPr/>
            <p:nvPr/>
          </p:nvSpPr>
          <p:spPr>
            <a:xfrm>
              <a:off x="1220905" y="1539652"/>
              <a:ext cx="373916" cy="1379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77" y="1106"/>
                  </a:lnTo>
                  <a:lnTo>
                    <a:pt x="3572" y="3795"/>
                  </a:lnTo>
                  <a:lnTo>
                    <a:pt x="5102" y="5423"/>
                  </a:lnTo>
                  <a:lnTo>
                    <a:pt x="6576" y="7098"/>
                  </a:lnTo>
                  <a:lnTo>
                    <a:pt x="7994" y="8680"/>
                  </a:lnTo>
                  <a:lnTo>
                    <a:pt x="9127" y="10063"/>
                  </a:lnTo>
                  <a:lnTo>
                    <a:pt x="10148" y="11461"/>
                  </a:lnTo>
                  <a:lnTo>
                    <a:pt x="11225" y="12997"/>
                  </a:lnTo>
                  <a:lnTo>
                    <a:pt x="12302" y="14610"/>
                  </a:lnTo>
                  <a:lnTo>
                    <a:pt x="13267" y="16223"/>
                  </a:lnTo>
                  <a:lnTo>
                    <a:pt x="13662" y="17022"/>
                  </a:lnTo>
                  <a:lnTo>
                    <a:pt x="14003" y="17790"/>
                  </a:lnTo>
                  <a:lnTo>
                    <a:pt x="14344" y="18543"/>
                  </a:lnTo>
                  <a:lnTo>
                    <a:pt x="14570" y="19234"/>
                  </a:lnTo>
                  <a:lnTo>
                    <a:pt x="14739" y="19895"/>
                  </a:lnTo>
                  <a:lnTo>
                    <a:pt x="14853" y="20494"/>
                  </a:lnTo>
                  <a:lnTo>
                    <a:pt x="14853" y="21047"/>
                  </a:lnTo>
                  <a:lnTo>
                    <a:pt x="14797" y="21508"/>
                  </a:lnTo>
                  <a:lnTo>
                    <a:pt x="15136" y="21554"/>
                  </a:lnTo>
                  <a:lnTo>
                    <a:pt x="15647" y="21585"/>
                  </a:lnTo>
                  <a:lnTo>
                    <a:pt x="16214" y="21600"/>
                  </a:lnTo>
                  <a:lnTo>
                    <a:pt x="17575" y="21600"/>
                  </a:lnTo>
                  <a:lnTo>
                    <a:pt x="18255" y="21585"/>
                  </a:lnTo>
                  <a:lnTo>
                    <a:pt x="18935" y="21554"/>
                  </a:lnTo>
                  <a:lnTo>
                    <a:pt x="19502" y="21508"/>
                  </a:lnTo>
                  <a:lnTo>
                    <a:pt x="19729" y="21170"/>
                  </a:lnTo>
                  <a:lnTo>
                    <a:pt x="20296" y="20217"/>
                  </a:lnTo>
                  <a:lnTo>
                    <a:pt x="20579" y="19572"/>
                  </a:lnTo>
                  <a:lnTo>
                    <a:pt x="20920" y="18820"/>
                  </a:lnTo>
                  <a:lnTo>
                    <a:pt x="21203" y="18005"/>
                  </a:lnTo>
                  <a:lnTo>
                    <a:pt x="21430" y="17129"/>
                  </a:lnTo>
                  <a:lnTo>
                    <a:pt x="21600" y="16208"/>
                  </a:lnTo>
                  <a:lnTo>
                    <a:pt x="21600" y="14794"/>
                  </a:lnTo>
                  <a:lnTo>
                    <a:pt x="21544" y="14333"/>
                  </a:lnTo>
                  <a:lnTo>
                    <a:pt x="21430" y="13857"/>
                  </a:lnTo>
                  <a:lnTo>
                    <a:pt x="21259" y="13396"/>
                  </a:lnTo>
                  <a:lnTo>
                    <a:pt x="21090" y="12951"/>
                  </a:lnTo>
                  <a:lnTo>
                    <a:pt x="20806" y="12505"/>
                  </a:lnTo>
                  <a:lnTo>
                    <a:pt x="20523" y="12075"/>
                  </a:lnTo>
                  <a:lnTo>
                    <a:pt x="19729" y="11276"/>
                  </a:lnTo>
                  <a:lnTo>
                    <a:pt x="19219" y="10907"/>
                  </a:lnTo>
                  <a:lnTo>
                    <a:pt x="18708" y="10554"/>
                  </a:lnTo>
                  <a:lnTo>
                    <a:pt x="18085" y="10216"/>
                  </a:lnTo>
                  <a:lnTo>
                    <a:pt x="18255" y="9463"/>
                  </a:lnTo>
                  <a:lnTo>
                    <a:pt x="18425" y="8742"/>
                  </a:lnTo>
                  <a:lnTo>
                    <a:pt x="18482" y="8066"/>
                  </a:lnTo>
                  <a:lnTo>
                    <a:pt x="18538" y="7420"/>
                  </a:lnTo>
                  <a:lnTo>
                    <a:pt x="18538" y="6806"/>
                  </a:lnTo>
                  <a:lnTo>
                    <a:pt x="18482" y="6222"/>
                  </a:lnTo>
                  <a:lnTo>
                    <a:pt x="18369" y="5669"/>
                  </a:lnTo>
                  <a:lnTo>
                    <a:pt x="18198" y="5147"/>
                  </a:lnTo>
                  <a:lnTo>
                    <a:pt x="18028" y="4655"/>
                  </a:lnTo>
                  <a:lnTo>
                    <a:pt x="17858" y="4194"/>
                  </a:lnTo>
                  <a:lnTo>
                    <a:pt x="17631" y="3764"/>
                  </a:lnTo>
                  <a:lnTo>
                    <a:pt x="17348" y="3365"/>
                  </a:lnTo>
                  <a:lnTo>
                    <a:pt x="17121" y="2996"/>
                  </a:lnTo>
                  <a:lnTo>
                    <a:pt x="16781" y="2642"/>
                  </a:lnTo>
                  <a:lnTo>
                    <a:pt x="16498" y="2320"/>
                  </a:lnTo>
                  <a:lnTo>
                    <a:pt x="16157" y="2012"/>
                  </a:lnTo>
                  <a:lnTo>
                    <a:pt x="15533" y="1490"/>
                  </a:lnTo>
                  <a:lnTo>
                    <a:pt x="14853" y="1060"/>
                  </a:lnTo>
                  <a:lnTo>
                    <a:pt x="14230" y="707"/>
                  </a:lnTo>
                  <a:lnTo>
                    <a:pt x="13662" y="446"/>
                  </a:lnTo>
                  <a:lnTo>
                    <a:pt x="13209" y="230"/>
                  </a:lnTo>
                  <a:lnTo>
                    <a:pt x="12812" y="108"/>
                  </a:lnTo>
                  <a:lnTo>
                    <a:pt x="12473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2" name="Google Shape;2298;p80"/>
            <p:cNvSpPr/>
            <p:nvPr/>
          </p:nvSpPr>
          <p:spPr>
            <a:xfrm>
              <a:off x="1467233" y="2875190"/>
              <a:ext cx="103046" cy="4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368" y="0"/>
                  </a:moveTo>
                  <a:lnTo>
                    <a:pt x="2263" y="904"/>
                  </a:lnTo>
                  <a:lnTo>
                    <a:pt x="1645" y="1352"/>
                  </a:lnTo>
                  <a:lnTo>
                    <a:pt x="1236" y="1799"/>
                  </a:lnTo>
                  <a:lnTo>
                    <a:pt x="1027" y="2703"/>
                  </a:lnTo>
                  <a:lnTo>
                    <a:pt x="823" y="3598"/>
                  </a:lnTo>
                  <a:lnTo>
                    <a:pt x="618" y="10348"/>
                  </a:lnTo>
                  <a:lnTo>
                    <a:pt x="205" y="17554"/>
                  </a:lnTo>
                  <a:lnTo>
                    <a:pt x="0" y="18449"/>
                  </a:lnTo>
                  <a:lnTo>
                    <a:pt x="205" y="19801"/>
                  </a:lnTo>
                  <a:lnTo>
                    <a:pt x="413" y="20248"/>
                  </a:lnTo>
                  <a:lnTo>
                    <a:pt x="1027" y="21153"/>
                  </a:lnTo>
                  <a:lnTo>
                    <a:pt x="1236" y="21153"/>
                  </a:lnTo>
                  <a:lnTo>
                    <a:pt x="3704" y="21600"/>
                  </a:lnTo>
                  <a:lnTo>
                    <a:pt x="9053" y="21600"/>
                  </a:lnTo>
                  <a:lnTo>
                    <a:pt x="11520" y="21153"/>
                  </a:lnTo>
                  <a:lnTo>
                    <a:pt x="16251" y="20248"/>
                  </a:lnTo>
                  <a:lnTo>
                    <a:pt x="19546" y="18897"/>
                  </a:lnTo>
                  <a:lnTo>
                    <a:pt x="19955" y="18449"/>
                  </a:lnTo>
                  <a:lnTo>
                    <a:pt x="20159" y="18002"/>
                  </a:lnTo>
                  <a:lnTo>
                    <a:pt x="20368" y="17554"/>
                  </a:lnTo>
                  <a:lnTo>
                    <a:pt x="20573" y="16650"/>
                  </a:lnTo>
                  <a:lnTo>
                    <a:pt x="21600" y="3598"/>
                  </a:lnTo>
                  <a:lnTo>
                    <a:pt x="21600" y="1352"/>
                  </a:lnTo>
                  <a:lnTo>
                    <a:pt x="21191" y="447"/>
                  </a:lnTo>
                  <a:lnTo>
                    <a:pt x="2077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3" name="Google Shape;2300;p80"/>
            <p:cNvSpPr/>
            <p:nvPr/>
          </p:nvSpPr>
          <p:spPr>
            <a:xfrm>
              <a:off x="1467233" y="2875190"/>
              <a:ext cx="104043" cy="4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73" y="0"/>
                  </a:moveTo>
                  <a:lnTo>
                    <a:pt x="2241" y="904"/>
                  </a:lnTo>
                  <a:lnTo>
                    <a:pt x="1629" y="1352"/>
                  </a:lnTo>
                  <a:lnTo>
                    <a:pt x="1224" y="1799"/>
                  </a:lnTo>
                  <a:lnTo>
                    <a:pt x="1017" y="2703"/>
                  </a:lnTo>
                  <a:lnTo>
                    <a:pt x="815" y="3598"/>
                  </a:lnTo>
                  <a:lnTo>
                    <a:pt x="409" y="12604"/>
                  </a:lnTo>
                  <a:lnTo>
                    <a:pt x="203" y="17554"/>
                  </a:lnTo>
                  <a:lnTo>
                    <a:pt x="0" y="18449"/>
                  </a:lnTo>
                  <a:lnTo>
                    <a:pt x="203" y="19353"/>
                  </a:lnTo>
                  <a:lnTo>
                    <a:pt x="203" y="19801"/>
                  </a:lnTo>
                  <a:lnTo>
                    <a:pt x="612" y="20696"/>
                  </a:lnTo>
                  <a:lnTo>
                    <a:pt x="1017" y="21153"/>
                  </a:lnTo>
                  <a:lnTo>
                    <a:pt x="1224" y="21153"/>
                  </a:lnTo>
                  <a:lnTo>
                    <a:pt x="3466" y="21600"/>
                  </a:lnTo>
                  <a:lnTo>
                    <a:pt x="10190" y="21600"/>
                  </a:lnTo>
                  <a:lnTo>
                    <a:pt x="13854" y="20696"/>
                  </a:lnTo>
                  <a:lnTo>
                    <a:pt x="19359" y="18897"/>
                  </a:lnTo>
                  <a:lnTo>
                    <a:pt x="19764" y="18449"/>
                  </a:lnTo>
                  <a:lnTo>
                    <a:pt x="19966" y="18002"/>
                  </a:lnTo>
                  <a:lnTo>
                    <a:pt x="20173" y="17554"/>
                  </a:lnTo>
                  <a:lnTo>
                    <a:pt x="20376" y="16650"/>
                  </a:lnTo>
                  <a:lnTo>
                    <a:pt x="21393" y="3598"/>
                  </a:lnTo>
                  <a:lnTo>
                    <a:pt x="21600" y="3151"/>
                  </a:lnTo>
                  <a:lnTo>
                    <a:pt x="21393" y="2247"/>
                  </a:lnTo>
                  <a:lnTo>
                    <a:pt x="21191" y="1352"/>
                  </a:lnTo>
                  <a:lnTo>
                    <a:pt x="20988" y="447"/>
                  </a:lnTo>
                  <a:lnTo>
                    <a:pt x="20578" y="0"/>
                  </a:lnTo>
                  <a:close/>
                </a:path>
              </a:pathLst>
            </a:custGeom>
            <a:solidFill>
              <a:srgbClr val="3C47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4" name="Google Shape;2302;p80"/>
            <p:cNvSpPr/>
            <p:nvPr/>
          </p:nvSpPr>
          <p:spPr>
            <a:xfrm>
              <a:off x="1088398" y="2876166"/>
              <a:ext cx="99142" cy="46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7" y="0"/>
                  </a:moveTo>
                  <a:lnTo>
                    <a:pt x="1072" y="466"/>
                  </a:lnTo>
                  <a:lnTo>
                    <a:pt x="855" y="1380"/>
                  </a:lnTo>
                  <a:lnTo>
                    <a:pt x="642" y="2304"/>
                  </a:lnTo>
                  <a:lnTo>
                    <a:pt x="642" y="2761"/>
                  </a:lnTo>
                  <a:lnTo>
                    <a:pt x="0" y="17925"/>
                  </a:lnTo>
                  <a:lnTo>
                    <a:pt x="0" y="18839"/>
                  </a:lnTo>
                  <a:lnTo>
                    <a:pt x="217" y="19763"/>
                  </a:lnTo>
                  <a:lnTo>
                    <a:pt x="642" y="20677"/>
                  </a:lnTo>
                  <a:lnTo>
                    <a:pt x="1072" y="21143"/>
                  </a:lnTo>
                  <a:lnTo>
                    <a:pt x="5559" y="21600"/>
                  </a:lnTo>
                  <a:lnTo>
                    <a:pt x="10051" y="21600"/>
                  </a:lnTo>
                  <a:lnTo>
                    <a:pt x="14326" y="21143"/>
                  </a:lnTo>
                  <a:lnTo>
                    <a:pt x="18818" y="20677"/>
                  </a:lnTo>
                  <a:lnTo>
                    <a:pt x="19248" y="20220"/>
                  </a:lnTo>
                  <a:lnTo>
                    <a:pt x="19673" y="19763"/>
                  </a:lnTo>
                  <a:lnTo>
                    <a:pt x="19886" y="19306"/>
                  </a:lnTo>
                  <a:lnTo>
                    <a:pt x="20103" y="18382"/>
                  </a:lnTo>
                  <a:lnTo>
                    <a:pt x="21600" y="5055"/>
                  </a:lnTo>
                  <a:lnTo>
                    <a:pt x="21600" y="3684"/>
                  </a:lnTo>
                  <a:lnTo>
                    <a:pt x="21383" y="2761"/>
                  </a:lnTo>
                  <a:lnTo>
                    <a:pt x="20958" y="1837"/>
                  </a:lnTo>
                  <a:lnTo>
                    <a:pt x="20528" y="1380"/>
                  </a:lnTo>
                  <a:lnTo>
                    <a:pt x="20315" y="1380"/>
                  </a:lnTo>
                  <a:lnTo>
                    <a:pt x="214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5" name="Google Shape;2304;p80"/>
            <p:cNvSpPr/>
            <p:nvPr/>
          </p:nvSpPr>
          <p:spPr>
            <a:xfrm>
              <a:off x="1088398" y="2876166"/>
              <a:ext cx="99142" cy="46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7" y="0"/>
                  </a:moveTo>
                  <a:lnTo>
                    <a:pt x="1072" y="466"/>
                  </a:lnTo>
                  <a:lnTo>
                    <a:pt x="855" y="1380"/>
                  </a:lnTo>
                  <a:lnTo>
                    <a:pt x="642" y="2304"/>
                  </a:lnTo>
                  <a:lnTo>
                    <a:pt x="642" y="2761"/>
                  </a:lnTo>
                  <a:lnTo>
                    <a:pt x="217" y="10576"/>
                  </a:lnTo>
                  <a:lnTo>
                    <a:pt x="0" y="17925"/>
                  </a:lnTo>
                  <a:lnTo>
                    <a:pt x="0" y="19306"/>
                  </a:lnTo>
                  <a:lnTo>
                    <a:pt x="217" y="20220"/>
                  </a:lnTo>
                  <a:lnTo>
                    <a:pt x="642" y="20677"/>
                  </a:lnTo>
                  <a:lnTo>
                    <a:pt x="1072" y="21143"/>
                  </a:lnTo>
                  <a:lnTo>
                    <a:pt x="5134" y="21600"/>
                  </a:lnTo>
                  <a:lnTo>
                    <a:pt x="13901" y="21600"/>
                  </a:lnTo>
                  <a:lnTo>
                    <a:pt x="18818" y="20677"/>
                  </a:lnTo>
                  <a:lnTo>
                    <a:pt x="19248" y="20220"/>
                  </a:lnTo>
                  <a:lnTo>
                    <a:pt x="19673" y="19763"/>
                  </a:lnTo>
                  <a:lnTo>
                    <a:pt x="19886" y="19306"/>
                  </a:lnTo>
                  <a:lnTo>
                    <a:pt x="20103" y="18382"/>
                  </a:lnTo>
                  <a:lnTo>
                    <a:pt x="21600" y="5055"/>
                  </a:lnTo>
                  <a:lnTo>
                    <a:pt x="21600" y="4598"/>
                  </a:lnTo>
                  <a:lnTo>
                    <a:pt x="21383" y="3218"/>
                  </a:lnTo>
                  <a:lnTo>
                    <a:pt x="21170" y="2761"/>
                  </a:lnTo>
                  <a:lnTo>
                    <a:pt x="20958" y="1837"/>
                  </a:lnTo>
                  <a:lnTo>
                    <a:pt x="20528" y="1380"/>
                  </a:lnTo>
                  <a:lnTo>
                    <a:pt x="20315" y="1380"/>
                  </a:lnTo>
                  <a:lnTo>
                    <a:pt x="2352" y="0"/>
                  </a:lnTo>
                  <a:close/>
                </a:path>
              </a:pathLst>
            </a:custGeom>
            <a:solidFill>
              <a:srgbClr val="3C47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6" name="Google Shape;2306;p80"/>
            <p:cNvSpPr/>
            <p:nvPr/>
          </p:nvSpPr>
          <p:spPr>
            <a:xfrm>
              <a:off x="1127660" y="1085317"/>
              <a:ext cx="369016" cy="454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053" y="0"/>
                  </a:moveTo>
                  <a:lnTo>
                    <a:pt x="8100" y="93"/>
                  </a:lnTo>
                  <a:lnTo>
                    <a:pt x="5572" y="327"/>
                  </a:lnTo>
                  <a:lnTo>
                    <a:pt x="4999" y="419"/>
                  </a:lnTo>
                  <a:lnTo>
                    <a:pt x="4481" y="560"/>
                  </a:lnTo>
                  <a:lnTo>
                    <a:pt x="3906" y="700"/>
                  </a:lnTo>
                  <a:lnTo>
                    <a:pt x="3447" y="933"/>
                  </a:lnTo>
                  <a:lnTo>
                    <a:pt x="2930" y="1119"/>
                  </a:lnTo>
                  <a:lnTo>
                    <a:pt x="2528" y="1400"/>
                  </a:lnTo>
                  <a:lnTo>
                    <a:pt x="2068" y="1679"/>
                  </a:lnTo>
                  <a:lnTo>
                    <a:pt x="1723" y="2006"/>
                  </a:lnTo>
                  <a:lnTo>
                    <a:pt x="1379" y="2332"/>
                  </a:lnTo>
                  <a:lnTo>
                    <a:pt x="1034" y="2705"/>
                  </a:lnTo>
                  <a:lnTo>
                    <a:pt x="747" y="3078"/>
                  </a:lnTo>
                  <a:lnTo>
                    <a:pt x="518" y="3499"/>
                  </a:lnTo>
                  <a:lnTo>
                    <a:pt x="345" y="3918"/>
                  </a:lnTo>
                  <a:lnTo>
                    <a:pt x="173" y="4339"/>
                  </a:lnTo>
                  <a:lnTo>
                    <a:pt x="115" y="4805"/>
                  </a:lnTo>
                  <a:lnTo>
                    <a:pt x="57" y="5271"/>
                  </a:lnTo>
                  <a:lnTo>
                    <a:pt x="0" y="6858"/>
                  </a:lnTo>
                  <a:lnTo>
                    <a:pt x="0" y="8444"/>
                  </a:lnTo>
                  <a:lnTo>
                    <a:pt x="57" y="10030"/>
                  </a:lnTo>
                  <a:lnTo>
                    <a:pt x="173" y="11617"/>
                  </a:lnTo>
                  <a:lnTo>
                    <a:pt x="287" y="13716"/>
                  </a:lnTo>
                  <a:lnTo>
                    <a:pt x="459" y="15955"/>
                  </a:lnTo>
                  <a:lnTo>
                    <a:pt x="1034" y="21600"/>
                  </a:lnTo>
                  <a:lnTo>
                    <a:pt x="18096" y="21600"/>
                  </a:lnTo>
                  <a:lnTo>
                    <a:pt x="18038" y="20107"/>
                  </a:lnTo>
                  <a:lnTo>
                    <a:pt x="18038" y="18474"/>
                  </a:lnTo>
                  <a:lnTo>
                    <a:pt x="18153" y="16748"/>
                  </a:lnTo>
                  <a:lnTo>
                    <a:pt x="18440" y="14835"/>
                  </a:lnTo>
                  <a:lnTo>
                    <a:pt x="18901" y="12690"/>
                  </a:lnTo>
                  <a:lnTo>
                    <a:pt x="19532" y="10264"/>
                  </a:lnTo>
                  <a:lnTo>
                    <a:pt x="20336" y="7557"/>
                  </a:lnTo>
                  <a:lnTo>
                    <a:pt x="21370" y="4432"/>
                  </a:lnTo>
                  <a:lnTo>
                    <a:pt x="21486" y="4105"/>
                  </a:lnTo>
                  <a:lnTo>
                    <a:pt x="21543" y="3778"/>
                  </a:lnTo>
                  <a:lnTo>
                    <a:pt x="21600" y="3499"/>
                  </a:lnTo>
                  <a:lnTo>
                    <a:pt x="21486" y="2845"/>
                  </a:lnTo>
                  <a:lnTo>
                    <a:pt x="21427" y="2566"/>
                  </a:lnTo>
                  <a:lnTo>
                    <a:pt x="21313" y="2239"/>
                  </a:lnTo>
                  <a:lnTo>
                    <a:pt x="21141" y="1959"/>
                  </a:lnTo>
                  <a:lnTo>
                    <a:pt x="20911" y="1726"/>
                  </a:lnTo>
                  <a:lnTo>
                    <a:pt x="20738" y="1446"/>
                  </a:lnTo>
                  <a:lnTo>
                    <a:pt x="20163" y="979"/>
                  </a:lnTo>
                  <a:lnTo>
                    <a:pt x="19877" y="793"/>
                  </a:lnTo>
                  <a:lnTo>
                    <a:pt x="19532" y="653"/>
                  </a:lnTo>
                  <a:lnTo>
                    <a:pt x="19188" y="513"/>
                  </a:lnTo>
                  <a:lnTo>
                    <a:pt x="18785" y="373"/>
                  </a:lnTo>
                  <a:lnTo>
                    <a:pt x="18383" y="279"/>
                  </a:lnTo>
                  <a:lnTo>
                    <a:pt x="17981" y="233"/>
                  </a:lnTo>
                  <a:lnTo>
                    <a:pt x="15855" y="93"/>
                  </a:lnTo>
                  <a:lnTo>
                    <a:pt x="13902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7" name="Google Shape;2308;p80"/>
            <p:cNvSpPr/>
            <p:nvPr/>
          </p:nvSpPr>
          <p:spPr>
            <a:xfrm>
              <a:off x="1251323" y="938128"/>
              <a:ext cx="139359" cy="196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97" y="0"/>
                  </a:moveTo>
                  <a:lnTo>
                    <a:pt x="7910" y="7668"/>
                  </a:lnTo>
                  <a:lnTo>
                    <a:pt x="8213" y="9071"/>
                  </a:lnTo>
                  <a:lnTo>
                    <a:pt x="8213" y="10477"/>
                  </a:lnTo>
                  <a:lnTo>
                    <a:pt x="8061" y="11772"/>
                  </a:lnTo>
                  <a:lnTo>
                    <a:pt x="7910" y="12419"/>
                  </a:lnTo>
                  <a:lnTo>
                    <a:pt x="7604" y="12960"/>
                  </a:lnTo>
                  <a:lnTo>
                    <a:pt x="7302" y="13607"/>
                  </a:lnTo>
                  <a:lnTo>
                    <a:pt x="6845" y="14149"/>
                  </a:lnTo>
                  <a:lnTo>
                    <a:pt x="5477" y="15120"/>
                  </a:lnTo>
                  <a:lnTo>
                    <a:pt x="4563" y="15552"/>
                  </a:lnTo>
                  <a:lnTo>
                    <a:pt x="2433" y="16201"/>
                  </a:lnTo>
                  <a:lnTo>
                    <a:pt x="1065" y="16415"/>
                  </a:lnTo>
                  <a:lnTo>
                    <a:pt x="759" y="16740"/>
                  </a:lnTo>
                  <a:lnTo>
                    <a:pt x="457" y="17064"/>
                  </a:lnTo>
                  <a:lnTo>
                    <a:pt x="151" y="17604"/>
                  </a:lnTo>
                  <a:lnTo>
                    <a:pt x="0" y="18252"/>
                  </a:lnTo>
                  <a:lnTo>
                    <a:pt x="306" y="19116"/>
                  </a:lnTo>
                  <a:lnTo>
                    <a:pt x="914" y="20304"/>
                  </a:lnTo>
                  <a:lnTo>
                    <a:pt x="2130" y="21600"/>
                  </a:lnTo>
                  <a:lnTo>
                    <a:pt x="4412" y="20629"/>
                  </a:lnTo>
                  <a:lnTo>
                    <a:pt x="6694" y="19765"/>
                  </a:lnTo>
                  <a:lnTo>
                    <a:pt x="10800" y="18360"/>
                  </a:lnTo>
                  <a:lnTo>
                    <a:pt x="14147" y="17389"/>
                  </a:lnTo>
                  <a:lnTo>
                    <a:pt x="16885" y="16847"/>
                  </a:lnTo>
                  <a:lnTo>
                    <a:pt x="19016" y="16525"/>
                  </a:lnTo>
                  <a:lnTo>
                    <a:pt x="20384" y="16415"/>
                  </a:lnTo>
                  <a:lnTo>
                    <a:pt x="21600" y="16415"/>
                  </a:lnTo>
                  <a:lnTo>
                    <a:pt x="20841" y="15769"/>
                  </a:lnTo>
                  <a:lnTo>
                    <a:pt x="20232" y="15012"/>
                  </a:lnTo>
                  <a:lnTo>
                    <a:pt x="19775" y="14149"/>
                  </a:lnTo>
                  <a:lnTo>
                    <a:pt x="19470" y="13285"/>
                  </a:lnTo>
                  <a:lnTo>
                    <a:pt x="19167" y="11123"/>
                  </a:lnTo>
                  <a:lnTo>
                    <a:pt x="19167" y="8857"/>
                  </a:lnTo>
                  <a:lnTo>
                    <a:pt x="19470" y="6480"/>
                  </a:lnTo>
                  <a:lnTo>
                    <a:pt x="19927" y="4104"/>
                  </a:lnTo>
                  <a:lnTo>
                    <a:pt x="20689" y="1942"/>
                  </a:lnTo>
                  <a:lnTo>
                    <a:pt x="21297" y="0"/>
                  </a:lnTo>
                  <a:close/>
                </a:path>
              </a:pathLst>
            </a:custGeom>
            <a:solidFill>
              <a:srgbClr val="FFB5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8" name="Google Shape;2310;p80"/>
            <p:cNvSpPr/>
            <p:nvPr/>
          </p:nvSpPr>
          <p:spPr>
            <a:xfrm>
              <a:off x="1282736" y="1073546"/>
              <a:ext cx="126591" cy="103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246" y="0"/>
                  </a:moveTo>
                  <a:lnTo>
                    <a:pt x="14901" y="1232"/>
                  </a:lnTo>
                  <a:lnTo>
                    <a:pt x="9711" y="3908"/>
                  </a:lnTo>
                  <a:lnTo>
                    <a:pt x="6696" y="5758"/>
                  </a:lnTo>
                  <a:lnTo>
                    <a:pt x="3851" y="7403"/>
                  </a:lnTo>
                  <a:lnTo>
                    <a:pt x="1506" y="9048"/>
                  </a:lnTo>
                  <a:lnTo>
                    <a:pt x="0" y="10489"/>
                  </a:lnTo>
                  <a:lnTo>
                    <a:pt x="500" y="11107"/>
                  </a:lnTo>
                  <a:lnTo>
                    <a:pt x="1003" y="11725"/>
                  </a:lnTo>
                  <a:lnTo>
                    <a:pt x="1842" y="13165"/>
                  </a:lnTo>
                  <a:lnTo>
                    <a:pt x="2512" y="15015"/>
                  </a:lnTo>
                  <a:lnTo>
                    <a:pt x="3011" y="16869"/>
                  </a:lnTo>
                  <a:lnTo>
                    <a:pt x="3681" y="20159"/>
                  </a:lnTo>
                  <a:lnTo>
                    <a:pt x="4017" y="21600"/>
                  </a:lnTo>
                  <a:lnTo>
                    <a:pt x="6866" y="20159"/>
                  </a:lnTo>
                  <a:lnTo>
                    <a:pt x="9711" y="18305"/>
                  </a:lnTo>
                  <a:lnTo>
                    <a:pt x="13062" y="16042"/>
                  </a:lnTo>
                  <a:lnTo>
                    <a:pt x="14734" y="14811"/>
                  </a:lnTo>
                  <a:lnTo>
                    <a:pt x="16243" y="13370"/>
                  </a:lnTo>
                  <a:lnTo>
                    <a:pt x="17749" y="11929"/>
                  </a:lnTo>
                  <a:lnTo>
                    <a:pt x="19088" y="10284"/>
                  </a:lnTo>
                  <a:lnTo>
                    <a:pt x="20094" y="8639"/>
                  </a:lnTo>
                  <a:lnTo>
                    <a:pt x="20930" y="6785"/>
                  </a:lnTo>
                  <a:lnTo>
                    <a:pt x="21433" y="5140"/>
                  </a:lnTo>
                  <a:lnTo>
                    <a:pt x="21600" y="4113"/>
                  </a:lnTo>
                  <a:lnTo>
                    <a:pt x="21433" y="3290"/>
                  </a:lnTo>
                  <a:lnTo>
                    <a:pt x="19425" y="1645"/>
                  </a:lnTo>
                  <a:lnTo>
                    <a:pt x="1724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9" name="Google Shape;2312;p80"/>
            <p:cNvSpPr/>
            <p:nvPr/>
          </p:nvSpPr>
          <p:spPr>
            <a:xfrm>
              <a:off x="1220905" y="1083345"/>
              <a:ext cx="50039" cy="82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676" y="0"/>
                  </a:moveTo>
                  <a:lnTo>
                    <a:pt x="13130" y="517"/>
                  </a:lnTo>
                  <a:lnTo>
                    <a:pt x="10585" y="1289"/>
                  </a:lnTo>
                  <a:lnTo>
                    <a:pt x="7627" y="3084"/>
                  </a:lnTo>
                  <a:lnTo>
                    <a:pt x="4661" y="5146"/>
                  </a:lnTo>
                  <a:lnTo>
                    <a:pt x="2115" y="7974"/>
                  </a:lnTo>
                  <a:lnTo>
                    <a:pt x="1264" y="9514"/>
                  </a:lnTo>
                  <a:lnTo>
                    <a:pt x="421" y="11058"/>
                  </a:lnTo>
                  <a:lnTo>
                    <a:pt x="0" y="12859"/>
                  </a:lnTo>
                  <a:lnTo>
                    <a:pt x="0" y="14659"/>
                  </a:lnTo>
                  <a:lnTo>
                    <a:pt x="843" y="16454"/>
                  </a:lnTo>
                  <a:lnTo>
                    <a:pt x="2537" y="18255"/>
                  </a:lnTo>
                  <a:lnTo>
                    <a:pt x="4661" y="19800"/>
                  </a:lnTo>
                  <a:lnTo>
                    <a:pt x="7627" y="21600"/>
                  </a:lnTo>
                  <a:lnTo>
                    <a:pt x="8891" y="18516"/>
                  </a:lnTo>
                  <a:lnTo>
                    <a:pt x="10585" y="15426"/>
                  </a:lnTo>
                  <a:lnTo>
                    <a:pt x="12709" y="12342"/>
                  </a:lnTo>
                  <a:lnTo>
                    <a:pt x="15246" y="9514"/>
                  </a:lnTo>
                  <a:lnTo>
                    <a:pt x="14824" y="7974"/>
                  </a:lnTo>
                  <a:lnTo>
                    <a:pt x="14403" y="6685"/>
                  </a:lnTo>
                  <a:lnTo>
                    <a:pt x="14824" y="5401"/>
                  </a:lnTo>
                  <a:lnTo>
                    <a:pt x="15676" y="4118"/>
                  </a:lnTo>
                  <a:lnTo>
                    <a:pt x="16518" y="2829"/>
                  </a:lnTo>
                  <a:lnTo>
                    <a:pt x="17791" y="1800"/>
                  </a:lnTo>
                  <a:lnTo>
                    <a:pt x="19485" y="1028"/>
                  </a:lnTo>
                  <a:lnTo>
                    <a:pt x="21600" y="256"/>
                  </a:lnTo>
                  <a:lnTo>
                    <a:pt x="1863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1062" name="Google Shape;2314;p80"/>
            <p:cNvGrpSpPr/>
            <p:nvPr/>
          </p:nvGrpSpPr>
          <p:grpSpPr>
            <a:xfrm>
              <a:off x="1304309" y="1020579"/>
              <a:ext cx="1" cy="12701"/>
              <a:chOff x="0" y="0"/>
              <a:chExt cx="0" cy="12700"/>
            </a:xfrm>
          </p:grpSpPr>
          <p:sp>
            <p:nvSpPr>
              <p:cNvPr id="1060" name="Line"/>
              <p:cNvSpPr/>
              <p:nvPr/>
            </p:nvSpPr>
            <p:spPr>
              <a:xfrm flipH="1">
                <a:off x="-1" y="0"/>
                <a:ext cx="2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061" name="Line"/>
              <p:cNvSpPr/>
              <p:nvPr/>
            </p:nvSpPr>
            <p:spPr>
              <a:xfrm flipV="1">
                <a:off x="-1" y="0"/>
                <a:ext cx="2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063" name="Google Shape;2316;p80"/>
            <p:cNvSpPr/>
            <p:nvPr/>
          </p:nvSpPr>
          <p:spPr>
            <a:xfrm>
              <a:off x="1302357" y="966569"/>
              <a:ext cx="52012" cy="64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195" y="0"/>
                  </a:moveTo>
                  <a:lnTo>
                    <a:pt x="0" y="13749"/>
                  </a:lnTo>
                  <a:lnTo>
                    <a:pt x="811" y="18658"/>
                  </a:lnTo>
                  <a:lnTo>
                    <a:pt x="811" y="21600"/>
                  </a:lnTo>
                  <a:lnTo>
                    <a:pt x="4078" y="20942"/>
                  </a:lnTo>
                  <a:lnTo>
                    <a:pt x="6933" y="19966"/>
                  </a:lnTo>
                  <a:lnTo>
                    <a:pt x="10192" y="18325"/>
                  </a:lnTo>
                  <a:lnTo>
                    <a:pt x="13451" y="16692"/>
                  </a:lnTo>
                  <a:lnTo>
                    <a:pt x="15892" y="14725"/>
                  </a:lnTo>
                  <a:lnTo>
                    <a:pt x="18341" y="12434"/>
                  </a:lnTo>
                  <a:lnTo>
                    <a:pt x="19970" y="10149"/>
                  </a:lnTo>
                  <a:lnTo>
                    <a:pt x="20789" y="7858"/>
                  </a:lnTo>
                  <a:lnTo>
                    <a:pt x="21600" y="3932"/>
                  </a:lnTo>
                  <a:lnTo>
                    <a:pt x="21195" y="0"/>
                  </a:lnTo>
                  <a:close/>
                </a:path>
              </a:pathLst>
            </a:custGeom>
            <a:solidFill>
              <a:srgbClr val="CC91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4" name="Google Shape;2318;p80"/>
            <p:cNvSpPr/>
            <p:nvPr/>
          </p:nvSpPr>
          <p:spPr>
            <a:xfrm>
              <a:off x="1219909" y="744810"/>
              <a:ext cx="207087" cy="264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876" y="0"/>
                  </a:moveTo>
                  <a:lnTo>
                    <a:pt x="10954" y="80"/>
                  </a:lnTo>
                  <a:lnTo>
                    <a:pt x="10033" y="159"/>
                  </a:lnTo>
                  <a:lnTo>
                    <a:pt x="9111" y="399"/>
                  </a:lnTo>
                  <a:lnTo>
                    <a:pt x="7781" y="799"/>
                  </a:lnTo>
                  <a:lnTo>
                    <a:pt x="6655" y="1359"/>
                  </a:lnTo>
                  <a:lnTo>
                    <a:pt x="5529" y="2080"/>
                  </a:lnTo>
                  <a:lnTo>
                    <a:pt x="4505" y="2879"/>
                  </a:lnTo>
                  <a:lnTo>
                    <a:pt x="3686" y="3759"/>
                  </a:lnTo>
                  <a:lnTo>
                    <a:pt x="2867" y="4719"/>
                  </a:lnTo>
                  <a:lnTo>
                    <a:pt x="2150" y="5760"/>
                  </a:lnTo>
                  <a:lnTo>
                    <a:pt x="1639" y="6799"/>
                  </a:lnTo>
                  <a:lnTo>
                    <a:pt x="1126" y="7919"/>
                  </a:lnTo>
                  <a:lnTo>
                    <a:pt x="717" y="9119"/>
                  </a:lnTo>
                  <a:lnTo>
                    <a:pt x="409" y="10240"/>
                  </a:lnTo>
                  <a:lnTo>
                    <a:pt x="206" y="11440"/>
                  </a:lnTo>
                  <a:lnTo>
                    <a:pt x="104" y="12560"/>
                  </a:lnTo>
                  <a:lnTo>
                    <a:pt x="0" y="13681"/>
                  </a:lnTo>
                  <a:lnTo>
                    <a:pt x="0" y="14720"/>
                  </a:lnTo>
                  <a:lnTo>
                    <a:pt x="104" y="15680"/>
                  </a:lnTo>
                  <a:lnTo>
                    <a:pt x="409" y="16720"/>
                  </a:lnTo>
                  <a:lnTo>
                    <a:pt x="821" y="17680"/>
                  </a:lnTo>
                  <a:lnTo>
                    <a:pt x="1332" y="18560"/>
                  </a:lnTo>
                  <a:lnTo>
                    <a:pt x="2049" y="19280"/>
                  </a:lnTo>
                  <a:lnTo>
                    <a:pt x="2867" y="19919"/>
                  </a:lnTo>
                  <a:lnTo>
                    <a:pt x="3788" y="20480"/>
                  </a:lnTo>
                  <a:lnTo>
                    <a:pt x="4710" y="20960"/>
                  </a:lnTo>
                  <a:lnTo>
                    <a:pt x="5836" y="21280"/>
                  </a:lnTo>
                  <a:lnTo>
                    <a:pt x="6962" y="21520"/>
                  </a:lnTo>
                  <a:lnTo>
                    <a:pt x="8190" y="21600"/>
                  </a:lnTo>
                  <a:lnTo>
                    <a:pt x="9418" y="21600"/>
                  </a:lnTo>
                  <a:lnTo>
                    <a:pt x="10646" y="21441"/>
                  </a:lnTo>
                  <a:lnTo>
                    <a:pt x="11876" y="21119"/>
                  </a:lnTo>
                  <a:lnTo>
                    <a:pt x="13104" y="20720"/>
                  </a:lnTo>
                  <a:lnTo>
                    <a:pt x="14332" y="20241"/>
                  </a:lnTo>
                  <a:lnTo>
                    <a:pt x="15560" y="19520"/>
                  </a:lnTo>
                  <a:lnTo>
                    <a:pt x="16892" y="18481"/>
                  </a:lnTo>
                  <a:lnTo>
                    <a:pt x="18018" y="17519"/>
                  </a:lnTo>
                  <a:lnTo>
                    <a:pt x="18837" y="16401"/>
                  </a:lnTo>
                  <a:lnTo>
                    <a:pt x="19553" y="15280"/>
                  </a:lnTo>
                  <a:lnTo>
                    <a:pt x="20065" y="14001"/>
                  </a:lnTo>
                  <a:lnTo>
                    <a:pt x="20474" y="12481"/>
                  </a:lnTo>
                  <a:lnTo>
                    <a:pt x="21396" y="8799"/>
                  </a:lnTo>
                  <a:lnTo>
                    <a:pt x="21600" y="7840"/>
                  </a:lnTo>
                  <a:lnTo>
                    <a:pt x="21600" y="6799"/>
                  </a:lnTo>
                  <a:lnTo>
                    <a:pt x="21396" y="5839"/>
                  </a:lnTo>
                  <a:lnTo>
                    <a:pt x="21089" y="4880"/>
                  </a:lnTo>
                  <a:lnTo>
                    <a:pt x="20680" y="4160"/>
                  </a:lnTo>
                  <a:lnTo>
                    <a:pt x="20270" y="3519"/>
                  </a:lnTo>
                  <a:lnTo>
                    <a:pt x="19757" y="2879"/>
                  </a:lnTo>
                  <a:lnTo>
                    <a:pt x="19144" y="2400"/>
                  </a:lnTo>
                  <a:lnTo>
                    <a:pt x="18529" y="1840"/>
                  </a:lnTo>
                  <a:lnTo>
                    <a:pt x="17812" y="1439"/>
                  </a:lnTo>
                  <a:lnTo>
                    <a:pt x="17095" y="1039"/>
                  </a:lnTo>
                  <a:lnTo>
                    <a:pt x="15458" y="399"/>
                  </a:lnTo>
                  <a:lnTo>
                    <a:pt x="14640" y="239"/>
                  </a:lnTo>
                  <a:lnTo>
                    <a:pt x="13717" y="80"/>
                  </a:lnTo>
                  <a:lnTo>
                    <a:pt x="12797" y="0"/>
                  </a:lnTo>
                  <a:close/>
                </a:path>
              </a:pathLst>
            </a:custGeom>
            <a:solidFill>
              <a:srgbClr val="FFB5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5" name="Google Shape;2319;p80"/>
            <p:cNvSpPr/>
            <p:nvPr/>
          </p:nvSpPr>
          <p:spPr>
            <a:xfrm>
              <a:off x="1370064" y="756581"/>
              <a:ext cx="75577" cy="144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136" y="0"/>
                  </a:moveTo>
                  <a:lnTo>
                    <a:pt x="5892" y="146"/>
                  </a:lnTo>
                  <a:lnTo>
                    <a:pt x="3928" y="588"/>
                  </a:lnTo>
                  <a:lnTo>
                    <a:pt x="1406" y="1029"/>
                  </a:lnTo>
                  <a:lnTo>
                    <a:pt x="564" y="2646"/>
                  </a:lnTo>
                  <a:lnTo>
                    <a:pt x="0" y="4113"/>
                  </a:lnTo>
                  <a:lnTo>
                    <a:pt x="0" y="6759"/>
                  </a:lnTo>
                  <a:lnTo>
                    <a:pt x="564" y="8083"/>
                  </a:lnTo>
                  <a:lnTo>
                    <a:pt x="1127" y="9258"/>
                  </a:lnTo>
                  <a:lnTo>
                    <a:pt x="3086" y="11754"/>
                  </a:lnTo>
                  <a:lnTo>
                    <a:pt x="5335" y="14108"/>
                  </a:lnTo>
                  <a:lnTo>
                    <a:pt x="7578" y="16458"/>
                  </a:lnTo>
                  <a:lnTo>
                    <a:pt x="9821" y="18954"/>
                  </a:lnTo>
                  <a:lnTo>
                    <a:pt x="10663" y="20279"/>
                  </a:lnTo>
                  <a:lnTo>
                    <a:pt x="11221" y="21600"/>
                  </a:lnTo>
                  <a:lnTo>
                    <a:pt x="12628" y="21012"/>
                  </a:lnTo>
                  <a:lnTo>
                    <a:pt x="13749" y="20425"/>
                  </a:lnTo>
                  <a:lnTo>
                    <a:pt x="15992" y="18954"/>
                  </a:lnTo>
                  <a:lnTo>
                    <a:pt x="17956" y="17192"/>
                  </a:lnTo>
                  <a:lnTo>
                    <a:pt x="19636" y="15283"/>
                  </a:lnTo>
                  <a:lnTo>
                    <a:pt x="20757" y="13225"/>
                  </a:lnTo>
                  <a:lnTo>
                    <a:pt x="21321" y="11167"/>
                  </a:lnTo>
                  <a:lnTo>
                    <a:pt x="21600" y="9112"/>
                  </a:lnTo>
                  <a:lnTo>
                    <a:pt x="21600" y="7054"/>
                  </a:lnTo>
                  <a:lnTo>
                    <a:pt x="20757" y="5142"/>
                  </a:lnTo>
                  <a:lnTo>
                    <a:pt x="19636" y="3525"/>
                  </a:lnTo>
                  <a:lnTo>
                    <a:pt x="19078" y="2646"/>
                  </a:lnTo>
                  <a:lnTo>
                    <a:pt x="17956" y="2058"/>
                  </a:lnTo>
                  <a:lnTo>
                    <a:pt x="17114" y="1470"/>
                  </a:lnTo>
                  <a:lnTo>
                    <a:pt x="15992" y="880"/>
                  </a:lnTo>
                  <a:lnTo>
                    <a:pt x="14586" y="588"/>
                  </a:lnTo>
                  <a:lnTo>
                    <a:pt x="13185" y="146"/>
                  </a:lnTo>
                  <a:lnTo>
                    <a:pt x="11506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6" name="Google Shape;2320;p80"/>
            <p:cNvSpPr/>
            <p:nvPr/>
          </p:nvSpPr>
          <p:spPr>
            <a:xfrm>
              <a:off x="1374009" y="820356"/>
              <a:ext cx="60836" cy="36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74" y="2334"/>
                  </a:moveTo>
                  <a:lnTo>
                    <a:pt x="18467" y="2927"/>
                  </a:lnTo>
                  <a:lnTo>
                    <a:pt x="19514" y="4088"/>
                  </a:lnTo>
                  <a:lnTo>
                    <a:pt x="20207" y="7595"/>
                  </a:lnTo>
                  <a:lnTo>
                    <a:pt x="19860" y="9349"/>
                  </a:lnTo>
                  <a:lnTo>
                    <a:pt x="19160" y="11090"/>
                  </a:lnTo>
                  <a:lnTo>
                    <a:pt x="18120" y="12263"/>
                  </a:lnTo>
                  <a:lnTo>
                    <a:pt x="5227" y="19266"/>
                  </a:lnTo>
                  <a:lnTo>
                    <a:pt x="3833" y="19266"/>
                  </a:lnTo>
                  <a:lnTo>
                    <a:pt x="2787" y="18685"/>
                  </a:lnTo>
                  <a:lnTo>
                    <a:pt x="2086" y="17512"/>
                  </a:lnTo>
                  <a:lnTo>
                    <a:pt x="1393" y="15771"/>
                  </a:lnTo>
                  <a:lnTo>
                    <a:pt x="1393" y="14017"/>
                  </a:lnTo>
                  <a:lnTo>
                    <a:pt x="1740" y="12263"/>
                  </a:lnTo>
                  <a:lnTo>
                    <a:pt x="2433" y="10510"/>
                  </a:lnTo>
                  <a:lnTo>
                    <a:pt x="3480" y="9929"/>
                  </a:lnTo>
                  <a:lnTo>
                    <a:pt x="16373" y="2927"/>
                  </a:lnTo>
                  <a:lnTo>
                    <a:pt x="17074" y="2334"/>
                  </a:lnTo>
                  <a:close/>
                  <a:moveTo>
                    <a:pt x="16027" y="0"/>
                  </a:moveTo>
                  <a:lnTo>
                    <a:pt x="3133" y="7595"/>
                  </a:lnTo>
                  <a:lnTo>
                    <a:pt x="1393" y="8756"/>
                  </a:lnTo>
                  <a:lnTo>
                    <a:pt x="347" y="11090"/>
                  </a:lnTo>
                  <a:lnTo>
                    <a:pt x="0" y="13424"/>
                  </a:lnTo>
                  <a:lnTo>
                    <a:pt x="347" y="16351"/>
                  </a:lnTo>
                  <a:lnTo>
                    <a:pt x="1040" y="19266"/>
                  </a:lnTo>
                  <a:lnTo>
                    <a:pt x="2433" y="21019"/>
                  </a:lnTo>
                  <a:lnTo>
                    <a:pt x="3133" y="21600"/>
                  </a:lnTo>
                  <a:lnTo>
                    <a:pt x="4180" y="21600"/>
                  </a:lnTo>
                  <a:lnTo>
                    <a:pt x="5573" y="21019"/>
                  </a:lnTo>
                  <a:lnTo>
                    <a:pt x="18813" y="14017"/>
                  </a:lnTo>
                  <a:lnTo>
                    <a:pt x="20207" y="12844"/>
                  </a:lnTo>
                  <a:lnTo>
                    <a:pt x="21253" y="10510"/>
                  </a:lnTo>
                  <a:lnTo>
                    <a:pt x="21600" y="7595"/>
                  </a:lnTo>
                  <a:lnTo>
                    <a:pt x="21600" y="4668"/>
                  </a:lnTo>
                  <a:lnTo>
                    <a:pt x="20553" y="2334"/>
                  </a:lnTo>
                  <a:lnTo>
                    <a:pt x="19160" y="593"/>
                  </a:lnTo>
                  <a:lnTo>
                    <a:pt x="1776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7" name="Google Shape;2321;p80"/>
            <p:cNvSpPr/>
            <p:nvPr/>
          </p:nvSpPr>
          <p:spPr>
            <a:xfrm>
              <a:off x="1302357" y="853717"/>
              <a:ext cx="13746" cy="20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266" y="0"/>
                  </a:moveTo>
                  <a:lnTo>
                    <a:pt x="4633" y="3089"/>
                  </a:lnTo>
                  <a:lnTo>
                    <a:pt x="1534" y="6178"/>
                  </a:lnTo>
                  <a:lnTo>
                    <a:pt x="0" y="10289"/>
                  </a:lnTo>
                  <a:lnTo>
                    <a:pt x="0" y="14400"/>
                  </a:lnTo>
                  <a:lnTo>
                    <a:pt x="1534" y="18511"/>
                  </a:lnTo>
                  <a:lnTo>
                    <a:pt x="4633" y="20578"/>
                  </a:lnTo>
                  <a:lnTo>
                    <a:pt x="9266" y="21600"/>
                  </a:lnTo>
                  <a:lnTo>
                    <a:pt x="12334" y="21600"/>
                  </a:lnTo>
                  <a:lnTo>
                    <a:pt x="16967" y="18511"/>
                  </a:lnTo>
                  <a:lnTo>
                    <a:pt x="20034" y="15422"/>
                  </a:lnTo>
                  <a:lnTo>
                    <a:pt x="21600" y="11311"/>
                  </a:lnTo>
                  <a:lnTo>
                    <a:pt x="21600" y="7200"/>
                  </a:lnTo>
                  <a:lnTo>
                    <a:pt x="20034" y="3089"/>
                  </a:lnTo>
                  <a:lnTo>
                    <a:pt x="16967" y="1044"/>
                  </a:lnTo>
                  <a:lnTo>
                    <a:pt x="13867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8" name="Google Shape;2322;p80"/>
            <p:cNvSpPr/>
            <p:nvPr/>
          </p:nvSpPr>
          <p:spPr>
            <a:xfrm>
              <a:off x="1232678" y="849794"/>
              <a:ext cx="13745" cy="20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01" y="0"/>
                  </a:moveTo>
                  <a:lnTo>
                    <a:pt x="4633" y="2066"/>
                  </a:lnTo>
                  <a:lnTo>
                    <a:pt x="1534" y="6178"/>
                  </a:lnTo>
                  <a:lnTo>
                    <a:pt x="0" y="10289"/>
                  </a:lnTo>
                  <a:lnTo>
                    <a:pt x="0" y="14400"/>
                  </a:lnTo>
                  <a:lnTo>
                    <a:pt x="1534" y="18511"/>
                  </a:lnTo>
                  <a:lnTo>
                    <a:pt x="3067" y="20578"/>
                  </a:lnTo>
                  <a:lnTo>
                    <a:pt x="7701" y="21600"/>
                  </a:lnTo>
                  <a:lnTo>
                    <a:pt x="12334" y="20578"/>
                  </a:lnTo>
                  <a:lnTo>
                    <a:pt x="15433" y="18511"/>
                  </a:lnTo>
                  <a:lnTo>
                    <a:pt x="18501" y="15422"/>
                  </a:lnTo>
                  <a:lnTo>
                    <a:pt x="20034" y="11311"/>
                  </a:lnTo>
                  <a:lnTo>
                    <a:pt x="21600" y="7200"/>
                  </a:lnTo>
                  <a:lnTo>
                    <a:pt x="20034" y="3089"/>
                  </a:lnTo>
                  <a:lnTo>
                    <a:pt x="16967" y="1044"/>
                  </a:lnTo>
                  <a:lnTo>
                    <a:pt x="12334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9" name="Google Shape;2323;p80"/>
            <p:cNvSpPr/>
            <p:nvPr/>
          </p:nvSpPr>
          <p:spPr>
            <a:xfrm>
              <a:off x="1229729" y="841980"/>
              <a:ext cx="127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651" y="6199"/>
                  </a:lnTo>
                  <a:lnTo>
                    <a:pt x="4987" y="15401"/>
                  </a:lnTo>
                  <a:lnTo>
                    <a:pt x="8289" y="18533"/>
                  </a:lnTo>
                  <a:lnTo>
                    <a:pt x="13276" y="21600"/>
                  </a:lnTo>
                  <a:lnTo>
                    <a:pt x="16613" y="21600"/>
                  </a:lnTo>
                  <a:lnTo>
                    <a:pt x="21600" y="15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0" name="Google Shape;2324;p80"/>
            <p:cNvSpPr/>
            <p:nvPr/>
          </p:nvSpPr>
          <p:spPr>
            <a:xfrm>
              <a:off x="1238574" y="871384"/>
              <a:ext cx="25498" cy="41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6622" y="5144"/>
                  </a:lnTo>
                  <a:lnTo>
                    <a:pt x="11627" y="9767"/>
                  </a:lnTo>
                  <a:lnTo>
                    <a:pt x="5805" y="14400"/>
                  </a:lnTo>
                  <a:lnTo>
                    <a:pt x="0" y="18511"/>
                  </a:lnTo>
                  <a:lnTo>
                    <a:pt x="3324" y="20056"/>
                  </a:lnTo>
                  <a:lnTo>
                    <a:pt x="7476" y="21078"/>
                  </a:lnTo>
                  <a:lnTo>
                    <a:pt x="12471" y="21600"/>
                  </a:lnTo>
                  <a:lnTo>
                    <a:pt x="1662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8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1" name="Google Shape;2325;p80"/>
            <p:cNvSpPr/>
            <p:nvPr/>
          </p:nvSpPr>
          <p:spPr>
            <a:xfrm>
              <a:off x="1276840" y="916537"/>
              <a:ext cx="44163" cy="19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45" y="0"/>
                  </a:moveTo>
                  <a:lnTo>
                    <a:pt x="20158" y="1074"/>
                  </a:lnTo>
                  <a:lnTo>
                    <a:pt x="18239" y="5394"/>
                  </a:lnTo>
                  <a:lnTo>
                    <a:pt x="16319" y="8640"/>
                  </a:lnTo>
                  <a:lnTo>
                    <a:pt x="13923" y="11886"/>
                  </a:lnTo>
                  <a:lnTo>
                    <a:pt x="11516" y="14034"/>
                  </a:lnTo>
                  <a:lnTo>
                    <a:pt x="9119" y="16206"/>
                  </a:lnTo>
                  <a:lnTo>
                    <a:pt x="6235" y="17280"/>
                  </a:lnTo>
                  <a:lnTo>
                    <a:pt x="3839" y="18354"/>
                  </a:lnTo>
                  <a:lnTo>
                    <a:pt x="477" y="18354"/>
                  </a:lnTo>
                  <a:lnTo>
                    <a:pt x="0" y="19429"/>
                  </a:lnTo>
                  <a:lnTo>
                    <a:pt x="0" y="21600"/>
                  </a:lnTo>
                  <a:lnTo>
                    <a:pt x="5281" y="21600"/>
                  </a:lnTo>
                  <a:lnTo>
                    <a:pt x="10084" y="19429"/>
                  </a:lnTo>
                  <a:lnTo>
                    <a:pt x="13923" y="16206"/>
                  </a:lnTo>
                  <a:lnTo>
                    <a:pt x="17761" y="10789"/>
                  </a:lnTo>
                  <a:lnTo>
                    <a:pt x="21600" y="3223"/>
                  </a:lnTo>
                  <a:lnTo>
                    <a:pt x="21600" y="1074"/>
                  </a:lnTo>
                  <a:lnTo>
                    <a:pt x="21123" y="1074"/>
                  </a:lnTo>
                  <a:lnTo>
                    <a:pt x="20645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2" name="Google Shape;2326;p80"/>
            <p:cNvSpPr/>
            <p:nvPr/>
          </p:nvSpPr>
          <p:spPr>
            <a:xfrm>
              <a:off x="1383809" y="867460"/>
              <a:ext cx="55956" cy="64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395" y="0"/>
                  </a:moveTo>
                  <a:lnTo>
                    <a:pt x="12126" y="325"/>
                  </a:lnTo>
                  <a:lnTo>
                    <a:pt x="9850" y="1308"/>
                  </a:lnTo>
                  <a:lnTo>
                    <a:pt x="7959" y="2617"/>
                  </a:lnTo>
                  <a:lnTo>
                    <a:pt x="6067" y="4258"/>
                  </a:lnTo>
                  <a:lnTo>
                    <a:pt x="4168" y="6217"/>
                  </a:lnTo>
                  <a:lnTo>
                    <a:pt x="2653" y="8183"/>
                  </a:lnTo>
                  <a:lnTo>
                    <a:pt x="1515" y="10149"/>
                  </a:lnTo>
                  <a:lnTo>
                    <a:pt x="385" y="12434"/>
                  </a:lnTo>
                  <a:lnTo>
                    <a:pt x="0" y="14400"/>
                  </a:lnTo>
                  <a:lnTo>
                    <a:pt x="0" y="16366"/>
                  </a:lnTo>
                  <a:lnTo>
                    <a:pt x="385" y="18325"/>
                  </a:lnTo>
                  <a:lnTo>
                    <a:pt x="1138" y="19966"/>
                  </a:lnTo>
                  <a:lnTo>
                    <a:pt x="2276" y="20942"/>
                  </a:lnTo>
                  <a:lnTo>
                    <a:pt x="4168" y="21600"/>
                  </a:lnTo>
                  <a:lnTo>
                    <a:pt x="6444" y="21600"/>
                  </a:lnTo>
                  <a:lnTo>
                    <a:pt x="10235" y="20942"/>
                  </a:lnTo>
                  <a:lnTo>
                    <a:pt x="13641" y="19308"/>
                  </a:lnTo>
                  <a:lnTo>
                    <a:pt x="16671" y="17342"/>
                  </a:lnTo>
                  <a:lnTo>
                    <a:pt x="18947" y="14725"/>
                  </a:lnTo>
                  <a:lnTo>
                    <a:pt x="20077" y="12766"/>
                  </a:lnTo>
                  <a:lnTo>
                    <a:pt x="21215" y="10800"/>
                  </a:lnTo>
                  <a:lnTo>
                    <a:pt x="21600" y="8508"/>
                  </a:lnTo>
                  <a:lnTo>
                    <a:pt x="21600" y="6549"/>
                  </a:lnTo>
                  <a:lnTo>
                    <a:pt x="20839" y="4583"/>
                  </a:lnTo>
                  <a:lnTo>
                    <a:pt x="20077" y="2949"/>
                  </a:lnTo>
                  <a:lnTo>
                    <a:pt x="18562" y="1308"/>
                  </a:lnTo>
                  <a:lnTo>
                    <a:pt x="16671" y="325"/>
                  </a:lnTo>
                  <a:lnTo>
                    <a:pt x="14395" y="0"/>
                  </a:lnTo>
                  <a:close/>
                </a:path>
              </a:pathLst>
            </a:custGeom>
            <a:solidFill>
              <a:srgbClr val="FFB5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3" name="Google Shape;2327;p80"/>
            <p:cNvSpPr/>
            <p:nvPr/>
          </p:nvSpPr>
          <p:spPr>
            <a:xfrm>
              <a:off x="1390681" y="918489"/>
              <a:ext cx="33367" cy="33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98" y="0"/>
                  </a:moveTo>
                  <a:lnTo>
                    <a:pt x="6989" y="632"/>
                  </a:lnTo>
                  <a:lnTo>
                    <a:pt x="5081" y="1909"/>
                  </a:lnTo>
                  <a:lnTo>
                    <a:pt x="3172" y="3172"/>
                  </a:lnTo>
                  <a:lnTo>
                    <a:pt x="1909" y="5081"/>
                  </a:lnTo>
                  <a:lnTo>
                    <a:pt x="632" y="6358"/>
                  </a:lnTo>
                  <a:lnTo>
                    <a:pt x="0" y="8898"/>
                  </a:lnTo>
                  <a:lnTo>
                    <a:pt x="0" y="13347"/>
                  </a:lnTo>
                  <a:lnTo>
                    <a:pt x="632" y="15256"/>
                  </a:lnTo>
                  <a:lnTo>
                    <a:pt x="1909" y="17151"/>
                  </a:lnTo>
                  <a:lnTo>
                    <a:pt x="3172" y="18428"/>
                  </a:lnTo>
                  <a:lnTo>
                    <a:pt x="5081" y="19691"/>
                  </a:lnTo>
                  <a:lnTo>
                    <a:pt x="6989" y="20968"/>
                  </a:lnTo>
                  <a:lnTo>
                    <a:pt x="8898" y="21600"/>
                  </a:lnTo>
                  <a:lnTo>
                    <a:pt x="13347" y="21600"/>
                  </a:lnTo>
                  <a:lnTo>
                    <a:pt x="15256" y="20968"/>
                  </a:lnTo>
                  <a:lnTo>
                    <a:pt x="17151" y="19691"/>
                  </a:lnTo>
                  <a:lnTo>
                    <a:pt x="18428" y="18428"/>
                  </a:lnTo>
                  <a:lnTo>
                    <a:pt x="19691" y="17151"/>
                  </a:lnTo>
                  <a:lnTo>
                    <a:pt x="20968" y="15256"/>
                  </a:lnTo>
                  <a:lnTo>
                    <a:pt x="21600" y="13347"/>
                  </a:lnTo>
                  <a:lnTo>
                    <a:pt x="21600" y="8898"/>
                  </a:lnTo>
                  <a:lnTo>
                    <a:pt x="20968" y="6358"/>
                  </a:lnTo>
                  <a:lnTo>
                    <a:pt x="19691" y="5081"/>
                  </a:lnTo>
                  <a:lnTo>
                    <a:pt x="18428" y="3172"/>
                  </a:lnTo>
                  <a:lnTo>
                    <a:pt x="17151" y="1909"/>
                  </a:lnTo>
                  <a:lnTo>
                    <a:pt x="15256" y="632"/>
                  </a:lnTo>
                  <a:lnTo>
                    <a:pt x="1334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4" name="Google Shape;2328;p80"/>
            <p:cNvSpPr/>
            <p:nvPr/>
          </p:nvSpPr>
          <p:spPr>
            <a:xfrm>
              <a:off x="1309229" y="814481"/>
              <a:ext cx="32391" cy="16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66" y="0"/>
                  </a:moveTo>
                  <a:lnTo>
                    <a:pt x="651" y="1264"/>
                  </a:lnTo>
                  <a:lnTo>
                    <a:pt x="0" y="5084"/>
                  </a:lnTo>
                  <a:lnTo>
                    <a:pt x="1302" y="7613"/>
                  </a:lnTo>
                  <a:lnTo>
                    <a:pt x="2617" y="8903"/>
                  </a:lnTo>
                  <a:lnTo>
                    <a:pt x="6549" y="8903"/>
                  </a:lnTo>
                  <a:lnTo>
                    <a:pt x="11119" y="10168"/>
                  </a:lnTo>
                  <a:lnTo>
                    <a:pt x="14400" y="13987"/>
                  </a:lnTo>
                  <a:lnTo>
                    <a:pt x="17668" y="19071"/>
                  </a:lnTo>
                  <a:lnTo>
                    <a:pt x="18983" y="21600"/>
                  </a:lnTo>
                  <a:lnTo>
                    <a:pt x="20936" y="20336"/>
                  </a:lnTo>
                  <a:lnTo>
                    <a:pt x="21600" y="16516"/>
                  </a:lnTo>
                  <a:lnTo>
                    <a:pt x="20936" y="13987"/>
                  </a:lnTo>
                  <a:lnTo>
                    <a:pt x="17017" y="6348"/>
                  </a:lnTo>
                  <a:lnTo>
                    <a:pt x="12434" y="2529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5" name="Google Shape;2329;p80"/>
            <p:cNvSpPr/>
            <p:nvPr/>
          </p:nvSpPr>
          <p:spPr>
            <a:xfrm>
              <a:off x="1222857" y="805637"/>
              <a:ext cx="31415" cy="20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73" y="0"/>
                  </a:moveTo>
                  <a:lnTo>
                    <a:pt x="14176" y="1044"/>
                  </a:lnTo>
                  <a:lnTo>
                    <a:pt x="8780" y="4111"/>
                  </a:lnTo>
                  <a:lnTo>
                    <a:pt x="4054" y="9266"/>
                  </a:lnTo>
                  <a:lnTo>
                    <a:pt x="0" y="15422"/>
                  </a:lnTo>
                  <a:lnTo>
                    <a:pt x="0" y="18511"/>
                  </a:lnTo>
                  <a:lnTo>
                    <a:pt x="671" y="20578"/>
                  </a:lnTo>
                  <a:lnTo>
                    <a:pt x="2027" y="21600"/>
                  </a:lnTo>
                  <a:lnTo>
                    <a:pt x="4054" y="19534"/>
                  </a:lnTo>
                  <a:lnTo>
                    <a:pt x="6753" y="14400"/>
                  </a:lnTo>
                  <a:lnTo>
                    <a:pt x="10807" y="11311"/>
                  </a:lnTo>
                  <a:lnTo>
                    <a:pt x="14847" y="8222"/>
                  </a:lnTo>
                  <a:lnTo>
                    <a:pt x="18902" y="7200"/>
                  </a:lnTo>
                  <a:lnTo>
                    <a:pt x="20929" y="6178"/>
                  </a:lnTo>
                  <a:lnTo>
                    <a:pt x="21600" y="4111"/>
                  </a:lnTo>
                  <a:lnTo>
                    <a:pt x="21600" y="3089"/>
                  </a:lnTo>
                  <a:lnTo>
                    <a:pt x="20929" y="1044"/>
                  </a:lnTo>
                  <a:lnTo>
                    <a:pt x="19573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6" name="Google Shape;2330;p80"/>
            <p:cNvSpPr/>
            <p:nvPr/>
          </p:nvSpPr>
          <p:spPr>
            <a:xfrm>
              <a:off x="1299409" y="845904"/>
              <a:ext cx="127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651" y="6199"/>
                  </a:lnTo>
                  <a:lnTo>
                    <a:pt x="6638" y="15401"/>
                  </a:lnTo>
                  <a:lnTo>
                    <a:pt x="9975" y="18533"/>
                  </a:lnTo>
                  <a:lnTo>
                    <a:pt x="13276" y="21600"/>
                  </a:lnTo>
                  <a:lnTo>
                    <a:pt x="18264" y="21600"/>
                  </a:lnTo>
                  <a:lnTo>
                    <a:pt x="21600" y="15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7" name="Google Shape;2331;p80"/>
            <p:cNvSpPr/>
            <p:nvPr/>
          </p:nvSpPr>
          <p:spPr>
            <a:xfrm>
              <a:off x="1321002" y="1073546"/>
              <a:ext cx="255174" cy="126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726" y="0"/>
                  </a:moveTo>
                  <a:lnTo>
                    <a:pt x="7477" y="50"/>
                  </a:lnTo>
                  <a:lnTo>
                    <a:pt x="7227" y="117"/>
                  </a:lnTo>
                  <a:lnTo>
                    <a:pt x="6647" y="319"/>
                  </a:lnTo>
                  <a:lnTo>
                    <a:pt x="6065" y="588"/>
                  </a:lnTo>
                  <a:lnTo>
                    <a:pt x="5566" y="958"/>
                  </a:lnTo>
                  <a:lnTo>
                    <a:pt x="4984" y="1395"/>
                  </a:lnTo>
                  <a:lnTo>
                    <a:pt x="4403" y="1899"/>
                  </a:lnTo>
                  <a:lnTo>
                    <a:pt x="3905" y="2488"/>
                  </a:lnTo>
                  <a:lnTo>
                    <a:pt x="3323" y="3143"/>
                  </a:lnTo>
                  <a:lnTo>
                    <a:pt x="2824" y="3866"/>
                  </a:lnTo>
                  <a:lnTo>
                    <a:pt x="2327" y="4639"/>
                  </a:lnTo>
                  <a:lnTo>
                    <a:pt x="1910" y="5496"/>
                  </a:lnTo>
                  <a:lnTo>
                    <a:pt x="1496" y="6404"/>
                  </a:lnTo>
                  <a:lnTo>
                    <a:pt x="1081" y="7362"/>
                  </a:lnTo>
                  <a:lnTo>
                    <a:pt x="747" y="8371"/>
                  </a:lnTo>
                  <a:lnTo>
                    <a:pt x="499" y="9447"/>
                  </a:lnTo>
                  <a:lnTo>
                    <a:pt x="250" y="10573"/>
                  </a:lnTo>
                  <a:lnTo>
                    <a:pt x="83" y="11951"/>
                  </a:lnTo>
                  <a:lnTo>
                    <a:pt x="0" y="13330"/>
                  </a:lnTo>
                  <a:lnTo>
                    <a:pt x="83" y="14708"/>
                  </a:lnTo>
                  <a:lnTo>
                    <a:pt x="250" y="16086"/>
                  </a:lnTo>
                  <a:lnTo>
                    <a:pt x="499" y="17465"/>
                  </a:lnTo>
                  <a:lnTo>
                    <a:pt x="914" y="18843"/>
                  </a:lnTo>
                  <a:lnTo>
                    <a:pt x="2077" y="21600"/>
                  </a:lnTo>
                  <a:lnTo>
                    <a:pt x="4070" y="21163"/>
                  </a:lnTo>
                  <a:lnTo>
                    <a:pt x="9055" y="20154"/>
                  </a:lnTo>
                  <a:lnTo>
                    <a:pt x="12129" y="19583"/>
                  </a:lnTo>
                  <a:lnTo>
                    <a:pt x="13791" y="19280"/>
                  </a:lnTo>
                  <a:lnTo>
                    <a:pt x="15452" y="19011"/>
                  </a:lnTo>
                  <a:lnTo>
                    <a:pt x="17030" y="18743"/>
                  </a:lnTo>
                  <a:lnTo>
                    <a:pt x="18609" y="18507"/>
                  </a:lnTo>
                  <a:lnTo>
                    <a:pt x="20187" y="18306"/>
                  </a:lnTo>
                  <a:lnTo>
                    <a:pt x="21600" y="18137"/>
                  </a:lnTo>
                  <a:lnTo>
                    <a:pt x="21600" y="17095"/>
                  </a:lnTo>
                  <a:lnTo>
                    <a:pt x="21433" y="16086"/>
                  </a:lnTo>
                  <a:lnTo>
                    <a:pt x="21185" y="15128"/>
                  </a:lnTo>
                  <a:lnTo>
                    <a:pt x="20769" y="14221"/>
                  </a:lnTo>
                  <a:lnTo>
                    <a:pt x="20354" y="13347"/>
                  </a:lnTo>
                  <a:lnTo>
                    <a:pt x="19855" y="12540"/>
                  </a:lnTo>
                  <a:lnTo>
                    <a:pt x="19357" y="11766"/>
                  </a:lnTo>
                  <a:lnTo>
                    <a:pt x="18858" y="11044"/>
                  </a:lnTo>
                  <a:lnTo>
                    <a:pt x="17862" y="9749"/>
                  </a:lnTo>
                  <a:lnTo>
                    <a:pt x="17030" y="8657"/>
                  </a:lnTo>
                  <a:lnTo>
                    <a:pt x="16698" y="8186"/>
                  </a:lnTo>
                  <a:lnTo>
                    <a:pt x="16533" y="7783"/>
                  </a:lnTo>
                  <a:lnTo>
                    <a:pt x="16449" y="7430"/>
                  </a:lnTo>
                  <a:lnTo>
                    <a:pt x="16533" y="7127"/>
                  </a:lnTo>
                  <a:lnTo>
                    <a:pt x="16865" y="6488"/>
                  </a:lnTo>
                  <a:lnTo>
                    <a:pt x="17445" y="5665"/>
                  </a:lnTo>
                  <a:lnTo>
                    <a:pt x="18111" y="4757"/>
                  </a:lnTo>
                  <a:lnTo>
                    <a:pt x="18691" y="3799"/>
                  </a:lnTo>
                  <a:lnTo>
                    <a:pt x="18941" y="3328"/>
                  </a:lnTo>
                  <a:lnTo>
                    <a:pt x="19108" y="2874"/>
                  </a:lnTo>
                  <a:lnTo>
                    <a:pt x="19190" y="2454"/>
                  </a:lnTo>
                  <a:lnTo>
                    <a:pt x="19190" y="2051"/>
                  </a:lnTo>
                  <a:lnTo>
                    <a:pt x="19108" y="1698"/>
                  </a:lnTo>
                  <a:lnTo>
                    <a:pt x="18941" y="1395"/>
                  </a:lnTo>
                  <a:lnTo>
                    <a:pt x="18776" y="1277"/>
                  </a:lnTo>
                  <a:lnTo>
                    <a:pt x="18609" y="1160"/>
                  </a:lnTo>
                  <a:lnTo>
                    <a:pt x="18359" y="1059"/>
                  </a:lnTo>
                  <a:lnTo>
                    <a:pt x="18111" y="975"/>
                  </a:lnTo>
                  <a:lnTo>
                    <a:pt x="17445" y="857"/>
                  </a:lnTo>
                  <a:lnTo>
                    <a:pt x="16781" y="723"/>
                  </a:lnTo>
                  <a:lnTo>
                    <a:pt x="16034" y="622"/>
                  </a:lnTo>
                  <a:lnTo>
                    <a:pt x="15203" y="521"/>
                  </a:lnTo>
                  <a:lnTo>
                    <a:pt x="14373" y="420"/>
                  </a:lnTo>
                  <a:lnTo>
                    <a:pt x="13459" y="336"/>
                  </a:lnTo>
                  <a:lnTo>
                    <a:pt x="11797" y="218"/>
                  </a:lnTo>
                  <a:lnTo>
                    <a:pt x="10218" y="117"/>
                  </a:lnTo>
                  <a:lnTo>
                    <a:pt x="8890" y="50"/>
                  </a:lnTo>
                  <a:lnTo>
                    <a:pt x="772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8" name="Google Shape;2333;p80"/>
            <p:cNvSpPr/>
            <p:nvPr/>
          </p:nvSpPr>
          <p:spPr>
            <a:xfrm>
              <a:off x="1321002" y="1073546"/>
              <a:ext cx="256150" cy="126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697" y="0"/>
                  </a:moveTo>
                  <a:lnTo>
                    <a:pt x="7283" y="84"/>
                  </a:lnTo>
                  <a:lnTo>
                    <a:pt x="6869" y="202"/>
                  </a:lnTo>
                  <a:lnTo>
                    <a:pt x="6538" y="353"/>
                  </a:lnTo>
                  <a:lnTo>
                    <a:pt x="6207" y="521"/>
                  </a:lnTo>
                  <a:lnTo>
                    <a:pt x="5463" y="975"/>
                  </a:lnTo>
                  <a:lnTo>
                    <a:pt x="4965" y="1378"/>
                  </a:lnTo>
                  <a:lnTo>
                    <a:pt x="4470" y="1849"/>
                  </a:lnTo>
                  <a:lnTo>
                    <a:pt x="3973" y="2370"/>
                  </a:lnTo>
                  <a:lnTo>
                    <a:pt x="3475" y="2958"/>
                  </a:lnTo>
                  <a:lnTo>
                    <a:pt x="2980" y="3597"/>
                  </a:lnTo>
                  <a:lnTo>
                    <a:pt x="2565" y="4303"/>
                  </a:lnTo>
                  <a:lnTo>
                    <a:pt x="2152" y="5059"/>
                  </a:lnTo>
                  <a:lnTo>
                    <a:pt x="1739" y="5850"/>
                  </a:lnTo>
                  <a:lnTo>
                    <a:pt x="2069" y="5900"/>
                  </a:lnTo>
                  <a:lnTo>
                    <a:pt x="2234" y="5631"/>
                  </a:lnTo>
                  <a:lnTo>
                    <a:pt x="4470" y="5698"/>
                  </a:lnTo>
                  <a:lnTo>
                    <a:pt x="6786" y="5749"/>
                  </a:lnTo>
                  <a:lnTo>
                    <a:pt x="9020" y="5782"/>
                  </a:lnTo>
                  <a:lnTo>
                    <a:pt x="11256" y="5799"/>
                  </a:lnTo>
                  <a:lnTo>
                    <a:pt x="13242" y="5799"/>
                  </a:lnTo>
                  <a:lnTo>
                    <a:pt x="12993" y="5564"/>
                  </a:lnTo>
                  <a:lnTo>
                    <a:pt x="12828" y="5295"/>
                  </a:lnTo>
                  <a:lnTo>
                    <a:pt x="12662" y="4992"/>
                  </a:lnTo>
                  <a:lnTo>
                    <a:pt x="12662" y="4673"/>
                  </a:lnTo>
                  <a:lnTo>
                    <a:pt x="12580" y="3967"/>
                  </a:lnTo>
                  <a:lnTo>
                    <a:pt x="12744" y="3177"/>
                  </a:lnTo>
                  <a:lnTo>
                    <a:pt x="12331" y="2925"/>
                  </a:lnTo>
                  <a:lnTo>
                    <a:pt x="11421" y="2404"/>
                  </a:lnTo>
                  <a:lnTo>
                    <a:pt x="10428" y="1916"/>
                  </a:lnTo>
                  <a:lnTo>
                    <a:pt x="18704" y="1261"/>
                  </a:lnTo>
                  <a:lnTo>
                    <a:pt x="18373" y="1109"/>
                  </a:lnTo>
                  <a:lnTo>
                    <a:pt x="18042" y="975"/>
                  </a:lnTo>
                  <a:lnTo>
                    <a:pt x="17379" y="857"/>
                  </a:lnTo>
                  <a:lnTo>
                    <a:pt x="16717" y="723"/>
                  </a:lnTo>
                  <a:lnTo>
                    <a:pt x="15973" y="622"/>
                  </a:lnTo>
                  <a:lnTo>
                    <a:pt x="15145" y="521"/>
                  </a:lnTo>
                  <a:lnTo>
                    <a:pt x="14318" y="420"/>
                  </a:lnTo>
                  <a:lnTo>
                    <a:pt x="13408" y="336"/>
                  </a:lnTo>
                  <a:lnTo>
                    <a:pt x="11752" y="218"/>
                  </a:lnTo>
                  <a:lnTo>
                    <a:pt x="10179" y="117"/>
                  </a:lnTo>
                  <a:lnTo>
                    <a:pt x="8856" y="50"/>
                  </a:lnTo>
                  <a:lnTo>
                    <a:pt x="7697" y="0"/>
                  </a:lnTo>
                  <a:close/>
                  <a:moveTo>
                    <a:pt x="1324" y="7245"/>
                  </a:moveTo>
                  <a:lnTo>
                    <a:pt x="3311" y="8035"/>
                  </a:lnTo>
                  <a:lnTo>
                    <a:pt x="2814" y="8068"/>
                  </a:lnTo>
                  <a:lnTo>
                    <a:pt x="3062" y="8203"/>
                  </a:lnTo>
                  <a:lnTo>
                    <a:pt x="3229" y="8287"/>
                  </a:lnTo>
                  <a:lnTo>
                    <a:pt x="3229" y="8371"/>
                  </a:lnTo>
                  <a:lnTo>
                    <a:pt x="3144" y="8455"/>
                  </a:lnTo>
                  <a:lnTo>
                    <a:pt x="2980" y="8522"/>
                  </a:lnTo>
                  <a:lnTo>
                    <a:pt x="2731" y="8573"/>
                  </a:lnTo>
                  <a:lnTo>
                    <a:pt x="2400" y="8623"/>
                  </a:lnTo>
                  <a:lnTo>
                    <a:pt x="1987" y="8640"/>
                  </a:lnTo>
                  <a:lnTo>
                    <a:pt x="1490" y="8657"/>
                  </a:lnTo>
                  <a:lnTo>
                    <a:pt x="662" y="8657"/>
                  </a:lnTo>
                  <a:lnTo>
                    <a:pt x="413" y="9598"/>
                  </a:lnTo>
                  <a:lnTo>
                    <a:pt x="249" y="10573"/>
                  </a:lnTo>
                  <a:lnTo>
                    <a:pt x="82" y="11968"/>
                  </a:lnTo>
                  <a:lnTo>
                    <a:pt x="0" y="13363"/>
                  </a:lnTo>
                  <a:lnTo>
                    <a:pt x="0" y="14405"/>
                  </a:lnTo>
                  <a:lnTo>
                    <a:pt x="166" y="15431"/>
                  </a:lnTo>
                  <a:lnTo>
                    <a:pt x="331" y="16456"/>
                  </a:lnTo>
                  <a:lnTo>
                    <a:pt x="497" y="17482"/>
                  </a:lnTo>
                  <a:lnTo>
                    <a:pt x="828" y="18524"/>
                  </a:lnTo>
                  <a:lnTo>
                    <a:pt x="1159" y="19549"/>
                  </a:lnTo>
                  <a:lnTo>
                    <a:pt x="1572" y="20575"/>
                  </a:lnTo>
                  <a:lnTo>
                    <a:pt x="2069" y="21600"/>
                  </a:lnTo>
                  <a:lnTo>
                    <a:pt x="4055" y="21163"/>
                  </a:lnTo>
                  <a:lnTo>
                    <a:pt x="9020" y="20154"/>
                  </a:lnTo>
                  <a:lnTo>
                    <a:pt x="12082" y="19583"/>
                  </a:lnTo>
                  <a:lnTo>
                    <a:pt x="13739" y="19280"/>
                  </a:lnTo>
                  <a:lnTo>
                    <a:pt x="15393" y="19011"/>
                  </a:lnTo>
                  <a:lnTo>
                    <a:pt x="16966" y="18743"/>
                  </a:lnTo>
                  <a:lnTo>
                    <a:pt x="18538" y="18507"/>
                  </a:lnTo>
                  <a:lnTo>
                    <a:pt x="20110" y="18306"/>
                  </a:lnTo>
                  <a:lnTo>
                    <a:pt x="21518" y="18137"/>
                  </a:lnTo>
                  <a:lnTo>
                    <a:pt x="21600" y="17936"/>
                  </a:lnTo>
                  <a:lnTo>
                    <a:pt x="21518" y="16961"/>
                  </a:lnTo>
                  <a:lnTo>
                    <a:pt x="21351" y="16036"/>
                  </a:lnTo>
                  <a:lnTo>
                    <a:pt x="21104" y="15145"/>
                  </a:lnTo>
                  <a:lnTo>
                    <a:pt x="20772" y="14288"/>
                  </a:lnTo>
                  <a:lnTo>
                    <a:pt x="20359" y="13481"/>
                  </a:lnTo>
                  <a:lnTo>
                    <a:pt x="19945" y="12708"/>
                  </a:lnTo>
                  <a:lnTo>
                    <a:pt x="18953" y="11279"/>
                  </a:lnTo>
                  <a:lnTo>
                    <a:pt x="18042" y="10035"/>
                  </a:lnTo>
                  <a:lnTo>
                    <a:pt x="17214" y="8959"/>
                  </a:lnTo>
                  <a:lnTo>
                    <a:pt x="16635" y="8085"/>
                  </a:lnTo>
                  <a:lnTo>
                    <a:pt x="16470" y="7716"/>
                  </a:lnTo>
                  <a:lnTo>
                    <a:pt x="16386" y="7396"/>
                  </a:lnTo>
                  <a:lnTo>
                    <a:pt x="16386" y="7346"/>
                  </a:lnTo>
                  <a:lnTo>
                    <a:pt x="14234" y="7396"/>
                  </a:lnTo>
                  <a:lnTo>
                    <a:pt x="12167" y="7413"/>
                  </a:lnTo>
                  <a:lnTo>
                    <a:pt x="11172" y="7413"/>
                  </a:lnTo>
                  <a:lnTo>
                    <a:pt x="8525" y="7396"/>
                  </a:lnTo>
                  <a:lnTo>
                    <a:pt x="6042" y="7346"/>
                  </a:lnTo>
                  <a:lnTo>
                    <a:pt x="3724" y="7295"/>
                  </a:lnTo>
                  <a:lnTo>
                    <a:pt x="1324" y="7245"/>
                  </a:lnTo>
                  <a:close/>
                </a:path>
              </a:pathLst>
            </a:custGeom>
            <a:solidFill>
              <a:srgbClr val="E9F1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9" name="Google Shape;2337;p80"/>
            <p:cNvSpPr/>
            <p:nvPr/>
          </p:nvSpPr>
          <p:spPr>
            <a:xfrm>
              <a:off x="1097243" y="1085317"/>
              <a:ext cx="150156" cy="1249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82" y="0"/>
                  </a:moveTo>
                  <a:lnTo>
                    <a:pt x="17505" y="17"/>
                  </a:lnTo>
                  <a:lnTo>
                    <a:pt x="15671" y="51"/>
                  </a:lnTo>
                  <a:lnTo>
                    <a:pt x="13975" y="119"/>
                  </a:lnTo>
                  <a:lnTo>
                    <a:pt x="12422" y="187"/>
                  </a:lnTo>
                  <a:lnTo>
                    <a:pt x="11152" y="271"/>
                  </a:lnTo>
                  <a:lnTo>
                    <a:pt x="9883" y="390"/>
                  </a:lnTo>
                  <a:lnTo>
                    <a:pt x="8751" y="509"/>
                  </a:lnTo>
                  <a:lnTo>
                    <a:pt x="7622" y="662"/>
                  </a:lnTo>
                  <a:lnTo>
                    <a:pt x="6777" y="815"/>
                  </a:lnTo>
                  <a:lnTo>
                    <a:pt x="5929" y="984"/>
                  </a:lnTo>
                  <a:lnTo>
                    <a:pt x="5224" y="1188"/>
                  </a:lnTo>
                  <a:lnTo>
                    <a:pt x="4659" y="1391"/>
                  </a:lnTo>
                  <a:lnTo>
                    <a:pt x="4095" y="1612"/>
                  </a:lnTo>
                  <a:lnTo>
                    <a:pt x="3671" y="1849"/>
                  </a:lnTo>
                  <a:lnTo>
                    <a:pt x="3387" y="2104"/>
                  </a:lnTo>
                  <a:lnTo>
                    <a:pt x="2822" y="2647"/>
                  </a:lnTo>
                  <a:lnTo>
                    <a:pt x="2542" y="3258"/>
                  </a:lnTo>
                  <a:lnTo>
                    <a:pt x="2542" y="3902"/>
                  </a:lnTo>
                  <a:lnTo>
                    <a:pt x="2682" y="4615"/>
                  </a:lnTo>
                  <a:lnTo>
                    <a:pt x="3106" y="6142"/>
                  </a:lnTo>
                  <a:lnTo>
                    <a:pt x="3530" y="7856"/>
                  </a:lnTo>
                  <a:lnTo>
                    <a:pt x="2682" y="8654"/>
                  </a:lnTo>
                  <a:lnTo>
                    <a:pt x="2118" y="9502"/>
                  </a:lnTo>
                  <a:lnTo>
                    <a:pt x="1553" y="10418"/>
                  </a:lnTo>
                  <a:lnTo>
                    <a:pt x="1129" y="11351"/>
                  </a:lnTo>
                  <a:lnTo>
                    <a:pt x="564" y="13269"/>
                  </a:lnTo>
                  <a:lnTo>
                    <a:pt x="281" y="15118"/>
                  </a:lnTo>
                  <a:lnTo>
                    <a:pt x="140" y="16781"/>
                  </a:lnTo>
                  <a:lnTo>
                    <a:pt x="0" y="18122"/>
                  </a:lnTo>
                  <a:lnTo>
                    <a:pt x="140" y="19344"/>
                  </a:lnTo>
                  <a:lnTo>
                    <a:pt x="1269" y="19615"/>
                  </a:lnTo>
                  <a:lnTo>
                    <a:pt x="2682" y="19903"/>
                  </a:lnTo>
                  <a:lnTo>
                    <a:pt x="4516" y="20243"/>
                  </a:lnTo>
                  <a:lnTo>
                    <a:pt x="6777" y="20616"/>
                  </a:lnTo>
                  <a:lnTo>
                    <a:pt x="8046" y="20803"/>
                  </a:lnTo>
                  <a:lnTo>
                    <a:pt x="9319" y="20989"/>
                  </a:lnTo>
                  <a:lnTo>
                    <a:pt x="10872" y="21159"/>
                  </a:lnTo>
                  <a:lnTo>
                    <a:pt x="12281" y="21329"/>
                  </a:lnTo>
                  <a:lnTo>
                    <a:pt x="13835" y="21464"/>
                  </a:lnTo>
                  <a:lnTo>
                    <a:pt x="15528" y="21600"/>
                  </a:lnTo>
                  <a:lnTo>
                    <a:pt x="14539" y="20785"/>
                  </a:lnTo>
                  <a:lnTo>
                    <a:pt x="13694" y="19954"/>
                  </a:lnTo>
                  <a:lnTo>
                    <a:pt x="12989" y="19106"/>
                  </a:lnTo>
                  <a:lnTo>
                    <a:pt x="12281" y="18240"/>
                  </a:lnTo>
                  <a:lnTo>
                    <a:pt x="11857" y="17375"/>
                  </a:lnTo>
                  <a:lnTo>
                    <a:pt x="11436" y="16510"/>
                  </a:lnTo>
                  <a:lnTo>
                    <a:pt x="11152" y="15627"/>
                  </a:lnTo>
                  <a:lnTo>
                    <a:pt x="10872" y="13863"/>
                  </a:lnTo>
                  <a:lnTo>
                    <a:pt x="10872" y="12980"/>
                  </a:lnTo>
                  <a:lnTo>
                    <a:pt x="11012" y="11250"/>
                  </a:lnTo>
                  <a:lnTo>
                    <a:pt x="11577" y="9570"/>
                  </a:lnTo>
                  <a:lnTo>
                    <a:pt x="12281" y="7958"/>
                  </a:lnTo>
                  <a:lnTo>
                    <a:pt x="13270" y="6414"/>
                  </a:lnTo>
                  <a:lnTo>
                    <a:pt x="14399" y="5005"/>
                  </a:lnTo>
                  <a:lnTo>
                    <a:pt x="15528" y="3716"/>
                  </a:lnTo>
                  <a:lnTo>
                    <a:pt x="16800" y="2579"/>
                  </a:lnTo>
                  <a:lnTo>
                    <a:pt x="18070" y="1612"/>
                  </a:lnTo>
                  <a:lnTo>
                    <a:pt x="19342" y="848"/>
                  </a:lnTo>
                  <a:lnTo>
                    <a:pt x="20047" y="560"/>
                  </a:lnTo>
                  <a:lnTo>
                    <a:pt x="20611" y="305"/>
                  </a:lnTo>
                  <a:lnTo>
                    <a:pt x="21176" y="11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0" name="Google Shape;2339;p80"/>
            <p:cNvSpPr/>
            <p:nvPr/>
          </p:nvSpPr>
          <p:spPr>
            <a:xfrm>
              <a:off x="1097243" y="1085317"/>
              <a:ext cx="150156" cy="1249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94" y="0"/>
                  </a:moveTo>
                  <a:lnTo>
                    <a:pt x="16660" y="34"/>
                  </a:lnTo>
                  <a:lnTo>
                    <a:pt x="15107" y="68"/>
                  </a:lnTo>
                  <a:lnTo>
                    <a:pt x="13554" y="136"/>
                  </a:lnTo>
                  <a:lnTo>
                    <a:pt x="12141" y="204"/>
                  </a:lnTo>
                  <a:lnTo>
                    <a:pt x="10728" y="305"/>
                  </a:lnTo>
                  <a:lnTo>
                    <a:pt x="9599" y="407"/>
                  </a:lnTo>
                  <a:lnTo>
                    <a:pt x="8611" y="526"/>
                  </a:lnTo>
                  <a:lnTo>
                    <a:pt x="7765" y="645"/>
                  </a:lnTo>
                  <a:lnTo>
                    <a:pt x="7058" y="764"/>
                  </a:lnTo>
                  <a:lnTo>
                    <a:pt x="6353" y="899"/>
                  </a:lnTo>
                  <a:lnTo>
                    <a:pt x="5648" y="1052"/>
                  </a:lnTo>
                  <a:lnTo>
                    <a:pt x="5224" y="1205"/>
                  </a:lnTo>
                  <a:lnTo>
                    <a:pt x="4659" y="1374"/>
                  </a:lnTo>
                  <a:lnTo>
                    <a:pt x="3951" y="1731"/>
                  </a:lnTo>
                  <a:lnTo>
                    <a:pt x="3247" y="2138"/>
                  </a:lnTo>
                  <a:lnTo>
                    <a:pt x="2963" y="2579"/>
                  </a:lnTo>
                  <a:lnTo>
                    <a:pt x="2682" y="3037"/>
                  </a:lnTo>
                  <a:lnTo>
                    <a:pt x="2542" y="3546"/>
                  </a:lnTo>
                  <a:lnTo>
                    <a:pt x="15812" y="3495"/>
                  </a:lnTo>
                  <a:lnTo>
                    <a:pt x="17365" y="2189"/>
                  </a:lnTo>
                  <a:lnTo>
                    <a:pt x="18070" y="1629"/>
                  </a:lnTo>
                  <a:lnTo>
                    <a:pt x="18918" y="1137"/>
                  </a:lnTo>
                  <a:lnTo>
                    <a:pt x="19623" y="729"/>
                  </a:lnTo>
                  <a:lnTo>
                    <a:pt x="20331" y="407"/>
                  </a:lnTo>
                  <a:lnTo>
                    <a:pt x="21036" y="153"/>
                  </a:lnTo>
                  <a:lnTo>
                    <a:pt x="21600" y="0"/>
                  </a:lnTo>
                  <a:close/>
                  <a:moveTo>
                    <a:pt x="3530" y="7754"/>
                  </a:moveTo>
                  <a:lnTo>
                    <a:pt x="3530" y="7856"/>
                  </a:lnTo>
                  <a:lnTo>
                    <a:pt x="2963" y="8416"/>
                  </a:lnTo>
                  <a:lnTo>
                    <a:pt x="2542" y="8993"/>
                  </a:lnTo>
                  <a:lnTo>
                    <a:pt x="1693" y="10249"/>
                  </a:lnTo>
                  <a:lnTo>
                    <a:pt x="1129" y="11572"/>
                  </a:lnTo>
                  <a:lnTo>
                    <a:pt x="705" y="12929"/>
                  </a:lnTo>
                  <a:lnTo>
                    <a:pt x="281" y="14253"/>
                  </a:lnTo>
                  <a:lnTo>
                    <a:pt x="140" y="15525"/>
                  </a:lnTo>
                  <a:lnTo>
                    <a:pt x="0" y="17680"/>
                  </a:lnTo>
                  <a:lnTo>
                    <a:pt x="140" y="19344"/>
                  </a:lnTo>
                  <a:lnTo>
                    <a:pt x="1269" y="19615"/>
                  </a:lnTo>
                  <a:lnTo>
                    <a:pt x="2682" y="19903"/>
                  </a:lnTo>
                  <a:lnTo>
                    <a:pt x="4516" y="20243"/>
                  </a:lnTo>
                  <a:lnTo>
                    <a:pt x="6777" y="20616"/>
                  </a:lnTo>
                  <a:lnTo>
                    <a:pt x="8046" y="20803"/>
                  </a:lnTo>
                  <a:lnTo>
                    <a:pt x="9319" y="20989"/>
                  </a:lnTo>
                  <a:lnTo>
                    <a:pt x="10872" y="21159"/>
                  </a:lnTo>
                  <a:lnTo>
                    <a:pt x="12281" y="21329"/>
                  </a:lnTo>
                  <a:lnTo>
                    <a:pt x="13835" y="21464"/>
                  </a:lnTo>
                  <a:lnTo>
                    <a:pt x="15528" y="21600"/>
                  </a:lnTo>
                  <a:lnTo>
                    <a:pt x="14399" y="20616"/>
                  </a:lnTo>
                  <a:lnTo>
                    <a:pt x="13410" y="19615"/>
                  </a:lnTo>
                  <a:lnTo>
                    <a:pt x="12565" y="18580"/>
                  </a:lnTo>
                  <a:lnTo>
                    <a:pt x="11857" y="17545"/>
                  </a:lnTo>
                  <a:lnTo>
                    <a:pt x="11436" y="16493"/>
                  </a:lnTo>
                  <a:lnTo>
                    <a:pt x="11152" y="15441"/>
                  </a:lnTo>
                  <a:lnTo>
                    <a:pt x="10872" y="14372"/>
                  </a:lnTo>
                  <a:lnTo>
                    <a:pt x="10872" y="12115"/>
                  </a:lnTo>
                  <a:lnTo>
                    <a:pt x="11152" y="10910"/>
                  </a:lnTo>
                  <a:lnTo>
                    <a:pt x="11436" y="9756"/>
                  </a:lnTo>
                  <a:lnTo>
                    <a:pt x="12001" y="8620"/>
                  </a:lnTo>
                  <a:lnTo>
                    <a:pt x="10023" y="8620"/>
                  </a:lnTo>
                  <a:lnTo>
                    <a:pt x="9175" y="8586"/>
                  </a:lnTo>
                  <a:lnTo>
                    <a:pt x="8330" y="8552"/>
                  </a:lnTo>
                  <a:lnTo>
                    <a:pt x="7482" y="8501"/>
                  </a:lnTo>
                  <a:lnTo>
                    <a:pt x="6777" y="8433"/>
                  </a:lnTo>
                  <a:lnTo>
                    <a:pt x="6069" y="8365"/>
                  </a:lnTo>
                  <a:lnTo>
                    <a:pt x="5505" y="8280"/>
                  </a:lnTo>
                  <a:lnTo>
                    <a:pt x="5080" y="8178"/>
                  </a:lnTo>
                  <a:lnTo>
                    <a:pt x="3530" y="7754"/>
                  </a:lnTo>
                  <a:close/>
                </a:path>
              </a:pathLst>
            </a:custGeom>
            <a:solidFill>
              <a:srgbClr val="E9F1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1" name="Google Shape;2342;p80"/>
            <p:cNvSpPr/>
            <p:nvPr/>
          </p:nvSpPr>
          <p:spPr>
            <a:xfrm>
              <a:off x="1049156" y="1295305"/>
              <a:ext cx="311109" cy="2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312" y="0"/>
                  </a:moveTo>
                  <a:lnTo>
                    <a:pt x="5723" y="76"/>
                  </a:lnTo>
                  <a:lnTo>
                    <a:pt x="3271" y="306"/>
                  </a:lnTo>
                  <a:lnTo>
                    <a:pt x="2249" y="384"/>
                  </a:lnTo>
                  <a:lnTo>
                    <a:pt x="1295" y="613"/>
                  </a:lnTo>
                  <a:lnTo>
                    <a:pt x="545" y="843"/>
                  </a:lnTo>
                  <a:lnTo>
                    <a:pt x="0" y="1073"/>
                  </a:lnTo>
                  <a:lnTo>
                    <a:pt x="272" y="2298"/>
                  </a:lnTo>
                  <a:lnTo>
                    <a:pt x="680" y="3677"/>
                  </a:lnTo>
                  <a:lnTo>
                    <a:pt x="1702" y="6817"/>
                  </a:lnTo>
                  <a:lnTo>
                    <a:pt x="2861" y="10187"/>
                  </a:lnTo>
                  <a:lnTo>
                    <a:pt x="4156" y="13634"/>
                  </a:lnTo>
                  <a:lnTo>
                    <a:pt x="6337" y="19226"/>
                  </a:lnTo>
                  <a:lnTo>
                    <a:pt x="7290" y="21600"/>
                  </a:lnTo>
                  <a:lnTo>
                    <a:pt x="8858" y="21524"/>
                  </a:lnTo>
                  <a:lnTo>
                    <a:pt x="10561" y="21446"/>
                  </a:lnTo>
                  <a:lnTo>
                    <a:pt x="12674" y="21216"/>
                  </a:lnTo>
                  <a:lnTo>
                    <a:pt x="14921" y="20987"/>
                  </a:lnTo>
                  <a:lnTo>
                    <a:pt x="17307" y="20527"/>
                  </a:lnTo>
                  <a:lnTo>
                    <a:pt x="18465" y="20297"/>
                  </a:lnTo>
                  <a:lnTo>
                    <a:pt x="19556" y="19991"/>
                  </a:lnTo>
                  <a:lnTo>
                    <a:pt x="20646" y="19685"/>
                  </a:lnTo>
                  <a:lnTo>
                    <a:pt x="21600" y="19302"/>
                  </a:lnTo>
                  <a:lnTo>
                    <a:pt x="20578" y="17157"/>
                  </a:lnTo>
                  <a:lnTo>
                    <a:pt x="19624" y="14859"/>
                  </a:lnTo>
                  <a:lnTo>
                    <a:pt x="18739" y="12638"/>
                  </a:lnTo>
                  <a:lnTo>
                    <a:pt x="17920" y="10340"/>
                  </a:lnTo>
                  <a:lnTo>
                    <a:pt x="17307" y="8578"/>
                  </a:lnTo>
                  <a:lnTo>
                    <a:pt x="16693" y="6741"/>
                  </a:lnTo>
                  <a:lnTo>
                    <a:pt x="15740" y="3447"/>
                  </a:lnTo>
                  <a:lnTo>
                    <a:pt x="14921" y="76"/>
                  </a:lnTo>
                  <a:lnTo>
                    <a:pt x="12877" y="0"/>
                  </a:lnTo>
                  <a:close/>
                </a:path>
              </a:pathLst>
            </a:custGeom>
            <a:solidFill>
              <a:srgbClr val="E0E0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2" name="Google Shape;2344;p80"/>
            <p:cNvSpPr/>
            <p:nvPr/>
          </p:nvSpPr>
          <p:spPr>
            <a:xfrm>
              <a:off x="1026567" y="1287458"/>
              <a:ext cx="332722" cy="29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042" y="0"/>
                  </a:moveTo>
                  <a:lnTo>
                    <a:pt x="1338" y="357"/>
                  </a:lnTo>
                  <a:lnTo>
                    <a:pt x="957" y="430"/>
                  </a:lnTo>
                  <a:lnTo>
                    <a:pt x="638" y="572"/>
                  </a:lnTo>
                  <a:lnTo>
                    <a:pt x="383" y="716"/>
                  </a:lnTo>
                  <a:lnTo>
                    <a:pt x="191" y="931"/>
                  </a:lnTo>
                  <a:lnTo>
                    <a:pt x="65" y="1288"/>
                  </a:lnTo>
                  <a:lnTo>
                    <a:pt x="0" y="1574"/>
                  </a:lnTo>
                  <a:lnTo>
                    <a:pt x="0" y="1931"/>
                  </a:lnTo>
                  <a:lnTo>
                    <a:pt x="128" y="2289"/>
                  </a:lnTo>
                  <a:lnTo>
                    <a:pt x="6881" y="19740"/>
                  </a:lnTo>
                  <a:lnTo>
                    <a:pt x="7072" y="20170"/>
                  </a:lnTo>
                  <a:lnTo>
                    <a:pt x="7327" y="20527"/>
                  </a:lnTo>
                  <a:lnTo>
                    <a:pt x="7647" y="20813"/>
                  </a:lnTo>
                  <a:lnTo>
                    <a:pt x="7965" y="21099"/>
                  </a:lnTo>
                  <a:lnTo>
                    <a:pt x="8347" y="21314"/>
                  </a:lnTo>
                  <a:lnTo>
                    <a:pt x="8729" y="21458"/>
                  </a:lnTo>
                  <a:lnTo>
                    <a:pt x="9112" y="21600"/>
                  </a:lnTo>
                  <a:lnTo>
                    <a:pt x="9558" y="21600"/>
                  </a:lnTo>
                  <a:lnTo>
                    <a:pt x="20262" y="21243"/>
                  </a:lnTo>
                  <a:lnTo>
                    <a:pt x="20644" y="21170"/>
                  </a:lnTo>
                  <a:lnTo>
                    <a:pt x="20962" y="21099"/>
                  </a:lnTo>
                  <a:lnTo>
                    <a:pt x="21217" y="20884"/>
                  </a:lnTo>
                  <a:lnTo>
                    <a:pt x="21409" y="20671"/>
                  </a:lnTo>
                  <a:lnTo>
                    <a:pt x="21535" y="20383"/>
                  </a:lnTo>
                  <a:lnTo>
                    <a:pt x="21600" y="20026"/>
                  </a:lnTo>
                  <a:lnTo>
                    <a:pt x="21600" y="19669"/>
                  </a:lnTo>
                  <a:lnTo>
                    <a:pt x="21472" y="19311"/>
                  </a:lnTo>
                  <a:lnTo>
                    <a:pt x="14719" y="1860"/>
                  </a:lnTo>
                  <a:lnTo>
                    <a:pt x="14528" y="1430"/>
                  </a:lnTo>
                  <a:lnTo>
                    <a:pt x="14208" y="1073"/>
                  </a:lnTo>
                  <a:lnTo>
                    <a:pt x="13953" y="787"/>
                  </a:lnTo>
                  <a:lnTo>
                    <a:pt x="13572" y="501"/>
                  </a:lnTo>
                  <a:lnTo>
                    <a:pt x="13253" y="286"/>
                  </a:lnTo>
                  <a:lnTo>
                    <a:pt x="12871" y="144"/>
                  </a:lnTo>
                  <a:lnTo>
                    <a:pt x="1242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3" name="Google Shape;2346;p80"/>
            <p:cNvSpPr/>
            <p:nvPr/>
          </p:nvSpPr>
          <p:spPr>
            <a:xfrm>
              <a:off x="1016767" y="1293354"/>
              <a:ext cx="336626" cy="300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406" y="282"/>
                  </a:moveTo>
                  <a:lnTo>
                    <a:pt x="12783" y="423"/>
                  </a:lnTo>
                  <a:lnTo>
                    <a:pt x="13161" y="564"/>
                  </a:lnTo>
                  <a:lnTo>
                    <a:pt x="13476" y="777"/>
                  </a:lnTo>
                  <a:lnTo>
                    <a:pt x="13792" y="987"/>
                  </a:lnTo>
                  <a:lnTo>
                    <a:pt x="14106" y="1269"/>
                  </a:lnTo>
                  <a:lnTo>
                    <a:pt x="14358" y="1623"/>
                  </a:lnTo>
                  <a:lnTo>
                    <a:pt x="14547" y="1976"/>
                  </a:lnTo>
                  <a:lnTo>
                    <a:pt x="21222" y="19200"/>
                  </a:lnTo>
                  <a:lnTo>
                    <a:pt x="21286" y="19553"/>
                  </a:lnTo>
                  <a:lnTo>
                    <a:pt x="21348" y="19835"/>
                  </a:lnTo>
                  <a:lnTo>
                    <a:pt x="21286" y="20117"/>
                  </a:lnTo>
                  <a:lnTo>
                    <a:pt x="21222" y="20399"/>
                  </a:lnTo>
                  <a:lnTo>
                    <a:pt x="20970" y="20682"/>
                  </a:lnTo>
                  <a:lnTo>
                    <a:pt x="20718" y="20823"/>
                  </a:lnTo>
                  <a:lnTo>
                    <a:pt x="20466" y="20964"/>
                  </a:lnTo>
                  <a:lnTo>
                    <a:pt x="20152" y="20964"/>
                  </a:lnTo>
                  <a:lnTo>
                    <a:pt x="9572" y="21318"/>
                  </a:lnTo>
                  <a:lnTo>
                    <a:pt x="9194" y="21318"/>
                  </a:lnTo>
                  <a:lnTo>
                    <a:pt x="8753" y="21176"/>
                  </a:lnTo>
                  <a:lnTo>
                    <a:pt x="8439" y="21036"/>
                  </a:lnTo>
                  <a:lnTo>
                    <a:pt x="8060" y="20894"/>
                  </a:lnTo>
                  <a:lnTo>
                    <a:pt x="7746" y="20611"/>
                  </a:lnTo>
                  <a:lnTo>
                    <a:pt x="7494" y="20329"/>
                  </a:lnTo>
                  <a:lnTo>
                    <a:pt x="7242" y="19977"/>
                  </a:lnTo>
                  <a:lnTo>
                    <a:pt x="6990" y="19623"/>
                  </a:lnTo>
                  <a:lnTo>
                    <a:pt x="377" y="2400"/>
                  </a:lnTo>
                  <a:lnTo>
                    <a:pt x="252" y="2118"/>
                  </a:lnTo>
                  <a:lnTo>
                    <a:pt x="252" y="1481"/>
                  </a:lnTo>
                  <a:lnTo>
                    <a:pt x="377" y="1199"/>
                  </a:lnTo>
                  <a:lnTo>
                    <a:pt x="566" y="987"/>
                  </a:lnTo>
                  <a:lnTo>
                    <a:pt x="818" y="777"/>
                  </a:lnTo>
                  <a:lnTo>
                    <a:pt x="1134" y="635"/>
                  </a:lnTo>
                  <a:lnTo>
                    <a:pt x="1448" y="635"/>
                  </a:lnTo>
                  <a:lnTo>
                    <a:pt x="12028" y="282"/>
                  </a:lnTo>
                  <a:close/>
                  <a:moveTo>
                    <a:pt x="12028" y="0"/>
                  </a:moveTo>
                  <a:lnTo>
                    <a:pt x="1448" y="352"/>
                  </a:lnTo>
                  <a:lnTo>
                    <a:pt x="1070" y="423"/>
                  </a:lnTo>
                  <a:lnTo>
                    <a:pt x="755" y="494"/>
                  </a:lnTo>
                  <a:lnTo>
                    <a:pt x="441" y="777"/>
                  </a:lnTo>
                  <a:lnTo>
                    <a:pt x="189" y="1059"/>
                  </a:lnTo>
                  <a:lnTo>
                    <a:pt x="63" y="1411"/>
                  </a:lnTo>
                  <a:lnTo>
                    <a:pt x="0" y="1764"/>
                  </a:lnTo>
                  <a:lnTo>
                    <a:pt x="0" y="2118"/>
                  </a:lnTo>
                  <a:lnTo>
                    <a:pt x="125" y="2470"/>
                  </a:lnTo>
                  <a:lnTo>
                    <a:pt x="6801" y="19693"/>
                  </a:lnTo>
                  <a:lnTo>
                    <a:pt x="6990" y="20117"/>
                  </a:lnTo>
                  <a:lnTo>
                    <a:pt x="7305" y="20470"/>
                  </a:lnTo>
                  <a:lnTo>
                    <a:pt x="7557" y="20823"/>
                  </a:lnTo>
                  <a:lnTo>
                    <a:pt x="7935" y="21036"/>
                  </a:lnTo>
                  <a:lnTo>
                    <a:pt x="8312" y="21318"/>
                  </a:lnTo>
                  <a:lnTo>
                    <a:pt x="8690" y="21458"/>
                  </a:lnTo>
                  <a:lnTo>
                    <a:pt x="9067" y="21528"/>
                  </a:lnTo>
                  <a:lnTo>
                    <a:pt x="9508" y="21600"/>
                  </a:lnTo>
                  <a:lnTo>
                    <a:pt x="9572" y="21600"/>
                  </a:lnTo>
                  <a:lnTo>
                    <a:pt x="20152" y="21246"/>
                  </a:lnTo>
                  <a:lnTo>
                    <a:pt x="20529" y="21176"/>
                  </a:lnTo>
                  <a:lnTo>
                    <a:pt x="20845" y="21106"/>
                  </a:lnTo>
                  <a:lnTo>
                    <a:pt x="21159" y="20823"/>
                  </a:lnTo>
                  <a:lnTo>
                    <a:pt x="21411" y="20541"/>
                  </a:lnTo>
                  <a:lnTo>
                    <a:pt x="21537" y="20187"/>
                  </a:lnTo>
                  <a:lnTo>
                    <a:pt x="21600" y="19835"/>
                  </a:lnTo>
                  <a:lnTo>
                    <a:pt x="21600" y="19482"/>
                  </a:lnTo>
                  <a:lnTo>
                    <a:pt x="21473" y="19129"/>
                  </a:lnTo>
                  <a:lnTo>
                    <a:pt x="14799" y="1906"/>
                  </a:lnTo>
                  <a:lnTo>
                    <a:pt x="14547" y="1481"/>
                  </a:lnTo>
                  <a:lnTo>
                    <a:pt x="14295" y="1129"/>
                  </a:lnTo>
                  <a:lnTo>
                    <a:pt x="13979" y="777"/>
                  </a:lnTo>
                  <a:lnTo>
                    <a:pt x="13665" y="494"/>
                  </a:lnTo>
                  <a:lnTo>
                    <a:pt x="13287" y="282"/>
                  </a:lnTo>
                  <a:lnTo>
                    <a:pt x="12847" y="140"/>
                  </a:lnTo>
                  <a:lnTo>
                    <a:pt x="12469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4" name="Google Shape;2347;p80"/>
            <p:cNvSpPr/>
            <p:nvPr/>
          </p:nvSpPr>
          <p:spPr>
            <a:xfrm>
              <a:off x="1248374" y="1392462"/>
              <a:ext cx="115815" cy="81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422" y="0"/>
                  </a:moveTo>
                  <a:lnTo>
                    <a:pt x="7323" y="259"/>
                  </a:lnTo>
                  <a:lnTo>
                    <a:pt x="6223" y="782"/>
                  </a:lnTo>
                  <a:lnTo>
                    <a:pt x="2563" y="3381"/>
                  </a:lnTo>
                  <a:lnTo>
                    <a:pt x="1464" y="4163"/>
                  </a:lnTo>
                  <a:lnTo>
                    <a:pt x="732" y="5726"/>
                  </a:lnTo>
                  <a:lnTo>
                    <a:pt x="182" y="7284"/>
                  </a:lnTo>
                  <a:lnTo>
                    <a:pt x="0" y="9107"/>
                  </a:lnTo>
                  <a:lnTo>
                    <a:pt x="368" y="16397"/>
                  </a:lnTo>
                  <a:lnTo>
                    <a:pt x="368" y="17437"/>
                  </a:lnTo>
                  <a:lnTo>
                    <a:pt x="732" y="18478"/>
                  </a:lnTo>
                  <a:lnTo>
                    <a:pt x="1100" y="19519"/>
                  </a:lnTo>
                  <a:lnTo>
                    <a:pt x="1650" y="20301"/>
                  </a:lnTo>
                  <a:lnTo>
                    <a:pt x="2196" y="20818"/>
                  </a:lnTo>
                  <a:lnTo>
                    <a:pt x="2928" y="21341"/>
                  </a:lnTo>
                  <a:lnTo>
                    <a:pt x="3663" y="21600"/>
                  </a:lnTo>
                  <a:lnTo>
                    <a:pt x="8422" y="21600"/>
                  </a:lnTo>
                  <a:lnTo>
                    <a:pt x="12082" y="21341"/>
                  </a:lnTo>
                  <a:lnTo>
                    <a:pt x="14459" y="21077"/>
                  </a:lnTo>
                  <a:lnTo>
                    <a:pt x="16841" y="20301"/>
                  </a:lnTo>
                  <a:lnTo>
                    <a:pt x="19404" y="19260"/>
                  </a:lnTo>
                  <a:lnTo>
                    <a:pt x="21600" y="17696"/>
                  </a:lnTo>
                  <a:lnTo>
                    <a:pt x="21418" y="15092"/>
                  </a:lnTo>
                  <a:lnTo>
                    <a:pt x="21232" y="13793"/>
                  </a:lnTo>
                  <a:lnTo>
                    <a:pt x="20868" y="12229"/>
                  </a:lnTo>
                  <a:lnTo>
                    <a:pt x="20500" y="10929"/>
                  </a:lnTo>
                  <a:lnTo>
                    <a:pt x="19950" y="9630"/>
                  </a:lnTo>
                  <a:lnTo>
                    <a:pt x="19404" y="8589"/>
                  </a:lnTo>
                  <a:lnTo>
                    <a:pt x="18672" y="7284"/>
                  </a:lnTo>
                  <a:lnTo>
                    <a:pt x="17755" y="6503"/>
                  </a:lnTo>
                  <a:lnTo>
                    <a:pt x="16841" y="5726"/>
                  </a:lnTo>
                  <a:lnTo>
                    <a:pt x="10618" y="782"/>
                  </a:lnTo>
                  <a:lnTo>
                    <a:pt x="9518" y="259"/>
                  </a:lnTo>
                  <a:lnTo>
                    <a:pt x="8422" y="0"/>
                  </a:lnTo>
                  <a:close/>
                </a:path>
              </a:pathLst>
            </a:custGeom>
            <a:solidFill>
              <a:srgbClr val="FFB5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5" name="Google Shape;2349;p80"/>
            <p:cNvSpPr/>
            <p:nvPr/>
          </p:nvSpPr>
          <p:spPr>
            <a:xfrm>
              <a:off x="1470182" y="1221711"/>
              <a:ext cx="47111" cy="220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9" y="0"/>
                  </a:moveTo>
                  <a:lnTo>
                    <a:pt x="895" y="3841"/>
                  </a:lnTo>
                  <a:lnTo>
                    <a:pt x="0" y="7584"/>
                  </a:lnTo>
                  <a:lnTo>
                    <a:pt x="0" y="11041"/>
                  </a:lnTo>
                  <a:lnTo>
                    <a:pt x="447" y="14112"/>
                  </a:lnTo>
                  <a:lnTo>
                    <a:pt x="1799" y="16801"/>
                  </a:lnTo>
                  <a:lnTo>
                    <a:pt x="3151" y="18048"/>
                  </a:lnTo>
                  <a:lnTo>
                    <a:pt x="4046" y="19008"/>
                  </a:lnTo>
                  <a:lnTo>
                    <a:pt x="5398" y="19969"/>
                  </a:lnTo>
                  <a:lnTo>
                    <a:pt x="7197" y="20641"/>
                  </a:lnTo>
                  <a:lnTo>
                    <a:pt x="9453" y="21216"/>
                  </a:lnTo>
                  <a:lnTo>
                    <a:pt x="11700" y="21600"/>
                  </a:lnTo>
                  <a:lnTo>
                    <a:pt x="14394" y="21025"/>
                  </a:lnTo>
                  <a:lnTo>
                    <a:pt x="16650" y="20353"/>
                  </a:lnTo>
                  <a:lnTo>
                    <a:pt x="18449" y="19681"/>
                  </a:lnTo>
                  <a:lnTo>
                    <a:pt x="19801" y="18817"/>
                  </a:lnTo>
                  <a:lnTo>
                    <a:pt x="21153" y="17952"/>
                  </a:lnTo>
                  <a:lnTo>
                    <a:pt x="21600" y="17089"/>
                  </a:lnTo>
                  <a:lnTo>
                    <a:pt x="21600" y="14784"/>
                  </a:lnTo>
                  <a:lnTo>
                    <a:pt x="20696" y="13537"/>
                  </a:lnTo>
                  <a:lnTo>
                    <a:pt x="19344" y="12097"/>
                  </a:lnTo>
                  <a:lnTo>
                    <a:pt x="18002" y="10561"/>
                  </a:lnTo>
                  <a:lnTo>
                    <a:pt x="15746" y="8833"/>
                  </a:lnTo>
                  <a:lnTo>
                    <a:pt x="9900" y="4799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6" name="Google Shape;2351;p80"/>
            <p:cNvSpPr/>
            <p:nvPr/>
          </p:nvSpPr>
          <p:spPr>
            <a:xfrm>
              <a:off x="1332774" y="1146144"/>
              <a:ext cx="269895" cy="360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45" y="0"/>
                  </a:moveTo>
                  <a:lnTo>
                    <a:pt x="8955" y="2354"/>
                  </a:lnTo>
                  <a:lnTo>
                    <a:pt x="9897" y="4062"/>
                  </a:lnTo>
                  <a:lnTo>
                    <a:pt x="10761" y="5886"/>
                  </a:lnTo>
                  <a:lnTo>
                    <a:pt x="11547" y="7711"/>
                  </a:lnTo>
                  <a:lnTo>
                    <a:pt x="12253" y="9535"/>
                  </a:lnTo>
                  <a:lnTo>
                    <a:pt x="12881" y="11418"/>
                  </a:lnTo>
                  <a:lnTo>
                    <a:pt x="13353" y="13243"/>
                  </a:lnTo>
                  <a:lnTo>
                    <a:pt x="13667" y="14950"/>
                  </a:lnTo>
                  <a:lnTo>
                    <a:pt x="13766" y="15718"/>
                  </a:lnTo>
                  <a:lnTo>
                    <a:pt x="13509" y="15773"/>
                  </a:lnTo>
                  <a:lnTo>
                    <a:pt x="11625" y="15950"/>
                  </a:lnTo>
                  <a:lnTo>
                    <a:pt x="9741" y="15950"/>
                  </a:lnTo>
                  <a:lnTo>
                    <a:pt x="7619" y="15891"/>
                  </a:lnTo>
                  <a:lnTo>
                    <a:pt x="5498" y="15773"/>
                  </a:lnTo>
                  <a:lnTo>
                    <a:pt x="3300" y="15596"/>
                  </a:lnTo>
                  <a:lnTo>
                    <a:pt x="1178" y="15361"/>
                  </a:lnTo>
                  <a:lnTo>
                    <a:pt x="0" y="20953"/>
                  </a:lnTo>
                  <a:lnTo>
                    <a:pt x="2356" y="21188"/>
                  </a:lnTo>
                  <a:lnTo>
                    <a:pt x="4792" y="21365"/>
                  </a:lnTo>
                  <a:lnTo>
                    <a:pt x="7148" y="21541"/>
                  </a:lnTo>
                  <a:lnTo>
                    <a:pt x="9661" y="21600"/>
                  </a:lnTo>
                  <a:lnTo>
                    <a:pt x="10919" y="21600"/>
                  </a:lnTo>
                  <a:lnTo>
                    <a:pt x="12253" y="21541"/>
                  </a:lnTo>
                  <a:lnTo>
                    <a:pt x="13589" y="21482"/>
                  </a:lnTo>
                  <a:lnTo>
                    <a:pt x="14923" y="21365"/>
                  </a:lnTo>
                  <a:lnTo>
                    <a:pt x="15709" y="21246"/>
                  </a:lnTo>
                  <a:lnTo>
                    <a:pt x="16573" y="21070"/>
                  </a:lnTo>
                  <a:lnTo>
                    <a:pt x="17359" y="20834"/>
                  </a:lnTo>
                  <a:lnTo>
                    <a:pt x="18144" y="20599"/>
                  </a:lnTo>
                  <a:lnTo>
                    <a:pt x="18694" y="20364"/>
                  </a:lnTo>
                  <a:lnTo>
                    <a:pt x="19244" y="20070"/>
                  </a:lnTo>
                  <a:lnTo>
                    <a:pt x="19794" y="19716"/>
                  </a:lnTo>
                  <a:lnTo>
                    <a:pt x="20186" y="19364"/>
                  </a:lnTo>
                  <a:lnTo>
                    <a:pt x="20736" y="18833"/>
                  </a:lnTo>
                  <a:lnTo>
                    <a:pt x="21130" y="18246"/>
                  </a:lnTo>
                  <a:lnTo>
                    <a:pt x="21444" y="17657"/>
                  </a:lnTo>
                  <a:lnTo>
                    <a:pt x="21600" y="17009"/>
                  </a:lnTo>
                  <a:lnTo>
                    <a:pt x="21600" y="16774"/>
                  </a:lnTo>
                  <a:lnTo>
                    <a:pt x="21444" y="14596"/>
                  </a:lnTo>
                  <a:lnTo>
                    <a:pt x="21130" y="12419"/>
                  </a:lnTo>
                  <a:lnTo>
                    <a:pt x="20658" y="10241"/>
                  </a:lnTo>
                  <a:lnTo>
                    <a:pt x="20108" y="8122"/>
                  </a:lnTo>
                  <a:lnTo>
                    <a:pt x="19402" y="6062"/>
                  </a:lnTo>
                  <a:lnTo>
                    <a:pt x="18694" y="4062"/>
                  </a:lnTo>
                  <a:lnTo>
                    <a:pt x="17909" y="2061"/>
                  </a:lnTo>
                  <a:lnTo>
                    <a:pt x="17516" y="1060"/>
                  </a:lnTo>
                  <a:lnTo>
                    <a:pt x="17045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7" name="Google Shape;2353;p80"/>
            <p:cNvSpPr/>
            <p:nvPr/>
          </p:nvSpPr>
          <p:spPr>
            <a:xfrm>
              <a:off x="1332774" y="1146144"/>
              <a:ext cx="269895" cy="360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45" y="0"/>
                  </a:moveTo>
                  <a:lnTo>
                    <a:pt x="16809" y="60"/>
                  </a:lnTo>
                  <a:lnTo>
                    <a:pt x="8955" y="2354"/>
                  </a:lnTo>
                  <a:lnTo>
                    <a:pt x="9897" y="4062"/>
                  </a:lnTo>
                  <a:lnTo>
                    <a:pt x="10761" y="5886"/>
                  </a:lnTo>
                  <a:lnTo>
                    <a:pt x="11547" y="7711"/>
                  </a:lnTo>
                  <a:lnTo>
                    <a:pt x="12253" y="9535"/>
                  </a:lnTo>
                  <a:lnTo>
                    <a:pt x="12881" y="11418"/>
                  </a:lnTo>
                  <a:lnTo>
                    <a:pt x="13353" y="13243"/>
                  </a:lnTo>
                  <a:lnTo>
                    <a:pt x="13589" y="14478"/>
                  </a:lnTo>
                  <a:lnTo>
                    <a:pt x="13745" y="15714"/>
                  </a:lnTo>
                  <a:lnTo>
                    <a:pt x="13509" y="15773"/>
                  </a:lnTo>
                  <a:lnTo>
                    <a:pt x="11783" y="15891"/>
                  </a:lnTo>
                  <a:lnTo>
                    <a:pt x="10055" y="15950"/>
                  </a:lnTo>
                  <a:lnTo>
                    <a:pt x="9741" y="15950"/>
                  </a:lnTo>
                  <a:lnTo>
                    <a:pt x="7619" y="15891"/>
                  </a:lnTo>
                  <a:lnTo>
                    <a:pt x="5498" y="15773"/>
                  </a:lnTo>
                  <a:lnTo>
                    <a:pt x="3300" y="15596"/>
                  </a:lnTo>
                  <a:lnTo>
                    <a:pt x="1178" y="15361"/>
                  </a:lnTo>
                  <a:lnTo>
                    <a:pt x="1022" y="16303"/>
                  </a:lnTo>
                  <a:lnTo>
                    <a:pt x="314" y="19422"/>
                  </a:lnTo>
                  <a:lnTo>
                    <a:pt x="0" y="20894"/>
                  </a:lnTo>
                  <a:lnTo>
                    <a:pt x="0" y="20953"/>
                  </a:lnTo>
                  <a:lnTo>
                    <a:pt x="2356" y="21188"/>
                  </a:lnTo>
                  <a:lnTo>
                    <a:pt x="4792" y="21365"/>
                  </a:lnTo>
                  <a:lnTo>
                    <a:pt x="7148" y="21541"/>
                  </a:lnTo>
                  <a:lnTo>
                    <a:pt x="9661" y="21600"/>
                  </a:lnTo>
                  <a:lnTo>
                    <a:pt x="10605" y="21600"/>
                  </a:lnTo>
                  <a:lnTo>
                    <a:pt x="12725" y="21541"/>
                  </a:lnTo>
                  <a:lnTo>
                    <a:pt x="14923" y="21365"/>
                  </a:lnTo>
                  <a:lnTo>
                    <a:pt x="15709" y="21246"/>
                  </a:lnTo>
                  <a:lnTo>
                    <a:pt x="16573" y="21070"/>
                  </a:lnTo>
                  <a:lnTo>
                    <a:pt x="17359" y="20834"/>
                  </a:lnTo>
                  <a:lnTo>
                    <a:pt x="18144" y="20599"/>
                  </a:lnTo>
                  <a:lnTo>
                    <a:pt x="18694" y="20364"/>
                  </a:lnTo>
                  <a:lnTo>
                    <a:pt x="19244" y="20070"/>
                  </a:lnTo>
                  <a:lnTo>
                    <a:pt x="19794" y="19716"/>
                  </a:lnTo>
                  <a:lnTo>
                    <a:pt x="20186" y="19364"/>
                  </a:lnTo>
                  <a:lnTo>
                    <a:pt x="20736" y="18833"/>
                  </a:lnTo>
                  <a:lnTo>
                    <a:pt x="21130" y="18246"/>
                  </a:lnTo>
                  <a:lnTo>
                    <a:pt x="21444" y="17657"/>
                  </a:lnTo>
                  <a:lnTo>
                    <a:pt x="21600" y="17009"/>
                  </a:lnTo>
                  <a:lnTo>
                    <a:pt x="21600" y="16774"/>
                  </a:lnTo>
                  <a:lnTo>
                    <a:pt x="21444" y="14596"/>
                  </a:lnTo>
                  <a:lnTo>
                    <a:pt x="21130" y="12419"/>
                  </a:lnTo>
                  <a:lnTo>
                    <a:pt x="20658" y="10241"/>
                  </a:lnTo>
                  <a:lnTo>
                    <a:pt x="20108" y="8122"/>
                  </a:lnTo>
                  <a:lnTo>
                    <a:pt x="19402" y="6062"/>
                  </a:lnTo>
                  <a:lnTo>
                    <a:pt x="18694" y="4062"/>
                  </a:lnTo>
                  <a:lnTo>
                    <a:pt x="17909" y="2061"/>
                  </a:lnTo>
                  <a:lnTo>
                    <a:pt x="17516" y="1060"/>
                  </a:lnTo>
                  <a:lnTo>
                    <a:pt x="17045" y="0"/>
                  </a:lnTo>
                  <a:close/>
                </a:path>
              </a:pathLst>
            </a:custGeom>
            <a:solidFill>
              <a:srgbClr val="E9F1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8" name="Google Shape;2355;p80"/>
            <p:cNvSpPr/>
            <p:nvPr/>
          </p:nvSpPr>
          <p:spPr>
            <a:xfrm>
              <a:off x="1203236" y="707504"/>
              <a:ext cx="210016" cy="112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95" y="0"/>
                  </a:moveTo>
                  <a:lnTo>
                    <a:pt x="8681" y="377"/>
                  </a:lnTo>
                  <a:lnTo>
                    <a:pt x="7167" y="1128"/>
                  </a:lnTo>
                  <a:lnTo>
                    <a:pt x="5753" y="1879"/>
                  </a:lnTo>
                  <a:lnTo>
                    <a:pt x="4542" y="2817"/>
                  </a:lnTo>
                  <a:lnTo>
                    <a:pt x="3432" y="3946"/>
                  </a:lnTo>
                  <a:lnTo>
                    <a:pt x="2524" y="5448"/>
                  </a:lnTo>
                  <a:lnTo>
                    <a:pt x="1715" y="6763"/>
                  </a:lnTo>
                  <a:lnTo>
                    <a:pt x="1110" y="8456"/>
                  </a:lnTo>
                  <a:lnTo>
                    <a:pt x="604" y="10144"/>
                  </a:lnTo>
                  <a:lnTo>
                    <a:pt x="303" y="12024"/>
                  </a:lnTo>
                  <a:lnTo>
                    <a:pt x="100" y="13713"/>
                  </a:lnTo>
                  <a:lnTo>
                    <a:pt x="0" y="15779"/>
                  </a:lnTo>
                  <a:lnTo>
                    <a:pt x="100" y="17658"/>
                  </a:lnTo>
                  <a:lnTo>
                    <a:pt x="303" y="19534"/>
                  </a:lnTo>
                  <a:lnTo>
                    <a:pt x="707" y="21600"/>
                  </a:lnTo>
                  <a:lnTo>
                    <a:pt x="707" y="20662"/>
                  </a:lnTo>
                  <a:lnTo>
                    <a:pt x="807" y="19724"/>
                  </a:lnTo>
                  <a:lnTo>
                    <a:pt x="1010" y="18973"/>
                  </a:lnTo>
                  <a:lnTo>
                    <a:pt x="1211" y="18409"/>
                  </a:lnTo>
                  <a:lnTo>
                    <a:pt x="1514" y="17845"/>
                  </a:lnTo>
                  <a:lnTo>
                    <a:pt x="1918" y="17281"/>
                  </a:lnTo>
                  <a:lnTo>
                    <a:pt x="2422" y="16907"/>
                  </a:lnTo>
                  <a:lnTo>
                    <a:pt x="2928" y="16717"/>
                  </a:lnTo>
                  <a:lnTo>
                    <a:pt x="4138" y="16343"/>
                  </a:lnTo>
                  <a:lnTo>
                    <a:pt x="5552" y="16156"/>
                  </a:lnTo>
                  <a:lnTo>
                    <a:pt x="7066" y="16343"/>
                  </a:lnTo>
                  <a:lnTo>
                    <a:pt x="8681" y="16343"/>
                  </a:lnTo>
                  <a:lnTo>
                    <a:pt x="12012" y="16717"/>
                  </a:lnTo>
                  <a:lnTo>
                    <a:pt x="13727" y="16907"/>
                  </a:lnTo>
                  <a:lnTo>
                    <a:pt x="15241" y="16907"/>
                  </a:lnTo>
                  <a:lnTo>
                    <a:pt x="16755" y="16717"/>
                  </a:lnTo>
                  <a:lnTo>
                    <a:pt x="17968" y="16343"/>
                  </a:lnTo>
                  <a:lnTo>
                    <a:pt x="18572" y="15966"/>
                  </a:lnTo>
                  <a:lnTo>
                    <a:pt x="19078" y="15592"/>
                  </a:lnTo>
                  <a:lnTo>
                    <a:pt x="19482" y="15215"/>
                  </a:lnTo>
                  <a:lnTo>
                    <a:pt x="19885" y="14650"/>
                  </a:lnTo>
                  <a:lnTo>
                    <a:pt x="20692" y="12775"/>
                  </a:lnTo>
                  <a:lnTo>
                    <a:pt x="21299" y="10518"/>
                  </a:lnTo>
                  <a:lnTo>
                    <a:pt x="21500" y="9393"/>
                  </a:lnTo>
                  <a:lnTo>
                    <a:pt x="21600" y="8078"/>
                  </a:lnTo>
                  <a:lnTo>
                    <a:pt x="21600" y="6950"/>
                  </a:lnTo>
                  <a:lnTo>
                    <a:pt x="21399" y="5825"/>
                  </a:lnTo>
                  <a:lnTo>
                    <a:pt x="21096" y="4510"/>
                  </a:lnTo>
                  <a:lnTo>
                    <a:pt x="20490" y="3572"/>
                  </a:lnTo>
                  <a:lnTo>
                    <a:pt x="19783" y="2444"/>
                  </a:lnTo>
                  <a:lnTo>
                    <a:pt x="18775" y="1693"/>
                  </a:lnTo>
                  <a:lnTo>
                    <a:pt x="17564" y="942"/>
                  </a:lnTo>
                  <a:lnTo>
                    <a:pt x="16050" y="377"/>
                  </a:lnTo>
                  <a:lnTo>
                    <a:pt x="14233" y="0"/>
                  </a:lnTo>
                  <a:close/>
                </a:path>
              </a:pathLst>
            </a:custGeom>
            <a:solidFill>
              <a:srgbClr val="2632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9" name="Google Shape;2356;p80"/>
            <p:cNvSpPr/>
            <p:nvPr/>
          </p:nvSpPr>
          <p:spPr>
            <a:xfrm>
              <a:off x="968680" y="910641"/>
              <a:ext cx="15698" cy="52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143" y="0"/>
                  </a:moveTo>
                  <a:lnTo>
                    <a:pt x="10800" y="5294"/>
                  </a:lnTo>
                  <a:lnTo>
                    <a:pt x="8086" y="10597"/>
                  </a:lnTo>
                  <a:lnTo>
                    <a:pt x="4029" y="15486"/>
                  </a:lnTo>
                  <a:lnTo>
                    <a:pt x="0" y="20789"/>
                  </a:lnTo>
                  <a:lnTo>
                    <a:pt x="10800" y="21600"/>
                  </a:lnTo>
                  <a:lnTo>
                    <a:pt x="14857" y="16306"/>
                  </a:lnTo>
                  <a:lnTo>
                    <a:pt x="18886" y="11003"/>
                  </a:lnTo>
                  <a:lnTo>
                    <a:pt x="21600" y="570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0" name="Google Shape;2357;p80"/>
            <p:cNvSpPr/>
            <p:nvPr/>
          </p:nvSpPr>
          <p:spPr>
            <a:xfrm>
              <a:off x="891132" y="736962"/>
              <a:ext cx="89322" cy="126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49" y="0"/>
                  </a:moveTo>
                  <a:lnTo>
                    <a:pt x="0" y="1169"/>
                  </a:lnTo>
                  <a:lnTo>
                    <a:pt x="3560" y="3011"/>
                  </a:lnTo>
                  <a:lnTo>
                    <a:pt x="7120" y="5190"/>
                  </a:lnTo>
                  <a:lnTo>
                    <a:pt x="10208" y="7535"/>
                  </a:lnTo>
                  <a:lnTo>
                    <a:pt x="12818" y="10047"/>
                  </a:lnTo>
                  <a:lnTo>
                    <a:pt x="15193" y="12725"/>
                  </a:lnTo>
                  <a:lnTo>
                    <a:pt x="17091" y="15570"/>
                  </a:lnTo>
                  <a:lnTo>
                    <a:pt x="18753" y="18585"/>
                  </a:lnTo>
                  <a:lnTo>
                    <a:pt x="19938" y="21600"/>
                  </a:lnTo>
                  <a:lnTo>
                    <a:pt x="21600" y="21267"/>
                  </a:lnTo>
                  <a:lnTo>
                    <a:pt x="20415" y="18082"/>
                  </a:lnTo>
                  <a:lnTo>
                    <a:pt x="18753" y="15071"/>
                  </a:lnTo>
                  <a:lnTo>
                    <a:pt x="16850" y="12056"/>
                  </a:lnTo>
                  <a:lnTo>
                    <a:pt x="14244" y="9208"/>
                  </a:lnTo>
                  <a:lnTo>
                    <a:pt x="11633" y="6529"/>
                  </a:lnTo>
                  <a:lnTo>
                    <a:pt x="8310" y="4184"/>
                  </a:lnTo>
                  <a:lnTo>
                    <a:pt x="4750" y="2009"/>
                  </a:lnTo>
                  <a:lnTo>
                    <a:pt x="94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1" name="Google Shape;2358;p80"/>
            <p:cNvSpPr/>
            <p:nvPr/>
          </p:nvSpPr>
          <p:spPr>
            <a:xfrm>
              <a:off x="589845" y="795838"/>
              <a:ext cx="197267" cy="30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40" y="0"/>
                  </a:moveTo>
                  <a:lnTo>
                    <a:pt x="2687" y="833"/>
                  </a:lnTo>
                  <a:lnTo>
                    <a:pt x="1935" y="1735"/>
                  </a:lnTo>
                  <a:lnTo>
                    <a:pt x="1396" y="2639"/>
                  </a:lnTo>
                  <a:lnTo>
                    <a:pt x="859" y="3612"/>
                  </a:lnTo>
                  <a:lnTo>
                    <a:pt x="430" y="4583"/>
                  </a:lnTo>
                  <a:lnTo>
                    <a:pt x="216" y="5556"/>
                  </a:lnTo>
                  <a:lnTo>
                    <a:pt x="0" y="6598"/>
                  </a:lnTo>
                  <a:lnTo>
                    <a:pt x="0" y="7570"/>
                  </a:lnTo>
                  <a:lnTo>
                    <a:pt x="107" y="9028"/>
                  </a:lnTo>
                  <a:lnTo>
                    <a:pt x="430" y="10418"/>
                  </a:lnTo>
                  <a:lnTo>
                    <a:pt x="966" y="11737"/>
                  </a:lnTo>
                  <a:lnTo>
                    <a:pt x="1612" y="13057"/>
                  </a:lnTo>
                  <a:lnTo>
                    <a:pt x="2578" y="14238"/>
                  </a:lnTo>
                  <a:lnTo>
                    <a:pt x="3653" y="15418"/>
                  </a:lnTo>
                  <a:lnTo>
                    <a:pt x="4942" y="16460"/>
                  </a:lnTo>
                  <a:lnTo>
                    <a:pt x="6341" y="17502"/>
                  </a:lnTo>
                  <a:lnTo>
                    <a:pt x="7846" y="18406"/>
                  </a:lnTo>
                  <a:lnTo>
                    <a:pt x="9458" y="19170"/>
                  </a:lnTo>
                  <a:lnTo>
                    <a:pt x="11283" y="19934"/>
                  </a:lnTo>
                  <a:lnTo>
                    <a:pt x="13218" y="20489"/>
                  </a:lnTo>
                  <a:lnTo>
                    <a:pt x="15153" y="20975"/>
                  </a:lnTo>
                  <a:lnTo>
                    <a:pt x="17301" y="21322"/>
                  </a:lnTo>
                  <a:lnTo>
                    <a:pt x="19452" y="21531"/>
                  </a:lnTo>
                  <a:lnTo>
                    <a:pt x="21600" y="21600"/>
                  </a:lnTo>
                  <a:lnTo>
                    <a:pt x="21600" y="21045"/>
                  </a:lnTo>
                  <a:lnTo>
                    <a:pt x="20095" y="20975"/>
                  </a:lnTo>
                  <a:lnTo>
                    <a:pt x="18590" y="20905"/>
                  </a:lnTo>
                  <a:lnTo>
                    <a:pt x="17194" y="20698"/>
                  </a:lnTo>
                  <a:lnTo>
                    <a:pt x="15689" y="20489"/>
                  </a:lnTo>
                  <a:lnTo>
                    <a:pt x="14293" y="20211"/>
                  </a:lnTo>
                  <a:lnTo>
                    <a:pt x="12895" y="19794"/>
                  </a:lnTo>
                  <a:lnTo>
                    <a:pt x="11606" y="19377"/>
                  </a:lnTo>
                  <a:lnTo>
                    <a:pt x="10317" y="18892"/>
                  </a:lnTo>
                  <a:lnTo>
                    <a:pt x="8596" y="18057"/>
                  </a:lnTo>
                  <a:lnTo>
                    <a:pt x="6984" y="17155"/>
                  </a:lnTo>
                  <a:lnTo>
                    <a:pt x="5588" y="16182"/>
                  </a:lnTo>
                  <a:lnTo>
                    <a:pt x="4406" y="15141"/>
                  </a:lnTo>
                  <a:lnTo>
                    <a:pt x="3331" y="14030"/>
                  </a:lnTo>
                  <a:lnTo>
                    <a:pt x="2471" y="12848"/>
                  </a:lnTo>
                  <a:lnTo>
                    <a:pt x="1828" y="11668"/>
                  </a:lnTo>
                  <a:lnTo>
                    <a:pt x="1289" y="10418"/>
                  </a:lnTo>
                  <a:lnTo>
                    <a:pt x="966" y="9098"/>
                  </a:lnTo>
                  <a:lnTo>
                    <a:pt x="859" y="7848"/>
                  </a:lnTo>
                  <a:lnTo>
                    <a:pt x="859" y="6528"/>
                  </a:lnTo>
                  <a:lnTo>
                    <a:pt x="1182" y="5209"/>
                  </a:lnTo>
                  <a:lnTo>
                    <a:pt x="1612" y="3959"/>
                  </a:lnTo>
                  <a:lnTo>
                    <a:pt x="2258" y="2708"/>
                  </a:lnTo>
                  <a:lnTo>
                    <a:pt x="3117" y="1458"/>
                  </a:lnTo>
                  <a:lnTo>
                    <a:pt x="4190" y="278"/>
                  </a:lnTo>
                  <a:lnTo>
                    <a:pt x="344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2" name="Google Shape;2359;p80"/>
            <p:cNvSpPr/>
            <p:nvPr/>
          </p:nvSpPr>
          <p:spPr>
            <a:xfrm>
              <a:off x="615363" y="731066"/>
              <a:ext cx="343498" cy="343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553" y="0"/>
                  </a:moveTo>
                  <a:lnTo>
                    <a:pt x="9442" y="123"/>
                  </a:lnTo>
                  <a:lnTo>
                    <a:pt x="8331" y="308"/>
                  </a:lnTo>
                  <a:lnTo>
                    <a:pt x="7344" y="618"/>
                  </a:lnTo>
                  <a:lnTo>
                    <a:pt x="6357" y="987"/>
                  </a:lnTo>
                  <a:lnTo>
                    <a:pt x="5431" y="1481"/>
                  </a:lnTo>
                  <a:lnTo>
                    <a:pt x="4567" y="2037"/>
                  </a:lnTo>
                  <a:lnTo>
                    <a:pt x="3703" y="2653"/>
                  </a:lnTo>
                  <a:lnTo>
                    <a:pt x="2962" y="3395"/>
                  </a:lnTo>
                  <a:lnTo>
                    <a:pt x="2284" y="4196"/>
                  </a:lnTo>
                  <a:lnTo>
                    <a:pt x="1727" y="4999"/>
                  </a:lnTo>
                  <a:lnTo>
                    <a:pt x="1172" y="5925"/>
                  </a:lnTo>
                  <a:lnTo>
                    <a:pt x="740" y="6912"/>
                  </a:lnTo>
                  <a:lnTo>
                    <a:pt x="432" y="7899"/>
                  </a:lnTo>
                  <a:lnTo>
                    <a:pt x="185" y="8949"/>
                  </a:lnTo>
                  <a:lnTo>
                    <a:pt x="61" y="9997"/>
                  </a:lnTo>
                  <a:lnTo>
                    <a:pt x="0" y="11108"/>
                  </a:lnTo>
                  <a:lnTo>
                    <a:pt x="123" y="12219"/>
                  </a:lnTo>
                  <a:lnTo>
                    <a:pt x="308" y="13269"/>
                  </a:lnTo>
                  <a:lnTo>
                    <a:pt x="618" y="14317"/>
                  </a:lnTo>
                  <a:lnTo>
                    <a:pt x="987" y="15304"/>
                  </a:lnTo>
                  <a:lnTo>
                    <a:pt x="1481" y="16230"/>
                  </a:lnTo>
                  <a:lnTo>
                    <a:pt x="2037" y="17094"/>
                  </a:lnTo>
                  <a:lnTo>
                    <a:pt x="2653" y="17897"/>
                  </a:lnTo>
                  <a:lnTo>
                    <a:pt x="3395" y="18638"/>
                  </a:lnTo>
                  <a:lnTo>
                    <a:pt x="4196" y="19316"/>
                  </a:lnTo>
                  <a:lnTo>
                    <a:pt x="4999" y="19934"/>
                  </a:lnTo>
                  <a:lnTo>
                    <a:pt x="5925" y="20489"/>
                  </a:lnTo>
                  <a:lnTo>
                    <a:pt x="6851" y="20860"/>
                  </a:lnTo>
                  <a:lnTo>
                    <a:pt x="7899" y="21229"/>
                  </a:lnTo>
                  <a:lnTo>
                    <a:pt x="8949" y="21476"/>
                  </a:lnTo>
                  <a:lnTo>
                    <a:pt x="9997" y="21600"/>
                  </a:lnTo>
                  <a:lnTo>
                    <a:pt x="11108" y="21600"/>
                  </a:lnTo>
                  <a:lnTo>
                    <a:pt x="12219" y="21539"/>
                  </a:lnTo>
                  <a:lnTo>
                    <a:pt x="13269" y="21353"/>
                  </a:lnTo>
                  <a:lnTo>
                    <a:pt x="14317" y="21044"/>
                  </a:lnTo>
                  <a:lnTo>
                    <a:pt x="15306" y="20674"/>
                  </a:lnTo>
                  <a:lnTo>
                    <a:pt x="16231" y="20181"/>
                  </a:lnTo>
                  <a:lnTo>
                    <a:pt x="17094" y="19625"/>
                  </a:lnTo>
                  <a:lnTo>
                    <a:pt x="17897" y="19008"/>
                  </a:lnTo>
                  <a:lnTo>
                    <a:pt x="18638" y="18267"/>
                  </a:lnTo>
                  <a:lnTo>
                    <a:pt x="19316" y="17465"/>
                  </a:lnTo>
                  <a:lnTo>
                    <a:pt x="19934" y="16601"/>
                  </a:lnTo>
                  <a:lnTo>
                    <a:pt x="20428" y="15737"/>
                  </a:lnTo>
                  <a:lnTo>
                    <a:pt x="20860" y="14749"/>
                  </a:lnTo>
                  <a:lnTo>
                    <a:pt x="21229" y="13762"/>
                  </a:lnTo>
                  <a:lnTo>
                    <a:pt x="21476" y="12713"/>
                  </a:lnTo>
                  <a:lnTo>
                    <a:pt x="21600" y="11664"/>
                  </a:lnTo>
                  <a:lnTo>
                    <a:pt x="21600" y="10553"/>
                  </a:lnTo>
                  <a:lnTo>
                    <a:pt x="21539" y="9442"/>
                  </a:lnTo>
                  <a:lnTo>
                    <a:pt x="21353" y="8392"/>
                  </a:lnTo>
                  <a:lnTo>
                    <a:pt x="21045" y="7344"/>
                  </a:lnTo>
                  <a:lnTo>
                    <a:pt x="20674" y="6357"/>
                  </a:lnTo>
                  <a:lnTo>
                    <a:pt x="20181" y="5431"/>
                  </a:lnTo>
                  <a:lnTo>
                    <a:pt x="19625" y="4567"/>
                  </a:lnTo>
                  <a:lnTo>
                    <a:pt x="18946" y="3764"/>
                  </a:lnTo>
                  <a:lnTo>
                    <a:pt x="18267" y="2962"/>
                  </a:lnTo>
                  <a:lnTo>
                    <a:pt x="17465" y="2284"/>
                  </a:lnTo>
                  <a:lnTo>
                    <a:pt x="16601" y="1727"/>
                  </a:lnTo>
                  <a:lnTo>
                    <a:pt x="15737" y="1172"/>
                  </a:lnTo>
                  <a:lnTo>
                    <a:pt x="14749" y="740"/>
                  </a:lnTo>
                  <a:lnTo>
                    <a:pt x="13762" y="432"/>
                  </a:lnTo>
                  <a:lnTo>
                    <a:pt x="12713" y="185"/>
                  </a:lnTo>
                  <a:lnTo>
                    <a:pt x="11602" y="61"/>
                  </a:lnTo>
                  <a:lnTo>
                    <a:pt x="10553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3" name="Google Shape;2361;p80"/>
            <p:cNvSpPr/>
            <p:nvPr/>
          </p:nvSpPr>
          <p:spPr>
            <a:xfrm>
              <a:off x="692890" y="808585"/>
              <a:ext cx="169798" cy="210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52" y="0"/>
                  </a:moveTo>
                  <a:lnTo>
                    <a:pt x="18853" y="100"/>
                  </a:lnTo>
                  <a:lnTo>
                    <a:pt x="18602" y="303"/>
                  </a:lnTo>
                  <a:lnTo>
                    <a:pt x="18478" y="504"/>
                  </a:lnTo>
                  <a:lnTo>
                    <a:pt x="17855" y="303"/>
                  </a:lnTo>
                  <a:lnTo>
                    <a:pt x="16605" y="303"/>
                  </a:lnTo>
                  <a:lnTo>
                    <a:pt x="16106" y="404"/>
                  </a:lnTo>
                  <a:lnTo>
                    <a:pt x="15108" y="807"/>
                  </a:lnTo>
                  <a:lnTo>
                    <a:pt x="14234" y="1414"/>
                  </a:lnTo>
                  <a:lnTo>
                    <a:pt x="13484" y="2120"/>
                  </a:lnTo>
                  <a:lnTo>
                    <a:pt x="11986" y="3937"/>
                  </a:lnTo>
                  <a:lnTo>
                    <a:pt x="10362" y="5652"/>
                  </a:lnTo>
                  <a:lnTo>
                    <a:pt x="6867" y="8983"/>
                  </a:lnTo>
                  <a:lnTo>
                    <a:pt x="5243" y="10700"/>
                  </a:lnTo>
                  <a:lnTo>
                    <a:pt x="3621" y="12414"/>
                  </a:lnTo>
                  <a:lnTo>
                    <a:pt x="2248" y="14332"/>
                  </a:lnTo>
                  <a:lnTo>
                    <a:pt x="1624" y="15342"/>
                  </a:lnTo>
                  <a:lnTo>
                    <a:pt x="1125" y="16352"/>
                  </a:lnTo>
                  <a:lnTo>
                    <a:pt x="750" y="16249"/>
                  </a:lnTo>
                  <a:lnTo>
                    <a:pt x="375" y="16249"/>
                  </a:lnTo>
                  <a:lnTo>
                    <a:pt x="124" y="16452"/>
                  </a:lnTo>
                  <a:lnTo>
                    <a:pt x="0" y="16653"/>
                  </a:lnTo>
                  <a:lnTo>
                    <a:pt x="0" y="16956"/>
                  </a:lnTo>
                  <a:lnTo>
                    <a:pt x="124" y="17159"/>
                  </a:lnTo>
                  <a:lnTo>
                    <a:pt x="375" y="17259"/>
                  </a:lnTo>
                  <a:lnTo>
                    <a:pt x="8241" y="21498"/>
                  </a:lnTo>
                  <a:lnTo>
                    <a:pt x="8489" y="21600"/>
                  </a:lnTo>
                  <a:lnTo>
                    <a:pt x="8740" y="21600"/>
                  </a:lnTo>
                  <a:lnTo>
                    <a:pt x="9115" y="21498"/>
                  </a:lnTo>
                  <a:lnTo>
                    <a:pt x="9363" y="21397"/>
                  </a:lnTo>
                  <a:lnTo>
                    <a:pt x="9490" y="21194"/>
                  </a:lnTo>
                  <a:lnTo>
                    <a:pt x="9490" y="20893"/>
                  </a:lnTo>
                  <a:lnTo>
                    <a:pt x="9363" y="20690"/>
                  </a:lnTo>
                  <a:lnTo>
                    <a:pt x="9239" y="20490"/>
                  </a:lnTo>
                  <a:lnTo>
                    <a:pt x="8991" y="20490"/>
                  </a:lnTo>
                  <a:lnTo>
                    <a:pt x="8740" y="20287"/>
                  </a:lnTo>
                  <a:lnTo>
                    <a:pt x="9239" y="19277"/>
                  </a:lnTo>
                  <a:lnTo>
                    <a:pt x="9862" y="18269"/>
                  </a:lnTo>
                  <a:lnTo>
                    <a:pt x="11236" y="16452"/>
                  </a:lnTo>
                  <a:lnTo>
                    <a:pt x="12860" y="14735"/>
                  </a:lnTo>
                  <a:lnTo>
                    <a:pt x="14482" y="13021"/>
                  </a:lnTo>
                  <a:lnTo>
                    <a:pt x="17979" y="9690"/>
                  </a:lnTo>
                  <a:lnTo>
                    <a:pt x="19601" y="7973"/>
                  </a:lnTo>
                  <a:lnTo>
                    <a:pt x="21101" y="6156"/>
                  </a:lnTo>
                  <a:lnTo>
                    <a:pt x="21473" y="5552"/>
                  </a:lnTo>
                  <a:lnTo>
                    <a:pt x="21600" y="4845"/>
                  </a:lnTo>
                  <a:lnTo>
                    <a:pt x="21600" y="4238"/>
                  </a:lnTo>
                  <a:lnTo>
                    <a:pt x="21473" y="3532"/>
                  </a:lnTo>
                  <a:lnTo>
                    <a:pt x="21225" y="2827"/>
                  </a:lnTo>
                  <a:lnTo>
                    <a:pt x="20850" y="2221"/>
                  </a:lnTo>
                  <a:lnTo>
                    <a:pt x="20351" y="1614"/>
                  </a:lnTo>
                  <a:lnTo>
                    <a:pt x="19727" y="1110"/>
                  </a:lnTo>
                  <a:lnTo>
                    <a:pt x="19976" y="807"/>
                  </a:lnTo>
                  <a:lnTo>
                    <a:pt x="19976" y="404"/>
                  </a:lnTo>
                  <a:lnTo>
                    <a:pt x="19852" y="203"/>
                  </a:lnTo>
                  <a:lnTo>
                    <a:pt x="19601" y="0"/>
                  </a:lnTo>
                  <a:close/>
                </a:path>
              </a:pathLst>
            </a:custGeom>
            <a:solidFill>
              <a:srgbClr val="C8DD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4" name="Google Shape;2363;p80"/>
            <p:cNvSpPr/>
            <p:nvPr/>
          </p:nvSpPr>
          <p:spPr>
            <a:xfrm>
              <a:off x="740001" y="889051"/>
              <a:ext cx="31415" cy="36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17" y="0"/>
                  </a:moveTo>
                  <a:lnTo>
                    <a:pt x="17546" y="581"/>
                  </a:lnTo>
                  <a:lnTo>
                    <a:pt x="16875" y="1173"/>
                  </a:lnTo>
                  <a:lnTo>
                    <a:pt x="671" y="18093"/>
                  </a:lnTo>
                  <a:lnTo>
                    <a:pt x="0" y="19266"/>
                  </a:lnTo>
                  <a:lnTo>
                    <a:pt x="0" y="19846"/>
                  </a:lnTo>
                  <a:lnTo>
                    <a:pt x="671" y="20427"/>
                  </a:lnTo>
                  <a:lnTo>
                    <a:pt x="1356" y="21600"/>
                  </a:lnTo>
                  <a:lnTo>
                    <a:pt x="4054" y="21600"/>
                  </a:lnTo>
                  <a:lnTo>
                    <a:pt x="4725" y="21019"/>
                  </a:lnTo>
                  <a:lnTo>
                    <a:pt x="12149" y="12263"/>
                  </a:lnTo>
                  <a:lnTo>
                    <a:pt x="20915" y="4088"/>
                  </a:lnTo>
                  <a:lnTo>
                    <a:pt x="20915" y="3507"/>
                  </a:lnTo>
                  <a:lnTo>
                    <a:pt x="21600" y="2334"/>
                  </a:lnTo>
                  <a:lnTo>
                    <a:pt x="20915" y="1754"/>
                  </a:lnTo>
                  <a:lnTo>
                    <a:pt x="20244" y="581"/>
                  </a:lnTo>
                  <a:lnTo>
                    <a:pt x="19573" y="581"/>
                  </a:lnTo>
                  <a:lnTo>
                    <a:pt x="18217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5" name="Google Shape;2364;p80"/>
            <p:cNvSpPr/>
            <p:nvPr/>
          </p:nvSpPr>
          <p:spPr>
            <a:xfrm>
              <a:off x="710559" y="937131"/>
              <a:ext cx="23546" cy="38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05" y="0"/>
                  </a:moveTo>
                  <a:lnTo>
                    <a:pt x="16209" y="562"/>
                  </a:lnTo>
                  <a:lnTo>
                    <a:pt x="15314" y="1113"/>
                  </a:lnTo>
                  <a:lnTo>
                    <a:pt x="7200" y="9968"/>
                  </a:lnTo>
                  <a:lnTo>
                    <a:pt x="0" y="18824"/>
                  </a:lnTo>
                  <a:lnTo>
                    <a:pt x="0" y="19937"/>
                  </a:lnTo>
                  <a:lnTo>
                    <a:pt x="895" y="20487"/>
                  </a:lnTo>
                  <a:lnTo>
                    <a:pt x="895" y="21600"/>
                  </a:lnTo>
                  <a:lnTo>
                    <a:pt x="5409" y="21600"/>
                  </a:lnTo>
                  <a:lnTo>
                    <a:pt x="7200" y="20487"/>
                  </a:lnTo>
                  <a:lnTo>
                    <a:pt x="13505" y="11632"/>
                  </a:lnTo>
                  <a:lnTo>
                    <a:pt x="20705" y="3327"/>
                  </a:lnTo>
                  <a:lnTo>
                    <a:pt x="21600" y="2776"/>
                  </a:lnTo>
                  <a:lnTo>
                    <a:pt x="21600" y="1663"/>
                  </a:lnTo>
                  <a:lnTo>
                    <a:pt x="19809" y="562"/>
                  </a:lnTo>
                  <a:lnTo>
                    <a:pt x="18914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6" name="Google Shape;2365;p80"/>
            <p:cNvSpPr/>
            <p:nvPr/>
          </p:nvSpPr>
          <p:spPr>
            <a:xfrm>
              <a:off x="802808" y="891999"/>
              <a:ext cx="22570" cy="25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0" y="0"/>
                  </a:moveTo>
                  <a:lnTo>
                    <a:pt x="15042" y="826"/>
                  </a:lnTo>
                  <a:lnTo>
                    <a:pt x="954" y="16609"/>
                  </a:lnTo>
                  <a:lnTo>
                    <a:pt x="0" y="17452"/>
                  </a:lnTo>
                  <a:lnTo>
                    <a:pt x="0" y="19931"/>
                  </a:lnTo>
                  <a:lnTo>
                    <a:pt x="954" y="21600"/>
                  </a:lnTo>
                  <a:lnTo>
                    <a:pt x="4709" y="21600"/>
                  </a:lnTo>
                  <a:lnTo>
                    <a:pt x="6577" y="20774"/>
                  </a:lnTo>
                  <a:lnTo>
                    <a:pt x="21600" y="4991"/>
                  </a:lnTo>
                  <a:lnTo>
                    <a:pt x="21600" y="1652"/>
                  </a:lnTo>
                  <a:lnTo>
                    <a:pt x="19732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7" name="Google Shape;2366;p80"/>
            <p:cNvSpPr/>
            <p:nvPr/>
          </p:nvSpPr>
          <p:spPr>
            <a:xfrm>
              <a:off x="832249" y="826251"/>
              <a:ext cx="20619" cy="55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55" y="0"/>
                  </a:moveTo>
                  <a:lnTo>
                    <a:pt x="3089" y="377"/>
                  </a:lnTo>
                  <a:lnTo>
                    <a:pt x="3089" y="2277"/>
                  </a:lnTo>
                  <a:lnTo>
                    <a:pt x="4111" y="2654"/>
                  </a:lnTo>
                  <a:lnTo>
                    <a:pt x="7200" y="3408"/>
                  </a:lnTo>
                  <a:lnTo>
                    <a:pt x="9266" y="4546"/>
                  </a:lnTo>
                  <a:lnTo>
                    <a:pt x="12355" y="7200"/>
                  </a:lnTo>
                  <a:lnTo>
                    <a:pt x="13378" y="9854"/>
                  </a:lnTo>
                  <a:lnTo>
                    <a:pt x="13378" y="11369"/>
                  </a:lnTo>
                  <a:lnTo>
                    <a:pt x="12355" y="12885"/>
                  </a:lnTo>
                  <a:lnTo>
                    <a:pt x="7200" y="15915"/>
                  </a:lnTo>
                  <a:lnTo>
                    <a:pt x="1044" y="18946"/>
                  </a:lnTo>
                  <a:lnTo>
                    <a:pt x="0" y="19708"/>
                  </a:lnTo>
                  <a:lnTo>
                    <a:pt x="0" y="20846"/>
                  </a:lnTo>
                  <a:lnTo>
                    <a:pt x="1044" y="21223"/>
                  </a:lnTo>
                  <a:lnTo>
                    <a:pt x="4111" y="21600"/>
                  </a:lnTo>
                  <a:lnTo>
                    <a:pt x="6178" y="21223"/>
                  </a:lnTo>
                  <a:lnTo>
                    <a:pt x="7200" y="20846"/>
                  </a:lnTo>
                  <a:lnTo>
                    <a:pt x="18511" y="14400"/>
                  </a:lnTo>
                  <a:lnTo>
                    <a:pt x="20578" y="12508"/>
                  </a:lnTo>
                  <a:lnTo>
                    <a:pt x="21600" y="10608"/>
                  </a:lnTo>
                  <a:lnTo>
                    <a:pt x="21600" y="8715"/>
                  </a:lnTo>
                  <a:lnTo>
                    <a:pt x="20578" y="6823"/>
                  </a:lnTo>
                  <a:lnTo>
                    <a:pt x="19534" y="4923"/>
                  </a:lnTo>
                  <a:lnTo>
                    <a:pt x="16466" y="3408"/>
                  </a:lnTo>
                  <a:lnTo>
                    <a:pt x="10289" y="377"/>
                  </a:lnTo>
                  <a:lnTo>
                    <a:pt x="9266" y="0"/>
                  </a:lnTo>
                  <a:close/>
                </a:path>
              </a:pathLst>
            </a:custGeom>
            <a:solidFill>
              <a:schemeClr val="accent2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8" name="Google Shape;2367;p80"/>
            <p:cNvSpPr/>
            <p:nvPr/>
          </p:nvSpPr>
          <p:spPr>
            <a:xfrm>
              <a:off x="306207" y="1842874"/>
              <a:ext cx="573154" cy="852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091" y="0"/>
                  </a:moveTo>
                  <a:lnTo>
                    <a:pt x="15054" y="273"/>
                  </a:lnTo>
                  <a:lnTo>
                    <a:pt x="15016" y="572"/>
                  </a:lnTo>
                  <a:lnTo>
                    <a:pt x="14980" y="845"/>
                  </a:lnTo>
                  <a:lnTo>
                    <a:pt x="15016" y="1118"/>
                  </a:lnTo>
                  <a:lnTo>
                    <a:pt x="15054" y="1367"/>
                  </a:lnTo>
                  <a:lnTo>
                    <a:pt x="15127" y="1641"/>
                  </a:lnTo>
                  <a:lnTo>
                    <a:pt x="15350" y="2088"/>
                  </a:lnTo>
                  <a:lnTo>
                    <a:pt x="15498" y="2287"/>
                  </a:lnTo>
                  <a:lnTo>
                    <a:pt x="15609" y="2460"/>
                  </a:lnTo>
                  <a:lnTo>
                    <a:pt x="15793" y="2610"/>
                  </a:lnTo>
                  <a:lnTo>
                    <a:pt x="15941" y="2734"/>
                  </a:lnTo>
                  <a:lnTo>
                    <a:pt x="16126" y="2833"/>
                  </a:lnTo>
                  <a:lnTo>
                    <a:pt x="16311" y="2883"/>
                  </a:lnTo>
                  <a:lnTo>
                    <a:pt x="16496" y="2908"/>
                  </a:lnTo>
                  <a:lnTo>
                    <a:pt x="16681" y="2883"/>
                  </a:lnTo>
                  <a:lnTo>
                    <a:pt x="15978" y="3505"/>
                  </a:lnTo>
                  <a:lnTo>
                    <a:pt x="15313" y="4201"/>
                  </a:lnTo>
                  <a:lnTo>
                    <a:pt x="15091" y="3902"/>
                  </a:lnTo>
                  <a:lnTo>
                    <a:pt x="14795" y="3579"/>
                  </a:lnTo>
                  <a:lnTo>
                    <a:pt x="14055" y="2833"/>
                  </a:lnTo>
                  <a:lnTo>
                    <a:pt x="13648" y="2460"/>
                  </a:lnTo>
                  <a:lnTo>
                    <a:pt x="13315" y="2063"/>
                  </a:lnTo>
                  <a:lnTo>
                    <a:pt x="13056" y="1690"/>
                  </a:lnTo>
                  <a:lnTo>
                    <a:pt x="12983" y="1516"/>
                  </a:lnTo>
                  <a:lnTo>
                    <a:pt x="12908" y="1342"/>
                  </a:lnTo>
                  <a:lnTo>
                    <a:pt x="12872" y="1665"/>
                  </a:lnTo>
                  <a:lnTo>
                    <a:pt x="12872" y="1964"/>
                  </a:lnTo>
                  <a:lnTo>
                    <a:pt x="12908" y="2287"/>
                  </a:lnTo>
                  <a:lnTo>
                    <a:pt x="12983" y="2585"/>
                  </a:lnTo>
                  <a:lnTo>
                    <a:pt x="13056" y="2859"/>
                  </a:lnTo>
                  <a:lnTo>
                    <a:pt x="13167" y="3132"/>
                  </a:lnTo>
                  <a:lnTo>
                    <a:pt x="13315" y="3405"/>
                  </a:lnTo>
                  <a:lnTo>
                    <a:pt x="13611" y="3852"/>
                  </a:lnTo>
                  <a:lnTo>
                    <a:pt x="13796" y="4052"/>
                  </a:lnTo>
                  <a:lnTo>
                    <a:pt x="14018" y="4201"/>
                  </a:lnTo>
                  <a:lnTo>
                    <a:pt x="14203" y="4325"/>
                  </a:lnTo>
                  <a:lnTo>
                    <a:pt x="14388" y="4425"/>
                  </a:lnTo>
                  <a:lnTo>
                    <a:pt x="14609" y="4499"/>
                  </a:lnTo>
                  <a:lnTo>
                    <a:pt x="14795" y="4524"/>
                  </a:lnTo>
                  <a:lnTo>
                    <a:pt x="15016" y="4499"/>
                  </a:lnTo>
                  <a:lnTo>
                    <a:pt x="13870" y="5742"/>
                  </a:lnTo>
                  <a:lnTo>
                    <a:pt x="13722" y="5568"/>
                  </a:lnTo>
                  <a:lnTo>
                    <a:pt x="13537" y="5394"/>
                  </a:lnTo>
                  <a:lnTo>
                    <a:pt x="13093" y="5021"/>
                  </a:lnTo>
                  <a:lnTo>
                    <a:pt x="12538" y="4599"/>
                  </a:lnTo>
                  <a:lnTo>
                    <a:pt x="11947" y="4176"/>
                  </a:lnTo>
                  <a:lnTo>
                    <a:pt x="11318" y="3728"/>
                  </a:lnTo>
                  <a:lnTo>
                    <a:pt x="10800" y="3281"/>
                  </a:lnTo>
                  <a:lnTo>
                    <a:pt x="10541" y="3057"/>
                  </a:lnTo>
                  <a:lnTo>
                    <a:pt x="10357" y="2833"/>
                  </a:lnTo>
                  <a:lnTo>
                    <a:pt x="10171" y="2610"/>
                  </a:lnTo>
                  <a:lnTo>
                    <a:pt x="10060" y="2411"/>
                  </a:lnTo>
                  <a:lnTo>
                    <a:pt x="10098" y="2809"/>
                  </a:lnTo>
                  <a:lnTo>
                    <a:pt x="10171" y="3181"/>
                  </a:lnTo>
                  <a:lnTo>
                    <a:pt x="10319" y="3579"/>
                  </a:lnTo>
                  <a:lnTo>
                    <a:pt x="10467" y="3927"/>
                  </a:lnTo>
                  <a:lnTo>
                    <a:pt x="10652" y="4275"/>
                  </a:lnTo>
                  <a:lnTo>
                    <a:pt x="10874" y="4623"/>
                  </a:lnTo>
                  <a:lnTo>
                    <a:pt x="11096" y="4921"/>
                  </a:lnTo>
                  <a:lnTo>
                    <a:pt x="11355" y="5195"/>
                  </a:lnTo>
                  <a:lnTo>
                    <a:pt x="11614" y="5444"/>
                  </a:lnTo>
                  <a:lnTo>
                    <a:pt x="11910" y="5667"/>
                  </a:lnTo>
                  <a:lnTo>
                    <a:pt x="12169" y="5841"/>
                  </a:lnTo>
                  <a:lnTo>
                    <a:pt x="12465" y="5991"/>
                  </a:lnTo>
                  <a:lnTo>
                    <a:pt x="12760" y="6090"/>
                  </a:lnTo>
                  <a:lnTo>
                    <a:pt x="13019" y="6164"/>
                  </a:lnTo>
                  <a:lnTo>
                    <a:pt x="13278" y="6164"/>
                  </a:lnTo>
                  <a:lnTo>
                    <a:pt x="13537" y="6115"/>
                  </a:lnTo>
                  <a:lnTo>
                    <a:pt x="12945" y="6810"/>
                  </a:lnTo>
                  <a:lnTo>
                    <a:pt x="12390" y="7507"/>
                  </a:lnTo>
                  <a:lnTo>
                    <a:pt x="12206" y="7333"/>
                  </a:lnTo>
                  <a:lnTo>
                    <a:pt x="11983" y="7134"/>
                  </a:lnTo>
                  <a:lnTo>
                    <a:pt x="11429" y="6736"/>
                  </a:lnTo>
                  <a:lnTo>
                    <a:pt x="10764" y="6313"/>
                  </a:lnTo>
                  <a:lnTo>
                    <a:pt x="10023" y="5866"/>
                  </a:lnTo>
                  <a:lnTo>
                    <a:pt x="9284" y="5418"/>
                  </a:lnTo>
                  <a:lnTo>
                    <a:pt x="8618" y="4946"/>
                  </a:lnTo>
                  <a:lnTo>
                    <a:pt x="8322" y="4698"/>
                  </a:lnTo>
                  <a:lnTo>
                    <a:pt x="8063" y="4474"/>
                  </a:lnTo>
                  <a:lnTo>
                    <a:pt x="7841" y="4226"/>
                  </a:lnTo>
                  <a:lnTo>
                    <a:pt x="7693" y="4002"/>
                  </a:lnTo>
                  <a:lnTo>
                    <a:pt x="7768" y="4449"/>
                  </a:lnTo>
                  <a:lnTo>
                    <a:pt x="7915" y="4872"/>
                  </a:lnTo>
                  <a:lnTo>
                    <a:pt x="8100" y="5294"/>
                  </a:lnTo>
                  <a:lnTo>
                    <a:pt x="8322" y="5692"/>
                  </a:lnTo>
                  <a:lnTo>
                    <a:pt x="8581" y="6065"/>
                  </a:lnTo>
                  <a:lnTo>
                    <a:pt x="8877" y="6413"/>
                  </a:lnTo>
                  <a:lnTo>
                    <a:pt x="9173" y="6736"/>
                  </a:lnTo>
                  <a:lnTo>
                    <a:pt x="9505" y="7034"/>
                  </a:lnTo>
                  <a:lnTo>
                    <a:pt x="9839" y="7308"/>
                  </a:lnTo>
                  <a:lnTo>
                    <a:pt x="10171" y="7531"/>
                  </a:lnTo>
                  <a:lnTo>
                    <a:pt x="10505" y="7730"/>
                  </a:lnTo>
                  <a:lnTo>
                    <a:pt x="10837" y="7879"/>
                  </a:lnTo>
                  <a:lnTo>
                    <a:pt x="11170" y="7979"/>
                  </a:lnTo>
                  <a:lnTo>
                    <a:pt x="11503" y="8029"/>
                  </a:lnTo>
                  <a:lnTo>
                    <a:pt x="11799" y="8029"/>
                  </a:lnTo>
                  <a:lnTo>
                    <a:pt x="11910" y="8004"/>
                  </a:lnTo>
                  <a:lnTo>
                    <a:pt x="12058" y="7979"/>
                  </a:lnTo>
                  <a:lnTo>
                    <a:pt x="11466" y="8824"/>
                  </a:lnTo>
                  <a:lnTo>
                    <a:pt x="10874" y="9694"/>
                  </a:lnTo>
                  <a:lnTo>
                    <a:pt x="10652" y="9545"/>
                  </a:lnTo>
                  <a:lnTo>
                    <a:pt x="10394" y="9371"/>
                  </a:lnTo>
                  <a:lnTo>
                    <a:pt x="10060" y="9197"/>
                  </a:lnTo>
                  <a:lnTo>
                    <a:pt x="9691" y="9048"/>
                  </a:lnTo>
                  <a:lnTo>
                    <a:pt x="8840" y="8675"/>
                  </a:lnTo>
                  <a:lnTo>
                    <a:pt x="7915" y="8302"/>
                  </a:lnTo>
                  <a:lnTo>
                    <a:pt x="6991" y="7929"/>
                  </a:lnTo>
                  <a:lnTo>
                    <a:pt x="6103" y="7531"/>
                  </a:lnTo>
                  <a:lnTo>
                    <a:pt x="5696" y="7333"/>
                  </a:lnTo>
                  <a:lnTo>
                    <a:pt x="5363" y="7109"/>
                  </a:lnTo>
                  <a:lnTo>
                    <a:pt x="5067" y="6885"/>
                  </a:lnTo>
                  <a:lnTo>
                    <a:pt x="4808" y="6662"/>
                  </a:lnTo>
                  <a:lnTo>
                    <a:pt x="5030" y="7109"/>
                  </a:lnTo>
                  <a:lnTo>
                    <a:pt x="5326" y="7531"/>
                  </a:lnTo>
                  <a:lnTo>
                    <a:pt x="5659" y="7954"/>
                  </a:lnTo>
                  <a:lnTo>
                    <a:pt x="6399" y="8700"/>
                  </a:lnTo>
                  <a:lnTo>
                    <a:pt x="6806" y="9023"/>
                  </a:lnTo>
                  <a:lnTo>
                    <a:pt x="7250" y="9321"/>
                  </a:lnTo>
                  <a:lnTo>
                    <a:pt x="7656" y="9570"/>
                  </a:lnTo>
                  <a:lnTo>
                    <a:pt x="8100" y="9818"/>
                  </a:lnTo>
                  <a:lnTo>
                    <a:pt x="8544" y="9992"/>
                  </a:lnTo>
                  <a:lnTo>
                    <a:pt x="8951" y="10141"/>
                  </a:lnTo>
                  <a:lnTo>
                    <a:pt x="9358" y="10240"/>
                  </a:lnTo>
                  <a:lnTo>
                    <a:pt x="9728" y="10290"/>
                  </a:lnTo>
                  <a:lnTo>
                    <a:pt x="10208" y="10290"/>
                  </a:lnTo>
                  <a:lnTo>
                    <a:pt x="10357" y="10240"/>
                  </a:lnTo>
                  <a:lnTo>
                    <a:pt x="10505" y="10191"/>
                  </a:lnTo>
                  <a:lnTo>
                    <a:pt x="10615" y="10141"/>
                  </a:lnTo>
                  <a:lnTo>
                    <a:pt x="10282" y="10738"/>
                  </a:lnTo>
                  <a:lnTo>
                    <a:pt x="9950" y="11360"/>
                  </a:lnTo>
                  <a:lnTo>
                    <a:pt x="9653" y="11981"/>
                  </a:lnTo>
                  <a:lnTo>
                    <a:pt x="9395" y="12602"/>
                  </a:lnTo>
                  <a:lnTo>
                    <a:pt x="9136" y="12453"/>
                  </a:lnTo>
                  <a:lnTo>
                    <a:pt x="8803" y="12304"/>
                  </a:lnTo>
                  <a:lnTo>
                    <a:pt x="8433" y="12155"/>
                  </a:lnTo>
                  <a:lnTo>
                    <a:pt x="7989" y="12030"/>
                  </a:lnTo>
                  <a:lnTo>
                    <a:pt x="7027" y="11732"/>
                  </a:lnTo>
                  <a:lnTo>
                    <a:pt x="5992" y="11459"/>
                  </a:lnTo>
                  <a:lnTo>
                    <a:pt x="4956" y="11160"/>
                  </a:lnTo>
                  <a:lnTo>
                    <a:pt x="3958" y="10837"/>
                  </a:lnTo>
                  <a:lnTo>
                    <a:pt x="3514" y="10663"/>
                  </a:lnTo>
                  <a:lnTo>
                    <a:pt x="3107" y="10465"/>
                  </a:lnTo>
                  <a:lnTo>
                    <a:pt x="2737" y="10266"/>
                  </a:lnTo>
                  <a:lnTo>
                    <a:pt x="2441" y="10067"/>
                  </a:lnTo>
                  <a:lnTo>
                    <a:pt x="2774" y="10514"/>
                  </a:lnTo>
                  <a:lnTo>
                    <a:pt x="3144" y="10912"/>
                  </a:lnTo>
                  <a:lnTo>
                    <a:pt x="3588" y="11310"/>
                  </a:lnTo>
                  <a:lnTo>
                    <a:pt x="4032" y="11658"/>
                  </a:lnTo>
                  <a:lnTo>
                    <a:pt x="4512" y="11981"/>
                  </a:lnTo>
                  <a:lnTo>
                    <a:pt x="5030" y="12279"/>
                  </a:lnTo>
                  <a:lnTo>
                    <a:pt x="5511" y="12552"/>
                  </a:lnTo>
                  <a:lnTo>
                    <a:pt x="6029" y="12776"/>
                  </a:lnTo>
                  <a:lnTo>
                    <a:pt x="6510" y="12975"/>
                  </a:lnTo>
                  <a:lnTo>
                    <a:pt x="6991" y="13124"/>
                  </a:lnTo>
                  <a:lnTo>
                    <a:pt x="7434" y="13224"/>
                  </a:lnTo>
                  <a:lnTo>
                    <a:pt x="7879" y="13298"/>
                  </a:lnTo>
                  <a:lnTo>
                    <a:pt x="8286" y="13323"/>
                  </a:lnTo>
                  <a:lnTo>
                    <a:pt x="8618" y="13298"/>
                  </a:lnTo>
                  <a:lnTo>
                    <a:pt x="8803" y="13273"/>
                  </a:lnTo>
                  <a:lnTo>
                    <a:pt x="8914" y="13224"/>
                  </a:lnTo>
                  <a:lnTo>
                    <a:pt x="9062" y="13174"/>
                  </a:lnTo>
                  <a:lnTo>
                    <a:pt x="9173" y="13099"/>
                  </a:lnTo>
                  <a:lnTo>
                    <a:pt x="8988" y="13646"/>
                  </a:lnTo>
                  <a:lnTo>
                    <a:pt x="8803" y="14218"/>
                  </a:lnTo>
                  <a:lnTo>
                    <a:pt x="8618" y="14790"/>
                  </a:lnTo>
                  <a:lnTo>
                    <a:pt x="8507" y="15361"/>
                  </a:lnTo>
                  <a:lnTo>
                    <a:pt x="8174" y="15237"/>
                  </a:lnTo>
                  <a:lnTo>
                    <a:pt x="7768" y="15113"/>
                  </a:lnTo>
                  <a:lnTo>
                    <a:pt x="7286" y="15013"/>
                  </a:lnTo>
                  <a:lnTo>
                    <a:pt x="6768" y="14914"/>
                  </a:lnTo>
                  <a:lnTo>
                    <a:pt x="5622" y="14715"/>
                  </a:lnTo>
                  <a:lnTo>
                    <a:pt x="4401" y="14541"/>
                  </a:lnTo>
                  <a:lnTo>
                    <a:pt x="3144" y="14342"/>
                  </a:lnTo>
                  <a:lnTo>
                    <a:pt x="2516" y="14243"/>
                  </a:lnTo>
                  <a:lnTo>
                    <a:pt x="1923" y="14118"/>
                  </a:lnTo>
                  <a:lnTo>
                    <a:pt x="1369" y="13994"/>
                  </a:lnTo>
                  <a:lnTo>
                    <a:pt x="851" y="13845"/>
                  </a:lnTo>
                  <a:lnTo>
                    <a:pt x="407" y="13671"/>
                  </a:lnTo>
                  <a:lnTo>
                    <a:pt x="0" y="13497"/>
                  </a:lnTo>
                  <a:lnTo>
                    <a:pt x="518" y="13919"/>
                  </a:lnTo>
                  <a:lnTo>
                    <a:pt x="1036" y="14317"/>
                  </a:lnTo>
                  <a:lnTo>
                    <a:pt x="1628" y="14690"/>
                  </a:lnTo>
                  <a:lnTo>
                    <a:pt x="2257" y="15013"/>
                  </a:lnTo>
                  <a:lnTo>
                    <a:pt x="2848" y="15311"/>
                  </a:lnTo>
                  <a:lnTo>
                    <a:pt x="3477" y="15585"/>
                  </a:lnTo>
                  <a:lnTo>
                    <a:pt x="4106" y="15809"/>
                  </a:lnTo>
                  <a:lnTo>
                    <a:pt x="4735" y="16008"/>
                  </a:lnTo>
                  <a:lnTo>
                    <a:pt x="5326" y="16156"/>
                  </a:lnTo>
                  <a:lnTo>
                    <a:pt x="5918" y="16256"/>
                  </a:lnTo>
                  <a:lnTo>
                    <a:pt x="6473" y="16330"/>
                  </a:lnTo>
                  <a:lnTo>
                    <a:pt x="6954" y="16355"/>
                  </a:lnTo>
                  <a:lnTo>
                    <a:pt x="7397" y="16330"/>
                  </a:lnTo>
                  <a:lnTo>
                    <a:pt x="7804" y="16256"/>
                  </a:lnTo>
                  <a:lnTo>
                    <a:pt x="7989" y="16206"/>
                  </a:lnTo>
                  <a:lnTo>
                    <a:pt x="8137" y="16156"/>
                  </a:lnTo>
                  <a:lnTo>
                    <a:pt x="8286" y="16082"/>
                  </a:lnTo>
                  <a:lnTo>
                    <a:pt x="8396" y="15982"/>
                  </a:lnTo>
                  <a:lnTo>
                    <a:pt x="8286" y="16679"/>
                  </a:lnTo>
                  <a:lnTo>
                    <a:pt x="8248" y="17399"/>
                  </a:lnTo>
                  <a:lnTo>
                    <a:pt x="8211" y="18095"/>
                  </a:lnTo>
                  <a:lnTo>
                    <a:pt x="8248" y="18791"/>
                  </a:lnTo>
                  <a:lnTo>
                    <a:pt x="8322" y="19512"/>
                  </a:lnTo>
                  <a:lnTo>
                    <a:pt x="8433" y="20208"/>
                  </a:lnTo>
                  <a:lnTo>
                    <a:pt x="8618" y="20904"/>
                  </a:lnTo>
                  <a:lnTo>
                    <a:pt x="8803" y="21600"/>
                  </a:lnTo>
                  <a:lnTo>
                    <a:pt x="9136" y="21551"/>
                  </a:lnTo>
                  <a:lnTo>
                    <a:pt x="8914" y="20755"/>
                  </a:lnTo>
                  <a:lnTo>
                    <a:pt x="8729" y="19959"/>
                  </a:lnTo>
                  <a:lnTo>
                    <a:pt x="8618" y="19164"/>
                  </a:lnTo>
                  <a:lnTo>
                    <a:pt x="8581" y="18369"/>
                  </a:lnTo>
                  <a:lnTo>
                    <a:pt x="8581" y="17574"/>
                  </a:lnTo>
                  <a:lnTo>
                    <a:pt x="8618" y="16778"/>
                  </a:lnTo>
                  <a:lnTo>
                    <a:pt x="8729" y="15982"/>
                  </a:lnTo>
                  <a:lnTo>
                    <a:pt x="8877" y="15212"/>
                  </a:lnTo>
                  <a:lnTo>
                    <a:pt x="8951" y="15311"/>
                  </a:lnTo>
                  <a:lnTo>
                    <a:pt x="9025" y="15436"/>
                  </a:lnTo>
                  <a:lnTo>
                    <a:pt x="9136" y="15510"/>
                  </a:lnTo>
                  <a:lnTo>
                    <a:pt x="9284" y="15609"/>
                  </a:lnTo>
                  <a:lnTo>
                    <a:pt x="9432" y="15684"/>
                  </a:lnTo>
                  <a:lnTo>
                    <a:pt x="9617" y="15759"/>
                  </a:lnTo>
                  <a:lnTo>
                    <a:pt x="10023" y="15858"/>
                  </a:lnTo>
                  <a:lnTo>
                    <a:pt x="10541" y="15933"/>
                  </a:lnTo>
                  <a:lnTo>
                    <a:pt x="11059" y="15958"/>
                  </a:lnTo>
                  <a:lnTo>
                    <a:pt x="11688" y="15933"/>
                  </a:lnTo>
                  <a:lnTo>
                    <a:pt x="12317" y="15883"/>
                  </a:lnTo>
                  <a:lnTo>
                    <a:pt x="13019" y="15809"/>
                  </a:lnTo>
                  <a:lnTo>
                    <a:pt x="13722" y="15684"/>
                  </a:lnTo>
                  <a:lnTo>
                    <a:pt x="14425" y="15510"/>
                  </a:lnTo>
                  <a:lnTo>
                    <a:pt x="15164" y="15311"/>
                  </a:lnTo>
                  <a:lnTo>
                    <a:pt x="15868" y="15063"/>
                  </a:lnTo>
                  <a:lnTo>
                    <a:pt x="16607" y="14790"/>
                  </a:lnTo>
                  <a:lnTo>
                    <a:pt x="17273" y="14466"/>
                  </a:lnTo>
                  <a:lnTo>
                    <a:pt x="17939" y="14118"/>
                  </a:lnTo>
                  <a:lnTo>
                    <a:pt x="17421" y="14243"/>
                  </a:lnTo>
                  <a:lnTo>
                    <a:pt x="16866" y="14342"/>
                  </a:lnTo>
                  <a:lnTo>
                    <a:pt x="16237" y="14417"/>
                  </a:lnTo>
                  <a:lnTo>
                    <a:pt x="15571" y="14466"/>
                  </a:lnTo>
                  <a:lnTo>
                    <a:pt x="14868" y="14491"/>
                  </a:lnTo>
                  <a:lnTo>
                    <a:pt x="11614" y="14491"/>
                  </a:lnTo>
                  <a:lnTo>
                    <a:pt x="10578" y="14516"/>
                  </a:lnTo>
                  <a:lnTo>
                    <a:pt x="9691" y="14566"/>
                  </a:lnTo>
                  <a:lnTo>
                    <a:pt x="9321" y="14616"/>
                  </a:lnTo>
                  <a:lnTo>
                    <a:pt x="8988" y="14690"/>
                  </a:lnTo>
                  <a:lnTo>
                    <a:pt x="9173" y="14093"/>
                  </a:lnTo>
                  <a:lnTo>
                    <a:pt x="9395" y="13497"/>
                  </a:lnTo>
                  <a:lnTo>
                    <a:pt x="9617" y="12900"/>
                  </a:lnTo>
                  <a:lnTo>
                    <a:pt x="9839" y="12304"/>
                  </a:lnTo>
                  <a:lnTo>
                    <a:pt x="9912" y="12403"/>
                  </a:lnTo>
                  <a:lnTo>
                    <a:pt x="9987" y="12503"/>
                  </a:lnTo>
                  <a:lnTo>
                    <a:pt x="10098" y="12577"/>
                  </a:lnTo>
                  <a:lnTo>
                    <a:pt x="10246" y="12652"/>
                  </a:lnTo>
                  <a:lnTo>
                    <a:pt x="10541" y="12776"/>
                  </a:lnTo>
                  <a:lnTo>
                    <a:pt x="10911" y="12876"/>
                  </a:lnTo>
                  <a:lnTo>
                    <a:pt x="11355" y="12925"/>
                  </a:lnTo>
                  <a:lnTo>
                    <a:pt x="11836" y="12950"/>
                  </a:lnTo>
                  <a:lnTo>
                    <a:pt x="12354" y="12950"/>
                  </a:lnTo>
                  <a:lnTo>
                    <a:pt x="12908" y="12925"/>
                  </a:lnTo>
                  <a:lnTo>
                    <a:pt x="13537" y="12851"/>
                  </a:lnTo>
                  <a:lnTo>
                    <a:pt x="14129" y="12776"/>
                  </a:lnTo>
                  <a:lnTo>
                    <a:pt x="14758" y="12652"/>
                  </a:lnTo>
                  <a:lnTo>
                    <a:pt x="15423" y="12478"/>
                  </a:lnTo>
                  <a:lnTo>
                    <a:pt x="16052" y="12279"/>
                  </a:lnTo>
                  <a:lnTo>
                    <a:pt x="16681" y="12055"/>
                  </a:lnTo>
                  <a:lnTo>
                    <a:pt x="17273" y="11806"/>
                  </a:lnTo>
                  <a:lnTo>
                    <a:pt x="17865" y="11533"/>
                  </a:lnTo>
                  <a:lnTo>
                    <a:pt x="17421" y="11632"/>
                  </a:lnTo>
                  <a:lnTo>
                    <a:pt x="16940" y="11707"/>
                  </a:lnTo>
                  <a:lnTo>
                    <a:pt x="16385" y="11732"/>
                  </a:lnTo>
                  <a:lnTo>
                    <a:pt x="15793" y="11757"/>
                  </a:lnTo>
                  <a:lnTo>
                    <a:pt x="14573" y="11757"/>
                  </a:lnTo>
                  <a:lnTo>
                    <a:pt x="13315" y="11732"/>
                  </a:lnTo>
                  <a:lnTo>
                    <a:pt x="12390" y="11682"/>
                  </a:lnTo>
                  <a:lnTo>
                    <a:pt x="10726" y="11682"/>
                  </a:lnTo>
                  <a:lnTo>
                    <a:pt x="10394" y="11732"/>
                  </a:lnTo>
                  <a:lnTo>
                    <a:pt x="10098" y="11757"/>
                  </a:lnTo>
                  <a:lnTo>
                    <a:pt x="10689" y="10613"/>
                  </a:lnTo>
                  <a:lnTo>
                    <a:pt x="11355" y="9520"/>
                  </a:lnTo>
                  <a:lnTo>
                    <a:pt x="11392" y="9619"/>
                  </a:lnTo>
                  <a:lnTo>
                    <a:pt x="11466" y="9719"/>
                  </a:lnTo>
                  <a:lnTo>
                    <a:pt x="11577" y="9794"/>
                  </a:lnTo>
                  <a:lnTo>
                    <a:pt x="11688" y="9868"/>
                  </a:lnTo>
                  <a:lnTo>
                    <a:pt x="11947" y="9992"/>
                  </a:lnTo>
                  <a:lnTo>
                    <a:pt x="12317" y="10092"/>
                  </a:lnTo>
                  <a:lnTo>
                    <a:pt x="12724" y="10166"/>
                  </a:lnTo>
                  <a:lnTo>
                    <a:pt x="13167" y="10216"/>
                  </a:lnTo>
                  <a:lnTo>
                    <a:pt x="13685" y="10216"/>
                  </a:lnTo>
                  <a:lnTo>
                    <a:pt x="14240" y="10191"/>
                  </a:lnTo>
                  <a:lnTo>
                    <a:pt x="14832" y="10141"/>
                  </a:lnTo>
                  <a:lnTo>
                    <a:pt x="15423" y="10067"/>
                  </a:lnTo>
                  <a:lnTo>
                    <a:pt x="16016" y="9942"/>
                  </a:lnTo>
                  <a:lnTo>
                    <a:pt x="16644" y="9818"/>
                  </a:lnTo>
                  <a:lnTo>
                    <a:pt x="17273" y="9619"/>
                  </a:lnTo>
                  <a:lnTo>
                    <a:pt x="17901" y="9421"/>
                  </a:lnTo>
                  <a:lnTo>
                    <a:pt x="18494" y="9172"/>
                  </a:lnTo>
                  <a:lnTo>
                    <a:pt x="19085" y="8899"/>
                  </a:lnTo>
                  <a:lnTo>
                    <a:pt x="18641" y="8998"/>
                  </a:lnTo>
                  <a:lnTo>
                    <a:pt x="18160" y="9073"/>
                  </a:lnTo>
                  <a:lnTo>
                    <a:pt x="17642" y="9097"/>
                  </a:lnTo>
                  <a:lnTo>
                    <a:pt x="17088" y="9122"/>
                  </a:lnTo>
                  <a:lnTo>
                    <a:pt x="15904" y="9097"/>
                  </a:lnTo>
                  <a:lnTo>
                    <a:pt x="14721" y="9048"/>
                  </a:lnTo>
                  <a:lnTo>
                    <a:pt x="13833" y="8998"/>
                  </a:lnTo>
                  <a:lnTo>
                    <a:pt x="13019" y="8973"/>
                  </a:lnTo>
                  <a:lnTo>
                    <a:pt x="12280" y="8998"/>
                  </a:lnTo>
                  <a:lnTo>
                    <a:pt x="11947" y="8998"/>
                  </a:lnTo>
                  <a:lnTo>
                    <a:pt x="11651" y="9048"/>
                  </a:lnTo>
                  <a:lnTo>
                    <a:pt x="12317" y="8103"/>
                  </a:lnTo>
                  <a:lnTo>
                    <a:pt x="12983" y="7233"/>
                  </a:lnTo>
                  <a:lnTo>
                    <a:pt x="13056" y="7432"/>
                  </a:lnTo>
                  <a:lnTo>
                    <a:pt x="13131" y="7507"/>
                  </a:lnTo>
                  <a:lnTo>
                    <a:pt x="13241" y="7581"/>
                  </a:lnTo>
                  <a:lnTo>
                    <a:pt x="13500" y="7730"/>
                  </a:lnTo>
                  <a:lnTo>
                    <a:pt x="13796" y="7829"/>
                  </a:lnTo>
                  <a:lnTo>
                    <a:pt x="14203" y="7904"/>
                  </a:lnTo>
                  <a:lnTo>
                    <a:pt x="14609" y="7929"/>
                  </a:lnTo>
                  <a:lnTo>
                    <a:pt x="15127" y="7954"/>
                  </a:lnTo>
                  <a:lnTo>
                    <a:pt x="15645" y="7929"/>
                  </a:lnTo>
                  <a:lnTo>
                    <a:pt x="16200" y="7879"/>
                  </a:lnTo>
                  <a:lnTo>
                    <a:pt x="16792" y="7805"/>
                  </a:lnTo>
                  <a:lnTo>
                    <a:pt x="17384" y="7681"/>
                  </a:lnTo>
                  <a:lnTo>
                    <a:pt x="17976" y="7531"/>
                  </a:lnTo>
                  <a:lnTo>
                    <a:pt x="18567" y="7357"/>
                  </a:lnTo>
                  <a:lnTo>
                    <a:pt x="19196" y="7158"/>
                  </a:lnTo>
                  <a:lnTo>
                    <a:pt x="19751" y="6910"/>
                  </a:lnTo>
                  <a:lnTo>
                    <a:pt x="20306" y="6637"/>
                  </a:lnTo>
                  <a:lnTo>
                    <a:pt x="19899" y="6736"/>
                  </a:lnTo>
                  <a:lnTo>
                    <a:pt x="19455" y="6786"/>
                  </a:lnTo>
                  <a:lnTo>
                    <a:pt x="18974" y="6836"/>
                  </a:lnTo>
                  <a:lnTo>
                    <a:pt x="18419" y="6860"/>
                  </a:lnTo>
                  <a:lnTo>
                    <a:pt x="17310" y="6860"/>
                  </a:lnTo>
                  <a:lnTo>
                    <a:pt x="16200" y="6836"/>
                  </a:lnTo>
                  <a:lnTo>
                    <a:pt x="15350" y="6786"/>
                  </a:lnTo>
                  <a:lnTo>
                    <a:pt x="14573" y="6786"/>
                  </a:lnTo>
                  <a:lnTo>
                    <a:pt x="13870" y="6810"/>
                  </a:lnTo>
                  <a:lnTo>
                    <a:pt x="13574" y="6836"/>
                  </a:lnTo>
                  <a:lnTo>
                    <a:pt x="13278" y="6860"/>
                  </a:lnTo>
                  <a:lnTo>
                    <a:pt x="13870" y="6164"/>
                  </a:lnTo>
                  <a:lnTo>
                    <a:pt x="14462" y="5468"/>
                  </a:lnTo>
                  <a:lnTo>
                    <a:pt x="14499" y="5568"/>
                  </a:lnTo>
                  <a:lnTo>
                    <a:pt x="14536" y="5642"/>
                  </a:lnTo>
                  <a:lnTo>
                    <a:pt x="14684" y="5791"/>
                  </a:lnTo>
                  <a:lnTo>
                    <a:pt x="14906" y="5916"/>
                  </a:lnTo>
                  <a:lnTo>
                    <a:pt x="15202" y="5991"/>
                  </a:lnTo>
                  <a:lnTo>
                    <a:pt x="15534" y="6065"/>
                  </a:lnTo>
                  <a:lnTo>
                    <a:pt x="15941" y="6090"/>
                  </a:lnTo>
                  <a:lnTo>
                    <a:pt x="16385" y="6065"/>
                  </a:lnTo>
                  <a:lnTo>
                    <a:pt x="16829" y="6040"/>
                  </a:lnTo>
                  <a:lnTo>
                    <a:pt x="17347" y="5965"/>
                  </a:lnTo>
                  <a:lnTo>
                    <a:pt x="17828" y="5891"/>
                  </a:lnTo>
                  <a:lnTo>
                    <a:pt x="18382" y="5767"/>
                  </a:lnTo>
                  <a:lnTo>
                    <a:pt x="18900" y="5618"/>
                  </a:lnTo>
                  <a:lnTo>
                    <a:pt x="19418" y="5444"/>
                  </a:lnTo>
                  <a:lnTo>
                    <a:pt x="19936" y="5220"/>
                  </a:lnTo>
                  <a:lnTo>
                    <a:pt x="20454" y="4996"/>
                  </a:lnTo>
                  <a:lnTo>
                    <a:pt x="20934" y="4723"/>
                  </a:lnTo>
                  <a:lnTo>
                    <a:pt x="20602" y="4822"/>
                  </a:lnTo>
                  <a:lnTo>
                    <a:pt x="20269" y="4872"/>
                  </a:lnTo>
                  <a:lnTo>
                    <a:pt x="19899" y="4921"/>
                  </a:lnTo>
                  <a:lnTo>
                    <a:pt x="19492" y="4971"/>
                  </a:lnTo>
                  <a:lnTo>
                    <a:pt x="18678" y="5021"/>
                  </a:lnTo>
                  <a:lnTo>
                    <a:pt x="17791" y="5046"/>
                  </a:lnTo>
                  <a:lnTo>
                    <a:pt x="16089" y="5046"/>
                  </a:lnTo>
                  <a:lnTo>
                    <a:pt x="15350" y="5096"/>
                  </a:lnTo>
                  <a:lnTo>
                    <a:pt x="15054" y="5120"/>
                  </a:lnTo>
                  <a:lnTo>
                    <a:pt x="14758" y="5170"/>
                  </a:lnTo>
                  <a:lnTo>
                    <a:pt x="15868" y="4026"/>
                  </a:lnTo>
                  <a:lnTo>
                    <a:pt x="15941" y="4151"/>
                  </a:lnTo>
                  <a:lnTo>
                    <a:pt x="16089" y="4250"/>
                  </a:lnTo>
                  <a:lnTo>
                    <a:pt x="16311" y="4325"/>
                  </a:lnTo>
                  <a:lnTo>
                    <a:pt x="16533" y="4375"/>
                  </a:lnTo>
                  <a:lnTo>
                    <a:pt x="16829" y="4399"/>
                  </a:lnTo>
                  <a:lnTo>
                    <a:pt x="17125" y="4399"/>
                  </a:lnTo>
                  <a:lnTo>
                    <a:pt x="17458" y="4375"/>
                  </a:lnTo>
                  <a:lnTo>
                    <a:pt x="17828" y="4325"/>
                  </a:lnTo>
                  <a:lnTo>
                    <a:pt x="18197" y="4250"/>
                  </a:lnTo>
                  <a:lnTo>
                    <a:pt x="18567" y="4176"/>
                  </a:lnTo>
                  <a:lnTo>
                    <a:pt x="18974" y="4052"/>
                  </a:lnTo>
                  <a:lnTo>
                    <a:pt x="19344" y="3927"/>
                  </a:lnTo>
                  <a:lnTo>
                    <a:pt x="19751" y="3778"/>
                  </a:lnTo>
                  <a:lnTo>
                    <a:pt x="20120" y="3604"/>
                  </a:lnTo>
                  <a:lnTo>
                    <a:pt x="20490" y="3405"/>
                  </a:lnTo>
                  <a:lnTo>
                    <a:pt x="20824" y="3181"/>
                  </a:lnTo>
                  <a:lnTo>
                    <a:pt x="20379" y="3331"/>
                  </a:lnTo>
                  <a:lnTo>
                    <a:pt x="19825" y="3405"/>
                  </a:lnTo>
                  <a:lnTo>
                    <a:pt x="19196" y="3480"/>
                  </a:lnTo>
                  <a:lnTo>
                    <a:pt x="18567" y="3505"/>
                  </a:lnTo>
                  <a:lnTo>
                    <a:pt x="17310" y="3579"/>
                  </a:lnTo>
                  <a:lnTo>
                    <a:pt x="16718" y="3604"/>
                  </a:lnTo>
                  <a:lnTo>
                    <a:pt x="16237" y="3679"/>
                  </a:lnTo>
                  <a:lnTo>
                    <a:pt x="17125" y="2859"/>
                  </a:lnTo>
                  <a:lnTo>
                    <a:pt x="17901" y="2162"/>
                  </a:lnTo>
                  <a:lnTo>
                    <a:pt x="18087" y="2188"/>
                  </a:lnTo>
                  <a:lnTo>
                    <a:pt x="18456" y="2188"/>
                  </a:lnTo>
                  <a:lnTo>
                    <a:pt x="18678" y="2162"/>
                  </a:lnTo>
                  <a:lnTo>
                    <a:pt x="18937" y="2113"/>
                  </a:lnTo>
                  <a:lnTo>
                    <a:pt x="19196" y="2038"/>
                  </a:lnTo>
                  <a:lnTo>
                    <a:pt x="19714" y="1839"/>
                  </a:lnTo>
                  <a:lnTo>
                    <a:pt x="20231" y="1591"/>
                  </a:lnTo>
                  <a:lnTo>
                    <a:pt x="20713" y="1268"/>
                  </a:lnTo>
                  <a:lnTo>
                    <a:pt x="20972" y="1094"/>
                  </a:lnTo>
                  <a:lnTo>
                    <a:pt x="21193" y="895"/>
                  </a:lnTo>
                  <a:lnTo>
                    <a:pt x="21415" y="696"/>
                  </a:lnTo>
                  <a:lnTo>
                    <a:pt x="21600" y="472"/>
                  </a:lnTo>
                  <a:lnTo>
                    <a:pt x="21415" y="572"/>
                  </a:lnTo>
                  <a:lnTo>
                    <a:pt x="21193" y="696"/>
                  </a:lnTo>
                  <a:lnTo>
                    <a:pt x="20675" y="870"/>
                  </a:lnTo>
                  <a:lnTo>
                    <a:pt x="20084" y="1044"/>
                  </a:lnTo>
                  <a:lnTo>
                    <a:pt x="19455" y="1193"/>
                  </a:lnTo>
                  <a:lnTo>
                    <a:pt x="18863" y="1342"/>
                  </a:lnTo>
                  <a:lnTo>
                    <a:pt x="18308" y="1491"/>
                  </a:lnTo>
                  <a:lnTo>
                    <a:pt x="17865" y="1641"/>
                  </a:lnTo>
                  <a:lnTo>
                    <a:pt x="17680" y="1715"/>
                  </a:lnTo>
                  <a:lnTo>
                    <a:pt x="17532" y="1814"/>
                  </a:lnTo>
                  <a:lnTo>
                    <a:pt x="17569" y="1914"/>
                  </a:lnTo>
                  <a:lnTo>
                    <a:pt x="17642" y="1988"/>
                  </a:lnTo>
                  <a:lnTo>
                    <a:pt x="16903" y="2684"/>
                  </a:lnTo>
                  <a:lnTo>
                    <a:pt x="16755" y="2411"/>
                  </a:lnTo>
                  <a:lnTo>
                    <a:pt x="16533" y="2088"/>
                  </a:lnTo>
                  <a:lnTo>
                    <a:pt x="15941" y="1392"/>
                  </a:lnTo>
                  <a:lnTo>
                    <a:pt x="15645" y="1044"/>
                  </a:lnTo>
                  <a:lnTo>
                    <a:pt x="15386" y="671"/>
                  </a:lnTo>
                  <a:lnTo>
                    <a:pt x="15202" y="323"/>
                  </a:lnTo>
                  <a:lnTo>
                    <a:pt x="15127" y="149"/>
                  </a:lnTo>
                  <a:lnTo>
                    <a:pt x="1509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9" name="Google Shape;2369;p80"/>
            <p:cNvSpPr/>
            <p:nvPr/>
          </p:nvSpPr>
          <p:spPr>
            <a:xfrm>
              <a:off x="370986" y="1842874"/>
              <a:ext cx="508375" cy="741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261" y="0"/>
                  </a:moveTo>
                  <a:lnTo>
                    <a:pt x="14177" y="429"/>
                  </a:lnTo>
                  <a:lnTo>
                    <a:pt x="14136" y="857"/>
                  </a:lnTo>
                  <a:lnTo>
                    <a:pt x="14177" y="1342"/>
                  </a:lnTo>
                  <a:lnTo>
                    <a:pt x="14303" y="1800"/>
                  </a:lnTo>
                  <a:lnTo>
                    <a:pt x="14469" y="2229"/>
                  </a:lnTo>
                  <a:lnTo>
                    <a:pt x="14678" y="2600"/>
                  </a:lnTo>
                  <a:lnTo>
                    <a:pt x="14928" y="2886"/>
                  </a:lnTo>
                  <a:lnTo>
                    <a:pt x="15220" y="3143"/>
                  </a:lnTo>
                  <a:lnTo>
                    <a:pt x="15345" y="3228"/>
                  </a:lnTo>
                  <a:lnTo>
                    <a:pt x="15512" y="3286"/>
                  </a:lnTo>
                  <a:lnTo>
                    <a:pt x="15637" y="3314"/>
                  </a:lnTo>
                  <a:lnTo>
                    <a:pt x="15804" y="3343"/>
                  </a:lnTo>
                  <a:lnTo>
                    <a:pt x="16054" y="3314"/>
                  </a:lnTo>
                  <a:lnTo>
                    <a:pt x="15262" y="4029"/>
                  </a:lnTo>
                  <a:lnTo>
                    <a:pt x="14512" y="4828"/>
                  </a:lnTo>
                  <a:lnTo>
                    <a:pt x="14261" y="4486"/>
                  </a:lnTo>
                  <a:lnTo>
                    <a:pt x="13928" y="4114"/>
                  </a:lnTo>
                  <a:lnTo>
                    <a:pt x="13093" y="3257"/>
                  </a:lnTo>
                  <a:lnTo>
                    <a:pt x="12634" y="2828"/>
                  </a:lnTo>
                  <a:lnTo>
                    <a:pt x="12260" y="2371"/>
                  </a:lnTo>
                  <a:lnTo>
                    <a:pt x="11968" y="1943"/>
                  </a:lnTo>
                  <a:lnTo>
                    <a:pt x="11885" y="1743"/>
                  </a:lnTo>
                  <a:lnTo>
                    <a:pt x="11801" y="1543"/>
                  </a:lnTo>
                  <a:lnTo>
                    <a:pt x="11759" y="2085"/>
                  </a:lnTo>
                  <a:lnTo>
                    <a:pt x="11759" y="2400"/>
                  </a:lnTo>
                  <a:lnTo>
                    <a:pt x="11801" y="2686"/>
                  </a:lnTo>
                  <a:lnTo>
                    <a:pt x="11968" y="3257"/>
                  </a:lnTo>
                  <a:lnTo>
                    <a:pt x="12176" y="3771"/>
                  </a:lnTo>
                  <a:lnTo>
                    <a:pt x="12468" y="4257"/>
                  </a:lnTo>
                  <a:lnTo>
                    <a:pt x="12802" y="4628"/>
                  </a:lnTo>
                  <a:lnTo>
                    <a:pt x="13010" y="4800"/>
                  </a:lnTo>
                  <a:lnTo>
                    <a:pt x="13177" y="4943"/>
                  </a:lnTo>
                  <a:lnTo>
                    <a:pt x="13385" y="5057"/>
                  </a:lnTo>
                  <a:lnTo>
                    <a:pt x="13552" y="5114"/>
                  </a:lnTo>
                  <a:lnTo>
                    <a:pt x="13761" y="5171"/>
                  </a:lnTo>
                  <a:lnTo>
                    <a:pt x="13969" y="5200"/>
                  </a:lnTo>
                  <a:lnTo>
                    <a:pt x="14177" y="5171"/>
                  </a:lnTo>
                  <a:lnTo>
                    <a:pt x="12885" y="6600"/>
                  </a:lnTo>
                  <a:lnTo>
                    <a:pt x="12718" y="6400"/>
                  </a:lnTo>
                  <a:lnTo>
                    <a:pt x="12510" y="6200"/>
                  </a:lnTo>
                  <a:lnTo>
                    <a:pt x="12009" y="5771"/>
                  </a:lnTo>
                  <a:lnTo>
                    <a:pt x="11384" y="5286"/>
                  </a:lnTo>
                  <a:lnTo>
                    <a:pt x="10717" y="4800"/>
                  </a:lnTo>
                  <a:lnTo>
                    <a:pt x="10008" y="4286"/>
                  </a:lnTo>
                  <a:lnTo>
                    <a:pt x="9424" y="3771"/>
                  </a:lnTo>
                  <a:lnTo>
                    <a:pt x="9132" y="3514"/>
                  </a:lnTo>
                  <a:lnTo>
                    <a:pt x="8924" y="3257"/>
                  </a:lnTo>
                  <a:lnTo>
                    <a:pt x="8715" y="3000"/>
                  </a:lnTo>
                  <a:lnTo>
                    <a:pt x="8590" y="2771"/>
                  </a:lnTo>
                  <a:lnTo>
                    <a:pt x="8632" y="3200"/>
                  </a:lnTo>
                  <a:lnTo>
                    <a:pt x="8715" y="3600"/>
                  </a:lnTo>
                  <a:lnTo>
                    <a:pt x="8840" y="4000"/>
                  </a:lnTo>
                  <a:lnTo>
                    <a:pt x="8966" y="4400"/>
                  </a:lnTo>
                  <a:lnTo>
                    <a:pt x="9174" y="4772"/>
                  </a:lnTo>
                  <a:lnTo>
                    <a:pt x="9383" y="5114"/>
                  </a:lnTo>
                  <a:lnTo>
                    <a:pt x="9591" y="5457"/>
                  </a:lnTo>
                  <a:lnTo>
                    <a:pt x="9841" y="5771"/>
                  </a:lnTo>
                  <a:lnTo>
                    <a:pt x="10133" y="6057"/>
                  </a:lnTo>
                  <a:lnTo>
                    <a:pt x="10425" y="6314"/>
                  </a:lnTo>
                  <a:lnTo>
                    <a:pt x="10675" y="6543"/>
                  </a:lnTo>
                  <a:lnTo>
                    <a:pt x="11259" y="6886"/>
                  </a:lnTo>
                  <a:lnTo>
                    <a:pt x="11550" y="7000"/>
                  </a:lnTo>
                  <a:lnTo>
                    <a:pt x="11842" y="7057"/>
                  </a:lnTo>
                  <a:lnTo>
                    <a:pt x="12134" y="7085"/>
                  </a:lnTo>
                  <a:lnTo>
                    <a:pt x="12301" y="7085"/>
                  </a:lnTo>
                  <a:lnTo>
                    <a:pt x="12510" y="7029"/>
                  </a:lnTo>
                  <a:lnTo>
                    <a:pt x="11842" y="7828"/>
                  </a:lnTo>
                  <a:lnTo>
                    <a:pt x="11217" y="8629"/>
                  </a:lnTo>
                  <a:lnTo>
                    <a:pt x="11009" y="8428"/>
                  </a:lnTo>
                  <a:lnTo>
                    <a:pt x="10758" y="8200"/>
                  </a:lnTo>
                  <a:lnTo>
                    <a:pt x="10133" y="7743"/>
                  </a:lnTo>
                  <a:lnTo>
                    <a:pt x="9383" y="7257"/>
                  </a:lnTo>
                  <a:lnTo>
                    <a:pt x="8548" y="6743"/>
                  </a:lnTo>
                  <a:lnTo>
                    <a:pt x="7715" y="6228"/>
                  </a:lnTo>
                  <a:lnTo>
                    <a:pt x="6964" y="5685"/>
                  </a:lnTo>
                  <a:lnTo>
                    <a:pt x="6630" y="5400"/>
                  </a:lnTo>
                  <a:lnTo>
                    <a:pt x="6338" y="5143"/>
                  </a:lnTo>
                  <a:lnTo>
                    <a:pt x="6088" y="4857"/>
                  </a:lnTo>
                  <a:lnTo>
                    <a:pt x="5921" y="4600"/>
                  </a:lnTo>
                  <a:lnTo>
                    <a:pt x="6005" y="5057"/>
                  </a:lnTo>
                  <a:lnTo>
                    <a:pt x="6130" y="5514"/>
                  </a:lnTo>
                  <a:lnTo>
                    <a:pt x="6547" y="6371"/>
                  </a:lnTo>
                  <a:lnTo>
                    <a:pt x="6797" y="6771"/>
                  </a:lnTo>
                  <a:lnTo>
                    <a:pt x="7047" y="7143"/>
                  </a:lnTo>
                  <a:lnTo>
                    <a:pt x="7381" y="7514"/>
                  </a:lnTo>
                  <a:lnTo>
                    <a:pt x="7672" y="7828"/>
                  </a:lnTo>
                  <a:lnTo>
                    <a:pt x="8007" y="8143"/>
                  </a:lnTo>
                  <a:lnTo>
                    <a:pt x="8340" y="8428"/>
                  </a:lnTo>
                  <a:lnTo>
                    <a:pt x="8715" y="8657"/>
                  </a:lnTo>
                  <a:lnTo>
                    <a:pt x="9048" y="8857"/>
                  </a:lnTo>
                  <a:lnTo>
                    <a:pt x="9383" y="9029"/>
                  </a:lnTo>
                  <a:lnTo>
                    <a:pt x="9716" y="9143"/>
                  </a:lnTo>
                  <a:lnTo>
                    <a:pt x="10050" y="9229"/>
                  </a:lnTo>
                  <a:lnTo>
                    <a:pt x="10591" y="9229"/>
                  </a:lnTo>
                  <a:lnTo>
                    <a:pt x="10842" y="9171"/>
                  </a:lnTo>
                  <a:lnTo>
                    <a:pt x="10175" y="10143"/>
                  </a:lnTo>
                  <a:lnTo>
                    <a:pt x="9507" y="11143"/>
                  </a:lnTo>
                  <a:lnTo>
                    <a:pt x="9258" y="10971"/>
                  </a:lnTo>
                  <a:lnTo>
                    <a:pt x="8966" y="10771"/>
                  </a:lnTo>
                  <a:lnTo>
                    <a:pt x="8590" y="10571"/>
                  </a:lnTo>
                  <a:lnTo>
                    <a:pt x="8173" y="10400"/>
                  </a:lnTo>
                  <a:lnTo>
                    <a:pt x="7214" y="9972"/>
                  </a:lnTo>
                  <a:lnTo>
                    <a:pt x="6172" y="9543"/>
                  </a:lnTo>
                  <a:lnTo>
                    <a:pt x="5129" y="9114"/>
                  </a:lnTo>
                  <a:lnTo>
                    <a:pt x="4129" y="8657"/>
                  </a:lnTo>
                  <a:lnTo>
                    <a:pt x="3670" y="8428"/>
                  </a:lnTo>
                  <a:lnTo>
                    <a:pt x="3294" y="8172"/>
                  </a:lnTo>
                  <a:lnTo>
                    <a:pt x="2961" y="7914"/>
                  </a:lnTo>
                  <a:lnTo>
                    <a:pt x="2669" y="7657"/>
                  </a:lnTo>
                  <a:lnTo>
                    <a:pt x="2878" y="8114"/>
                  </a:lnTo>
                  <a:lnTo>
                    <a:pt x="3169" y="8514"/>
                  </a:lnTo>
                  <a:lnTo>
                    <a:pt x="3461" y="8914"/>
                  </a:lnTo>
                  <a:lnTo>
                    <a:pt x="3795" y="9314"/>
                  </a:lnTo>
                  <a:lnTo>
                    <a:pt x="4129" y="9686"/>
                  </a:lnTo>
                  <a:lnTo>
                    <a:pt x="4503" y="10028"/>
                  </a:lnTo>
                  <a:lnTo>
                    <a:pt x="4921" y="10343"/>
                  </a:lnTo>
                  <a:lnTo>
                    <a:pt x="5296" y="10629"/>
                  </a:lnTo>
                  <a:lnTo>
                    <a:pt x="5713" y="10914"/>
                  </a:lnTo>
                  <a:lnTo>
                    <a:pt x="6130" y="11143"/>
                  </a:lnTo>
                  <a:lnTo>
                    <a:pt x="6547" y="11343"/>
                  </a:lnTo>
                  <a:lnTo>
                    <a:pt x="6964" y="11514"/>
                  </a:lnTo>
                  <a:lnTo>
                    <a:pt x="7339" y="11657"/>
                  </a:lnTo>
                  <a:lnTo>
                    <a:pt x="7715" y="11771"/>
                  </a:lnTo>
                  <a:lnTo>
                    <a:pt x="8090" y="11828"/>
                  </a:lnTo>
                  <a:lnTo>
                    <a:pt x="8423" y="11857"/>
                  </a:lnTo>
                  <a:lnTo>
                    <a:pt x="8632" y="11828"/>
                  </a:lnTo>
                  <a:lnTo>
                    <a:pt x="8840" y="11800"/>
                  </a:lnTo>
                  <a:lnTo>
                    <a:pt x="9048" y="11743"/>
                  </a:lnTo>
                  <a:lnTo>
                    <a:pt x="9215" y="11657"/>
                  </a:lnTo>
                  <a:lnTo>
                    <a:pt x="8840" y="12343"/>
                  </a:lnTo>
                  <a:lnTo>
                    <a:pt x="8465" y="13057"/>
                  </a:lnTo>
                  <a:lnTo>
                    <a:pt x="8131" y="13771"/>
                  </a:lnTo>
                  <a:lnTo>
                    <a:pt x="7840" y="14486"/>
                  </a:lnTo>
                  <a:lnTo>
                    <a:pt x="7548" y="14314"/>
                  </a:lnTo>
                  <a:lnTo>
                    <a:pt x="7172" y="14143"/>
                  </a:lnTo>
                  <a:lnTo>
                    <a:pt x="6756" y="13971"/>
                  </a:lnTo>
                  <a:lnTo>
                    <a:pt x="6255" y="13829"/>
                  </a:lnTo>
                  <a:lnTo>
                    <a:pt x="5170" y="13486"/>
                  </a:lnTo>
                  <a:lnTo>
                    <a:pt x="4003" y="13172"/>
                  </a:lnTo>
                  <a:lnTo>
                    <a:pt x="2835" y="12828"/>
                  </a:lnTo>
                  <a:lnTo>
                    <a:pt x="1710" y="12457"/>
                  </a:lnTo>
                  <a:lnTo>
                    <a:pt x="1209" y="12257"/>
                  </a:lnTo>
                  <a:lnTo>
                    <a:pt x="751" y="12029"/>
                  </a:lnTo>
                  <a:lnTo>
                    <a:pt x="333" y="11800"/>
                  </a:lnTo>
                  <a:lnTo>
                    <a:pt x="0" y="11572"/>
                  </a:lnTo>
                  <a:lnTo>
                    <a:pt x="292" y="11971"/>
                  </a:lnTo>
                  <a:lnTo>
                    <a:pt x="625" y="12371"/>
                  </a:lnTo>
                  <a:lnTo>
                    <a:pt x="1001" y="12743"/>
                  </a:lnTo>
                  <a:lnTo>
                    <a:pt x="1418" y="13086"/>
                  </a:lnTo>
                  <a:lnTo>
                    <a:pt x="1835" y="13428"/>
                  </a:lnTo>
                  <a:lnTo>
                    <a:pt x="2252" y="13714"/>
                  </a:lnTo>
                  <a:lnTo>
                    <a:pt x="2711" y="14000"/>
                  </a:lnTo>
                  <a:lnTo>
                    <a:pt x="3169" y="14257"/>
                  </a:lnTo>
                  <a:lnTo>
                    <a:pt x="3628" y="14514"/>
                  </a:lnTo>
                  <a:lnTo>
                    <a:pt x="4086" y="14714"/>
                  </a:lnTo>
                  <a:lnTo>
                    <a:pt x="4545" y="14886"/>
                  </a:lnTo>
                  <a:lnTo>
                    <a:pt x="5379" y="15171"/>
                  </a:lnTo>
                  <a:lnTo>
                    <a:pt x="5796" y="15257"/>
                  </a:lnTo>
                  <a:lnTo>
                    <a:pt x="6213" y="15285"/>
                  </a:lnTo>
                  <a:lnTo>
                    <a:pt x="6547" y="15314"/>
                  </a:lnTo>
                  <a:lnTo>
                    <a:pt x="6880" y="15285"/>
                  </a:lnTo>
                  <a:lnTo>
                    <a:pt x="7131" y="15257"/>
                  </a:lnTo>
                  <a:lnTo>
                    <a:pt x="7381" y="15171"/>
                  </a:lnTo>
                  <a:lnTo>
                    <a:pt x="7589" y="15057"/>
                  </a:lnTo>
                  <a:lnTo>
                    <a:pt x="7381" y="15685"/>
                  </a:lnTo>
                  <a:lnTo>
                    <a:pt x="7172" y="16343"/>
                  </a:lnTo>
                  <a:lnTo>
                    <a:pt x="6964" y="17000"/>
                  </a:lnTo>
                  <a:lnTo>
                    <a:pt x="6839" y="17657"/>
                  </a:lnTo>
                  <a:lnTo>
                    <a:pt x="6338" y="17486"/>
                  </a:lnTo>
                  <a:lnTo>
                    <a:pt x="5754" y="17314"/>
                  </a:lnTo>
                  <a:lnTo>
                    <a:pt x="5087" y="17171"/>
                  </a:lnTo>
                  <a:lnTo>
                    <a:pt x="4295" y="17029"/>
                  </a:lnTo>
                  <a:lnTo>
                    <a:pt x="2627" y="16800"/>
                  </a:lnTo>
                  <a:lnTo>
                    <a:pt x="917" y="16514"/>
                  </a:lnTo>
                  <a:lnTo>
                    <a:pt x="1418" y="17343"/>
                  </a:lnTo>
                  <a:lnTo>
                    <a:pt x="1876" y="18172"/>
                  </a:lnTo>
                  <a:lnTo>
                    <a:pt x="2752" y="18428"/>
                  </a:lnTo>
                  <a:lnTo>
                    <a:pt x="3628" y="18629"/>
                  </a:lnTo>
                  <a:lnTo>
                    <a:pt x="4378" y="18743"/>
                  </a:lnTo>
                  <a:lnTo>
                    <a:pt x="4754" y="18771"/>
                  </a:lnTo>
                  <a:lnTo>
                    <a:pt x="5129" y="18800"/>
                  </a:lnTo>
                  <a:lnTo>
                    <a:pt x="5629" y="18771"/>
                  </a:lnTo>
                  <a:lnTo>
                    <a:pt x="6046" y="18685"/>
                  </a:lnTo>
                  <a:lnTo>
                    <a:pt x="6255" y="18629"/>
                  </a:lnTo>
                  <a:lnTo>
                    <a:pt x="6421" y="18571"/>
                  </a:lnTo>
                  <a:lnTo>
                    <a:pt x="6589" y="18485"/>
                  </a:lnTo>
                  <a:lnTo>
                    <a:pt x="6713" y="18371"/>
                  </a:lnTo>
                  <a:lnTo>
                    <a:pt x="6547" y="19486"/>
                  </a:lnTo>
                  <a:lnTo>
                    <a:pt x="6505" y="20629"/>
                  </a:lnTo>
                  <a:lnTo>
                    <a:pt x="6547" y="21600"/>
                  </a:lnTo>
                  <a:lnTo>
                    <a:pt x="6922" y="21600"/>
                  </a:lnTo>
                  <a:lnTo>
                    <a:pt x="6880" y="20571"/>
                  </a:lnTo>
                  <a:lnTo>
                    <a:pt x="6922" y="19800"/>
                  </a:lnTo>
                  <a:lnTo>
                    <a:pt x="7005" y="19029"/>
                  </a:lnTo>
                  <a:lnTo>
                    <a:pt x="7089" y="18257"/>
                  </a:lnTo>
                  <a:lnTo>
                    <a:pt x="7256" y="17486"/>
                  </a:lnTo>
                  <a:lnTo>
                    <a:pt x="7381" y="17686"/>
                  </a:lnTo>
                  <a:lnTo>
                    <a:pt x="7589" y="17857"/>
                  </a:lnTo>
                  <a:lnTo>
                    <a:pt x="7840" y="18000"/>
                  </a:lnTo>
                  <a:lnTo>
                    <a:pt x="8131" y="18114"/>
                  </a:lnTo>
                  <a:lnTo>
                    <a:pt x="8507" y="18200"/>
                  </a:lnTo>
                  <a:lnTo>
                    <a:pt x="8924" y="18286"/>
                  </a:lnTo>
                  <a:lnTo>
                    <a:pt x="9383" y="18314"/>
                  </a:lnTo>
                  <a:lnTo>
                    <a:pt x="9883" y="18343"/>
                  </a:lnTo>
                  <a:lnTo>
                    <a:pt x="10717" y="18314"/>
                  </a:lnTo>
                  <a:lnTo>
                    <a:pt x="11634" y="18200"/>
                  </a:lnTo>
                  <a:lnTo>
                    <a:pt x="12593" y="18028"/>
                  </a:lnTo>
                  <a:lnTo>
                    <a:pt x="13594" y="17800"/>
                  </a:lnTo>
                  <a:lnTo>
                    <a:pt x="14595" y="17514"/>
                  </a:lnTo>
                  <a:lnTo>
                    <a:pt x="15596" y="17143"/>
                  </a:lnTo>
                  <a:lnTo>
                    <a:pt x="16096" y="16943"/>
                  </a:lnTo>
                  <a:lnTo>
                    <a:pt x="17014" y="16486"/>
                  </a:lnTo>
                  <a:lnTo>
                    <a:pt x="17472" y="16228"/>
                  </a:lnTo>
                  <a:lnTo>
                    <a:pt x="17014" y="16372"/>
                  </a:lnTo>
                  <a:lnTo>
                    <a:pt x="16471" y="16457"/>
                  </a:lnTo>
                  <a:lnTo>
                    <a:pt x="15929" y="16543"/>
                  </a:lnTo>
                  <a:lnTo>
                    <a:pt x="15345" y="16600"/>
                  </a:lnTo>
                  <a:lnTo>
                    <a:pt x="14053" y="16657"/>
                  </a:lnTo>
                  <a:lnTo>
                    <a:pt x="12718" y="16686"/>
                  </a:lnTo>
                  <a:lnTo>
                    <a:pt x="11593" y="16657"/>
                  </a:lnTo>
                  <a:lnTo>
                    <a:pt x="9591" y="16657"/>
                  </a:lnTo>
                  <a:lnTo>
                    <a:pt x="8756" y="16714"/>
                  </a:lnTo>
                  <a:lnTo>
                    <a:pt x="8007" y="16771"/>
                  </a:lnTo>
                  <a:lnTo>
                    <a:pt x="7672" y="16828"/>
                  </a:lnTo>
                  <a:lnTo>
                    <a:pt x="7381" y="16885"/>
                  </a:lnTo>
                  <a:lnTo>
                    <a:pt x="7589" y="16200"/>
                  </a:lnTo>
                  <a:lnTo>
                    <a:pt x="7840" y="15514"/>
                  </a:lnTo>
                  <a:lnTo>
                    <a:pt x="8090" y="14828"/>
                  </a:lnTo>
                  <a:lnTo>
                    <a:pt x="8340" y="14143"/>
                  </a:lnTo>
                  <a:lnTo>
                    <a:pt x="8465" y="14314"/>
                  </a:lnTo>
                  <a:lnTo>
                    <a:pt x="8674" y="14486"/>
                  </a:lnTo>
                  <a:lnTo>
                    <a:pt x="8924" y="14600"/>
                  </a:lnTo>
                  <a:lnTo>
                    <a:pt x="9215" y="14714"/>
                  </a:lnTo>
                  <a:lnTo>
                    <a:pt x="9550" y="14800"/>
                  </a:lnTo>
                  <a:lnTo>
                    <a:pt x="9966" y="14857"/>
                  </a:lnTo>
                  <a:lnTo>
                    <a:pt x="10383" y="14886"/>
                  </a:lnTo>
                  <a:lnTo>
                    <a:pt x="11593" y="14886"/>
                  </a:lnTo>
                  <a:lnTo>
                    <a:pt x="12385" y="14800"/>
                  </a:lnTo>
                  <a:lnTo>
                    <a:pt x="13218" y="14657"/>
                  </a:lnTo>
                  <a:lnTo>
                    <a:pt x="14094" y="14486"/>
                  </a:lnTo>
                  <a:lnTo>
                    <a:pt x="14928" y="14257"/>
                  </a:lnTo>
                  <a:lnTo>
                    <a:pt x="15804" y="13971"/>
                  </a:lnTo>
                  <a:lnTo>
                    <a:pt x="16596" y="13629"/>
                  </a:lnTo>
                  <a:lnTo>
                    <a:pt x="17389" y="13257"/>
                  </a:lnTo>
                  <a:lnTo>
                    <a:pt x="17097" y="13314"/>
                  </a:lnTo>
                  <a:lnTo>
                    <a:pt x="16763" y="13371"/>
                  </a:lnTo>
                  <a:lnTo>
                    <a:pt x="16096" y="13457"/>
                  </a:lnTo>
                  <a:lnTo>
                    <a:pt x="15304" y="13514"/>
                  </a:lnTo>
                  <a:lnTo>
                    <a:pt x="14512" y="13543"/>
                  </a:lnTo>
                  <a:lnTo>
                    <a:pt x="13385" y="13514"/>
                  </a:lnTo>
                  <a:lnTo>
                    <a:pt x="12260" y="13486"/>
                  </a:lnTo>
                  <a:lnTo>
                    <a:pt x="11175" y="13428"/>
                  </a:lnTo>
                  <a:lnTo>
                    <a:pt x="9340" y="13428"/>
                  </a:lnTo>
                  <a:lnTo>
                    <a:pt x="8966" y="13486"/>
                  </a:lnTo>
                  <a:lnTo>
                    <a:pt x="8632" y="13514"/>
                  </a:lnTo>
                  <a:lnTo>
                    <a:pt x="9299" y="12200"/>
                  </a:lnTo>
                  <a:lnTo>
                    <a:pt x="10050" y="10943"/>
                  </a:lnTo>
                  <a:lnTo>
                    <a:pt x="10175" y="11143"/>
                  </a:lnTo>
                  <a:lnTo>
                    <a:pt x="10342" y="11314"/>
                  </a:lnTo>
                  <a:lnTo>
                    <a:pt x="10591" y="11428"/>
                  </a:lnTo>
                  <a:lnTo>
                    <a:pt x="10883" y="11543"/>
                  </a:lnTo>
                  <a:lnTo>
                    <a:pt x="11217" y="11628"/>
                  </a:lnTo>
                  <a:lnTo>
                    <a:pt x="11634" y="11714"/>
                  </a:lnTo>
                  <a:lnTo>
                    <a:pt x="12093" y="11743"/>
                  </a:lnTo>
                  <a:lnTo>
                    <a:pt x="12552" y="11743"/>
                  </a:lnTo>
                  <a:lnTo>
                    <a:pt x="13260" y="11714"/>
                  </a:lnTo>
                  <a:lnTo>
                    <a:pt x="14011" y="11657"/>
                  </a:lnTo>
                  <a:lnTo>
                    <a:pt x="14803" y="11543"/>
                  </a:lnTo>
                  <a:lnTo>
                    <a:pt x="15596" y="11372"/>
                  </a:lnTo>
                  <a:lnTo>
                    <a:pt x="16430" y="11171"/>
                  </a:lnTo>
                  <a:lnTo>
                    <a:pt x="17222" y="10914"/>
                  </a:lnTo>
                  <a:lnTo>
                    <a:pt x="18014" y="10600"/>
                  </a:lnTo>
                  <a:lnTo>
                    <a:pt x="18765" y="10228"/>
                  </a:lnTo>
                  <a:lnTo>
                    <a:pt x="18222" y="10343"/>
                  </a:lnTo>
                  <a:lnTo>
                    <a:pt x="17597" y="10429"/>
                  </a:lnTo>
                  <a:lnTo>
                    <a:pt x="16971" y="10457"/>
                  </a:lnTo>
                  <a:lnTo>
                    <a:pt x="16263" y="10485"/>
                  </a:lnTo>
                  <a:lnTo>
                    <a:pt x="15053" y="10457"/>
                  </a:lnTo>
                  <a:lnTo>
                    <a:pt x="13844" y="10400"/>
                  </a:lnTo>
                  <a:lnTo>
                    <a:pt x="12677" y="10343"/>
                  </a:lnTo>
                  <a:lnTo>
                    <a:pt x="11634" y="10314"/>
                  </a:lnTo>
                  <a:lnTo>
                    <a:pt x="10967" y="10343"/>
                  </a:lnTo>
                  <a:lnTo>
                    <a:pt x="10383" y="10400"/>
                  </a:lnTo>
                  <a:lnTo>
                    <a:pt x="11134" y="9314"/>
                  </a:lnTo>
                  <a:lnTo>
                    <a:pt x="11885" y="8314"/>
                  </a:lnTo>
                  <a:lnTo>
                    <a:pt x="11968" y="8514"/>
                  </a:lnTo>
                  <a:lnTo>
                    <a:pt x="12093" y="8657"/>
                  </a:lnTo>
                  <a:lnTo>
                    <a:pt x="12343" y="8800"/>
                  </a:lnTo>
                  <a:lnTo>
                    <a:pt x="12593" y="8943"/>
                  </a:lnTo>
                  <a:lnTo>
                    <a:pt x="12926" y="9029"/>
                  </a:lnTo>
                  <a:lnTo>
                    <a:pt x="13302" y="9085"/>
                  </a:lnTo>
                  <a:lnTo>
                    <a:pt x="13719" y="9114"/>
                  </a:lnTo>
                  <a:lnTo>
                    <a:pt x="14220" y="9143"/>
                  </a:lnTo>
                  <a:lnTo>
                    <a:pt x="14887" y="9114"/>
                  </a:lnTo>
                  <a:lnTo>
                    <a:pt x="15596" y="9057"/>
                  </a:lnTo>
                  <a:lnTo>
                    <a:pt x="16346" y="8943"/>
                  </a:lnTo>
                  <a:lnTo>
                    <a:pt x="17138" y="8771"/>
                  </a:lnTo>
                  <a:lnTo>
                    <a:pt x="17889" y="8543"/>
                  </a:lnTo>
                  <a:lnTo>
                    <a:pt x="18681" y="8286"/>
                  </a:lnTo>
                  <a:lnTo>
                    <a:pt x="19432" y="7971"/>
                  </a:lnTo>
                  <a:lnTo>
                    <a:pt x="20141" y="7629"/>
                  </a:lnTo>
                  <a:lnTo>
                    <a:pt x="19890" y="7686"/>
                  </a:lnTo>
                  <a:lnTo>
                    <a:pt x="19598" y="7743"/>
                  </a:lnTo>
                  <a:lnTo>
                    <a:pt x="18931" y="7828"/>
                  </a:lnTo>
                  <a:lnTo>
                    <a:pt x="18222" y="7886"/>
                  </a:lnTo>
                  <a:lnTo>
                    <a:pt x="16471" y="7886"/>
                  </a:lnTo>
                  <a:lnTo>
                    <a:pt x="15512" y="7857"/>
                  </a:lnTo>
                  <a:lnTo>
                    <a:pt x="14553" y="7800"/>
                  </a:lnTo>
                  <a:lnTo>
                    <a:pt x="13677" y="7800"/>
                  </a:lnTo>
                  <a:lnTo>
                    <a:pt x="12885" y="7828"/>
                  </a:lnTo>
                  <a:lnTo>
                    <a:pt x="12552" y="7857"/>
                  </a:lnTo>
                  <a:lnTo>
                    <a:pt x="12218" y="7886"/>
                  </a:lnTo>
                  <a:lnTo>
                    <a:pt x="12885" y="7085"/>
                  </a:lnTo>
                  <a:lnTo>
                    <a:pt x="13552" y="6286"/>
                  </a:lnTo>
                  <a:lnTo>
                    <a:pt x="13636" y="6457"/>
                  </a:lnTo>
                  <a:lnTo>
                    <a:pt x="13719" y="6600"/>
                  </a:lnTo>
                  <a:lnTo>
                    <a:pt x="13928" y="6714"/>
                  </a:lnTo>
                  <a:lnTo>
                    <a:pt x="14136" y="6828"/>
                  </a:lnTo>
                  <a:lnTo>
                    <a:pt x="14386" y="6886"/>
                  </a:lnTo>
                  <a:lnTo>
                    <a:pt x="14678" y="6943"/>
                  </a:lnTo>
                  <a:lnTo>
                    <a:pt x="15012" y="6971"/>
                  </a:lnTo>
                  <a:lnTo>
                    <a:pt x="15387" y="7000"/>
                  </a:lnTo>
                  <a:lnTo>
                    <a:pt x="16012" y="6971"/>
                  </a:lnTo>
                  <a:lnTo>
                    <a:pt x="16638" y="6886"/>
                  </a:lnTo>
                  <a:lnTo>
                    <a:pt x="17347" y="6771"/>
                  </a:lnTo>
                  <a:lnTo>
                    <a:pt x="18055" y="6600"/>
                  </a:lnTo>
                  <a:lnTo>
                    <a:pt x="18765" y="6371"/>
                  </a:lnTo>
                  <a:lnTo>
                    <a:pt x="19474" y="6114"/>
                  </a:lnTo>
                  <a:lnTo>
                    <a:pt x="20182" y="5800"/>
                  </a:lnTo>
                  <a:lnTo>
                    <a:pt x="20849" y="5429"/>
                  </a:lnTo>
                  <a:lnTo>
                    <a:pt x="20474" y="5543"/>
                  </a:lnTo>
                  <a:lnTo>
                    <a:pt x="20099" y="5600"/>
                  </a:lnTo>
                  <a:lnTo>
                    <a:pt x="19682" y="5657"/>
                  </a:lnTo>
                  <a:lnTo>
                    <a:pt x="19223" y="5714"/>
                  </a:lnTo>
                  <a:lnTo>
                    <a:pt x="18306" y="5771"/>
                  </a:lnTo>
                  <a:lnTo>
                    <a:pt x="17306" y="5800"/>
                  </a:lnTo>
                  <a:lnTo>
                    <a:pt x="15387" y="5800"/>
                  </a:lnTo>
                  <a:lnTo>
                    <a:pt x="14553" y="5857"/>
                  </a:lnTo>
                  <a:lnTo>
                    <a:pt x="14220" y="5886"/>
                  </a:lnTo>
                  <a:lnTo>
                    <a:pt x="13886" y="5943"/>
                  </a:lnTo>
                  <a:lnTo>
                    <a:pt x="15137" y="4628"/>
                  </a:lnTo>
                  <a:lnTo>
                    <a:pt x="15179" y="4743"/>
                  </a:lnTo>
                  <a:lnTo>
                    <a:pt x="15304" y="4828"/>
                  </a:lnTo>
                  <a:lnTo>
                    <a:pt x="15428" y="4886"/>
                  </a:lnTo>
                  <a:lnTo>
                    <a:pt x="15554" y="4943"/>
                  </a:lnTo>
                  <a:lnTo>
                    <a:pt x="15929" y="5028"/>
                  </a:lnTo>
                  <a:lnTo>
                    <a:pt x="16388" y="5057"/>
                  </a:lnTo>
                  <a:lnTo>
                    <a:pt x="16847" y="5028"/>
                  </a:lnTo>
                  <a:lnTo>
                    <a:pt x="17389" y="4972"/>
                  </a:lnTo>
                  <a:lnTo>
                    <a:pt x="17931" y="4857"/>
                  </a:lnTo>
                  <a:lnTo>
                    <a:pt x="18514" y="4686"/>
                  </a:lnTo>
                  <a:lnTo>
                    <a:pt x="19098" y="4486"/>
                  </a:lnTo>
                  <a:lnTo>
                    <a:pt x="19682" y="4257"/>
                  </a:lnTo>
                  <a:lnTo>
                    <a:pt x="20224" y="3971"/>
                  </a:lnTo>
                  <a:lnTo>
                    <a:pt x="20725" y="3657"/>
                  </a:lnTo>
                  <a:lnTo>
                    <a:pt x="20224" y="3829"/>
                  </a:lnTo>
                  <a:lnTo>
                    <a:pt x="19598" y="3914"/>
                  </a:lnTo>
                  <a:lnTo>
                    <a:pt x="18890" y="4000"/>
                  </a:lnTo>
                  <a:lnTo>
                    <a:pt x="18181" y="4029"/>
                  </a:lnTo>
                  <a:lnTo>
                    <a:pt x="16763" y="4114"/>
                  </a:lnTo>
                  <a:lnTo>
                    <a:pt x="16096" y="4143"/>
                  </a:lnTo>
                  <a:lnTo>
                    <a:pt x="15554" y="4229"/>
                  </a:lnTo>
                  <a:lnTo>
                    <a:pt x="16555" y="3286"/>
                  </a:lnTo>
                  <a:lnTo>
                    <a:pt x="17430" y="2486"/>
                  </a:lnTo>
                  <a:lnTo>
                    <a:pt x="17639" y="2515"/>
                  </a:lnTo>
                  <a:lnTo>
                    <a:pt x="17847" y="2515"/>
                  </a:lnTo>
                  <a:lnTo>
                    <a:pt x="18264" y="2486"/>
                  </a:lnTo>
                  <a:lnTo>
                    <a:pt x="18723" y="2371"/>
                  </a:lnTo>
                  <a:lnTo>
                    <a:pt x="19223" y="2200"/>
                  </a:lnTo>
                  <a:lnTo>
                    <a:pt x="19765" y="1971"/>
                  </a:lnTo>
                  <a:lnTo>
                    <a:pt x="20266" y="1686"/>
                  </a:lnTo>
                  <a:lnTo>
                    <a:pt x="20766" y="1342"/>
                  </a:lnTo>
                  <a:lnTo>
                    <a:pt x="21225" y="971"/>
                  </a:lnTo>
                  <a:lnTo>
                    <a:pt x="21600" y="543"/>
                  </a:lnTo>
                  <a:lnTo>
                    <a:pt x="21392" y="657"/>
                  </a:lnTo>
                  <a:lnTo>
                    <a:pt x="21141" y="800"/>
                  </a:lnTo>
                  <a:lnTo>
                    <a:pt x="20557" y="1000"/>
                  </a:lnTo>
                  <a:lnTo>
                    <a:pt x="19890" y="1200"/>
                  </a:lnTo>
                  <a:lnTo>
                    <a:pt x="19182" y="1371"/>
                  </a:lnTo>
                  <a:lnTo>
                    <a:pt x="18514" y="1543"/>
                  </a:lnTo>
                  <a:lnTo>
                    <a:pt x="17889" y="1714"/>
                  </a:lnTo>
                  <a:lnTo>
                    <a:pt x="17389" y="1886"/>
                  </a:lnTo>
                  <a:lnTo>
                    <a:pt x="17180" y="1971"/>
                  </a:lnTo>
                  <a:lnTo>
                    <a:pt x="17014" y="2085"/>
                  </a:lnTo>
                  <a:lnTo>
                    <a:pt x="17055" y="2200"/>
                  </a:lnTo>
                  <a:lnTo>
                    <a:pt x="17138" y="2285"/>
                  </a:lnTo>
                  <a:lnTo>
                    <a:pt x="16304" y="3086"/>
                  </a:lnTo>
                  <a:lnTo>
                    <a:pt x="16138" y="2771"/>
                  </a:lnTo>
                  <a:lnTo>
                    <a:pt x="15887" y="2400"/>
                  </a:lnTo>
                  <a:lnTo>
                    <a:pt x="15220" y="1600"/>
                  </a:lnTo>
                  <a:lnTo>
                    <a:pt x="14887" y="1200"/>
                  </a:lnTo>
                  <a:lnTo>
                    <a:pt x="14595" y="771"/>
                  </a:lnTo>
                  <a:lnTo>
                    <a:pt x="14386" y="371"/>
                  </a:lnTo>
                  <a:lnTo>
                    <a:pt x="14303" y="171"/>
                  </a:lnTo>
                  <a:lnTo>
                    <a:pt x="14261" y="0"/>
                  </a:lnTo>
                  <a:close/>
                </a:path>
              </a:pathLst>
            </a:custGeom>
            <a:solidFill>
              <a:srgbClr val="65823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0" name="Google Shape;2371;p80"/>
            <p:cNvSpPr/>
            <p:nvPr/>
          </p:nvSpPr>
          <p:spPr>
            <a:xfrm>
              <a:off x="306207" y="2375723"/>
              <a:ext cx="98146" cy="85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376" y="3472"/>
                  </a:lnTo>
                  <a:lnTo>
                    <a:pt x="4752" y="6703"/>
                  </a:lnTo>
                  <a:lnTo>
                    <a:pt x="7343" y="9681"/>
                  </a:lnTo>
                  <a:lnTo>
                    <a:pt x="10153" y="12413"/>
                  </a:lnTo>
                  <a:lnTo>
                    <a:pt x="12959" y="15144"/>
                  </a:lnTo>
                  <a:lnTo>
                    <a:pt x="15769" y="17629"/>
                  </a:lnTo>
                  <a:lnTo>
                    <a:pt x="18794" y="19614"/>
                  </a:lnTo>
                  <a:lnTo>
                    <a:pt x="21600" y="21600"/>
                  </a:lnTo>
                  <a:lnTo>
                    <a:pt x="19224" y="14897"/>
                  </a:lnTo>
                  <a:lnTo>
                    <a:pt x="16633" y="8189"/>
                  </a:lnTo>
                  <a:lnTo>
                    <a:pt x="11881" y="6456"/>
                  </a:lnTo>
                  <a:lnTo>
                    <a:pt x="7343" y="4717"/>
                  </a:lnTo>
                  <a:lnTo>
                    <a:pt x="5186" y="3472"/>
                  </a:lnTo>
                  <a:lnTo>
                    <a:pt x="3240" y="2479"/>
                  </a:lnTo>
                  <a:lnTo>
                    <a:pt x="1512" y="1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823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1" name="Google Shape;2373;p80"/>
            <p:cNvSpPr/>
            <p:nvPr/>
          </p:nvSpPr>
          <p:spPr>
            <a:xfrm>
              <a:off x="140355" y="2082300"/>
              <a:ext cx="310132" cy="615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1" y="0"/>
                  </a:moveTo>
                  <a:lnTo>
                    <a:pt x="0" y="207"/>
                  </a:lnTo>
                  <a:lnTo>
                    <a:pt x="1367" y="861"/>
                  </a:lnTo>
                  <a:lnTo>
                    <a:pt x="2870" y="1619"/>
                  </a:lnTo>
                  <a:lnTo>
                    <a:pt x="4512" y="2481"/>
                  </a:lnTo>
                  <a:lnTo>
                    <a:pt x="6289" y="3445"/>
                  </a:lnTo>
                  <a:lnTo>
                    <a:pt x="8134" y="4548"/>
                  </a:lnTo>
                  <a:lnTo>
                    <a:pt x="9911" y="5719"/>
                  </a:lnTo>
                  <a:lnTo>
                    <a:pt x="11757" y="6959"/>
                  </a:lnTo>
                  <a:lnTo>
                    <a:pt x="13466" y="8302"/>
                  </a:lnTo>
                  <a:lnTo>
                    <a:pt x="14354" y="9026"/>
                  </a:lnTo>
                  <a:lnTo>
                    <a:pt x="15175" y="9749"/>
                  </a:lnTo>
                  <a:lnTo>
                    <a:pt x="15927" y="10473"/>
                  </a:lnTo>
                  <a:lnTo>
                    <a:pt x="16678" y="11265"/>
                  </a:lnTo>
                  <a:lnTo>
                    <a:pt x="17362" y="12023"/>
                  </a:lnTo>
                  <a:lnTo>
                    <a:pt x="18046" y="12815"/>
                  </a:lnTo>
                  <a:lnTo>
                    <a:pt x="18660" y="13642"/>
                  </a:lnTo>
                  <a:lnTo>
                    <a:pt x="19207" y="14469"/>
                  </a:lnTo>
                  <a:lnTo>
                    <a:pt x="19685" y="15295"/>
                  </a:lnTo>
                  <a:lnTo>
                    <a:pt x="20096" y="16157"/>
                  </a:lnTo>
                  <a:lnTo>
                    <a:pt x="20437" y="17052"/>
                  </a:lnTo>
                  <a:lnTo>
                    <a:pt x="20711" y="17914"/>
                  </a:lnTo>
                  <a:lnTo>
                    <a:pt x="20916" y="18809"/>
                  </a:lnTo>
                  <a:lnTo>
                    <a:pt x="21053" y="19739"/>
                  </a:lnTo>
                  <a:lnTo>
                    <a:pt x="21053" y="20669"/>
                  </a:lnTo>
                  <a:lnTo>
                    <a:pt x="20984" y="21600"/>
                  </a:lnTo>
                  <a:lnTo>
                    <a:pt x="21532" y="21600"/>
                  </a:lnTo>
                  <a:lnTo>
                    <a:pt x="21600" y="20669"/>
                  </a:lnTo>
                  <a:lnTo>
                    <a:pt x="21600" y="19739"/>
                  </a:lnTo>
                  <a:lnTo>
                    <a:pt x="21463" y="18809"/>
                  </a:lnTo>
                  <a:lnTo>
                    <a:pt x="21327" y="17914"/>
                  </a:lnTo>
                  <a:lnTo>
                    <a:pt x="21053" y="17018"/>
                  </a:lnTo>
                  <a:lnTo>
                    <a:pt x="20643" y="16122"/>
                  </a:lnTo>
                  <a:lnTo>
                    <a:pt x="20232" y="15261"/>
                  </a:lnTo>
                  <a:lnTo>
                    <a:pt x="19755" y="14400"/>
                  </a:lnTo>
                  <a:lnTo>
                    <a:pt x="19207" y="13573"/>
                  </a:lnTo>
                  <a:lnTo>
                    <a:pt x="18592" y="12747"/>
                  </a:lnTo>
                  <a:lnTo>
                    <a:pt x="17908" y="11954"/>
                  </a:lnTo>
                  <a:lnTo>
                    <a:pt x="17226" y="11161"/>
                  </a:lnTo>
                  <a:lnTo>
                    <a:pt x="16474" y="10404"/>
                  </a:lnTo>
                  <a:lnTo>
                    <a:pt x="15652" y="9646"/>
                  </a:lnTo>
                  <a:lnTo>
                    <a:pt x="14832" y="8923"/>
                  </a:lnTo>
                  <a:lnTo>
                    <a:pt x="14012" y="8199"/>
                  </a:lnTo>
                  <a:lnTo>
                    <a:pt x="12235" y="6821"/>
                  </a:lnTo>
                  <a:lnTo>
                    <a:pt x="10390" y="5547"/>
                  </a:lnTo>
                  <a:lnTo>
                    <a:pt x="8545" y="4375"/>
                  </a:lnTo>
                  <a:lnTo>
                    <a:pt x="6768" y="3273"/>
                  </a:lnTo>
                  <a:lnTo>
                    <a:pt x="4990" y="2308"/>
                  </a:lnTo>
                  <a:lnTo>
                    <a:pt x="3281" y="1412"/>
                  </a:lnTo>
                  <a:lnTo>
                    <a:pt x="1709" y="65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2" name="Google Shape;2375;p80"/>
            <p:cNvSpPr/>
            <p:nvPr/>
          </p:nvSpPr>
          <p:spPr>
            <a:xfrm>
              <a:off x="220831" y="2058758"/>
              <a:ext cx="42211" cy="108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082" y="0"/>
                  </a:moveTo>
                  <a:lnTo>
                    <a:pt x="19082" y="1169"/>
                  </a:lnTo>
                  <a:lnTo>
                    <a:pt x="18583" y="2528"/>
                  </a:lnTo>
                  <a:lnTo>
                    <a:pt x="16075" y="5253"/>
                  </a:lnTo>
                  <a:lnTo>
                    <a:pt x="13058" y="8172"/>
                  </a:lnTo>
                  <a:lnTo>
                    <a:pt x="9541" y="11090"/>
                  </a:lnTo>
                  <a:lnTo>
                    <a:pt x="3017" y="16541"/>
                  </a:lnTo>
                  <a:lnTo>
                    <a:pt x="499" y="18875"/>
                  </a:lnTo>
                  <a:lnTo>
                    <a:pt x="0" y="19846"/>
                  </a:lnTo>
                  <a:lnTo>
                    <a:pt x="0" y="20822"/>
                  </a:lnTo>
                  <a:lnTo>
                    <a:pt x="2508" y="21402"/>
                  </a:lnTo>
                  <a:lnTo>
                    <a:pt x="5025" y="21600"/>
                  </a:lnTo>
                  <a:lnTo>
                    <a:pt x="7533" y="21402"/>
                  </a:lnTo>
                  <a:lnTo>
                    <a:pt x="10040" y="21015"/>
                  </a:lnTo>
                  <a:lnTo>
                    <a:pt x="12049" y="20237"/>
                  </a:lnTo>
                  <a:lnTo>
                    <a:pt x="14067" y="19068"/>
                  </a:lnTo>
                  <a:lnTo>
                    <a:pt x="16075" y="17903"/>
                  </a:lnTo>
                  <a:lnTo>
                    <a:pt x="18083" y="16343"/>
                  </a:lnTo>
                  <a:lnTo>
                    <a:pt x="19082" y="14594"/>
                  </a:lnTo>
                  <a:lnTo>
                    <a:pt x="20591" y="12844"/>
                  </a:lnTo>
                  <a:lnTo>
                    <a:pt x="21090" y="10703"/>
                  </a:lnTo>
                  <a:lnTo>
                    <a:pt x="21600" y="8756"/>
                  </a:lnTo>
                  <a:lnTo>
                    <a:pt x="21600" y="6615"/>
                  </a:lnTo>
                  <a:lnTo>
                    <a:pt x="21090" y="4281"/>
                  </a:lnTo>
                  <a:lnTo>
                    <a:pt x="20591" y="2141"/>
                  </a:lnTo>
                  <a:lnTo>
                    <a:pt x="19082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3" name="Google Shape;2376;p80"/>
            <p:cNvSpPr/>
            <p:nvPr/>
          </p:nvSpPr>
          <p:spPr>
            <a:xfrm>
              <a:off x="178620" y="2022449"/>
              <a:ext cx="33387" cy="98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509" y="0"/>
                  </a:moveTo>
                  <a:lnTo>
                    <a:pt x="16509" y="1078"/>
                  </a:lnTo>
                  <a:lnTo>
                    <a:pt x="15878" y="2376"/>
                  </a:lnTo>
                  <a:lnTo>
                    <a:pt x="13970" y="5182"/>
                  </a:lnTo>
                  <a:lnTo>
                    <a:pt x="11431" y="8207"/>
                  </a:lnTo>
                  <a:lnTo>
                    <a:pt x="8261" y="11232"/>
                  </a:lnTo>
                  <a:lnTo>
                    <a:pt x="2552" y="16848"/>
                  </a:lnTo>
                  <a:lnTo>
                    <a:pt x="645" y="19224"/>
                  </a:lnTo>
                  <a:lnTo>
                    <a:pt x="0" y="20088"/>
                  </a:lnTo>
                  <a:lnTo>
                    <a:pt x="0" y="20951"/>
                  </a:lnTo>
                  <a:lnTo>
                    <a:pt x="3183" y="21600"/>
                  </a:lnTo>
                  <a:lnTo>
                    <a:pt x="5722" y="21600"/>
                  </a:lnTo>
                  <a:lnTo>
                    <a:pt x="8893" y="21385"/>
                  </a:lnTo>
                  <a:lnTo>
                    <a:pt x="11431" y="20951"/>
                  </a:lnTo>
                  <a:lnTo>
                    <a:pt x="13339" y="20088"/>
                  </a:lnTo>
                  <a:lnTo>
                    <a:pt x="15878" y="19009"/>
                  </a:lnTo>
                  <a:lnTo>
                    <a:pt x="17785" y="17711"/>
                  </a:lnTo>
                  <a:lnTo>
                    <a:pt x="19048" y="15984"/>
                  </a:lnTo>
                  <a:lnTo>
                    <a:pt x="20324" y="14472"/>
                  </a:lnTo>
                  <a:lnTo>
                    <a:pt x="20955" y="12530"/>
                  </a:lnTo>
                  <a:lnTo>
                    <a:pt x="21600" y="10583"/>
                  </a:lnTo>
                  <a:lnTo>
                    <a:pt x="21600" y="8422"/>
                  </a:lnTo>
                  <a:lnTo>
                    <a:pt x="20955" y="6265"/>
                  </a:lnTo>
                  <a:lnTo>
                    <a:pt x="19693" y="4318"/>
                  </a:lnTo>
                  <a:lnTo>
                    <a:pt x="18417" y="2161"/>
                  </a:lnTo>
                  <a:lnTo>
                    <a:pt x="1650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4" name="Google Shape;2377;p80"/>
            <p:cNvSpPr/>
            <p:nvPr/>
          </p:nvSpPr>
          <p:spPr>
            <a:xfrm>
              <a:off x="259096" y="2083296"/>
              <a:ext cx="67729" cy="131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289" y="0"/>
                  </a:moveTo>
                  <a:lnTo>
                    <a:pt x="20660" y="1289"/>
                  </a:lnTo>
                  <a:lnTo>
                    <a:pt x="19719" y="2578"/>
                  </a:lnTo>
                  <a:lnTo>
                    <a:pt x="18468" y="3867"/>
                  </a:lnTo>
                  <a:lnTo>
                    <a:pt x="17216" y="5317"/>
                  </a:lnTo>
                  <a:lnTo>
                    <a:pt x="13773" y="8058"/>
                  </a:lnTo>
                  <a:lnTo>
                    <a:pt x="10330" y="10960"/>
                  </a:lnTo>
                  <a:lnTo>
                    <a:pt x="6575" y="13699"/>
                  </a:lnTo>
                  <a:lnTo>
                    <a:pt x="3443" y="16280"/>
                  </a:lnTo>
                  <a:lnTo>
                    <a:pt x="940" y="18534"/>
                  </a:lnTo>
                  <a:lnTo>
                    <a:pt x="318" y="19503"/>
                  </a:lnTo>
                  <a:lnTo>
                    <a:pt x="0" y="20471"/>
                  </a:lnTo>
                  <a:lnTo>
                    <a:pt x="1569" y="21276"/>
                  </a:lnTo>
                  <a:lnTo>
                    <a:pt x="3761" y="21600"/>
                  </a:lnTo>
                  <a:lnTo>
                    <a:pt x="5635" y="21600"/>
                  </a:lnTo>
                  <a:lnTo>
                    <a:pt x="7516" y="21276"/>
                  </a:lnTo>
                  <a:lnTo>
                    <a:pt x="9707" y="20471"/>
                  </a:lnTo>
                  <a:lnTo>
                    <a:pt x="11581" y="19503"/>
                  </a:lnTo>
                  <a:lnTo>
                    <a:pt x="13462" y="18374"/>
                  </a:lnTo>
                  <a:lnTo>
                    <a:pt x="15342" y="16925"/>
                  </a:lnTo>
                  <a:lnTo>
                    <a:pt x="16905" y="15151"/>
                  </a:lnTo>
                  <a:lnTo>
                    <a:pt x="18157" y="13378"/>
                  </a:lnTo>
                  <a:lnTo>
                    <a:pt x="19408" y="11281"/>
                  </a:lnTo>
                  <a:lnTo>
                    <a:pt x="20348" y="9187"/>
                  </a:lnTo>
                  <a:lnTo>
                    <a:pt x="21289" y="6929"/>
                  </a:lnTo>
                  <a:lnTo>
                    <a:pt x="21600" y="4672"/>
                  </a:lnTo>
                  <a:lnTo>
                    <a:pt x="21600" y="2254"/>
                  </a:lnTo>
                  <a:lnTo>
                    <a:pt x="21289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5" name="Google Shape;2378;p80"/>
            <p:cNvSpPr/>
            <p:nvPr/>
          </p:nvSpPr>
          <p:spPr>
            <a:xfrm>
              <a:off x="298359" y="2126457"/>
              <a:ext cx="86373" cy="143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107" y="1186"/>
                  </a:lnTo>
                  <a:lnTo>
                    <a:pt x="20125" y="2516"/>
                  </a:lnTo>
                  <a:lnTo>
                    <a:pt x="18900" y="3846"/>
                  </a:lnTo>
                  <a:lnTo>
                    <a:pt x="17425" y="5326"/>
                  </a:lnTo>
                  <a:lnTo>
                    <a:pt x="14237" y="8137"/>
                  </a:lnTo>
                  <a:lnTo>
                    <a:pt x="6875" y="13463"/>
                  </a:lnTo>
                  <a:lnTo>
                    <a:pt x="3925" y="15976"/>
                  </a:lnTo>
                  <a:lnTo>
                    <a:pt x="1475" y="18345"/>
                  </a:lnTo>
                  <a:lnTo>
                    <a:pt x="493" y="19381"/>
                  </a:lnTo>
                  <a:lnTo>
                    <a:pt x="0" y="20267"/>
                  </a:lnTo>
                  <a:lnTo>
                    <a:pt x="1475" y="21156"/>
                  </a:lnTo>
                  <a:lnTo>
                    <a:pt x="2456" y="21450"/>
                  </a:lnTo>
                  <a:lnTo>
                    <a:pt x="3193" y="21600"/>
                  </a:lnTo>
                  <a:lnTo>
                    <a:pt x="4912" y="21600"/>
                  </a:lnTo>
                  <a:lnTo>
                    <a:pt x="6875" y="21303"/>
                  </a:lnTo>
                  <a:lnTo>
                    <a:pt x="8593" y="20711"/>
                  </a:lnTo>
                  <a:lnTo>
                    <a:pt x="10556" y="19822"/>
                  </a:lnTo>
                  <a:lnTo>
                    <a:pt x="12275" y="18640"/>
                  </a:lnTo>
                  <a:lnTo>
                    <a:pt x="14237" y="17162"/>
                  </a:lnTo>
                  <a:lnTo>
                    <a:pt x="15707" y="15535"/>
                  </a:lnTo>
                  <a:lnTo>
                    <a:pt x="17181" y="13757"/>
                  </a:lnTo>
                  <a:lnTo>
                    <a:pt x="18656" y="11689"/>
                  </a:lnTo>
                  <a:lnTo>
                    <a:pt x="19881" y="9470"/>
                  </a:lnTo>
                  <a:lnTo>
                    <a:pt x="20619" y="7251"/>
                  </a:lnTo>
                  <a:lnTo>
                    <a:pt x="21356" y="4882"/>
                  </a:lnTo>
                  <a:lnTo>
                    <a:pt x="21600" y="236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6" name="Google Shape;2379;p80"/>
            <p:cNvSpPr/>
            <p:nvPr/>
          </p:nvSpPr>
          <p:spPr>
            <a:xfrm>
              <a:off x="342521" y="2202999"/>
              <a:ext cx="117787" cy="134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0877" y="1264"/>
                  </a:lnTo>
                  <a:lnTo>
                    <a:pt x="19799" y="2525"/>
                  </a:lnTo>
                  <a:lnTo>
                    <a:pt x="18539" y="3942"/>
                  </a:lnTo>
                  <a:lnTo>
                    <a:pt x="17100" y="5203"/>
                  </a:lnTo>
                  <a:lnTo>
                    <a:pt x="13859" y="7885"/>
                  </a:lnTo>
                  <a:lnTo>
                    <a:pt x="7021" y="12928"/>
                  </a:lnTo>
                  <a:lnTo>
                    <a:pt x="3960" y="15293"/>
                  </a:lnTo>
                  <a:lnTo>
                    <a:pt x="2700" y="16397"/>
                  </a:lnTo>
                  <a:lnTo>
                    <a:pt x="1622" y="17344"/>
                  </a:lnTo>
                  <a:lnTo>
                    <a:pt x="720" y="18448"/>
                  </a:lnTo>
                  <a:lnTo>
                    <a:pt x="0" y="19392"/>
                  </a:lnTo>
                  <a:lnTo>
                    <a:pt x="541" y="20022"/>
                  </a:lnTo>
                  <a:lnTo>
                    <a:pt x="902" y="20496"/>
                  </a:lnTo>
                  <a:lnTo>
                    <a:pt x="1439" y="20970"/>
                  </a:lnTo>
                  <a:lnTo>
                    <a:pt x="2163" y="21286"/>
                  </a:lnTo>
                  <a:lnTo>
                    <a:pt x="2700" y="21443"/>
                  </a:lnTo>
                  <a:lnTo>
                    <a:pt x="3419" y="21600"/>
                  </a:lnTo>
                  <a:lnTo>
                    <a:pt x="4862" y="21600"/>
                  </a:lnTo>
                  <a:lnTo>
                    <a:pt x="6480" y="21126"/>
                  </a:lnTo>
                  <a:lnTo>
                    <a:pt x="8099" y="20339"/>
                  </a:lnTo>
                  <a:lnTo>
                    <a:pt x="9721" y="19235"/>
                  </a:lnTo>
                  <a:lnTo>
                    <a:pt x="11518" y="17974"/>
                  </a:lnTo>
                  <a:lnTo>
                    <a:pt x="13140" y="16397"/>
                  </a:lnTo>
                  <a:lnTo>
                    <a:pt x="14758" y="14506"/>
                  </a:lnTo>
                  <a:lnTo>
                    <a:pt x="16380" y="12458"/>
                  </a:lnTo>
                  <a:lnTo>
                    <a:pt x="17819" y="10250"/>
                  </a:lnTo>
                  <a:lnTo>
                    <a:pt x="19079" y="7885"/>
                  </a:lnTo>
                  <a:lnTo>
                    <a:pt x="20157" y="5360"/>
                  </a:lnTo>
                  <a:lnTo>
                    <a:pt x="21059" y="2682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7" name="Google Shape;2380;p80"/>
            <p:cNvSpPr/>
            <p:nvPr/>
          </p:nvSpPr>
          <p:spPr>
            <a:xfrm>
              <a:off x="389631" y="2304080"/>
              <a:ext cx="140356" cy="125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0693" y="1350"/>
                  </a:lnTo>
                  <a:lnTo>
                    <a:pt x="18277" y="4049"/>
                  </a:lnTo>
                  <a:lnTo>
                    <a:pt x="16766" y="5230"/>
                  </a:lnTo>
                  <a:lnTo>
                    <a:pt x="13593" y="7762"/>
                  </a:lnTo>
                  <a:lnTo>
                    <a:pt x="10270" y="10125"/>
                  </a:lnTo>
                  <a:lnTo>
                    <a:pt x="6950" y="12321"/>
                  </a:lnTo>
                  <a:lnTo>
                    <a:pt x="3927" y="14513"/>
                  </a:lnTo>
                  <a:lnTo>
                    <a:pt x="2719" y="15527"/>
                  </a:lnTo>
                  <a:lnTo>
                    <a:pt x="1511" y="16537"/>
                  </a:lnTo>
                  <a:lnTo>
                    <a:pt x="604" y="17551"/>
                  </a:lnTo>
                  <a:lnTo>
                    <a:pt x="0" y="18565"/>
                  </a:lnTo>
                  <a:lnTo>
                    <a:pt x="304" y="19240"/>
                  </a:lnTo>
                  <a:lnTo>
                    <a:pt x="604" y="19915"/>
                  </a:lnTo>
                  <a:lnTo>
                    <a:pt x="1058" y="20418"/>
                  </a:lnTo>
                  <a:lnTo>
                    <a:pt x="1511" y="20925"/>
                  </a:lnTo>
                  <a:lnTo>
                    <a:pt x="1965" y="21264"/>
                  </a:lnTo>
                  <a:lnTo>
                    <a:pt x="3173" y="21600"/>
                  </a:lnTo>
                  <a:lnTo>
                    <a:pt x="3927" y="21600"/>
                  </a:lnTo>
                  <a:lnTo>
                    <a:pt x="5288" y="21264"/>
                  </a:lnTo>
                  <a:lnTo>
                    <a:pt x="6796" y="20757"/>
                  </a:lnTo>
                  <a:lnTo>
                    <a:pt x="8458" y="19743"/>
                  </a:lnTo>
                  <a:lnTo>
                    <a:pt x="10119" y="18565"/>
                  </a:lnTo>
                  <a:lnTo>
                    <a:pt x="11781" y="17044"/>
                  </a:lnTo>
                  <a:lnTo>
                    <a:pt x="13443" y="15188"/>
                  </a:lnTo>
                  <a:lnTo>
                    <a:pt x="15104" y="13163"/>
                  </a:lnTo>
                  <a:lnTo>
                    <a:pt x="16615" y="10800"/>
                  </a:lnTo>
                  <a:lnTo>
                    <a:pt x="18124" y="8437"/>
                  </a:lnTo>
                  <a:lnTo>
                    <a:pt x="19485" y="5737"/>
                  </a:lnTo>
                  <a:lnTo>
                    <a:pt x="20542" y="303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8" name="Google Shape;2381;p80"/>
            <p:cNvSpPr/>
            <p:nvPr/>
          </p:nvSpPr>
          <p:spPr>
            <a:xfrm>
              <a:off x="422021" y="2407112"/>
              <a:ext cx="177646" cy="115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0646" y="1282"/>
                  </a:lnTo>
                  <a:lnTo>
                    <a:pt x="19452" y="2563"/>
                  </a:lnTo>
                  <a:lnTo>
                    <a:pt x="18139" y="3845"/>
                  </a:lnTo>
                  <a:lnTo>
                    <a:pt x="16707" y="5127"/>
                  </a:lnTo>
                  <a:lnTo>
                    <a:pt x="13605" y="7323"/>
                  </a:lnTo>
                  <a:lnTo>
                    <a:pt x="10262" y="9336"/>
                  </a:lnTo>
                  <a:lnTo>
                    <a:pt x="7041" y="11168"/>
                  </a:lnTo>
                  <a:lnTo>
                    <a:pt x="4057" y="12996"/>
                  </a:lnTo>
                  <a:lnTo>
                    <a:pt x="2744" y="14095"/>
                  </a:lnTo>
                  <a:lnTo>
                    <a:pt x="1671" y="15009"/>
                  </a:lnTo>
                  <a:lnTo>
                    <a:pt x="717" y="15927"/>
                  </a:lnTo>
                  <a:lnTo>
                    <a:pt x="0" y="17023"/>
                  </a:lnTo>
                  <a:lnTo>
                    <a:pt x="119" y="17937"/>
                  </a:lnTo>
                  <a:lnTo>
                    <a:pt x="358" y="18854"/>
                  </a:lnTo>
                  <a:lnTo>
                    <a:pt x="596" y="19586"/>
                  </a:lnTo>
                  <a:lnTo>
                    <a:pt x="954" y="20318"/>
                  </a:lnTo>
                  <a:lnTo>
                    <a:pt x="1431" y="20682"/>
                  </a:lnTo>
                  <a:lnTo>
                    <a:pt x="1909" y="21232"/>
                  </a:lnTo>
                  <a:lnTo>
                    <a:pt x="2386" y="21418"/>
                  </a:lnTo>
                  <a:lnTo>
                    <a:pt x="2984" y="21600"/>
                  </a:lnTo>
                  <a:lnTo>
                    <a:pt x="4297" y="21600"/>
                  </a:lnTo>
                  <a:lnTo>
                    <a:pt x="5728" y="21232"/>
                  </a:lnTo>
                  <a:lnTo>
                    <a:pt x="7278" y="20500"/>
                  </a:lnTo>
                  <a:lnTo>
                    <a:pt x="8950" y="19404"/>
                  </a:lnTo>
                  <a:lnTo>
                    <a:pt x="10621" y="17937"/>
                  </a:lnTo>
                  <a:lnTo>
                    <a:pt x="12292" y="16291"/>
                  </a:lnTo>
                  <a:lnTo>
                    <a:pt x="14082" y="14095"/>
                  </a:lnTo>
                  <a:lnTo>
                    <a:pt x="15751" y="11900"/>
                  </a:lnTo>
                  <a:lnTo>
                    <a:pt x="17422" y="9154"/>
                  </a:lnTo>
                  <a:lnTo>
                    <a:pt x="18974" y="6409"/>
                  </a:lnTo>
                  <a:lnTo>
                    <a:pt x="20287" y="329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9" name="Google Shape;2382;p80"/>
            <p:cNvSpPr/>
            <p:nvPr/>
          </p:nvSpPr>
          <p:spPr>
            <a:xfrm>
              <a:off x="95217" y="2144124"/>
              <a:ext cx="112846" cy="27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093" y="0"/>
                  </a:moveTo>
                  <a:lnTo>
                    <a:pt x="11458" y="2317"/>
                  </a:lnTo>
                  <a:lnTo>
                    <a:pt x="8262" y="3083"/>
                  </a:lnTo>
                  <a:lnTo>
                    <a:pt x="2440" y="3083"/>
                  </a:lnTo>
                  <a:lnTo>
                    <a:pt x="1125" y="1550"/>
                  </a:lnTo>
                  <a:lnTo>
                    <a:pt x="0" y="783"/>
                  </a:lnTo>
                  <a:lnTo>
                    <a:pt x="1876" y="5400"/>
                  </a:lnTo>
                  <a:lnTo>
                    <a:pt x="3756" y="9250"/>
                  </a:lnTo>
                  <a:lnTo>
                    <a:pt x="5635" y="13117"/>
                  </a:lnTo>
                  <a:lnTo>
                    <a:pt x="7702" y="16200"/>
                  </a:lnTo>
                  <a:lnTo>
                    <a:pt x="9578" y="18517"/>
                  </a:lnTo>
                  <a:lnTo>
                    <a:pt x="11458" y="20050"/>
                  </a:lnTo>
                  <a:lnTo>
                    <a:pt x="13338" y="20833"/>
                  </a:lnTo>
                  <a:lnTo>
                    <a:pt x="15027" y="21600"/>
                  </a:lnTo>
                  <a:lnTo>
                    <a:pt x="16529" y="20833"/>
                  </a:lnTo>
                  <a:lnTo>
                    <a:pt x="18031" y="20050"/>
                  </a:lnTo>
                  <a:lnTo>
                    <a:pt x="19160" y="18517"/>
                  </a:lnTo>
                  <a:lnTo>
                    <a:pt x="20288" y="16200"/>
                  </a:lnTo>
                  <a:lnTo>
                    <a:pt x="21040" y="13883"/>
                  </a:lnTo>
                  <a:lnTo>
                    <a:pt x="21413" y="10033"/>
                  </a:lnTo>
                  <a:lnTo>
                    <a:pt x="21600" y="6167"/>
                  </a:lnTo>
                  <a:lnTo>
                    <a:pt x="21413" y="1550"/>
                  </a:lnTo>
                  <a:lnTo>
                    <a:pt x="20662" y="783"/>
                  </a:lnTo>
                  <a:lnTo>
                    <a:pt x="19537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0" name="Google Shape;2383;p80"/>
            <p:cNvSpPr/>
            <p:nvPr/>
          </p:nvSpPr>
          <p:spPr>
            <a:xfrm>
              <a:off x="65775" y="2059734"/>
              <a:ext cx="94202" cy="44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347" y="3839"/>
                  </a:lnTo>
                  <a:lnTo>
                    <a:pt x="3147" y="7200"/>
                  </a:lnTo>
                  <a:lnTo>
                    <a:pt x="4723" y="10084"/>
                  </a:lnTo>
                  <a:lnTo>
                    <a:pt x="6522" y="12958"/>
                  </a:lnTo>
                  <a:lnTo>
                    <a:pt x="8322" y="15365"/>
                  </a:lnTo>
                  <a:lnTo>
                    <a:pt x="10126" y="17761"/>
                  </a:lnTo>
                  <a:lnTo>
                    <a:pt x="13726" y="20645"/>
                  </a:lnTo>
                  <a:lnTo>
                    <a:pt x="16877" y="21600"/>
                  </a:lnTo>
                  <a:lnTo>
                    <a:pt x="18225" y="21600"/>
                  </a:lnTo>
                  <a:lnTo>
                    <a:pt x="19353" y="21123"/>
                  </a:lnTo>
                  <a:lnTo>
                    <a:pt x="20253" y="20158"/>
                  </a:lnTo>
                  <a:lnTo>
                    <a:pt x="21152" y="18726"/>
                  </a:lnTo>
                  <a:lnTo>
                    <a:pt x="21600" y="16807"/>
                  </a:lnTo>
                  <a:lnTo>
                    <a:pt x="21600" y="13923"/>
                  </a:lnTo>
                  <a:lnTo>
                    <a:pt x="20929" y="12958"/>
                  </a:lnTo>
                  <a:lnTo>
                    <a:pt x="19800" y="12003"/>
                  </a:lnTo>
                  <a:lnTo>
                    <a:pt x="17549" y="10561"/>
                  </a:lnTo>
                  <a:lnTo>
                    <a:pt x="11474" y="7677"/>
                  </a:lnTo>
                  <a:lnTo>
                    <a:pt x="8098" y="6245"/>
                  </a:lnTo>
                  <a:lnTo>
                    <a:pt x="4947" y="4803"/>
                  </a:lnTo>
                  <a:lnTo>
                    <a:pt x="2247" y="2407"/>
                  </a:lnTo>
                  <a:lnTo>
                    <a:pt x="900" y="14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1" name="Google Shape;2384;p80"/>
            <p:cNvSpPr/>
            <p:nvPr/>
          </p:nvSpPr>
          <p:spPr>
            <a:xfrm>
              <a:off x="101093" y="2187305"/>
              <a:ext cx="143284" cy="35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31" y="0"/>
                  </a:moveTo>
                  <a:lnTo>
                    <a:pt x="17162" y="597"/>
                  </a:lnTo>
                  <a:lnTo>
                    <a:pt x="14351" y="1802"/>
                  </a:lnTo>
                  <a:lnTo>
                    <a:pt x="11393" y="3604"/>
                  </a:lnTo>
                  <a:lnTo>
                    <a:pt x="8285" y="5394"/>
                  </a:lnTo>
                  <a:lnTo>
                    <a:pt x="5327" y="6003"/>
                  </a:lnTo>
                  <a:lnTo>
                    <a:pt x="3847" y="6599"/>
                  </a:lnTo>
                  <a:lnTo>
                    <a:pt x="2516" y="6003"/>
                  </a:lnTo>
                  <a:lnTo>
                    <a:pt x="1183" y="5394"/>
                  </a:lnTo>
                  <a:lnTo>
                    <a:pt x="0" y="4201"/>
                  </a:lnTo>
                  <a:lnTo>
                    <a:pt x="1925" y="8998"/>
                  </a:lnTo>
                  <a:lnTo>
                    <a:pt x="3847" y="12602"/>
                  </a:lnTo>
                  <a:lnTo>
                    <a:pt x="5919" y="15597"/>
                  </a:lnTo>
                  <a:lnTo>
                    <a:pt x="7841" y="18592"/>
                  </a:lnTo>
                  <a:lnTo>
                    <a:pt x="9766" y="20394"/>
                  </a:lnTo>
                  <a:lnTo>
                    <a:pt x="11687" y="21600"/>
                  </a:lnTo>
                  <a:lnTo>
                    <a:pt x="15240" y="21600"/>
                  </a:lnTo>
                  <a:lnTo>
                    <a:pt x="16867" y="20991"/>
                  </a:lnTo>
                  <a:lnTo>
                    <a:pt x="18198" y="19798"/>
                  </a:lnTo>
                  <a:lnTo>
                    <a:pt x="19531" y="17996"/>
                  </a:lnTo>
                  <a:lnTo>
                    <a:pt x="20417" y="15597"/>
                  </a:lnTo>
                  <a:lnTo>
                    <a:pt x="21159" y="12602"/>
                  </a:lnTo>
                  <a:lnTo>
                    <a:pt x="21600" y="9594"/>
                  </a:lnTo>
                  <a:lnTo>
                    <a:pt x="21600" y="5394"/>
                  </a:lnTo>
                  <a:lnTo>
                    <a:pt x="21453" y="1206"/>
                  </a:lnTo>
                  <a:lnTo>
                    <a:pt x="20567" y="597"/>
                  </a:lnTo>
                  <a:lnTo>
                    <a:pt x="19531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2" name="Google Shape;2385;p80"/>
            <p:cNvSpPr/>
            <p:nvPr/>
          </p:nvSpPr>
          <p:spPr>
            <a:xfrm>
              <a:off x="124658" y="2238333"/>
              <a:ext cx="161929" cy="42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373" y="0"/>
                  </a:moveTo>
                  <a:lnTo>
                    <a:pt x="17019" y="499"/>
                  </a:lnTo>
                  <a:lnTo>
                    <a:pt x="14269" y="2508"/>
                  </a:lnTo>
                  <a:lnTo>
                    <a:pt x="11258" y="5025"/>
                  </a:lnTo>
                  <a:lnTo>
                    <a:pt x="8115" y="7034"/>
                  </a:lnTo>
                  <a:lnTo>
                    <a:pt x="5235" y="9042"/>
                  </a:lnTo>
                  <a:lnTo>
                    <a:pt x="3794" y="9541"/>
                  </a:lnTo>
                  <a:lnTo>
                    <a:pt x="2354" y="9541"/>
                  </a:lnTo>
                  <a:lnTo>
                    <a:pt x="0" y="8542"/>
                  </a:lnTo>
                  <a:lnTo>
                    <a:pt x="1964" y="12049"/>
                  </a:lnTo>
                  <a:lnTo>
                    <a:pt x="3927" y="15565"/>
                  </a:lnTo>
                  <a:lnTo>
                    <a:pt x="5891" y="17573"/>
                  </a:lnTo>
                  <a:lnTo>
                    <a:pt x="7985" y="19582"/>
                  </a:lnTo>
                  <a:lnTo>
                    <a:pt x="9948" y="21090"/>
                  </a:lnTo>
                  <a:lnTo>
                    <a:pt x="11912" y="21600"/>
                  </a:lnTo>
                  <a:lnTo>
                    <a:pt x="13745" y="21600"/>
                  </a:lnTo>
                  <a:lnTo>
                    <a:pt x="15446" y="21090"/>
                  </a:lnTo>
                  <a:lnTo>
                    <a:pt x="17019" y="20091"/>
                  </a:lnTo>
                  <a:lnTo>
                    <a:pt x="18326" y="18583"/>
                  </a:lnTo>
                  <a:lnTo>
                    <a:pt x="19506" y="16575"/>
                  </a:lnTo>
                  <a:lnTo>
                    <a:pt x="20423" y="14566"/>
                  </a:lnTo>
                  <a:lnTo>
                    <a:pt x="21077" y="11549"/>
                  </a:lnTo>
                  <a:lnTo>
                    <a:pt x="21337" y="10040"/>
                  </a:lnTo>
                  <a:lnTo>
                    <a:pt x="21470" y="8032"/>
                  </a:lnTo>
                  <a:lnTo>
                    <a:pt x="21600" y="6534"/>
                  </a:lnTo>
                  <a:lnTo>
                    <a:pt x="21470" y="4516"/>
                  </a:lnTo>
                  <a:lnTo>
                    <a:pt x="21470" y="2508"/>
                  </a:lnTo>
                  <a:lnTo>
                    <a:pt x="21207" y="499"/>
                  </a:lnTo>
                  <a:lnTo>
                    <a:pt x="2029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3" name="Google Shape;2386;p80"/>
            <p:cNvSpPr/>
            <p:nvPr/>
          </p:nvSpPr>
          <p:spPr>
            <a:xfrm>
              <a:off x="162924" y="2303104"/>
              <a:ext cx="170773" cy="4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49" y="0"/>
                  </a:moveTo>
                  <a:lnTo>
                    <a:pt x="16883" y="914"/>
                  </a:lnTo>
                  <a:lnTo>
                    <a:pt x="14152" y="2752"/>
                  </a:lnTo>
                  <a:lnTo>
                    <a:pt x="11172" y="5514"/>
                  </a:lnTo>
                  <a:lnTo>
                    <a:pt x="8194" y="7810"/>
                  </a:lnTo>
                  <a:lnTo>
                    <a:pt x="5213" y="9648"/>
                  </a:lnTo>
                  <a:lnTo>
                    <a:pt x="3724" y="10114"/>
                  </a:lnTo>
                  <a:lnTo>
                    <a:pt x="2358" y="10571"/>
                  </a:lnTo>
                  <a:lnTo>
                    <a:pt x="1119" y="10114"/>
                  </a:lnTo>
                  <a:lnTo>
                    <a:pt x="0" y="9648"/>
                  </a:lnTo>
                  <a:lnTo>
                    <a:pt x="1985" y="12867"/>
                  </a:lnTo>
                  <a:lnTo>
                    <a:pt x="3973" y="16086"/>
                  </a:lnTo>
                  <a:lnTo>
                    <a:pt x="5959" y="18381"/>
                  </a:lnTo>
                  <a:lnTo>
                    <a:pt x="8070" y="19762"/>
                  </a:lnTo>
                  <a:lnTo>
                    <a:pt x="10055" y="21143"/>
                  </a:lnTo>
                  <a:lnTo>
                    <a:pt x="11917" y="21600"/>
                  </a:lnTo>
                  <a:lnTo>
                    <a:pt x="13779" y="21600"/>
                  </a:lnTo>
                  <a:lnTo>
                    <a:pt x="15518" y="20686"/>
                  </a:lnTo>
                  <a:lnTo>
                    <a:pt x="17007" y="19762"/>
                  </a:lnTo>
                  <a:lnTo>
                    <a:pt x="18372" y="18381"/>
                  </a:lnTo>
                  <a:lnTo>
                    <a:pt x="19615" y="16086"/>
                  </a:lnTo>
                  <a:lnTo>
                    <a:pt x="20481" y="13790"/>
                  </a:lnTo>
                  <a:lnTo>
                    <a:pt x="21104" y="11029"/>
                  </a:lnTo>
                  <a:lnTo>
                    <a:pt x="21351" y="9648"/>
                  </a:lnTo>
                  <a:lnTo>
                    <a:pt x="21477" y="7810"/>
                  </a:lnTo>
                  <a:lnTo>
                    <a:pt x="21600" y="5971"/>
                  </a:lnTo>
                  <a:lnTo>
                    <a:pt x="21477" y="4133"/>
                  </a:lnTo>
                  <a:lnTo>
                    <a:pt x="21351" y="2295"/>
                  </a:lnTo>
                  <a:lnTo>
                    <a:pt x="21227" y="457"/>
                  </a:lnTo>
                  <a:lnTo>
                    <a:pt x="2035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4" name="Google Shape;2387;p80"/>
            <p:cNvSpPr/>
            <p:nvPr/>
          </p:nvSpPr>
          <p:spPr>
            <a:xfrm>
              <a:off x="202186" y="2384546"/>
              <a:ext cx="177626" cy="48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54" y="0"/>
                  </a:moveTo>
                  <a:lnTo>
                    <a:pt x="18260" y="438"/>
                  </a:lnTo>
                  <a:lnTo>
                    <a:pt x="17065" y="886"/>
                  </a:lnTo>
                  <a:lnTo>
                    <a:pt x="14321" y="3087"/>
                  </a:lnTo>
                  <a:lnTo>
                    <a:pt x="11337" y="5288"/>
                  </a:lnTo>
                  <a:lnTo>
                    <a:pt x="8234" y="7498"/>
                  </a:lnTo>
                  <a:lnTo>
                    <a:pt x="5252" y="9261"/>
                  </a:lnTo>
                  <a:lnTo>
                    <a:pt x="3818" y="9699"/>
                  </a:lnTo>
                  <a:lnTo>
                    <a:pt x="2386" y="9699"/>
                  </a:lnTo>
                  <a:lnTo>
                    <a:pt x="1073" y="9261"/>
                  </a:lnTo>
                  <a:lnTo>
                    <a:pt x="0" y="8814"/>
                  </a:lnTo>
                  <a:lnTo>
                    <a:pt x="1909" y="12348"/>
                  </a:lnTo>
                  <a:lnTo>
                    <a:pt x="3939" y="15426"/>
                  </a:lnTo>
                  <a:lnTo>
                    <a:pt x="5966" y="17636"/>
                  </a:lnTo>
                  <a:lnTo>
                    <a:pt x="7996" y="19399"/>
                  </a:lnTo>
                  <a:lnTo>
                    <a:pt x="10024" y="20723"/>
                  </a:lnTo>
                  <a:lnTo>
                    <a:pt x="11935" y="21162"/>
                  </a:lnTo>
                  <a:lnTo>
                    <a:pt x="13725" y="21600"/>
                  </a:lnTo>
                  <a:lnTo>
                    <a:pt x="15515" y="21162"/>
                  </a:lnTo>
                  <a:lnTo>
                    <a:pt x="17065" y="19837"/>
                  </a:lnTo>
                  <a:lnTo>
                    <a:pt x="18499" y="18513"/>
                  </a:lnTo>
                  <a:lnTo>
                    <a:pt x="19573" y="16750"/>
                  </a:lnTo>
                  <a:lnTo>
                    <a:pt x="20527" y="14111"/>
                  </a:lnTo>
                  <a:lnTo>
                    <a:pt x="21244" y="11462"/>
                  </a:lnTo>
                  <a:lnTo>
                    <a:pt x="21481" y="10138"/>
                  </a:lnTo>
                  <a:lnTo>
                    <a:pt x="21600" y="8375"/>
                  </a:lnTo>
                  <a:lnTo>
                    <a:pt x="21600" y="4850"/>
                  </a:lnTo>
                  <a:lnTo>
                    <a:pt x="21481" y="2649"/>
                  </a:lnTo>
                  <a:lnTo>
                    <a:pt x="21363" y="886"/>
                  </a:lnTo>
                  <a:lnTo>
                    <a:pt x="20408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5" name="Google Shape;2388;p80"/>
            <p:cNvSpPr/>
            <p:nvPr/>
          </p:nvSpPr>
          <p:spPr>
            <a:xfrm>
              <a:off x="213958" y="2474832"/>
              <a:ext cx="201191" cy="51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334" y="0"/>
                  </a:moveTo>
                  <a:lnTo>
                    <a:pt x="17070" y="413"/>
                  </a:lnTo>
                  <a:lnTo>
                    <a:pt x="14331" y="2074"/>
                  </a:lnTo>
                  <a:lnTo>
                    <a:pt x="11275" y="3735"/>
                  </a:lnTo>
                  <a:lnTo>
                    <a:pt x="8219" y="5809"/>
                  </a:lnTo>
                  <a:lnTo>
                    <a:pt x="5163" y="7057"/>
                  </a:lnTo>
                  <a:lnTo>
                    <a:pt x="2423" y="7057"/>
                  </a:lnTo>
                  <a:lnTo>
                    <a:pt x="1159" y="6644"/>
                  </a:lnTo>
                  <a:lnTo>
                    <a:pt x="0" y="5396"/>
                  </a:lnTo>
                  <a:lnTo>
                    <a:pt x="1897" y="9965"/>
                  </a:lnTo>
                  <a:lnTo>
                    <a:pt x="3794" y="13287"/>
                  </a:lnTo>
                  <a:lnTo>
                    <a:pt x="5796" y="16196"/>
                  </a:lnTo>
                  <a:lnTo>
                    <a:pt x="7902" y="18691"/>
                  </a:lnTo>
                  <a:lnTo>
                    <a:pt x="9799" y="20352"/>
                  </a:lnTo>
                  <a:lnTo>
                    <a:pt x="11801" y="21178"/>
                  </a:lnTo>
                  <a:lnTo>
                    <a:pt x="13593" y="21600"/>
                  </a:lnTo>
                  <a:lnTo>
                    <a:pt x="15278" y="21600"/>
                  </a:lnTo>
                  <a:lnTo>
                    <a:pt x="16859" y="20765"/>
                  </a:lnTo>
                  <a:lnTo>
                    <a:pt x="18334" y="19517"/>
                  </a:lnTo>
                  <a:lnTo>
                    <a:pt x="19493" y="17444"/>
                  </a:lnTo>
                  <a:lnTo>
                    <a:pt x="20441" y="14948"/>
                  </a:lnTo>
                  <a:lnTo>
                    <a:pt x="20862" y="13709"/>
                  </a:lnTo>
                  <a:lnTo>
                    <a:pt x="21179" y="12461"/>
                  </a:lnTo>
                  <a:lnTo>
                    <a:pt x="21390" y="10800"/>
                  </a:lnTo>
                  <a:lnTo>
                    <a:pt x="21600" y="8717"/>
                  </a:lnTo>
                  <a:lnTo>
                    <a:pt x="21600" y="2909"/>
                  </a:lnTo>
                  <a:lnTo>
                    <a:pt x="21390" y="826"/>
                  </a:lnTo>
                  <a:lnTo>
                    <a:pt x="20546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6" name="Google Shape;2389;p80"/>
            <p:cNvSpPr/>
            <p:nvPr/>
          </p:nvSpPr>
          <p:spPr>
            <a:xfrm>
              <a:off x="326824" y="2584736"/>
              <a:ext cx="309157" cy="40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5" y="0"/>
                  </a:moveTo>
                  <a:lnTo>
                    <a:pt x="960" y="105"/>
                  </a:lnTo>
                  <a:lnTo>
                    <a:pt x="686" y="211"/>
                  </a:lnTo>
                  <a:lnTo>
                    <a:pt x="480" y="369"/>
                  </a:lnTo>
                  <a:lnTo>
                    <a:pt x="274" y="580"/>
                  </a:lnTo>
                  <a:lnTo>
                    <a:pt x="138" y="790"/>
                  </a:lnTo>
                  <a:lnTo>
                    <a:pt x="0" y="1001"/>
                  </a:lnTo>
                  <a:lnTo>
                    <a:pt x="0" y="1370"/>
                  </a:lnTo>
                  <a:lnTo>
                    <a:pt x="2537" y="20493"/>
                  </a:lnTo>
                  <a:lnTo>
                    <a:pt x="2674" y="20915"/>
                  </a:lnTo>
                  <a:lnTo>
                    <a:pt x="2880" y="21125"/>
                  </a:lnTo>
                  <a:lnTo>
                    <a:pt x="3291" y="21442"/>
                  </a:lnTo>
                  <a:lnTo>
                    <a:pt x="3566" y="21547"/>
                  </a:lnTo>
                  <a:lnTo>
                    <a:pt x="3840" y="21600"/>
                  </a:lnTo>
                  <a:lnTo>
                    <a:pt x="17760" y="21600"/>
                  </a:lnTo>
                  <a:lnTo>
                    <a:pt x="18034" y="21547"/>
                  </a:lnTo>
                  <a:lnTo>
                    <a:pt x="18309" y="21442"/>
                  </a:lnTo>
                  <a:lnTo>
                    <a:pt x="18514" y="21283"/>
                  </a:lnTo>
                  <a:lnTo>
                    <a:pt x="18719" y="21125"/>
                  </a:lnTo>
                  <a:lnTo>
                    <a:pt x="18857" y="20915"/>
                  </a:lnTo>
                  <a:lnTo>
                    <a:pt x="18993" y="20704"/>
                  </a:lnTo>
                  <a:lnTo>
                    <a:pt x="19063" y="20493"/>
                  </a:lnTo>
                  <a:lnTo>
                    <a:pt x="21600" y="1370"/>
                  </a:lnTo>
                  <a:lnTo>
                    <a:pt x="21600" y="1159"/>
                  </a:lnTo>
                  <a:lnTo>
                    <a:pt x="21530" y="895"/>
                  </a:lnTo>
                  <a:lnTo>
                    <a:pt x="21462" y="684"/>
                  </a:lnTo>
                  <a:lnTo>
                    <a:pt x="21256" y="474"/>
                  </a:lnTo>
                  <a:lnTo>
                    <a:pt x="21050" y="315"/>
                  </a:lnTo>
                  <a:lnTo>
                    <a:pt x="20776" y="158"/>
                  </a:lnTo>
                  <a:lnTo>
                    <a:pt x="20502" y="52"/>
                  </a:lnTo>
                  <a:lnTo>
                    <a:pt x="20160" y="0"/>
                  </a:lnTo>
                  <a:close/>
                </a:path>
              </a:pathLst>
            </a:custGeom>
            <a:solidFill>
              <a:srgbClr val="91BA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7" name="Google Shape;2391;p80"/>
            <p:cNvSpPr/>
            <p:nvPr/>
          </p:nvSpPr>
          <p:spPr>
            <a:xfrm>
              <a:off x="326824" y="2584736"/>
              <a:ext cx="309157" cy="40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77" y="0"/>
                  </a:moveTo>
                  <a:lnTo>
                    <a:pt x="1303" y="52"/>
                  </a:lnTo>
                  <a:lnTo>
                    <a:pt x="960" y="105"/>
                  </a:lnTo>
                  <a:lnTo>
                    <a:pt x="686" y="211"/>
                  </a:lnTo>
                  <a:lnTo>
                    <a:pt x="480" y="369"/>
                  </a:lnTo>
                  <a:lnTo>
                    <a:pt x="274" y="580"/>
                  </a:lnTo>
                  <a:lnTo>
                    <a:pt x="138" y="790"/>
                  </a:lnTo>
                  <a:lnTo>
                    <a:pt x="0" y="1001"/>
                  </a:lnTo>
                  <a:lnTo>
                    <a:pt x="0" y="1370"/>
                  </a:lnTo>
                  <a:lnTo>
                    <a:pt x="2537" y="20493"/>
                  </a:lnTo>
                  <a:lnTo>
                    <a:pt x="2674" y="20915"/>
                  </a:lnTo>
                  <a:lnTo>
                    <a:pt x="2880" y="21125"/>
                  </a:lnTo>
                  <a:lnTo>
                    <a:pt x="3291" y="21442"/>
                  </a:lnTo>
                  <a:lnTo>
                    <a:pt x="3566" y="21494"/>
                  </a:lnTo>
                  <a:lnTo>
                    <a:pt x="3840" y="21600"/>
                  </a:lnTo>
                  <a:lnTo>
                    <a:pt x="17760" y="21600"/>
                  </a:lnTo>
                  <a:lnTo>
                    <a:pt x="18034" y="21494"/>
                  </a:lnTo>
                  <a:lnTo>
                    <a:pt x="18309" y="21442"/>
                  </a:lnTo>
                  <a:lnTo>
                    <a:pt x="18514" y="21283"/>
                  </a:lnTo>
                  <a:lnTo>
                    <a:pt x="18719" y="21125"/>
                  </a:lnTo>
                  <a:lnTo>
                    <a:pt x="18857" y="20915"/>
                  </a:lnTo>
                  <a:lnTo>
                    <a:pt x="18993" y="20704"/>
                  </a:lnTo>
                  <a:lnTo>
                    <a:pt x="19063" y="20493"/>
                  </a:lnTo>
                  <a:lnTo>
                    <a:pt x="21600" y="1370"/>
                  </a:lnTo>
                  <a:lnTo>
                    <a:pt x="21600" y="1001"/>
                  </a:lnTo>
                  <a:lnTo>
                    <a:pt x="21530" y="790"/>
                  </a:lnTo>
                  <a:lnTo>
                    <a:pt x="21394" y="632"/>
                  </a:lnTo>
                  <a:lnTo>
                    <a:pt x="21188" y="421"/>
                  </a:lnTo>
                  <a:lnTo>
                    <a:pt x="20982" y="263"/>
                  </a:lnTo>
                  <a:lnTo>
                    <a:pt x="20776" y="158"/>
                  </a:lnTo>
                  <a:lnTo>
                    <a:pt x="20502" y="52"/>
                  </a:lnTo>
                  <a:lnTo>
                    <a:pt x="20160" y="0"/>
                  </a:lnTo>
                  <a:close/>
                </a:path>
              </a:pathLst>
            </a:custGeom>
            <a:solidFill>
              <a:srgbClr val="D3E3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21" name="Google Shape;634;p50"/>
          <p:cNvSpPr txBox="1"/>
          <p:nvPr/>
        </p:nvSpPr>
        <p:spPr>
          <a:xfrm>
            <a:off x="1134245" y="1490118"/>
            <a:ext cx="6183206" cy="691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 defTabSz="813816">
              <a:defRPr sz="1779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1. Being informed and knowing what is expected from them.</a:t>
            </a:r>
          </a:p>
        </p:txBody>
      </p:sp>
      <p:sp>
        <p:nvSpPr>
          <p:cNvPr id="1122" name="Google Shape;634;p50"/>
          <p:cNvSpPr txBox="1"/>
          <p:nvPr/>
        </p:nvSpPr>
        <p:spPr>
          <a:xfrm>
            <a:off x="1134245" y="2519077"/>
            <a:ext cx="6629407" cy="724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 defTabSz="795527">
              <a:defRPr sz="174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2. Respecting the corporations property and not vandalizing it in any way.</a:t>
            </a:r>
          </a:p>
        </p:txBody>
      </p:sp>
      <p:sp>
        <p:nvSpPr>
          <p:cNvPr id="1123" name="Google Shape;634;p50"/>
          <p:cNvSpPr txBox="1"/>
          <p:nvPr/>
        </p:nvSpPr>
        <p:spPr>
          <a:xfrm>
            <a:off x="1134245" y="3703546"/>
            <a:ext cx="6875510" cy="724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just" defTabSz="795527">
              <a:defRPr sz="174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defRPr>
            </a:lvl1pPr>
          </a:lstStyle>
          <a:p>
            <a:pPr/>
            <a:r>
              <a:t>3. Utilization of equipment in the way it should be to ensure work done properly.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26" name="Google Shape;1571;p62"/>
          <p:cNvSpPr txBox="1"/>
          <p:nvPr>
            <p:ph type="title"/>
          </p:nvPr>
        </p:nvSpPr>
        <p:spPr>
          <a:xfrm>
            <a:off x="4364214" y="2668787"/>
            <a:ext cx="3634422" cy="1272740"/>
          </a:xfrm>
          <a:prstGeom prst="rect">
            <a:avLst/>
          </a:prstGeom>
        </p:spPr>
        <p:txBody>
          <a:bodyPr/>
          <a:lstStyle>
            <a:lvl1pPr>
              <a:defRPr sz="4600">
                <a:solidFill>
                  <a:srgbClr val="355C32"/>
                </a:solidFill>
              </a:defRPr>
            </a:lvl1pPr>
          </a:lstStyle>
          <a:p>
            <a:pPr/>
            <a:r>
              <a:t>Conclusion</a:t>
            </a:r>
          </a:p>
        </p:txBody>
      </p:sp>
      <p:sp>
        <p:nvSpPr>
          <p:cNvPr id="1127" name="Google Shape;1395;p61"/>
          <p:cNvSpPr txBox="1"/>
          <p:nvPr/>
        </p:nvSpPr>
        <p:spPr>
          <a:xfrm>
            <a:off x="5080225" y="1614425"/>
            <a:ext cx="1759501" cy="115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868680">
              <a:defRPr b="1" sz="6270">
                <a:solidFill>
                  <a:srgbClr val="355C32"/>
                </a:solidFill>
                <a:latin typeface="Poppins"/>
                <a:ea typeface="Poppins"/>
                <a:cs typeface="Poppins"/>
                <a:sym typeface="Poppins"/>
              </a:defRPr>
            </a:lvl1pPr>
          </a:lstStyle>
          <a:p>
            <a:pPr/>
            <a:r>
              <a:t>04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Priver Patient Care Breakthrough by Slidesgo">
  <a:themeElements>
    <a:clrScheme name="Priver Patient Care Breakthrough by Slidesgo">
      <a:dk1>
        <a:srgbClr val="FFFFFF"/>
      </a:dk1>
      <a:lt1>
        <a:srgbClr val="91BA4F"/>
      </a:lt1>
      <a:dk2>
        <a:srgbClr val="A7A7A7"/>
      </a:dk2>
      <a:lt2>
        <a:srgbClr val="535353"/>
      </a:lt2>
      <a:accent1>
        <a:srgbClr val="283730"/>
      </a:accent1>
      <a:accent2>
        <a:srgbClr val="8F8F8F"/>
      </a:accent2>
      <a:accent3>
        <a:srgbClr val="F4F8EE"/>
      </a:accent3>
      <a:accent4>
        <a:srgbClr val="D9EAD3"/>
      </a:accent4>
      <a:accent5>
        <a:srgbClr val="93C47D"/>
      </a:accent5>
      <a:accent6>
        <a:srgbClr val="74953F"/>
      </a:accent6>
      <a:hlink>
        <a:srgbClr val="0000FF"/>
      </a:hlink>
      <a:folHlink>
        <a:srgbClr val="FF00FF"/>
      </a:folHlink>
    </a:clrScheme>
    <a:fontScheme name="Priver Patient Care Breakthrough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Priver Patient Care Breakthrough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91BA4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91BA4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Priver Patient Care Breakthrough by Slidesgo">
  <a:themeElements>
    <a:clrScheme name="Priver Patient Care Breakthrough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83730"/>
      </a:accent1>
      <a:accent2>
        <a:srgbClr val="8F8F8F"/>
      </a:accent2>
      <a:accent3>
        <a:srgbClr val="F4F8EE"/>
      </a:accent3>
      <a:accent4>
        <a:srgbClr val="D9EAD3"/>
      </a:accent4>
      <a:accent5>
        <a:srgbClr val="93C47D"/>
      </a:accent5>
      <a:accent6>
        <a:srgbClr val="74953F"/>
      </a:accent6>
      <a:hlink>
        <a:srgbClr val="0000FF"/>
      </a:hlink>
      <a:folHlink>
        <a:srgbClr val="FF00FF"/>
      </a:folHlink>
    </a:clrScheme>
    <a:fontScheme name="Priver Patient Care Breakthrough by Slidesgo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Priver Patient Care Breakthrough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91BA4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91BA4F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