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11"/>
  </p:notesMasterIdLst>
  <p:sldIdLst>
    <p:sldId id="256" r:id="rId2"/>
    <p:sldId id="287" r:id="rId3"/>
    <p:sldId id="288" r:id="rId4"/>
    <p:sldId id="289" r:id="rId5"/>
    <p:sldId id="290" r:id="rId6"/>
    <p:sldId id="293" r:id="rId7"/>
    <p:sldId id="291" r:id="rId8"/>
    <p:sldId id="292" r:id="rId9"/>
    <p:sldId id="265" r:id="rId10"/>
  </p:sldIdLst>
  <p:sldSz cx="9144000" cy="5143500" type="screen16x9"/>
  <p:notesSz cx="6858000" cy="9144000"/>
  <p:embeddedFontLst>
    <p:embeddedFont>
      <p:font typeface="Sniglet" charset="0"/>
      <p:regular r:id="rId12"/>
    </p:embeddedFont>
    <p:embeddedFont>
      <p:font typeface="Andalus" pitchFamily="18" charset="-78"/>
      <p:regular r:id="rId13"/>
    </p:embeddedFont>
    <p:embeddedFont>
      <p:font typeface="Walter Turncoat" charset="0"/>
      <p:regular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6D7E0EB-9AFF-4731-AFCA-2F6D6F19410D}">
  <a:tblStyle styleId="{96D7E0EB-9AFF-4731-AFCA-2F6D6F19410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-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048152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Google Shape;4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360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685800" y="1991813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685800" y="19643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685800" y="31448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57200" y="1563400"/>
            <a:ext cx="8229600" cy="25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✘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563400"/>
            <a:ext cx="8229600" cy="25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✘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○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■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●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○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■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●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○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■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oxfordhandbooks.com/view/10.1093/oxfordhb/9780199604456.001.0001/oxfordhb-9780199604456-e-002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18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ctrTitle"/>
          </p:nvPr>
        </p:nvSpPr>
        <p:spPr>
          <a:xfrm>
            <a:off x="602070" y="194823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POLITICAL </a:t>
            </a:r>
            <a:r>
              <a:rPr lang="en" sz="4800" dirty="0" smtClean="0"/>
              <a:t>SCIENCE</a:t>
            </a:r>
            <a:endParaRPr sz="4800" dirty="0"/>
          </a:p>
        </p:txBody>
      </p:sp>
      <p:grpSp>
        <p:nvGrpSpPr>
          <p:cNvPr id="48" name="Google Shape;48;p11"/>
          <p:cNvGrpSpPr/>
          <p:nvPr/>
        </p:nvGrpSpPr>
        <p:grpSpPr>
          <a:xfrm rot="2194107">
            <a:off x="188048" y="2718806"/>
            <a:ext cx="974996" cy="642684"/>
            <a:chOff x="-550634" y="1922869"/>
            <a:chExt cx="1001872" cy="660400"/>
          </a:xfrm>
        </p:grpSpPr>
        <p:sp>
          <p:nvSpPr>
            <p:cNvPr id="49" name="Google Shape;49;p11"/>
            <p:cNvSpPr/>
            <p:nvPr/>
          </p:nvSpPr>
          <p:spPr>
            <a:xfrm>
              <a:off x="-550634" y="1922869"/>
              <a:ext cx="966975" cy="660400"/>
            </a:xfrm>
            <a:custGeom>
              <a:avLst/>
              <a:gdLst/>
              <a:ahLst/>
              <a:cxnLst/>
              <a:rect l="l" t="t" r="r" b="b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" name="Google Shape;50;p11"/>
            <p:cNvSpPr/>
            <p:nvPr/>
          </p:nvSpPr>
          <p:spPr>
            <a:xfrm>
              <a:off x="262538" y="1969911"/>
              <a:ext cx="188700" cy="136800"/>
            </a:xfrm>
            <a:custGeom>
              <a:avLst/>
              <a:gdLst/>
              <a:ahLst/>
              <a:cxnLst/>
              <a:rect l="l" t="t" r="r" b="b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1" name="Google Shape;51;p11"/>
          <p:cNvGrpSpPr/>
          <p:nvPr/>
        </p:nvGrpSpPr>
        <p:grpSpPr>
          <a:xfrm rot="-9269861">
            <a:off x="7513629" y="1228484"/>
            <a:ext cx="1029510" cy="852265"/>
            <a:chOff x="1113100" y="2199475"/>
            <a:chExt cx="801900" cy="709925"/>
          </a:xfrm>
        </p:grpSpPr>
        <p:sp>
          <p:nvSpPr>
            <p:cNvPr id="52" name="Google Shape;52;p11"/>
            <p:cNvSpPr/>
            <p:nvPr/>
          </p:nvSpPr>
          <p:spPr>
            <a:xfrm>
              <a:off x="1113100" y="2291450"/>
              <a:ext cx="735850" cy="617950"/>
            </a:xfrm>
            <a:custGeom>
              <a:avLst/>
              <a:gdLst/>
              <a:ahLst/>
              <a:cxnLst/>
              <a:rect l="l" t="t" r="r" b="b"/>
              <a:pathLst>
                <a:path w="29434" h="24718" extrusionOk="0">
                  <a:moveTo>
                    <a:pt x="26604" y="13869"/>
                  </a:moveTo>
                  <a:lnTo>
                    <a:pt x="26509" y="13963"/>
                  </a:lnTo>
                  <a:lnTo>
                    <a:pt x="26509" y="14057"/>
                  </a:lnTo>
                  <a:lnTo>
                    <a:pt x="26604" y="14246"/>
                  </a:lnTo>
                  <a:lnTo>
                    <a:pt x="26604" y="13869"/>
                  </a:lnTo>
                  <a:close/>
                  <a:moveTo>
                    <a:pt x="7925" y="23397"/>
                  </a:moveTo>
                  <a:lnTo>
                    <a:pt x="8302" y="23491"/>
                  </a:lnTo>
                  <a:lnTo>
                    <a:pt x="8113" y="23491"/>
                  </a:lnTo>
                  <a:lnTo>
                    <a:pt x="7925" y="23397"/>
                  </a:lnTo>
                  <a:close/>
                  <a:moveTo>
                    <a:pt x="28962" y="1"/>
                  </a:moveTo>
                  <a:lnTo>
                    <a:pt x="28962" y="95"/>
                  </a:lnTo>
                  <a:lnTo>
                    <a:pt x="28774" y="284"/>
                  </a:lnTo>
                  <a:lnTo>
                    <a:pt x="28868" y="284"/>
                  </a:lnTo>
                  <a:lnTo>
                    <a:pt x="28868" y="567"/>
                  </a:lnTo>
                  <a:lnTo>
                    <a:pt x="28679" y="567"/>
                  </a:lnTo>
                  <a:lnTo>
                    <a:pt x="28868" y="661"/>
                  </a:lnTo>
                  <a:lnTo>
                    <a:pt x="28679" y="850"/>
                  </a:lnTo>
                  <a:lnTo>
                    <a:pt x="28679" y="1039"/>
                  </a:lnTo>
                  <a:lnTo>
                    <a:pt x="28585" y="1039"/>
                  </a:lnTo>
                  <a:lnTo>
                    <a:pt x="28491" y="1227"/>
                  </a:lnTo>
                  <a:lnTo>
                    <a:pt x="28679" y="1416"/>
                  </a:lnTo>
                  <a:lnTo>
                    <a:pt x="28962" y="1605"/>
                  </a:lnTo>
                  <a:lnTo>
                    <a:pt x="28585" y="1793"/>
                  </a:lnTo>
                  <a:lnTo>
                    <a:pt x="28868" y="1982"/>
                  </a:lnTo>
                  <a:lnTo>
                    <a:pt x="28962" y="2171"/>
                  </a:lnTo>
                  <a:lnTo>
                    <a:pt x="28868" y="2265"/>
                  </a:lnTo>
                  <a:lnTo>
                    <a:pt x="28774" y="2359"/>
                  </a:lnTo>
                  <a:lnTo>
                    <a:pt x="28868" y="2359"/>
                  </a:lnTo>
                  <a:lnTo>
                    <a:pt x="28774" y="2454"/>
                  </a:lnTo>
                  <a:lnTo>
                    <a:pt x="28868" y="2548"/>
                  </a:lnTo>
                  <a:lnTo>
                    <a:pt x="28868" y="2642"/>
                  </a:lnTo>
                  <a:lnTo>
                    <a:pt x="28585" y="2642"/>
                  </a:lnTo>
                  <a:lnTo>
                    <a:pt x="28679" y="2737"/>
                  </a:lnTo>
                  <a:lnTo>
                    <a:pt x="28774" y="2831"/>
                  </a:lnTo>
                  <a:lnTo>
                    <a:pt x="28774" y="3303"/>
                  </a:lnTo>
                  <a:lnTo>
                    <a:pt x="28679" y="3680"/>
                  </a:lnTo>
                  <a:lnTo>
                    <a:pt x="28585" y="3963"/>
                  </a:lnTo>
                  <a:lnTo>
                    <a:pt x="28774" y="4058"/>
                  </a:lnTo>
                  <a:lnTo>
                    <a:pt x="28774" y="4341"/>
                  </a:lnTo>
                  <a:lnTo>
                    <a:pt x="28585" y="4246"/>
                  </a:lnTo>
                  <a:lnTo>
                    <a:pt x="28585" y="4341"/>
                  </a:lnTo>
                  <a:lnTo>
                    <a:pt x="28679" y="4435"/>
                  </a:lnTo>
                  <a:lnTo>
                    <a:pt x="28491" y="4435"/>
                  </a:lnTo>
                  <a:lnTo>
                    <a:pt x="28585" y="4718"/>
                  </a:lnTo>
                  <a:lnTo>
                    <a:pt x="28491" y="5001"/>
                  </a:lnTo>
                  <a:lnTo>
                    <a:pt x="28774" y="4907"/>
                  </a:lnTo>
                  <a:lnTo>
                    <a:pt x="29057" y="5095"/>
                  </a:lnTo>
                  <a:lnTo>
                    <a:pt x="29057" y="5095"/>
                  </a:lnTo>
                  <a:lnTo>
                    <a:pt x="28774" y="5001"/>
                  </a:lnTo>
                  <a:lnTo>
                    <a:pt x="28679" y="5001"/>
                  </a:lnTo>
                  <a:lnTo>
                    <a:pt x="28774" y="5095"/>
                  </a:lnTo>
                  <a:lnTo>
                    <a:pt x="28585" y="5095"/>
                  </a:lnTo>
                  <a:lnTo>
                    <a:pt x="28396" y="5567"/>
                  </a:lnTo>
                  <a:lnTo>
                    <a:pt x="28396" y="5756"/>
                  </a:lnTo>
                  <a:lnTo>
                    <a:pt x="28585" y="6039"/>
                  </a:lnTo>
                  <a:lnTo>
                    <a:pt x="28396" y="6982"/>
                  </a:lnTo>
                  <a:lnTo>
                    <a:pt x="28302" y="7359"/>
                  </a:lnTo>
                  <a:lnTo>
                    <a:pt x="28113" y="7737"/>
                  </a:lnTo>
                  <a:lnTo>
                    <a:pt x="28113" y="7642"/>
                  </a:lnTo>
                  <a:lnTo>
                    <a:pt x="28113" y="7548"/>
                  </a:lnTo>
                  <a:lnTo>
                    <a:pt x="27830" y="8114"/>
                  </a:lnTo>
                  <a:lnTo>
                    <a:pt x="27830" y="8114"/>
                  </a:lnTo>
                  <a:lnTo>
                    <a:pt x="27924" y="8020"/>
                  </a:lnTo>
                  <a:lnTo>
                    <a:pt x="27453" y="8963"/>
                  </a:lnTo>
                  <a:lnTo>
                    <a:pt x="27736" y="8963"/>
                  </a:lnTo>
                  <a:lnTo>
                    <a:pt x="27547" y="9246"/>
                  </a:lnTo>
                  <a:lnTo>
                    <a:pt x="27547" y="9435"/>
                  </a:lnTo>
                  <a:lnTo>
                    <a:pt x="27641" y="9529"/>
                  </a:lnTo>
                  <a:lnTo>
                    <a:pt x="27641" y="9812"/>
                  </a:lnTo>
                  <a:lnTo>
                    <a:pt x="27547" y="9906"/>
                  </a:lnTo>
                  <a:lnTo>
                    <a:pt x="27453" y="9906"/>
                  </a:lnTo>
                  <a:lnTo>
                    <a:pt x="27358" y="9718"/>
                  </a:lnTo>
                  <a:lnTo>
                    <a:pt x="27264" y="9812"/>
                  </a:lnTo>
                  <a:lnTo>
                    <a:pt x="27075" y="9906"/>
                  </a:lnTo>
                  <a:lnTo>
                    <a:pt x="27170" y="10001"/>
                  </a:lnTo>
                  <a:lnTo>
                    <a:pt x="27075" y="10095"/>
                  </a:lnTo>
                  <a:lnTo>
                    <a:pt x="27075" y="10284"/>
                  </a:lnTo>
                  <a:lnTo>
                    <a:pt x="27170" y="10472"/>
                  </a:lnTo>
                  <a:lnTo>
                    <a:pt x="27170" y="10755"/>
                  </a:lnTo>
                  <a:lnTo>
                    <a:pt x="26792" y="10755"/>
                  </a:lnTo>
                  <a:lnTo>
                    <a:pt x="26698" y="10661"/>
                  </a:lnTo>
                  <a:lnTo>
                    <a:pt x="26698" y="10850"/>
                  </a:lnTo>
                  <a:lnTo>
                    <a:pt x="26604" y="10944"/>
                  </a:lnTo>
                  <a:lnTo>
                    <a:pt x="26415" y="10944"/>
                  </a:lnTo>
                  <a:lnTo>
                    <a:pt x="26415" y="11038"/>
                  </a:lnTo>
                  <a:lnTo>
                    <a:pt x="26509" y="11038"/>
                  </a:lnTo>
                  <a:lnTo>
                    <a:pt x="26604" y="11133"/>
                  </a:lnTo>
                  <a:lnTo>
                    <a:pt x="26604" y="11321"/>
                  </a:lnTo>
                  <a:lnTo>
                    <a:pt x="26604" y="11510"/>
                  </a:lnTo>
                  <a:lnTo>
                    <a:pt x="26509" y="11510"/>
                  </a:lnTo>
                  <a:lnTo>
                    <a:pt x="26509" y="11416"/>
                  </a:lnTo>
                  <a:lnTo>
                    <a:pt x="26415" y="11416"/>
                  </a:lnTo>
                  <a:lnTo>
                    <a:pt x="26415" y="11321"/>
                  </a:lnTo>
                  <a:lnTo>
                    <a:pt x="26321" y="11793"/>
                  </a:lnTo>
                  <a:lnTo>
                    <a:pt x="26226" y="11699"/>
                  </a:lnTo>
                  <a:lnTo>
                    <a:pt x="26132" y="11793"/>
                  </a:lnTo>
                  <a:lnTo>
                    <a:pt x="26226" y="11793"/>
                  </a:lnTo>
                  <a:lnTo>
                    <a:pt x="26321" y="12076"/>
                  </a:lnTo>
                  <a:lnTo>
                    <a:pt x="26415" y="12359"/>
                  </a:lnTo>
                  <a:lnTo>
                    <a:pt x="26038" y="12548"/>
                  </a:lnTo>
                  <a:lnTo>
                    <a:pt x="25755" y="12737"/>
                  </a:lnTo>
                  <a:lnTo>
                    <a:pt x="25660" y="12925"/>
                  </a:lnTo>
                  <a:lnTo>
                    <a:pt x="25755" y="12925"/>
                  </a:lnTo>
                  <a:lnTo>
                    <a:pt x="25755" y="13020"/>
                  </a:lnTo>
                  <a:lnTo>
                    <a:pt x="25849" y="12737"/>
                  </a:lnTo>
                  <a:lnTo>
                    <a:pt x="25943" y="13020"/>
                  </a:lnTo>
                  <a:lnTo>
                    <a:pt x="26038" y="12831"/>
                  </a:lnTo>
                  <a:lnTo>
                    <a:pt x="26132" y="12925"/>
                  </a:lnTo>
                  <a:lnTo>
                    <a:pt x="25943" y="13208"/>
                  </a:lnTo>
                  <a:lnTo>
                    <a:pt x="25660" y="13114"/>
                  </a:lnTo>
                  <a:lnTo>
                    <a:pt x="25472" y="13208"/>
                  </a:lnTo>
                  <a:lnTo>
                    <a:pt x="25377" y="13397"/>
                  </a:lnTo>
                  <a:lnTo>
                    <a:pt x="25283" y="13869"/>
                  </a:lnTo>
                  <a:lnTo>
                    <a:pt x="25189" y="14435"/>
                  </a:lnTo>
                  <a:lnTo>
                    <a:pt x="25094" y="14623"/>
                  </a:lnTo>
                  <a:lnTo>
                    <a:pt x="25000" y="14812"/>
                  </a:lnTo>
                  <a:lnTo>
                    <a:pt x="24906" y="14718"/>
                  </a:lnTo>
                  <a:lnTo>
                    <a:pt x="24811" y="14529"/>
                  </a:lnTo>
                  <a:lnTo>
                    <a:pt x="24717" y="14906"/>
                  </a:lnTo>
                  <a:lnTo>
                    <a:pt x="24717" y="15189"/>
                  </a:lnTo>
                  <a:lnTo>
                    <a:pt x="24717" y="15284"/>
                  </a:lnTo>
                  <a:lnTo>
                    <a:pt x="24811" y="15284"/>
                  </a:lnTo>
                  <a:lnTo>
                    <a:pt x="24528" y="15378"/>
                  </a:lnTo>
                  <a:lnTo>
                    <a:pt x="24340" y="15472"/>
                  </a:lnTo>
                  <a:lnTo>
                    <a:pt x="24057" y="15944"/>
                  </a:lnTo>
                  <a:lnTo>
                    <a:pt x="23962" y="16416"/>
                  </a:lnTo>
                  <a:lnTo>
                    <a:pt x="23774" y="16699"/>
                  </a:lnTo>
                  <a:lnTo>
                    <a:pt x="23396" y="16699"/>
                  </a:lnTo>
                  <a:lnTo>
                    <a:pt x="23208" y="16982"/>
                  </a:lnTo>
                  <a:lnTo>
                    <a:pt x="23019" y="17359"/>
                  </a:lnTo>
                  <a:lnTo>
                    <a:pt x="22830" y="17831"/>
                  </a:lnTo>
                  <a:lnTo>
                    <a:pt x="22830" y="17736"/>
                  </a:lnTo>
                  <a:lnTo>
                    <a:pt x="22736" y="17642"/>
                  </a:lnTo>
                  <a:lnTo>
                    <a:pt x="22736" y="17642"/>
                  </a:lnTo>
                  <a:lnTo>
                    <a:pt x="22830" y="17925"/>
                  </a:lnTo>
                  <a:lnTo>
                    <a:pt x="22453" y="17925"/>
                  </a:lnTo>
                  <a:lnTo>
                    <a:pt x="22547" y="17736"/>
                  </a:lnTo>
                  <a:lnTo>
                    <a:pt x="22453" y="17736"/>
                  </a:lnTo>
                  <a:lnTo>
                    <a:pt x="22359" y="17831"/>
                  </a:lnTo>
                  <a:lnTo>
                    <a:pt x="22264" y="18208"/>
                  </a:lnTo>
                  <a:lnTo>
                    <a:pt x="22170" y="18491"/>
                  </a:lnTo>
                  <a:lnTo>
                    <a:pt x="22076" y="18585"/>
                  </a:lnTo>
                  <a:lnTo>
                    <a:pt x="21887" y="18585"/>
                  </a:lnTo>
                  <a:lnTo>
                    <a:pt x="21698" y="19152"/>
                  </a:lnTo>
                  <a:lnTo>
                    <a:pt x="21604" y="18869"/>
                  </a:lnTo>
                  <a:lnTo>
                    <a:pt x="21604" y="19057"/>
                  </a:lnTo>
                  <a:lnTo>
                    <a:pt x="21415" y="19152"/>
                  </a:lnTo>
                  <a:lnTo>
                    <a:pt x="20943" y="19529"/>
                  </a:lnTo>
                  <a:lnTo>
                    <a:pt x="20377" y="19812"/>
                  </a:lnTo>
                  <a:lnTo>
                    <a:pt x="19906" y="20095"/>
                  </a:lnTo>
                  <a:lnTo>
                    <a:pt x="20094" y="20189"/>
                  </a:lnTo>
                  <a:lnTo>
                    <a:pt x="20189" y="20284"/>
                  </a:lnTo>
                  <a:lnTo>
                    <a:pt x="19906" y="20378"/>
                  </a:lnTo>
                  <a:lnTo>
                    <a:pt x="19906" y="20284"/>
                  </a:lnTo>
                  <a:lnTo>
                    <a:pt x="19811" y="20189"/>
                  </a:lnTo>
                  <a:lnTo>
                    <a:pt x="19811" y="20284"/>
                  </a:lnTo>
                  <a:lnTo>
                    <a:pt x="19811" y="20378"/>
                  </a:lnTo>
                  <a:lnTo>
                    <a:pt x="19245" y="20284"/>
                  </a:lnTo>
                  <a:lnTo>
                    <a:pt x="19340" y="20378"/>
                  </a:lnTo>
                  <a:lnTo>
                    <a:pt x="19245" y="20472"/>
                  </a:lnTo>
                  <a:lnTo>
                    <a:pt x="19434" y="20567"/>
                  </a:lnTo>
                  <a:lnTo>
                    <a:pt x="19340" y="20661"/>
                  </a:lnTo>
                  <a:lnTo>
                    <a:pt x="18962" y="20661"/>
                  </a:lnTo>
                  <a:lnTo>
                    <a:pt x="18585" y="21038"/>
                  </a:lnTo>
                  <a:lnTo>
                    <a:pt x="18113" y="21416"/>
                  </a:lnTo>
                  <a:lnTo>
                    <a:pt x="17736" y="21699"/>
                  </a:lnTo>
                  <a:lnTo>
                    <a:pt x="17359" y="21793"/>
                  </a:lnTo>
                  <a:lnTo>
                    <a:pt x="17076" y="22076"/>
                  </a:lnTo>
                  <a:lnTo>
                    <a:pt x="16793" y="22359"/>
                  </a:lnTo>
                  <a:lnTo>
                    <a:pt x="16698" y="22265"/>
                  </a:lnTo>
                  <a:lnTo>
                    <a:pt x="16604" y="22170"/>
                  </a:lnTo>
                  <a:lnTo>
                    <a:pt x="16321" y="22170"/>
                  </a:lnTo>
                  <a:lnTo>
                    <a:pt x="15849" y="22453"/>
                  </a:lnTo>
                  <a:lnTo>
                    <a:pt x="14340" y="22831"/>
                  </a:lnTo>
                  <a:lnTo>
                    <a:pt x="14340" y="22925"/>
                  </a:lnTo>
                  <a:lnTo>
                    <a:pt x="14340" y="23019"/>
                  </a:lnTo>
                  <a:lnTo>
                    <a:pt x="14245" y="23114"/>
                  </a:lnTo>
                  <a:lnTo>
                    <a:pt x="14057" y="23019"/>
                  </a:lnTo>
                  <a:lnTo>
                    <a:pt x="13962" y="22925"/>
                  </a:lnTo>
                  <a:lnTo>
                    <a:pt x="13774" y="22925"/>
                  </a:lnTo>
                  <a:lnTo>
                    <a:pt x="13774" y="23208"/>
                  </a:lnTo>
                  <a:lnTo>
                    <a:pt x="13491" y="23114"/>
                  </a:lnTo>
                  <a:lnTo>
                    <a:pt x="13113" y="23114"/>
                  </a:lnTo>
                  <a:lnTo>
                    <a:pt x="12642" y="23208"/>
                  </a:lnTo>
                  <a:lnTo>
                    <a:pt x="12453" y="23302"/>
                  </a:lnTo>
                  <a:lnTo>
                    <a:pt x="12076" y="23208"/>
                  </a:lnTo>
                  <a:lnTo>
                    <a:pt x="11793" y="23114"/>
                  </a:lnTo>
                  <a:lnTo>
                    <a:pt x="11510" y="23585"/>
                  </a:lnTo>
                  <a:lnTo>
                    <a:pt x="11321" y="23397"/>
                  </a:lnTo>
                  <a:lnTo>
                    <a:pt x="11132" y="23302"/>
                  </a:lnTo>
                  <a:lnTo>
                    <a:pt x="10849" y="23302"/>
                  </a:lnTo>
                  <a:lnTo>
                    <a:pt x="10566" y="23397"/>
                  </a:lnTo>
                  <a:lnTo>
                    <a:pt x="10566" y="23302"/>
                  </a:lnTo>
                  <a:lnTo>
                    <a:pt x="10189" y="23302"/>
                  </a:lnTo>
                  <a:lnTo>
                    <a:pt x="9717" y="23491"/>
                  </a:lnTo>
                  <a:lnTo>
                    <a:pt x="9717" y="23302"/>
                  </a:lnTo>
                  <a:lnTo>
                    <a:pt x="9623" y="23491"/>
                  </a:lnTo>
                  <a:lnTo>
                    <a:pt x="9434" y="23680"/>
                  </a:lnTo>
                  <a:lnTo>
                    <a:pt x="9340" y="23585"/>
                  </a:lnTo>
                  <a:lnTo>
                    <a:pt x="9434" y="23585"/>
                  </a:lnTo>
                  <a:lnTo>
                    <a:pt x="9340" y="23491"/>
                  </a:lnTo>
                  <a:lnTo>
                    <a:pt x="9246" y="23491"/>
                  </a:lnTo>
                  <a:lnTo>
                    <a:pt x="9246" y="23585"/>
                  </a:lnTo>
                  <a:lnTo>
                    <a:pt x="9151" y="23491"/>
                  </a:lnTo>
                  <a:lnTo>
                    <a:pt x="8868" y="23680"/>
                  </a:lnTo>
                  <a:lnTo>
                    <a:pt x="8774" y="23680"/>
                  </a:lnTo>
                  <a:lnTo>
                    <a:pt x="8680" y="23491"/>
                  </a:lnTo>
                  <a:lnTo>
                    <a:pt x="8585" y="23585"/>
                  </a:lnTo>
                  <a:lnTo>
                    <a:pt x="8491" y="23585"/>
                  </a:lnTo>
                  <a:lnTo>
                    <a:pt x="8397" y="23491"/>
                  </a:lnTo>
                  <a:lnTo>
                    <a:pt x="8302" y="23491"/>
                  </a:lnTo>
                  <a:lnTo>
                    <a:pt x="8208" y="23302"/>
                  </a:lnTo>
                  <a:lnTo>
                    <a:pt x="8302" y="23114"/>
                  </a:lnTo>
                  <a:lnTo>
                    <a:pt x="8302" y="23114"/>
                  </a:lnTo>
                  <a:lnTo>
                    <a:pt x="8019" y="23208"/>
                  </a:lnTo>
                  <a:lnTo>
                    <a:pt x="7642" y="23208"/>
                  </a:lnTo>
                  <a:lnTo>
                    <a:pt x="7359" y="23302"/>
                  </a:lnTo>
                  <a:lnTo>
                    <a:pt x="7264" y="23302"/>
                  </a:lnTo>
                  <a:lnTo>
                    <a:pt x="7264" y="23397"/>
                  </a:lnTo>
                  <a:lnTo>
                    <a:pt x="7547" y="23397"/>
                  </a:lnTo>
                  <a:lnTo>
                    <a:pt x="7453" y="23491"/>
                  </a:lnTo>
                  <a:lnTo>
                    <a:pt x="7359" y="23491"/>
                  </a:lnTo>
                  <a:lnTo>
                    <a:pt x="7170" y="23680"/>
                  </a:lnTo>
                  <a:lnTo>
                    <a:pt x="6981" y="23397"/>
                  </a:lnTo>
                  <a:lnTo>
                    <a:pt x="6698" y="23208"/>
                  </a:lnTo>
                  <a:lnTo>
                    <a:pt x="6604" y="23114"/>
                  </a:lnTo>
                  <a:lnTo>
                    <a:pt x="6415" y="23208"/>
                  </a:lnTo>
                  <a:lnTo>
                    <a:pt x="6227" y="23302"/>
                  </a:lnTo>
                  <a:lnTo>
                    <a:pt x="6132" y="23491"/>
                  </a:lnTo>
                  <a:lnTo>
                    <a:pt x="6038" y="23491"/>
                  </a:lnTo>
                  <a:lnTo>
                    <a:pt x="6038" y="23397"/>
                  </a:lnTo>
                  <a:lnTo>
                    <a:pt x="6132" y="23208"/>
                  </a:lnTo>
                  <a:lnTo>
                    <a:pt x="5849" y="23302"/>
                  </a:lnTo>
                  <a:lnTo>
                    <a:pt x="5661" y="23397"/>
                  </a:lnTo>
                  <a:lnTo>
                    <a:pt x="5095" y="23208"/>
                  </a:lnTo>
                  <a:lnTo>
                    <a:pt x="4057" y="23019"/>
                  </a:lnTo>
                  <a:lnTo>
                    <a:pt x="2925" y="22831"/>
                  </a:lnTo>
                  <a:lnTo>
                    <a:pt x="2265" y="22831"/>
                  </a:lnTo>
                  <a:lnTo>
                    <a:pt x="2265" y="22642"/>
                  </a:lnTo>
                  <a:lnTo>
                    <a:pt x="1887" y="22642"/>
                  </a:lnTo>
                  <a:lnTo>
                    <a:pt x="1510" y="22548"/>
                  </a:lnTo>
                  <a:lnTo>
                    <a:pt x="944" y="22076"/>
                  </a:lnTo>
                  <a:lnTo>
                    <a:pt x="944" y="21887"/>
                  </a:lnTo>
                  <a:lnTo>
                    <a:pt x="1038" y="21699"/>
                  </a:lnTo>
                  <a:lnTo>
                    <a:pt x="755" y="21699"/>
                  </a:lnTo>
                  <a:lnTo>
                    <a:pt x="472" y="21793"/>
                  </a:lnTo>
                  <a:lnTo>
                    <a:pt x="95" y="22076"/>
                  </a:lnTo>
                  <a:lnTo>
                    <a:pt x="0" y="22265"/>
                  </a:lnTo>
                  <a:lnTo>
                    <a:pt x="0" y="22359"/>
                  </a:lnTo>
                  <a:lnTo>
                    <a:pt x="283" y="22453"/>
                  </a:lnTo>
                  <a:lnTo>
                    <a:pt x="189" y="22548"/>
                  </a:lnTo>
                  <a:lnTo>
                    <a:pt x="95" y="22453"/>
                  </a:lnTo>
                  <a:lnTo>
                    <a:pt x="95" y="22642"/>
                  </a:lnTo>
                  <a:lnTo>
                    <a:pt x="283" y="22642"/>
                  </a:lnTo>
                  <a:lnTo>
                    <a:pt x="566" y="22736"/>
                  </a:lnTo>
                  <a:lnTo>
                    <a:pt x="472" y="22831"/>
                  </a:lnTo>
                  <a:lnTo>
                    <a:pt x="472" y="22925"/>
                  </a:lnTo>
                  <a:lnTo>
                    <a:pt x="661" y="22736"/>
                  </a:lnTo>
                  <a:lnTo>
                    <a:pt x="755" y="22925"/>
                  </a:lnTo>
                  <a:lnTo>
                    <a:pt x="755" y="23019"/>
                  </a:lnTo>
                  <a:lnTo>
                    <a:pt x="661" y="23019"/>
                  </a:lnTo>
                  <a:lnTo>
                    <a:pt x="944" y="23114"/>
                  </a:lnTo>
                  <a:lnTo>
                    <a:pt x="1132" y="23208"/>
                  </a:lnTo>
                  <a:lnTo>
                    <a:pt x="1604" y="23397"/>
                  </a:lnTo>
                  <a:lnTo>
                    <a:pt x="1510" y="23491"/>
                  </a:lnTo>
                  <a:lnTo>
                    <a:pt x="1510" y="23585"/>
                  </a:lnTo>
                  <a:lnTo>
                    <a:pt x="1793" y="23680"/>
                  </a:lnTo>
                  <a:lnTo>
                    <a:pt x="2170" y="23774"/>
                  </a:lnTo>
                  <a:lnTo>
                    <a:pt x="2453" y="23774"/>
                  </a:lnTo>
                  <a:lnTo>
                    <a:pt x="2359" y="23868"/>
                  </a:lnTo>
                  <a:lnTo>
                    <a:pt x="2642" y="24057"/>
                  </a:lnTo>
                  <a:lnTo>
                    <a:pt x="2736" y="23868"/>
                  </a:lnTo>
                  <a:lnTo>
                    <a:pt x="3019" y="23680"/>
                  </a:lnTo>
                  <a:lnTo>
                    <a:pt x="2925" y="23963"/>
                  </a:lnTo>
                  <a:lnTo>
                    <a:pt x="2831" y="24151"/>
                  </a:lnTo>
                  <a:lnTo>
                    <a:pt x="3114" y="23868"/>
                  </a:lnTo>
                  <a:lnTo>
                    <a:pt x="3208" y="24151"/>
                  </a:lnTo>
                  <a:lnTo>
                    <a:pt x="3302" y="23963"/>
                  </a:lnTo>
                  <a:lnTo>
                    <a:pt x="3491" y="24057"/>
                  </a:lnTo>
                  <a:lnTo>
                    <a:pt x="3585" y="24340"/>
                  </a:lnTo>
                  <a:lnTo>
                    <a:pt x="3680" y="24246"/>
                  </a:lnTo>
                  <a:lnTo>
                    <a:pt x="3774" y="24057"/>
                  </a:lnTo>
                  <a:lnTo>
                    <a:pt x="3868" y="24151"/>
                  </a:lnTo>
                  <a:lnTo>
                    <a:pt x="3868" y="24340"/>
                  </a:lnTo>
                  <a:lnTo>
                    <a:pt x="4434" y="24151"/>
                  </a:lnTo>
                  <a:lnTo>
                    <a:pt x="4717" y="24057"/>
                  </a:lnTo>
                  <a:lnTo>
                    <a:pt x="4812" y="24151"/>
                  </a:lnTo>
                  <a:lnTo>
                    <a:pt x="4812" y="23868"/>
                  </a:lnTo>
                  <a:lnTo>
                    <a:pt x="5000" y="23774"/>
                  </a:lnTo>
                  <a:lnTo>
                    <a:pt x="5000" y="23868"/>
                  </a:lnTo>
                  <a:lnTo>
                    <a:pt x="4906" y="24057"/>
                  </a:lnTo>
                  <a:lnTo>
                    <a:pt x="5095" y="23963"/>
                  </a:lnTo>
                  <a:lnTo>
                    <a:pt x="5378" y="23963"/>
                  </a:lnTo>
                  <a:lnTo>
                    <a:pt x="5378" y="24151"/>
                  </a:lnTo>
                  <a:lnTo>
                    <a:pt x="5000" y="24151"/>
                  </a:lnTo>
                  <a:lnTo>
                    <a:pt x="5095" y="24246"/>
                  </a:lnTo>
                  <a:lnTo>
                    <a:pt x="5000" y="24246"/>
                  </a:lnTo>
                  <a:lnTo>
                    <a:pt x="5000" y="24434"/>
                  </a:lnTo>
                  <a:lnTo>
                    <a:pt x="5378" y="24434"/>
                  </a:lnTo>
                  <a:lnTo>
                    <a:pt x="5566" y="24246"/>
                  </a:lnTo>
                  <a:lnTo>
                    <a:pt x="5944" y="24340"/>
                  </a:lnTo>
                  <a:lnTo>
                    <a:pt x="6415" y="24340"/>
                  </a:lnTo>
                  <a:lnTo>
                    <a:pt x="6321" y="24434"/>
                  </a:lnTo>
                  <a:lnTo>
                    <a:pt x="6510" y="24434"/>
                  </a:lnTo>
                  <a:lnTo>
                    <a:pt x="6604" y="24340"/>
                  </a:lnTo>
                  <a:lnTo>
                    <a:pt x="6604" y="24246"/>
                  </a:lnTo>
                  <a:lnTo>
                    <a:pt x="6793" y="24340"/>
                  </a:lnTo>
                  <a:lnTo>
                    <a:pt x="6604" y="24434"/>
                  </a:lnTo>
                  <a:lnTo>
                    <a:pt x="6793" y="24434"/>
                  </a:lnTo>
                  <a:lnTo>
                    <a:pt x="6887" y="24340"/>
                  </a:lnTo>
                  <a:lnTo>
                    <a:pt x="6981" y="24434"/>
                  </a:lnTo>
                  <a:lnTo>
                    <a:pt x="7264" y="24434"/>
                  </a:lnTo>
                  <a:lnTo>
                    <a:pt x="7925" y="24623"/>
                  </a:lnTo>
                  <a:lnTo>
                    <a:pt x="8680" y="24623"/>
                  </a:lnTo>
                  <a:lnTo>
                    <a:pt x="9057" y="24529"/>
                  </a:lnTo>
                  <a:lnTo>
                    <a:pt x="9529" y="24529"/>
                  </a:lnTo>
                  <a:lnTo>
                    <a:pt x="10000" y="24623"/>
                  </a:lnTo>
                  <a:lnTo>
                    <a:pt x="10566" y="24717"/>
                  </a:lnTo>
                  <a:lnTo>
                    <a:pt x="11415" y="24623"/>
                  </a:lnTo>
                  <a:lnTo>
                    <a:pt x="12359" y="24529"/>
                  </a:lnTo>
                  <a:lnTo>
                    <a:pt x="12830" y="24340"/>
                  </a:lnTo>
                  <a:lnTo>
                    <a:pt x="12925" y="24529"/>
                  </a:lnTo>
                  <a:lnTo>
                    <a:pt x="13019" y="24340"/>
                  </a:lnTo>
                  <a:lnTo>
                    <a:pt x="13113" y="24529"/>
                  </a:lnTo>
                  <a:lnTo>
                    <a:pt x="13208" y="24434"/>
                  </a:lnTo>
                  <a:lnTo>
                    <a:pt x="13113" y="24340"/>
                  </a:lnTo>
                  <a:lnTo>
                    <a:pt x="13962" y="24340"/>
                  </a:lnTo>
                  <a:lnTo>
                    <a:pt x="13962" y="24434"/>
                  </a:lnTo>
                  <a:lnTo>
                    <a:pt x="13962" y="24529"/>
                  </a:lnTo>
                  <a:lnTo>
                    <a:pt x="14717" y="24246"/>
                  </a:lnTo>
                  <a:lnTo>
                    <a:pt x="15566" y="24057"/>
                  </a:lnTo>
                  <a:lnTo>
                    <a:pt x="15378" y="23963"/>
                  </a:lnTo>
                  <a:lnTo>
                    <a:pt x="15472" y="23868"/>
                  </a:lnTo>
                  <a:lnTo>
                    <a:pt x="15566" y="23963"/>
                  </a:lnTo>
                  <a:lnTo>
                    <a:pt x="15472" y="23774"/>
                  </a:lnTo>
                  <a:lnTo>
                    <a:pt x="15661" y="23868"/>
                  </a:lnTo>
                  <a:lnTo>
                    <a:pt x="15566" y="24057"/>
                  </a:lnTo>
                  <a:lnTo>
                    <a:pt x="16038" y="23963"/>
                  </a:lnTo>
                  <a:lnTo>
                    <a:pt x="16698" y="23680"/>
                  </a:lnTo>
                  <a:lnTo>
                    <a:pt x="17264" y="23397"/>
                  </a:lnTo>
                  <a:lnTo>
                    <a:pt x="17453" y="23208"/>
                  </a:lnTo>
                  <a:lnTo>
                    <a:pt x="17547" y="23019"/>
                  </a:lnTo>
                  <a:lnTo>
                    <a:pt x="17736" y="23114"/>
                  </a:lnTo>
                  <a:lnTo>
                    <a:pt x="17830" y="23114"/>
                  </a:lnTo>
                  <a:lnTo>
                    <a:pt x="18019" y="23019"/>
                  </a:lnTo>
                  <a:lnTo>
                    <a:pt x="18208" y="22736"/>
                  </a:lnTo>
                  <a:lnTo>
                    <a:pt x="18302" y="22548"/>
                  </a:lnTo>
                  <a:lnTo>
                    <a:pt x="18868" y="22359"/>
                  </a:lnTo>
                  <a:lnTo>
                    <a:pt x="19623" y="22076"/>
                  </a:lnTo>
                  <a:lnTo>
                    <a:pt x="20189" y="21699"/>
                  </a:lnTo>
                  <a:lnTo>
                    <a:pt x="20849" y="21227"/>
                  </a:lnTo>
                  <a:lnTo>
                    <a:pt x="21321" y="20755"/>
                  </a:lnTo>
                  <a:lnTo>
                    <a:pt x="21510" y="20472"/>
                  </a:lnTo>
                  <a:lnTo>
                    <a:pt x="22170" y="19906"/>
                  </a:lnTo>
                  <a:lnTo>
                    <a:pt x="22736" y="19435"/>
                  </a:lnTo>
                  <a:lnTo>
                    <a:pt x="23113" y="18963"/>
                  </a:lnTo>
                  <a:lnTo>
                    <a:pt x="23302" y="18585"/>
                  </a:lnTo>
                  <a:lnTo>
                    <a:pt x="23396" y="18774"/>
                  </a:lnTo>
                  <a:lnTo>
                    <a:pt x="23585" y="18397"/>
                  </a:lnTo>
                  <a:lnTo>
                    <a:pt x="23774" y="18114"/>
                  </a:lnTo>
                  <a:lnTo>
                    <a:pt x="24057" y="17736"/>
                  </a:lnTo>
                  <a:lnTo>
                    <a:pt x="24245" y="17453"/>
                  </a:lnTo>
                  <a:lnTo>
                    <a:pt x="24340" y="17453"/>
                  </a:lnTo>
                  <a:lnTo>
                    <a:pt x="24434" y="17359"/>
                  </a:lnTo>
                  <a:lnTo>
                    <a:pt x="24623" y="16982"/>
                  </a:lnTo>
                  <a:lnTo>
                    <a:pt x="25189" y="16227"/>
                  </a:lnTo>
                  <a:lnTo>
                    <a:pt x="25566" y="15661"/>
                  </a:lnTo>
                  <a:lnTo>
                    <a:pt x="25943" y="15189"/>
                  </a:lnTo>
                  <a:lnTo>
                    <a:pt x="26226" y="14529"/>
                  </a:lnTo>
                  <a:lnTo>
                    <a:pt x="26509" y="13680"/>
                  </a:lnTo>
                  <a:lnTo>
                    <a:pt x="26604" y="13869"/>
                  </a:lnTo>
                  <a:lnTo>
                    <a:pt x="26604" y="13586"/>
                  </a:lnTo>
                  <a:lnTo>
                    <a:pt x="26698" y="13303"/>
                  </a:lnTo>
                  <a:lnTo>
                    <a:pt x="26792" y="13303"/>
                  </a:lnTo>
                  <a:lnTo>
                    <a:pt x="26887" y="13397"/>
                  </a:lnTo>
                  <a:lnTo>
                    <a:pt x="27170" y="12831"/>
                  </a:lnTo>
                  <a:lnTo>
                    <a:pt x="27264" y="12548"/>
                  </a:lnTo>
                  <a:lnTo>
                    <a:pt x="27264" y="12454"/>
                  </a:lnTo>
                  <a:lnTo>
                    <a:pt x="26981" y="12076"/>
                  </a:lnTo>
                  <a:lnTo>
                    <a:pt x="27075" y="12171"/>
                  </a:lnTo>
                  <a:lnTo>
                    <a:pt x="27170" y="12076"/>
                  </a:lnTo>
                  <a:lnTo>
                    <a:pt x="27358" y="12076"/>
                  </a:lnTo>
                  <a:lnTo>
                    <a:pt x="27453" y="12171"/>
                  </a:lnTo>
                  <a:lnTo>
                    <a:pt x="27453" y="11982"/>
                  </a:lnTo>
                  <a:lnTo>
                    <a:pt x="27547" y="11793"/>
                  </a:lnTo>
                  <a:lnTo>
                    <a:pt x="27641" y="11793"/>
                  </a:lnTo>
                  <a:lnTo>
                    <a:pt x="27547" y="11510"/>
                  </a:lnTo>
                  <a:lnTo>
                    <a:pt x="27641" y="11133"/>
                  </a:lnTo>
                  <a:lnTo>
                    <a:pt x="27830" y="10755"/>
                  </a:lnTo>
                  <a:lnTo>
                    <a:pt x="27924" y="10661"/>
                  </a:lnTo>
                  <a:lnTo>
                    <a:pt x="28113" y="10661"/>
                  </a:lnTo>
                  <a:lnTo>
                    <a:pt x="28019" y="10378"/>
                  </a:lnTo>
                  <a:lnTo>
                    <a:pt x="28019" y="10284"/>
                  </a:lnTo>
                  <a:lnTo>
                    <a:pt x="28019" y="10095"/>
                  </a:lnTo>
                  <a:lnTo>
                    <a:pt x="28113" y="10284"/>
                  </a:lnTo>
                  <a:lnTo>
                    <a:pt x="28208" y="10001"/>
                  </a:lnTo>
                  <a:lnTo>
                    <a:pt x="28019" y="10001"/>
                  </a:lnTo>
                  <a:lnTo>
                    <a:pt x="27924" y="9906"/>
                  </a:lnTo>
                  <a:lnTo>
                    <a:pt x="28113" y="9718"/>
                  </a:lnTo>
                  <a:lnTo>
                    <a:pt x="28208" y="9718"/>
                  </a:lnTo>
                  <a:lnTo>
                    <a:pt x="28113" y="9529"/>
                  </a:lnTo>
                  <a:lnTo>
                    <a:pt x="28396" y="9529"/>
                  </a:lnTo>
                  <a:lnTo>
                    <a:pt x="28302" y="9057"/>
                  </a:lnTo>
                  <a:lnTo>
                    <a:pt x="28396" y="9057"/>
                  </a:lnTo>
                  <a:lnTo>
                    <a:pt x="28396" y="8963"/>
                  </a:lnTo>
                  <a:lnTo>
                    <a:pt x="28396" y="8774"/>
                  </a:lnTo>
                  <a:lnTo>
                    <a:pt x="28491" y="8491"/>
                  </a:lnTo>
                  <a:lnTo>
                    <a:pt x="28585" y="8114"/>
                  </a:lnTo>
                  <a:lnTo>
                    <a:pt x="28774" y="8303"/>
                  </a:lnTo>
                  <a:lnTo>
                    <a:pt x="28962" y="7454"/>
                  </a:lnTo>
                  <a:lnTo>
                    <a:pt x="29057" y="6699"/>
                  </a:lnTo>
                  <a:lnTo>
                    <a:pt x="29245" y="5661"/>
                  </a:lnTo>
                  <a:lnTo>
                    <a:pt x="29340" y="4718"/>
                  </a:lnTo>
                  <a:lnTo>
                    <a:pt x="29340" y="4341"/>
                  </a:lnTo>
                  <a:lnTo>
                    <a:pt x="29057" y="4435"/>
                  </a:lnTo>
                  <a:lnTo>
                    <a:pt x="28962" y="4435"/>
                  </a:lnTo>
                  <a:lnTo>
                    <a:pt x="28962" y="4246"/>
                  </a:lnTo>
                  <a:lnTo>
                    <a:pt x="29151" y="4341"/>
                  </a:lnTo>
                  <a:lnTo>
                    <a:pt x="29245" y="4152"/>
                  </a:lnTo>
                  <a:lnTo>
                    <a:pt x="29151" y="4152"/>
                  </a:lnTo>
                  <a:lnTo>
                    <a:pt x="29057" y="3963"/>
                  </a:lnTo>
                  <a:lnTo>
                    <a:pt x="28962" y="3680"/>
                  </a:lnTo>
                  <a:lnTo>
                    <a:pt x="28962" y="3680"/>
                  </a:lnTo>
                  <a:lnTo>
                    <a:pt x="29245" y="3774"/>
                  </a:lnTo>
                  <a:lnTo>
                    <a:pt x="29057" y="3586"/>
                  </a:lnTo>
                  <a:lnTo>
                    <a:pt x="29057" y="3397"/>
                  </a:lnTo>
                  <a:lnTo>
                    <a:pt x="29245" y="3586"/>
                  </a:lnTo>
                  <a:lnTo>
                    <a:pt x="29245" y="3491"/>
                  </a:lnTo>
                  <a:lnTo>
                    <a:pt x="29434" y="3114"/>
                  </a:lnTo>
                  <a:lnTo>
                    <a:pt x="29245" y="2925"/>
                  </a:lnTo>
                  <a:lnTo>
                    <a:pt x="28962" y="2642"/>
                  </a:lnTo>
                  <a:lnTo>
                    <a:pt x="28962" y="2642"/>
                  </a:lnTo>
                  <a:lnTo>
                    <a:pt x="29245" y="2831"/>
                  </a:lnTo>
                  <a:lnTo>
                    <a:pt x="29340" y="2737"/>
                  </a:lnTo>
                  <a:lnTo>
                    <a:pt x="29434" y="2359"/>
                  </a:lnTo>
                  <a:lnTo>
                    <a:pt x="29434" y="2265"/>
                  </a:lnTo>
                  <a:lnTo>
                    <a:pt x="29434" y="2171"/>
                  </a:lnTo>
                  <a:lnTo>
                    <a:pt x="29340" y="2171"/>
                  </a:lnTo>
                  <a:lnTo>
                    <a:pt x="28774" y="944"/>
                  </a:lnTo>
                  <a:lnTo>
                    <a:pt x="28962" y="661"/>
                  </a:lnTo>
                  <a:lnTo>
                    <a:pt x="29057" y="473"/>
                  </a:lnTo>
                  <a:lnTo>
                    <a:pt x="29151" y="473"/>
                  </a:lnTo>
                  <a:lnTo>
                    <a:pt x="28868" y="190"/>
                  </a:lnTo>
                  <a:lnTo>
                    <a:pt x="29057" y="190"/>
                  </a:lnTo>
                  <a:lnTo>
                    <a:pt x="289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" name="Google Shape;53;p11"/>
            <p:cNvSpPr/>
            <p:nvPr/>
          </p:nvSpPr>
          <p:spPr>
            <a:xfrm>
              <a:off x="1745175" y="2199475"/>
              <a:ext cx="169825" cy="162775"/>
            </a:xfrm>
            <a:custGeom>
              <a:avLst/>
              <a:gdLst/>
              <a:ahLst/>
              <a:cxnLst/>
              <a:rect l="l" t="t" r="r" b="b"/>
              <a:pathLst>
                <a:path w="6793" h="6511" extrusionOk="0">
                  <a:moveTo>
                    <a:pt x="1038" y="6416"/>
                  </a:moveTo>
                  <a:lnTo>
                    <a:pt x="1038" y="6463"/>
                  </a:lnTo>
                  <a:lnTo>
                    <a:pt x="1038" y="6463"/>
                  </a:lnTo>
                  <a:lnTo>
                    <a:pt x="943" y="6416"/>
                  </a:lnTo>
                  <a:close/>
                  <a:moveTo>
                    <a:pt x="2641" y="1"/>
                  </a:moveTo>
                  <a:lnTo>
                    <a:pt x="2641" y="190"/>
                  </a:lnTo>
                  <a:lnTo>
                    <a:pt x="2641" y="473"/>
                  </a:lnTo>
                  <a:lnTo>
                    <a:pt x="2641" y="567"/>
                  </a:lnTo>
                  <a:lnTo>
                    <a:pt x="2547" y="284"/>
                  </a:lnTo>
                  <a:lnTo>
                    <a:pt x="2547" y="756"/>
                  </a:lnTo>
                  <a:lnTo>
                    <a:pt x="2453" y="284"/>
                  </a:lnTo>
                  <a:lnTo>
                    <a:pt x="2453" y="473"/>
                  </a:lnTo>
                  <a:lnTo>
                    <a:pt x="2453" y="661"/>
                  </a:lnTo>
                  <a:lnTo>
                    <a:pt x="2075" y="1227"/>
                  </a:lnTo>
                  <a:lnTo>
                    <a:pt x="1509" y="2171"/>
                  </a:lnTo>
                  <a:lnTo>
                    <a:pt x="849" y="3114"/>
                  </a:lnTo>
                  <a:lnTo>
                    <a:pt x="377" y="3774"/>
                  </a:lnTo>
                  <a:lnTo>
                    <a:pt x="283" y="4152"/>
                  </a:lnTo>
                  <a:lnTo>
                    <a:pt x="472" y="4246"/>
                  </a:lnTo>
                  <a:lnTo>
                    <a:pt x="472" y="4340"/>
                  </a:lnTo>
                  <a:lnTo>
                    <a:pt x="377" y="4435"/>
                  </a:lnTo>
                  <a:lnTo>
                    <a:pt x="283" y="4435"/>
                  </a:lnTo>
                  <a:lnTo>
                    <a:pt x="566" y="4529"/>
                  </a:lnTo>
                  <a:lnTo>
                    <a:pt x="472" y="4435"/>
                  </a:lnTo>
                  <a:lnTo>
                    <a:pt x="566" y="4435"/>
                  </a:lnTo>
                  <a:lnTo>
                    <a:pt x="849" y="4623"/>
                  </a:lnTo>
                  <a:lnTo>
                    <a:pt x="566" y="4623"/>
                  </a:lnTo>
                  <a:lnTo>
                    <a:pt x="472" y="4812"/>
                  </a:lnTo>
                  <a:lnTo>
                    <a:pt x="377" y="5284"/>
                  </a:lnTo>
                  <a:lnTo>
                    <a:pt x="283" y="5944"/>
                  </a:lnTo>
                  <a:lnTo>
                    <a:pt x="189" y="6133"/>
                  </a:lnTo>
                  <a:lnTo>
                    <a:pt x="0" y="6227"/>
                  </a:lnTo>
                  <a:lnTo>
                    <a:pt x="566" y="6416"/>
                  </a:lnTo>
                  <a:lnTo>
                    <a:pt x="1038" y="6494"/>
                  </a:lnTo>
                  <a:lnTo>
                    <a:pt x="1038" y="6494"/>
                  </a:lnTo>
                  <a:lnTo>
                    <a:pt x="1038" y="6510"/>
                  </a:lnTo>
                  <a:lnTo>
                    <a:pt x="1051" y="6497"/>
                  </a:lnTo>
                  <a:lnTo>
                    <a:pt x="1051" y="6497"/>
                  </a:lnTo>
                  <a:lnTo>
                    <a:pt x="1132" y="6510"/>
                  </a:lnTo>
                  <a:lnTo>
                    <a:pt x="1069" y="6479"/>
                  </a:lnTo>
                  <a:lnTo>
                    <a:pt x="1069" y="6479"/>
                  </a:lnTo>
                  <a:lnTo>
                    <a:pt x="1132" y="6416"/>
                  </a:lnTo>
                  <a:lnTo>
                    <a:pt x="1226" y="6133"/>
                  </a:lnTo>
                  <a:lnTo>
                    <a:pt x="1226" y="5944"/>
                  </a:lnTo>
                  <a:lnTo>
                    <a:pt x="1038" y="5755"/>
                  </a:lnTo>
                  <a:lnTo>
                    <a:pt x="1415" y="5755"/>
                  </a:lnTo>
                  <a:lnTo>
                    <a:pt x="1321" y="5661"/>
                  </a:lnTo>
                  <a:lnTo>
                    <a:pt x="1415" y="5661"/>
                  </a:lnTo>
                  <a:lnTo>
                    <a:pt x="1604" y="5755"/>
                  </a:lnTo>
                  <a:lnTo>
                    <a:pt x="1415" y="5567"/>
                  </a:lnTo>
                  <a:lnTo>
                    <a:pt x="1038" y="5189"/>
                  </a:lnTo>
                  <a:lnTo>
                    <a:pt x="1226" y="5284"/>
                  </a:lnTo>
                  <a:lnTo>
                    <a:pt x="1604" y="5378"/>
                  </a:lnTo>
                  <a:lnTo>
                    <a:pt x="2264" y="3491"/>
                  </a:lnTo>
                  <a:lnTo>
                    <a:pt x="3019" y="1605"/>
                  </a:lnTo>
                  <a:lnTo>
                    <a:pt x="3019" y="1888"/>
                  </a:lnTo>
                  <a:lnTo>
                    <a:pt x="3113" y="1699"/>
                  </a:lnTo>
                  <a:lnTo>
                    <a:pt x="3113" y="1888"/>
                  </a:lnTo>
                  <a:lnTo>
                    <a:pt x="3302" y="1699"/>
                  </a:lnTo>
                  <a:lnTo>
                    <a:pt x="3208" y="1888"/>
                  </a:lnTo>
                  <a:lnTo>
                    <a:pt x="3302" y="1982"/>
                  </a:lnTo>
                  <a:lnTo>
                    <a:pt x="3585" y="2076"/>
                  </a:lnTo>
                  <a:lnTo>
                    <a:pt x="3962" y="2171"/>
                  </a:lnTo>
                  <a:lnTo>
                    <a:pt x="4340" y="1982"/>
                  </a:lnTo>
                  <a:lnTo>
                    <a:pt x="4151" y="2171"/>
                  </a:lnTo>
                  <a:lnTo>
                    <a:pt x="4151" y="2359"/>
                  </a:lnTo>
                  <a:lnTo>
                    <a:pt x="4151" y="2454"/>
                  </a:lnTo>
                  <a:lnTo>
                    <a:pt x="4245" y="2548"/>
                  </a:lnTo>
                  <a:lnTo>
                    <a:pt x="4623" y="2548"/>
                  </a:lnTo>
                  <a:lnTo>
                    <a:pt x="4811" y="2359"/>
                  </a:lnTo>
                  <a:lnTo>
                    <a:pt x="5000" y="2642"/>
                  </a:lnTo>
                  <a:lnTo>
                    <a:pt x="5283" y="3020"/>
                  </a:lnTo>
                  <a:lnTo>
                    <a:pt x="5755" y="3208"/>
                  </a:lnTo>
                  <a:lnTo>
                    <a:pt x="6132" y="3208"/>
                  </a:lnTo>
                  <a:lnTo>
                    <a:pt x="6038" y="3397"/>
                  </a:lnTo>
                  <a:lnTo>
                    <a:pt x="6038" y="3586"/>
                  </a:lnTo>
                  <a:lnTo>
                    <a:pt x="6132" y="3680"/>
                  </a:lnTo>
                  <a:lnTo>
                    <a:pt x="6321" y="3680"/>
                  </a:lnTo>
                  <a:lnTo>
                    <a:pt x="6698" y="3586"/>
                  </a:lnTo>
                  <a:lnTo>
                    <a:pt x="6698" y="3869"/>
                  </a:lnTo>
                  <a:lnTo>
                    <a:pt x="6509" y="3963"/>
                  </a:lnTo>
                  <a:lnTo>
                    <a:pt x="6509" y="3963"/>
                  </a:lnTo>
                  <a:lnTo>
                    <a:pt x="6792" y="3869"/>
                  </a:lnTo>
                  <a:lnTo>
                    <a:pt x="6792" y="3491"/>
                  </a:lnTo>
                  <a:lnTo>
                    <a:pt x="6698" y="3397"/>
                  </a:lnTo>
                  <a:lnTo>
                    <a:pt x="6509" y="3586"/>
                  </a:lnTo>
                  <a:lnTo>
                    <a:pt x="6509" y="3586"/>
                  </a:lnTo>
                  <a:lnTo>
                    <a:pt x="6604" y="3303"/>
                  </a:lnTo>
                  <a:lnTo>
                    <a:pt x="6604" y="3114"/>
                  </a:lnTo>
                  <a:lnTo>
                    <a:pt x="6509" y="3020"/>
                  </a:lnTo>
                  <a:lnTo>
                    <a:pt x="6226" y="3020"/>
                  </a:lnTo>
                  <a:lnTo>
                    <a:pt x="5849" y="3114"/>
                  </a:lnTo>
                  <a:lnTo>
                    <a:pt x="5849" y="3114"/>
                  </a:lnTo>
                  <a:lnTo>
                    <a:pt x="5943" y="2831"/>
                  </a:lnTo>
                  <a:lnTo>
                    <a:pt x="5943" y="2925"/>
                  </a:lnTo>
                  <a:lnTo>
                    <a:pt x="6132" y="2548"/>
                  </a:lnTo>
                  <a:lnTo>
                    <a:pt x="5660" y="2359"/>
                  </a:lnTo>
                  <a:lnTo>
                    <a:pt x="5283" y="2171"/>
                  </a:lnTo>
                  <a:lnTo>
                    <a:pt x="4906" y="2171"/>
                  </a:lnTo>
                  <a:lnTo>
                    <a:pt x="4906" y="1699"/>
                  </a:lnTo>
                  <a:lnTo>
                    <a:pt x="5094" y="1322"/>
                  </a:lnTo>
                  <a:lnTo>
                    <a:pt x="4717" y="1605"/>
                  </a:lnTo>
                  <a:lnTo>
                    <a:pt x="4811" y="1322"/>
                  </a:lnTo>
                  <a:lnTo>
                    <a:pt x="4811" y="1322"/>
                  </a:lnTo>
                  <a:lnTo>
                    <a:pt x="4717" y="1416"/>
                  </a:lnTo>
                  <a:lnTo>
                    <a:pt x="4434" y="1605"/>
                  </a:lnTo>
                  <a:lnTo>
                    <a:pt x="4623" y="1322"/>
                  </a:lnTo>
                  <a:lnTo>
                    <a:pt x="4623" y="1227"/>
                  </a:lnTo>
                  <a:lnTo>
                    <a:pt x="4528" y="1133"/>
                  </a:lnTo>
                  <a:lnTo>
                    <a:pt x="4340" y="1322"/>
                  </a:lnTo>
                  <a:lnTo>
                    <a:pt x="4340" y="1510"/>
                  </a:lnTo>
                  <a:lnTo>
                    <a:pt x="4245" y="1322"/>
                  </a:lnTo>
                  <a:lnTo>
                    <a:pt x="4151" y="1227"/>
                  </a:lnTo>
                  <a:lnTo>
                    <a:pt x="3868" y="944"/>
                  </a:lnTo>
                  <a:lnTo>
                    <a:pt x="3208" y="567"/>
                  </a:lnTo>
                  <a:lnTo>
                    <a:pt x="2925" y="378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4" name="Google Shape;54;p11"/>
          <p:cNvSpPr/>
          <p:nvPr/>
        </p:nvSpPr>
        <p:spPr>
          <a:xfrm>
            <a:off x="1281952" y="2917375"/>
            <a:ext cx="2522601" cy="112656"/>
          </a:xfrm>
          <a:custGeom>
            <a:avLst/>
            <a:gdLst/>
            <a:ahLst/>
            <a:cxnLst/>
            <a:rect l="l" t="t" r="r" b="b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" name="Google Shape;55;p11"/>
          <p:cNvSpPr/>
          <p:nvPr/>
        </p:nvSpPr>
        <p:spPr>
          <a:xfrm>
            <a:off x="5076056" y="2089659"/>
            <a:ext cx="3711354" cy="1126539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" name="Google Shape;56;p11"/>
          <p:cNvSpPr/>
          <p:nvPr/>
        </p:nvSpPr>
        <p:spPr>
          <a:xfrm>
            <a:off x="375247" y="1389885"/>
            <a:ext cx="742400" cy="699774"/>
          </a:xfrm>
          <a:custGeom>
            <a:avLst/>
            <a:gdLst/>
            <a:ahLst/>
            <a:cxnLst/>
            <a:rect l="l" t="t" r="r" b="b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205226"/>
            <a:ext cx="50355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489" y="130611"/>
            <a:ext cx="1769864" cy="1472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65" y="138663"/>
            <a:ext cx="1655564" cy="152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0842">
            <a:off x="191851" y="3355199"/>
            <a:ext cx="3240783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09497">
            <a:off x="6971325" y="3261678"/>
            <a:ext cx="1598338" cy="157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3723878"/>
            <a:ext cx="3367845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701291" y="4558903"/>
            <a:ext cx="168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5/11/2020</a:t>
            </a:r>
            <a:endParaRPr lang="en-GB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95536" y="699542"/>
            <a:ext cx="4102224" cy="1159800"/>
          </a:xfrm>
        </p:spPr>
        <p:txBody>
          <a:bodyPr/>
          <a:lstStyle/>
          <a:p>
            <a:r>
              <a:rPr lang="en-US" dirty="0" smtClean="0"/>
              <a:t>CONTENT :</a:t>
            </a:r>
            <a:endParaRPr lang="en-GB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-108520" y="2067694"/>
            <a:ext cx="7772400" cy="7848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The definition of Political science . 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The history of Political Science .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The theories of Political Science .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Summary .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/>
              <a:t>References .</a:t>
            </a:r>
            <a:endParaRPr lang="en-GB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1722011"/>
            <a:ext cx="2808312" cy="18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796" y="523785"/>
            <a:ext cx="1611508" cy="164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097107"/>
            <a:ext cx="1368152" cy="162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984" y="2853259"/>
            <a:ext cx="176732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967258"/>
            <a:ext cx="1618803" cy="196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1672"/>
            <a:ext cx="1919047" cy="1954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23410"/>
            <a:ext cx="2135071" cy="215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855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7" y="555526"/>
            <a:ext cx="6120681" cy="857400"/>
          </a:xfrm>
        </p:spPr>
        <p:txBody>
          <a:bodyPr/>
          <a:lstStyle/>
          <a:p>
            <a:r>
              <a:rPr lang="en-US" sz="4800" dirty="0" smtClean="0"/>
              <a:t>Political science.</a:t>
            </a:r>
            <a:endParaRPr lang="en-GB" sz="48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979712" y="1635646"/>
            <a:ext cx="5120884" cy="2503200"/>
          </a:xfrm>
        </p:spPr>
        <p:txBody>
          <a:bodyPr/>
          <a:lstStyle/>
          <a:p>
            <a:pPr marL="101600" indent="0" algn="ctr">
              <a:buNone/>
            </a:pPr>
            <a:r>
              <a:rPr lang="en-GB" sz="3200" dirty="0"/>
              <a:t>Political science focuses on the theory and practice of government and politics at the local, state, national, and international </a:t>
            </a:r>
            <a:r>
              <a:rPr lang="en-GB" sz="3200" dirty="0" smtClean="0"/>
              <a:t>levels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91630"/>
            <a:ext cx="6120680" cy="3523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450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483518"/>
            <a:ext cx="5442121" cy="857400"/>
          </a:xfrm>
        </p:spPr>
        <p:txBody>
          <a:bodyPr/>
          <a:lstStyle/>
          <a:p>
            <a:r>
              <a:rPr lang="en-GB" sz="2800" dirty="0"/>
              <a:t>history of Political Science .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1520" y="1851670"/>
            <a:ext cx="5410944" cy="2503200"/>
          </a:xfrm>
        </p:spPr>
        <p:txBody>
          <a:bodyPr/>
          <a:lstStyle/>
          <a:p>
            <a:pPr algn="ctr"/>
            <a:r>
              <a:rPr lang="en-US" sz="1800" dirty="0" smtClean="0"/>
              <a:t>The Emerging of political science.</a:t>
            </a:r>
          </a:p>
          <a:p>
            <a:pPr algn="ctr"/>
            <a:endParaRPr lang="en-US" sz="1800" dirty="0"/>
          </a:p>
          <a:p>
            <a:pPr algn="ctr"/>
            <a:r>
              <a:rPr lang="en-GB" sz="1800" dirty="0" smtClean="0"/>
              <a:t>19th-century </a:t>
            </a:r>
            <a:r>
              <a:rPr lang="en-GB" sz="1800" dirty="0"/>
              <a:t>roots of contemporary political </a:t>
            </a:r>
            <a:r>
              <a:rPr lang="en-GB" sz="1800" dirty="0" smtClean="0"/>
              <a:t>science</a:t>
            </a:r>
          </a:p>
          <a:p>
            <a:pPr marL="101600" indent="0" algn="ctr">
              <a:buNone/>
            </a:pPr>
            <a:endParaRPr lang="en-US" sz="1800" dirty="0"/>
          </a:p>
          <a:p>
            <a:pPr algn="ctr"/>
            <a:r>
              <a:rPr lang="en-GB" sz="1800" dirty="0"/>
              <a:t>The early 20th century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31590"/>
            <a:ext cx="5544616" cy="415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843558"/>
            <a:ext cx="1980773" cy="169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42237">
            <a:off x="5470885" y="3140956"/>
            <a:ext cx="1525437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12926">
            <a:off x="7899386" y="3048361"/>
            <a:ext cx="1219857" cy="2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3630101"/>
            <a:ext cx="1567790" cy="1173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595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484784" y="411510"/>
            <a:ext cx="9156000" cy="857400"/>
          </a:xfrm>
        </p:spPr>
        <p:txBody>
          <a:bodyPr/>
          <a:lstStyle/>
          <a:p>
            <a:r>
              <a:rPr lang="en-GB" sz="3200" dirty="0"/>
              <a:t> Political Theory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7544" y="1203598"/>
            <a:ext cx="5482952" cy="2503200"/>
          </a:xfrm>
        </p:spPr>
        <p:txBody>
          <a:bodyPr/>
          <a:lstStyle/>
          <a:p>
            <a:pPr marL="101600" indent="0">
              <a:buNone/>
            </a:pPr>
            <a:r>
              <a:rPr lang="en-GB" dirty="0"/>
              <a:t>Political theory is an interdisciplinary </a:t>
            </a:r>
            <a:r>
              <a:rPr lang="en-GB" dirty="0" smtClean="0"/>
              <a:t>endeavour </a:t>
            </a:r>
            <a:r>
              <a:rPr lang="en-GB" dirty="0"/>
              <a:t>whose </a:t>
            </a:r>
            <a:r>
              <a:rPr lang="en-GB" dirty="0" smtClean="0"/>
              <a:t>centre </a:t>
            </a:r>
            <a:r>
              <a:rPr lang="en-GB" dirty="0"/>
              <a:t>of gravity lies at the humanities end of the happily still undisciplined discipline of political science. Its traditions, approaches, and styles vary, but the field is united by a commitment to theorize, critique, and diagnose the norms, practices, and organization of political action in the past and present, in our own places and elsewhere.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15566"/>
            <a:ext cx="655272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33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36" y="1819754"/>
            <a:ext cx="5047660" cy="6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843808" y="2611017"/>
            <a:ext cx="5273105" cy="6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1599" y="3476611"/>
            <a:ext cx="5184576" cy="63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ربع نص 8"/>
          <p:cNvSpPr txBox="1"/>
          <p:nvPr/>
        </p:nvSpPr>
        <p:spPr>
          <a:xfrm>
            <a:off x="1074194" y="1953096"/>
            <a:ext cx="4361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Behavioralism ( 1950s-1960s)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441586" y="2734243"/>
            <a:ext cx="4442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Post- Behavioralism (1960s-1970s</a:t>
            </a:r>
            <a:r>
              <a:rPr lang="en-US" sz="1600" dirty="0" smtClean="0">
                <a:solidFill>
                  <a:schemeClr val="bg1"/>
                </a:solidFill>
              </a:rPr>
              <a:t>)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619672" y="3594566"/>
            <a:ext cx="3588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System Theory (1965s)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38" y="-28043"/>
            <a:ext cx="3846849" cy="1390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مربع نص 15"/>
          <p:cNvSpPr txBox="1"/>
          <p:nvPr/>
        </p:nvSpPr>
        <p:spPr>
          <a:xfrm>
            <a:off x="5652119" y="411510"/>
            <a:ext cx="3392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Modern Theories  </a:t>
            </a:r>
            <a:endParaRPr lang="en-GB" sz="2800" b="1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1327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555526"/>
            <a:ext cx="2160241" cy="857400"/>
          </a:xfrm>
        </p:spPr>
        <p:txBody>
          <a:bodyPr/>
          <a:lstStyle/>
          <a:p>
            <a:r>
              <a:rPr lang="en-US" dirty="0" smtClean="0"/>
              <a:t>Summary </a:t>
            </a:r>
            <a:endParaRPr lang="en-GB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15616" y="1707654"/>
            <a:ext cx="3250704" cy="2503200"/>
          </a:xfrm>
        </p:spPr>
        <p:txBody>
          <a:bodyPr/>
          <a:lstStyle/>
          <a:p>
            <a:pPr marL="101600" indent="0" algn="ctr">
              <a:buNone/>
            </a:pPr>
            <a:r>
              <a:rPr lang="en-GB" dirty="0"/>
              <a:t>Political science, the systematic study of governance by the application of empirical and generally scientific methods of analysis.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31590"/>
            <a:ext cx="4320480" cy="3406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7544" y="1052907"/>
            <a:ext cx="1404936" cy="9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66779">
            <a:off x="6701549" y="1071750"/>
            <a:ext cx="1485056" cy="1460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802977"/>
            <a:ext cx="34131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077" y="3386044"/>
            <a:ext cx="34131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30399"/>
            <a:ext cx="34131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Google Shape;360;p38"/>
          <p:cNvSpPr/>
          <p:nvPr/>
        </p:nvSpPr>
        <p:spPr>
          <a:xfrm>
            <a:off x="8328083" y="1929810"/>
            <a:ext cx="338774" cy="32920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360;p38"/>
          <p:cNvSpPr/>
          <p:nvPr/>
        </p:nvSpPr>
        <p:spPr>
          <a:xfrm>
            <a:off x="7158799" y="473775"/>
            <a:ext cx="338774" cy="32920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Google Shape;360;p38"/>
          <p:cNvSpPr/>
          <p:nvPr/>
        </p:nvSpPr>
        <p:spPr>
          <a:xfrm>
            <a:off x="8191774" y="2904037"/>
            <a:ext cx="338774" cy="32920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" name="Google Shape;360;p38"/>
          <p:cNvSpPr/>
          <p:nvPr/>
        </p:nvSpPr>
        <p:spPr>
          <a:xfrm>
            <a:off x="6110808" y="1100135"/>
            <a:ext cx="338774" cy="32920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096" y="2636315"/>
            <a:ext cx="1526777" cy="147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605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684584" y="699542"/>
            <a:ext cx="4506017" cy="857400"/>
          </a:xfrm>
        </p:spPr>
        <p:txBody>
          <a:bodyPr/>
          <a:lstStyle/>
          <a:p>
            <a:r>
              <a:rPr lang="en-GB" sz="3200" b="1" dirty="0"/>
              <a:t>References</a:t>
            </a:r>
            <a:r>
              <a:rPr lang="en-GB" dirty="0"/>
              <a:t> </a:t>
            </a:r>
            <a:br>
              <a:rPr lang="en-GB" dirty="0"/>
            </a:br>
            <a:endParaRPr lang="en-GB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79512" y="1635646"/>
            <a:ext cx="5256584" cy="2503200"/>
          </a:xfrm>
        </p:spPr>
        <p:txBody>
          <a:bodyPr/>
          <a:lstStyle/>
          <a:p>
            <a:r>
              <a:rPr lang="en-GB" sz="1600" dirty="0"/>
              <a:t>Dryzek, J., Honig, B., &amp;amp; Phillips, A. (2011, July 07). Overview of Political Theory. Retrieved November 03, 2020, from </a:t>
            </a:r>
            <a:r>
              <a:rPr lang="en-GB" sz="1600" dirty="0">
                <a:hlinkClick r:id="rId2"/>
              </a:rPr>
              <a:t>https://</a:t>
            </a:r>
            <a:r>
              <a:rPr lang="en-GB" sz="1600" dirty="0" smtClean="0">
                <a:hlinkClick r:id="rId2"/>
              </a:rPr>
              <a:t>www.oxfordhandbooks.com/view/10.1093/oxfordhb/9780199604456.001.0001/oxfordhb-9780199604456-e-002</a:t>
            </a:r>
            <a:endParaRPr lang="en-GB" sz="1600" dirty="0" smtClean="0"/>
          </a:p>
          <a:p>
            <a:r>
              <a:rPr lang="en-GB" sz="1600" dirty="0"/>
              <a:t>Alwarfli, M. (n.d.). 19th-century roots of contemporary political science. Retrieved November 03, 2020, from https://www.britannica.com/topic/political-science/19th-century-roots-of-contemporary-political-science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75605"/>
            <a:ext cx="280987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040" y="1563638"/>
            <a:ext cx="2303746" cy="246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404" y="498523"/>
            <a:ext cx="3048067" cy="4161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804011"/>
            <a:ext cx="1728193" cy="1132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76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3851920" y="2283718"/>
            <a:ext cx="5010023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 smtClean="0"/>
              <a:t>T</a:t>
            </a:r>
            <a:r>
              <a:rPr lang="en" sz="4400" dirty="0" smtClean="0"/>
              <a:t>hank you </a:t>
            </a:r>
            <a:endParaRPr sz="4400" dirty="0"/>
          </a:p>
        </p:txBody>
      </p:sp>
      <p:pic>
        <p:nvPicPr>
          <p:cNvPr id="144" name="Google Shape;14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3425" y="1856006"/>
            <a:ext cx="2765701" cy="276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/>
          <p:nvPr/>
        </p:nvSpPr>
        <p:spPr>
          <a:xfrm>
            <a:off x="777300" y="1753075"/>
            <a:ext cx="2861797" cy="3008618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20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14331"/>
            <a:ext cx="1304925" cy="124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84437">
            <a:off x="7384602" y="1203598"/>
            <a:ext cx="1304925" cy="824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sula template">
  <a:themeElements>
    <a:clrScheme name="Custom 347">
      <a:dk1>
        <a:srgbClr val="000000"/>
      </a:dk1>
      <a:lt1>
        <a:srgbClr val="FFFFFF"/>
      </a:lt1>
      <a:dk2>
        <a:srgbClr val="D1D8DF"/>
      </a:dk2>
      <a:lt2>
        <a:srgbClr val="4F565C"/>
      </a:lt2>
      <a:accent1>
        <a:srgbClr val="63A8DF"/>
      </a:accent1>
      <a:accent2>
        <a:srgbClr val="F8AF2C"/>
      </a:accent2>
      <a:accent3>
        <a:srgbClr val="B2DF4B"/>
      </a:accent3>
      <a:accent4>
        <a:srgbClr val="88D8E6"/>
      </a:accent4>
      <a:accent5>
        <a:srgbClr val="A693C9"/>
      </a:accent5>
      <a:accent6>
        <a:srgbClr val="F7826B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258</Words>
  <Application>Microsoft Office PowerPoint</Application>
  <PresentationFormat>عرض على الشاشة (9:16)‏</PresentationFormat>
  <Paragraphs>35</Paragraphs>
  <Slides>9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5" baseType="lpstr">
      <vt:lpstr>Arial</vt:lpstr>
      <vt:lpstr>Sniglet</vt:lpstr>
      <vt:lpstr>Andalus</vt:lpstr>
      <vt:lpstr>Wingdings</vt:lpstr>
      <vt:lpstr>Walter Turncoat</vt:lpstr>
      <vt:lpstr>Ursula template</vt:lpstr>
      <vt:lpstr>POLITICAL SCIENCE</vt:lpstr>
      <vt:lpstr>CONTENT :</vt:lpstr>
      <vt:lpstr>Political science.</vt:lpstr>
      <vt:lpstr>history of Political Science . </vt:lpstr>
      <vt:lpstr> Political Theory</vt:lpstr>
      <vt:lpstr>عرض تقديمي في PowerPoint</vt:lpstr>
      <vt:lpstr>Summary </vt:lpstr>
      <vt:lpstr>References  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SCIENCE</dc:title>
  <cp:lastModifiedBy>التراضى</cp:lastModifiedBy>
  <cp:revision>17</cp:revision>
  <dcterms:modified xsi:type="dcterms:W3CDTF">2020-11-04T12:25:56Z</dcterms:modified>
</cp:coreProperties>
</file>