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fntdata" ContentType="application/x-fontdata"/>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embedTrueTypeFonts="1" saveSubsetFonts="1" autoCompressPictures="0">
  <p:sldMasterIdLst>
    <p:sldMasterId id="2147483659" r:id="rId1"/>
  </p:sldMasterIdLst>
  <p:notesMasterIdLst>
    <p:notesMasterId r:id="rId11"/>
  </p:notesMasterIdLst>
  <p:sldIdLst>
    <p:sldId id="256" r:id="rId2"/>
    <p:sldId id="257" r:id="rId3"/>
    <p:sldId id="285" r:id="rId4"/>
    <p:sldId id="286" r:id="rId5"/>
    <p:sldId id="287" r:id="rId6"/>
    <p:sldId id="288" r:id="rId7"/>
    <p:sldId id="265" r:id="rId8"/>
    <p:sldId id="289" r:id="rId9"/>
    <p:sldId id="266" r:id="rId10"/>
  </p:sldIdLst>
  <p:sldSz cx="9144000" cy="5143500" type="screen16x9"/>
  <p:notesSz cx="6858000" cy="9144000"/>
  <p:embeddedFontLst>
    <p:embeddedFont>
      <p:font typeface="Saira SemiCondensed Light" charset="0"/>
      <p:regular r:id="rId12"/>
      <p:bold r:id="rId13"/>
    </p:embeddedFont>
    <p:embeddedFont>
      <p:font typeface="Saira Semi Condensed" charset="0"/>
      <p:regular r:id="rId14"/>
      <p:bold r:id="rId15"/>
    </p:embeddedFont>
    <p:embeddedFont>
      <p:font typeface="Bebas Neue" charset="0"/>
      <p:regular r:id="rId16"/>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E3252BD5-DA8D-427D-A213-4854CE4DDC1C}">
  <a:tblStyle styleId="{E3252BD5-DA8D-427D-A213-4854CE4DDC1C}" styleName="Table_0">
    <a:wholeTbl>
      <a:tcTxStyle>
        <a:font>
          <a:latin typeface="Arial"/>
          <a:ea typeface="Arial"/>
          <a:cs typeface="Arial"/>
        </a:font>
        <a:srgbClr val="000000"/>
      </a:tcTxStyle>
      <a:tcStyle>
        <a:tcBdr>
          <a:left>
            <a:ln w="9525" cap="flat" cmpd="sng">
              <a:solidFill>
                <a:srgbClr val="000000"/>
              </a:solidFill>
              <a:prstDash val="solid"/>
              <a:round/>
              <a:headEnd type="none" w="sm" len="sm"/>
              <a:tailEnd type="none" w="sm" len="sm"/>
            </a:ln>
          </a:left>
          <a:right>
            <a:ln w="9525" cap="flat" cmpd="sng">
              <a:solidFill>
                <a:srgbClr val="000000"/>
              </a:solidFill>
              <a:prstDash val="solid"/>
              <a:round/>
              <a:headEnd type="none" w="sm" len="sm"/>
              <a:tailEnd type="none" w="sm" len="sm"/>
            </a:ln>
          </a:right>
          <a:top>
            <a:ln w="9525" cap="flat" cmpd="sng">
              <a:solidFill>
                <a:srgbClr val="000000"/>
              </a:solidFill>
              <a:prstDash val="solid"/>
              <a:round/>
              <a:headEnd type="none" w="sm" len="sm"/>
              <a:tailEnd type="none" w="sm" len="sm"/>
            </a:ln>
          </a:top>
          <a:bottom>
            <a:ln w="9525" cap="flat" cmpd="sng">
              <a:solidFill>
                <a:srgbClr val="000000"/>
              </a:solidFill>
              <a:prstDash val="solid"/>
              <a:round/>
              <a:headEnd type="none" w="sm" len="sm"/>
              <a:tailEnd type="none" w="sm" len="sm"/>
            </a:ln>
          </a:bottom>
          <a:insideH>
            <a:ln w="9525" cap="flat" cmpd="sng">
              <a:solidFill>
                <a:srgbClr val="000000"/>
              </a:solidFill>
              <a:prstDash val="solid"/>
              <a:round/>
              <a:headEnd type="none" w="sm" len="sm"/>
              <a:tailEnd type="none" w="sm" len="sm"/>
            </a:ln>
          </a:insideH>
          <a:insideV>
            <a:ln w="9525" cap="flat" cmpd="sng">
              <a:solidFill>
                <a:srgbClr val="000000"/>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 styleId="{F5AB1C69-6EDB-4FF4-983F-18BD219EF322}" styleName="نمط متوسط 2 - تمييز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99" d="100"/>
          <a:sy n="99" d="100"/>
        </p:scale>
        <p:origin x="-546" y="18"/>
      </p:cViewPr>
      <p:guideLst>
        <p:guide orient="horz" pos="162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font" Target="fonts/font2.fntdata"/><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font" Target="fonts/font1.fntdata"/><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font" Target="fonts/font5.fntdata"/><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font" Target="fonts/font4.fntdata"/><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font" Target="fonts/font3.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175" y="685800"/>
            <a:ext cx="60963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317500">
              <a:spcBef>
                <a:spcPts val="0"/>
              </a:spcBef>
              <a:spcAft>
                <a:spcPts val="0"/>
              </a:spcAft>
              <a:buSzPts val="1400"/>
              <a:buChar char="●"/>
              <a:defRPr sz="1100"/>
            </a:lvl1pPr>
            <a:lvl2pPr marL="914400" lvl="1" indent="-317500">
              <a:spcBef>
                <a:spcPts val="0"/>
              </a:spcBef>
              <a:spcAft>
                <a:spcPts val="0"/>
              </a:spcAft>
              <a:buSzPts val="1400"/>
              <a:buChar char="○"/>
              <a:defRPr sz="1100"/>
            </a:lvl2pPr>
            <a:lvl3pPr marL="1371600" lvl="2" indent="-317500">
              <a:spcBef>
                <a:spcPts val="0"/>
              </a:spcBef>
              <a:spcAft>
                <a:spcPts val="0"/>
              </a:spcAft>
              <a:buSzPts val="1400"/>
              <a:buChar char="■"/>
              <a:defRPr sz="1100"/>
            </a:lvl3pPr>
            <a:lvl4pPr marL="1828800" lvl="3" indent="-317500">
              <a:spcBef>
                <a:spcPts val="0"/>
              </a:spcBef>
              <a:spcAft>
                <a:spcPts val="0"/>
              </a:spcAft>
              <a:buSzPts val="1400"/>
              <a:buChar char="●"/>
              <a:defRPr sz="1100"/>
            </a:lvl4pPr>
            <a:lvl5pPr marL="2286000" lvl="4" indent="-317500">
              <a:spcBef>
                <a:spcPts val="0"/>
              </a:spcBef>
              <a:spcAft>
                <a:spcPts val="0"/>
              </a:spcAft>
              <a:buSzPts val="1400"/>
              <a:buChar char="○"/>
              <a:defRPr sz="1100"/>
            </a:lvl5pPr>
            <a:lvl6pPr marL="2743200" lvl="5" indent="-317500">
              <a:spcBef>
                <a:spcPts val="0"/>
              </a:spcBef>
              <a:spcAft>
                <a:spcPts val="0"/>
              </a:spcAft>
              <a:buSzPts val="1400"/>
              <a:buChar char="■"/>
              <a:defRPr sz="1100"/>
            </a:lvl6pPr>
            <a:lvl7pPr marL="3200400" lvl="6" indent="-317500">
              <a:spcBef>
                <a:spcPts val="0"/>
              </a:spcBef>
              <a:spcAft>
                <a:spcPts val="0"/>
              </a:spcAft>
              <a:buSzPts val="1400"/>
              <a:buChar char="●"/>
              <a:defRPr sz="1100"/>
            </a:lvl7pPr>
            <a:lvl8pPr marL="3657600" lvl="7" indent="-317500">
              <a:spcBef>
                <a:spcPts val="0"/>
              </a:spcBef>
              <a:spcAft>
                <a:spcPts val="0"/>
              </a:spcAft>
              <a:buSzPts val="1400"/>
              <a:buChar char="○"/>
              <a:defRPr sz="1100"/>
            </a:lvl8pPr>
            <a:lvl9pPr marL="4114800" lvl="8" indent="-317500">
              <a:spcBef>
                <a:spcPts val="0"/>
              </a:spcBef>
              <a:spcAft>
                <a:spcPts val="0"/>
              </a:spcAft>
              <a:buSzPts val="1400"/>
              <a:buChar char="■"/>
              <a:defRPr sz="1100"/>
            </a:lvl9pPr>
          </a:lstStyle>
          <a:p>
            <a:endParaRPr/>
          </a:p>
        </p:txBody>
      </p:sp>
    </p:spTree>
    <p:extLst>
      <p:ext uri="{BB962C8B-B14F-4D97-AF65-F5344CB8AC3E}">
        <p14:creationId xmlns:p14="http://schemas.microsoft.com/office/powerpoint/2010/main" val="1303263774"/>
      </p:ext>
    </p:extLst>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9"/>
        <p:cNvGrpSpPr/>
        <p:nvPr/>
      </p:nvGrpSpPr>
      <p:grpSpPr>
        <a:xfrm>
          <a:off x="0" y="0"/>
          <a:ext cx="0" cy="0"/>
          <a:chOff x="0" y="0"/>
          <a:chExt cx="0" cy="0"/>
        </a:xfrm>
      </p:grpSpPr>
      <p:sp>
        <p:nvSpPr>
          <p:cNvPr id="370" name="Google Shape;370;g35f391192_0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71" name="Google Shape;371;g35f391192_0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4"/>
        <p:cNvGrpSpPr/>
        <p:nvPr/>
      </p:nvGrpSpPr>
      <p:grpSpPr>
        <a:xfrm>
          <a:off x="0" y="0"/>
          <a:ext cx="0" cy="0"/>
          <a:chOff x="0" y="0"/>
          <a:chExt cx="0" cy="0"/>
        </a:xfrm>
      </p:grpSpPr>
      <p:sp>
        <p:nvSpPr>
          <p:cNvPr id="375" name="Google Shape;375;g3606f1c2d_3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76" name="Google Shape;376;g3606f1c2d_3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48"/>
        <p:cNvGrpSpPr/>
        <p:nvPr/>
      </p:nvGrpSpPr>
      <p:grpSpPr>
        <a:xfrm>
          <a:off x="0" y="0"/>
          <a:ext cx="0" cy="0"/>
          <a:chOff x="0" y="0"/>
          <a:chExt cx="0" cy="0"/>
        </a:xfrm>
      </p:grpSpPr>
      <p:sp>
        <p:nvSpPr>
          <p:cNvPr id="449" name="Google Shape;449;g35f391192_05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50" name="Google Shape;450;g35f391192_05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56"/>
        <p:cNvGrpSpPr/>
        <p:nvPr/>
      </p:nvGrpSpPr>
      <p:grpSpPr>
        <a:xfrm>
          <a:off x="0" y="0"/>
          <a:ext cx="0" cy="0"/>
          <a:chOff x="0" y="0"/>
          <a:chExt cx="0" cy="0"/>
        </a:xfrm>
      </p:grpSpPr>
      <p:sp>
        <p:nvSpPr>
          <p:cNvPr id="457" name="Google Shape;457;g35f391192_06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58" name="Google Shape;458;g35f391192_06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type="title">
  <p:cSld name="TITLE">
    <p:spTree>
      <p:nvGrpSpPr>
        <p:cNvPr id="1" name="Shape 9"/>
        <p:cNvGrpSpPr/>
        <p:nvPr/>
      </p:nvGrpSpPr>
      <p:grpSpPr>
        <a:xfrm>
          <a:off x="0" y="0"/>
          <a:ext cx="0" cy="0"/>
          <a:chOff x="0" y="0"/>
          <a:chExt cx="0" cy="0"/>
        </a:xfrm>
      </p:grpSpPr>
      <p:grpSp>
        <p:nvGrpSpPr>
          <p:cNvPr id="10" name="Google Shape;10;p2"/>
          <p:cNvGrpSpPr/>
          <p:nvPr/>
        </p:nvGrpSpPr>
        <p:grpSpPr>
          <a:xfrm>
            <a:off x="-2018772" y="-2757360"/>
            <a:ext cx="13311342" cy="11490239"/>
            <a:chOff x="-2018772" y="-2757360"/>
            <a:chExt cx="13311342" cy="11490239"/>
          </a:xfrm>
        </p:grpSpPr>
        <p:grpSp>
          <p:nvGrpSpPr>
            <p:cNvPr id="11" name="Google Shape;11;p2"/>
            <p:cNvGrpSpPr/>
            <p:nvPr/>
          </p:nvGrpSpPr>
          <p:grpSpPr>
            <a:xfrm>
              <a:off x="4086340" y="462600"/>
              <a:ext cx="4240900" cy="3176500"/>
              <a:chOff x="4085850" y="470300"/>
              <a:chExt cx="4240900" cy="3176500"/>
            </a:xfrm>
          </p:grpSpPr>
          <p:sp>
            <p:nvSpPr>
              <p:cNvPr id="12" name="Google Shape;12;p2"/>
              <p:cNvSpPr/>
              <p:nvPr/>
            </p:nvSpPr>
            <p:spPr>
              <a:xfrm>
                <a:off x="4086275" y="1087100"/>
                <a:ext cx="2081675" cy="2559700"/>
              </a:xfrm>
              <a:custGeom>
                <a:avLst/>
                <a:gdLst/>
                <a:ahLst/>
                <a:cxnLst/>
                <a:rect l="l" t="t" r="r" b="b"/>
                <a:pathLst>
                  <a:path w="83267" h="102388" extrusionOk="0">
                    <a:moveTo>
                      <a:pt x="0" y="0"/>
                    </a:moveTo>
                    <a:lnTo>
                      <a:pt x="83267" y="102388"/>
                    </a:lnTo>
                    <a:lnTo>
                      <a:pt x="73707" y="23747"/>
                    </a:lnTo>
                    <a:close/>
                  </a:path>
                </a:pathLst>
              </a:custGeom>
              <a:gradFill>
                <a:gsLst>
                  <a:gs pos="0">
                    <a:schemeClr val="accent5"/>
                  </a:gs>
                  <a:gs pos="100000">
                    <a:schemeClr val="accent6"/>
                  </a:gs>
                </a:gsLst>
                <a:lin ang="18900044" scaled="0"/>
              </a:gradFill>
              <a:ln>
                <a:noFill/>
              </a:ln>
            </p:spPr>
          </p:sp>
          <p:sp>
            <p:nvSpPr>
              <p:cNvPr id="13" name="Google Shape;13;p2"/>
              <p:cNvSpPr/>
              <p:nvPr/>
            </p:nvSpPr>
            <p:spPr>
              <a:xfrm>
                <a:off x="5926550" y="470300"/>
                <a:ext cx="2400200" cy="3175950"/>
              </a:xfrm>
              <a:custGeom>
                <a:avLst/>
                <a:gdLst/>
                <a:ahLst/>
                <a:cxnLst/>
                <a:rect l="l" t="t" r="r" b="b"/>
                <a:pathLst>
                  <a:path w="96008" h="127038" extrusionOk="0">
                    <a:moveTo>
                      <a:pt x="9622" y="127038"/>
                    </a:moveTo>
                    <a:lnTo>
                      <a:pt x="96008" y="0"/>
                    </a:lnTo>
                    <a:lnTo>
                      <a:pt x="0" y="48458"/>
                    </a:lnTo>
                    <a:close/>
                  </a:path>
                </a:pathLst>
              </a:custGeom>
              <a:gradFill>
                <a:gsLst>
                  <a:gs pos="0">
                    <a:schemeClr val="accent5"/>
                  </a:gs>
                  <a:gs pos="100000">
                    <a:schemeClr val="accent6"/>
                  </a:gs>
                </a:gsLst>
                <a:lin ang="8100019" scaled="0"/>
              </a:gradFill>
              <a:ln>
                <a:noFill/>
              </a:ln>
            </p:spPr>
          </p:sp>
          <p:sp>
            <p:nvSpPr>
              <p:cNvPr id="14" name="Google Shape;14;p2"/>
              <p:cNvSpPr/>
              <p:nvPr/>
            </p:nvSpPr>
            <p:spPr>
              <a:xfrm>
                <a:off x="4085850" y="471950"/>
                <a:ext cx="4240575" cy="1209800"/>
              </a:xfrm>
              <a:custGeom>
                <a:avLst/>
                <a:gdLst/>
                <a:ahLst/>
                <a:cxnLst/>
                <a:rect l="l" t="t" r="r" b="b"/>
                <a:pathLst>
                  <a:path w="169623" h="48392" extrusionOk="0">
                    <a:moveTo>
                      <a:pt x="0" y="24590"/>
                    </a:moveTo>
                    <a:lnTo>
                      <a:pt x="73740" y="48392"/>
                    </a:lnTo>
                    <a:lnTo>
                      <a:pt x="169623" y="0"/>
                    </a:lnTo>
                    <a:close/>
                  </a:path>
                </a:pathLst>
              </a:custGeom>
              <a:gradFill>
                <a:gsLst>
                  <a:gs pos="0">
                    <a:schemeClr val="accent5"/>
                  </a:gs>
                  <a:gs pos="100000">
                    <a:schemeClr val="accent6"/>
                  </a:gs>
                </a:gsLst>
                <a:lin ang="16200038" scaled="0"/>
              </a:gradFill>
              <a:ln>
                <a:noFill/>
              </a:ln>
            </p:spPr>
          </p:sp>
        </p:grpSp>
        <p:grpSp>
          <p:nvGrpSpPr>
            <p:cNvPr id="15" name="Google Shape;15;p2"/>
            <p:cNvGrpSpPr/>
            <p:nvPr/>
          </p:nvGrpSpPr>
          <p:grpSpPr>
            <a:xfrm rot="-10393052">
              <a:off x="3969279" y="-2518050"/>
              <a:ext cx="4240893" cy="3176495"/>
              <a:chOff x="4085850" y="470300"/>
              <a:chExt cx="4240900" cy="3176500"/>
            </a:xfrm>
          </p:grpSpPr>
          <p:sp>
            <p:nvSpPr>
              <p:cNvPr id="16" name="Google Shape;16;p2"/>
              <p:cNvSpPr/>
              <p:nvPr/>
            </p:nvSpPr>
            <p:spPr>
              <a:xfrm>
                <a:off x="4086275" y="1087100"/>
                <a:ext cx="2081675" cy="2559700"/>
              </a:xfrm>
              <a:custGeom>
                <a:avLst/>
                <a:gdLst/>
                <a:ahLst/>
                <a:cxnLst/>
                <a:rect l="l" t="t" r="r" b="b"/>
                <a:pathLst>
                  <a:path w="83267" h="102388" extrusionOk="0">
                    <a:moveTo>
                      <a:pt x="0" y="0"/>
                    </a:moveTo>
                    <a:lnTo>
                      <a:pt x="83267" y="102388"/>
                    </a:lnTo>
                    <a:lnTo>
                      <a:pt x="73707" y="23747"/>
                    </a:lnTo>
                    <a:close/>
                  </a:path>
                </a:pathLst>
              </a:custGeom>
              <a:gradFill>
                <a:gsLst>
                  <a:gs pos="0">
                    <a:schemeClr val="accent5"/>
                  </a:gs>
                  <a:gs pos="100000">
                    <a:schemeClr val="accent6"/>
                  </a:gs>
                </a:gsLst>
                <a:lin ang="18900044" scaled="0"/>
              </a:gradFill>
              <a:ln>
                <a:noFill/>
              </a:ln>
            </p:spPr>
          </p:sp>
          <p:sp>
            <p:nvSpPr>
              <p:cNvPr id="17" name="Google Shape;17;p2"/>
              <p:cNvSpPr/>
              <p:nvPr/>
            </p:nvSpPr>
            <p:spPr>
              <a:xfrm>
                <a:off x="5926550" y="470300"/>
                <a:ext cx="2400200" cy="3175950"/>
              </a:xfrm>
              <a:custGeom>
                <a:avLst/>
                <a:gdLst/>
                <a:ahLst/>
                <a:cxnLst/>
                <a:rect l="l" t="t" r="r" b="b"/>
                <a:pathLst>
                  <a:path w="96008" h="127038" extrusionOk="0">
                    <a:moveTo>
                      <a:pt x="9622" y="127038"/>
                    </a:moveTo>
                    <a:lnTo>
                      <a:pt x="96008" y="0"/>
                    </a:lnTo>
                    <a:lnTo>
                      <a:pt x="0" y="48458"/>
                    </a:lnTo>
                    <a:close/>
                  </a:path>
                </a:pathLst>
              </a:custGeom>
              <a:gradFill>
                <a:gsLst>
                  <a:gs pos="0">
                    <a:schemeClr val="accent5"/>
                  </a:gs>
                  <a:gs pos="100000">
                    <a:schemeClr val="accent6"/>
                  </a:gs>
                </a:gsLst>
                <a:lin ang="8100019" scaled="0"/>
              </a:gradFill>
              <a:ln>
                <a:noFill/>
              </a:ln>
            </p:spPr>
          </p:sp>
          <p:sp>
            <p:nvSpPr>
              <p:cNvPr id="18" name="Google Shape;18;p2"/>
              <p:cNvSpPr/>
              <p:nvPr/>
            </p:nvSpPr>
            <p:spPr>
              <a:xfrm>
                <a:off x="4085850" y="471950"/>
                <a:ext cx="4240575" cy="1209800"/>
              </a:xfrm>
              <a:custGeom>
                <a:avLst/>
                <a:gdLst/>
                <a:ahLst/>
                <a:cxnLst/>
                <a:rect l="l" t="t" r="r" b="b"/>
                <a:pathLst>
                  <a:path w="169623" h="48392" extrusionOk="0">
                    <a:moveTo>
                      <a:pt x="0" y="24590"/>
                    </a:moveTo>
                    <a:lnTo>
                      <a:pt x="73740" y="48392"/>
                    </a:lnTo>
                    <a:lnTo>
                      <a:pt x="169623" y="0"/>
                    </a:lnTo>
                    <a:close/>
                  </a:path>
                </a:pathLst>
              </a:custGeom>
              <a:gradFill>
                <a:gsLst>
                  <a:gs pos="0">
                    <a:schemeClr val="accent5"/>
                  </a:gs>
                  <a:gs pos="100000">
                    <a:schemeClr val="accent6"/>
                  </a:gs>
                </a:gsLst>
                <a:lin ang="16200038" scaled="0"/>
              </a:gradFill>
              <a:ln>
                <a:noFill/>
              </a:ln>
            </p:spPr>
          </p:sp>
        </p:grpSp>
        <p:grpSp>
          <p:nvGrpSpPr>
            <p:cNvPr id="19" name="Google Shape;19;p2"/>
            <p:cNvGrpSpPr/>
            <p:nvPr/>
          </p:nvGrpSpPr>
          <p:grpSpPr>
            <a:xfrm rot="6700680">
              <a:off x="6912807" y="1693367"/>
              <a:ext cx="4241016" cy="3176587"/>
              <a:chOff x="4085850" y="470300"/>
              <a:chExt cx="4240900" cy="3176500"/>
            </a:xfrm>
          </p:grpSpPr>
          <p:sp>
            <p:nvSpPr>
              <p:cNvPr id="20" name="Google Shape;20;p2"/>
              <p:cNvSpPr/>
              <p:nvPr/>
            </p:nvSpPr>
            <p:spPr>
              <a:xfrm>
                <a:off x="4086275" y="1087100"/>
                <a:ext cx="2081675" cy="2559700"/>
              </a:xfrm>
              <a:custGeom>
                <a:avLst/>
                <a:gdLst/>
                <a:ahLst/>
                <a:cxnLst/>
                <a:rect l="l" t="t" r="r" b="b"/>
                <a:pathLst>
                  <a:path w="83267" h="102388" extrusionOk="0">
                    <a:moveTo>
                      <a:pt x="0" y="0"/>
                    </a:moveTo>
                    <a:lnTo>
                      <a:pt x="83267" y="102388"/>
                    </a:lnTo>
                    <a:lnTo>
                      <a:pt x="73707" y="23747"/>
                    </a:lnTo>
                    <a:close/>
                  </a:path>
                </a:pathLst>
              </a:custGeom>
              <a:gradFill>
                <a:gsLst>
                  <a:gs pos="0">
                    <a:schemeClr val="accent5"/>
                  </a:gs>
                  <a:gs pos="100000">
                    <a:schemeClr val="accent6"/>
                  </a:gs>
                </a:gsLst>
                <a:lin ang="18900044" scaled="0"/>
              </a:gradFill>
              <a:ln>
                <a:noFill/>
              </a:ln>
            </p:spPr>
          </p:sp>
          <p:sp>
            <p:nvSpPr>
              <p:cNvPr id="21" name="Google Shape;21;p2"/>
              <p:cNvSpPr/>
              <p:nvPr/>
            </p:nvSpPr>
            <p:spPr>
              <a:xfrm>
                <a:off x="5926550" y="470300"/>
                <a:ext cx="2400200" cy="3175950"/>
              </a:xfrm>
              <a:custGeom>
                <a:avLst/>
                <a:gdLst/>
                <a:ahLst/>
                <a:cxnLst/>
                <a:rect l="l" t="t" r="r" b="b"/>
                <a:pathLst>
                  <a:path w="96008" h="127038" extrusionOk="0">
                    <a:moveTo>
                      <a:pt x="9622" y="127038"/>
                    </a:moveTo>
                    <a:lnTo>
                      <a:pt x="96008" y="0"/>
                    </a:lnTo>
                    <a:lnTo>
                      <a:pt x="0" y="48458"/>
                    </a:lnTo>
                    <a:close/>
                  </a:path>
                </a:pathLst>
              </a:custGeom>
              <a:gradFill>
                <a:gsLst>
                  <a:gs pos="0">
                    <a:schemeClr val="accent5"/>
                  </a:gs>
                  <a:gs pos="100000">
                    <a:schemeClr val="accent6"/>
                  </a:gs>
                </a:gsLst>
                <a:lin ang="8100019" scaled="0"/>
              </a:gradFill>
              <a:ln>
                <a:noFill/>
              </a:ln>
            </p:spPr>
          </p:sp>
          <p:sp>
            <p:nvSpPr>
              <p:cNvPr id="22" name="Google Shape;22;p2"/>
              <p:cNvSpPr/>
              <p:nvPr/>
            </p:nvSpPr>
            <p:spPr>
              <a:xfrm>
                <a:off x="4085850" y="471950"/>
                <a:ext cx="4240575" cy="1209800"/>
              </a:xfrm>
              <a:custGeom>
                <a:avLst/>
                <a:gdLst/>
                <a:ahLst/>
                <a:cxnLst/>
                <a:rect l="l" t="t" r="r" b="b"/>
                <a:pathLst>
                  <a:path w="169623" h="48392" extrusionOk="0">
                    <a:moveTo>
                      <a:pt x="0" y="24590"/>
                    </a:moveTo>
                    <a:lnTo>
                      <a:pt x="73740" y="48392"/>
                    </a:lnTo>
                    <a:lnTo>
                      <a:pt x="169623" y="0"/>
                    </a:lnTo>
                    <a:close/>
                  </a:path>
                </a:pathLst>
              </a:custGeom>
              <a:gradFill>
                <a:gsLst>
                  <a:gs pos="0">
                    <a:schemeClr val="accent5"/>
                  </a:gs>
                  <a:gs pos="100000">
                    <a:schemeClr val="accent6"/>
                  </a:gs>
                </a:gsLst>
                <a:lin ang="16200038" scaled="0"/>
              </a:gradFill>
              <a:ln>
                <a:noFill/>
              </a:ln>
            </p:spPr>
          </p:sp>
        </p:grpSp>
        <p:grpSp>
          <p:nvGrpSpPr>
            <p:cNvPr id="23" name="Google Shape;23;p2"/>
            <p:cNvGrpSpPr/>
            <p:nvPr/>
          </p:nvGrpSpPr>
          <p:grpSpPr>
            <a:xfrm rot="-528350">
              <a:off x="1390051" y="3358081"/>
              <a:ext cx="4241274" cy="3176780"/>
              <a:chOff x="4085850" y="470300"/>
              <a:chExt cx="4240900" cy="3176500"/>
            </a:xfrm>
          </p:grpSpPr>
          <p:sp>
            <p:nvSpPr>
              <p:cNvPr id="24" name="Google Shape;24;p2"/>
              <p:cNvSpPr/>
              <p:nvPr/>
            </p:nvSpPr>
            <p:spPr>
              <a:xfrm>
                <a:off x="4086275" y="1087100"/>
                <a:ext cx="2081675" cy="2559700"/>
              </a:xfrm>
              <a:custGeom>
                <a:avLst/>
                <a:gdLst/>
                <a:ahLst/>
                <a:cxnLst/>
                <a:rect l="l" t="t" r="r" b="b"/>
                <a:pathLst>
                  <a:path w="83267" h="102388" extrusionOk="0">
                    <a:moveTo>
                      <a:pt x="0" y="0"/>
                    </a:moveTo>
                    <a:lnTo>
                      <a:pt x="83267" y="102388"/>
                    </a:lnTo>
                    <a:lnTo>
                      <a:pt x="73707" y="23747"/>
                    </a:lnTo>
                    <a:close/>
                  </a:path>
                </a:pathLst>
              </a:custGeom>
              <a:gradFill>
                <a:gsLst>
                  <a:gs pos="0">
                    <a:schemeClr val="accent5"/>
                  </a:gs>
                  <a:gs pos="100000">
                    <a:schemeClr val="accent6"/>
                  </a:gs>
                </a:gsLst>
                <a:lin ang="18900044" scaled="0"/>
              </a:gradFill>
              <a:ln>
                <a:noFill/>
              </a:ln>
            </p:spPr>
          </p:sp>
          <p:sp>
            <p:nvSpPr>
              <p:cNvPr id="25" name="Google Shape;25;p2"/>
              <p:cNvSpPr/>
              <p:nvPr/>
            </p:nvSpPr>
            <p:spPr>
              <a:xfrm>
                <a:off x="5926550" y="470300"/>
                <a:ext cx="2400200" cy="3175950"/>
              </a:xfrm>
              <a:custGeom>
                <a:avLst/>
                <a:gdLst/>
                <a:ahLst/>
                <a:cxnLst/>
                <a:rect l="l" t="t" r="r" b="b"/>
                <a:pathLst>
                  <a:path w="96008" h="127038" extrusionOk="0">
                    <a:moveTo>
                      <a:pt x="9622" y="127038"/>
                    </a:moveTo>
                    <a:lnTo>
                      <a:pt x="96008" y="0"/>
                    </a:lnTo>
                    <a:lnTo>
                      <a:pt x="0" y="48458"/>
                    </a:lnTo>
                    <a:close/>
                  </a:path>
                </a:pathLst>
              </a:custGeom>
              <a:gradFill>
                <a:gsLst>
                  <a:gs pos="0">
                    <a:schemeClr val="accent5"/>
                  </a:gs>
                  <a:gs pos="100000">
                    <a:schemeClr val="accent6"/>
                  </a:gs>
                </a:gsLst>
                <a:lin ang="8100019" scaled="0"/>
              </a:gradFill>
              <a:ln>
                <a:noFill/>
              </a:ln>
            </p:spPr>
          </p:sp>
          <p:sp>
            <p:nvSpPr>
              <p:cNvPr id="26" name="Google Shape;26;p2"/>
              <p:cNvSpPr/>
              <p:nvPr/>
            </p:nvSpPr>
            <p:spPr>
              <a:xfrm>
                <a:off x="4085850" y="471950"/>
                <a:ext cx="4240575" cy="1209800"/>
              </a:xfrm>
              <a:custGeom>
                <a:avLst/>
                <a:gdLst/>
                <a:ahLst/>
                <a:cxnLst/>
                <a:rect l="l" t="t" r="r" b="b"/>
                <a:pathLst>
                  <a:path w="169623" h="48392" extrusionOk="0">
                    <a:moveTo>
                      <a:pt x="0" y="24590"/>
                    </a:moveTo>
                    <a:lnTo>
                      <a:pt x="73740" y="48392"/>
                    </a:lnTo>
                    <a:lnTo>
                      <a:pt x="169623" y="0"/>
                    </a:lnTo>
                    <a:close/>
                  </a:path>
                </a:pathLst>
              </a:custGeom>
              <a:gradFill>
                <a:gsLst>
                  <a:gs pos="0">
                    <a:schemeClr val="accent5"/>
                  </a:gs>
                  <a:gs pos="100000">
                    <a:schemeClr val="accent6"/>
                  </a:gs>
                </a:gsLst>
                <a:lin ang="16200038" scaled="0"/>
              </a:gradFill>
              <a:ln>
                <a:noFill/>
              </a:ln>
            </p:spPr>
          </p:sp>
        </p:grpSp>
        <p:grpSp>
          <p:nvGrpSpPr>
            <p:cNvPr id="27" name="Google Shape;27;p2"/>
            <p:cNvGrpSpPr/>
            <p:nvPr/>
          </p:nvGrpSpPr>
          <p:grpSpPr>
            <a:xfrm rot="-6463698">
              <a:off x="-1980712" y="2067093"/>
              <a:ext cx="4240850" cy="3176463"/>
              <a:chOff x="4085850" y="470300"/>
              <a:chExt cx="4240900" cy="3176500"/>
            </a:xfrm>
          </p:grpSpPr>
          <p:sp>
            <p:nvSpPr>
              <p:cNvPr id="28" name="Google Shape;28;p2"/>
              <p:cNvSpPr/>
              <p:nvPr/>
            </p:nvSpPr>
            <p:spPr>
              <a:xfrm>
                <a:off x="4086275" y="1087100"/>
                <a:ext cx="2081675" cy="2559700"/>
              </a:xfrm>
              <a:custGeom>
                <a:avLst/>
                <a:gdLst/>
                <a:ahLst/>
                <a:cxnLst/>
                <a:rect l="l" t="t" r="r" b="b"/>
                <a:pathLst>
                  <a:path w="83267" h="102388" extrusionOk="0">
                    <a:moveTo>
                      <a:pt x="0" y="0"/>
                    </a:moveTo>
                    <a:lnTo>
                      <a:pt x="83267" y="102388"/>
                    </a:lnTo>
                    <a:lnTo>
                      <a:pt x="73707" y="23747"/>
                    </a:lnTo>
                    <a:close/>
                  </a:path>
                </a:pathLst>
              </a:custGeom>
              <a:gradFill>
                <a:gsLst>
                  <a:gs pos="0">
                    <a:schemeClr val="accent5"/>
                  </a:gs>
                  <a:gs pos="100000">
                    <a:schemeClr val="accent6"/>
                  </a:gs>
                </a:gsLst>
                <a:lin ang="18900044" scaled="0"/>
              </a:gradFill>
              <a:ln>
                <a:noFill/>
              </a:ln>
            </p:spPr>
          </p:sp>
          <p:sp>
            <p:nvSpPr>
              <p:cNvPr id="29" name="Google Shape;29;p2"/>
              <p:cNvSpPr/>
              <p:nvPr/>
            </p:nvSpPr>
            <p:spPr>
              <a:xfrm>
                <a:off x="5926550" y="470300"/>
                <a:ext cx="2400200" cy="3175950"/>
              </a:xfrm>
              <a:custGeom>
                <a:avLst/>
                <a:gdLst/>
                <a:ahLst/>
                <a:cxnLst/>
                <a:rect l="l" t="t" r="r" b="b"/>
                <a:pathLst>
                  <a:path w="96008" h="127038" extrusionOk="0">
                    <a:moveTo>
                      <a:pt x="9622" y="127038"/>
                    </a:moveTo>
                    <a:lnTo>
                      <a:pt x="96008" y="0"/>
                    </a:lnTo>
                    <a:lnTo>
                      <a:pt x="0" y="48458"/>
                    </a:lnTo>
                    <a:close/>
                  </a:path>
                </a:pathLst>
              </a:custGeom>
              <a:gradFill>
                <a:gsLst>
                  <a:gs pos="0">
                    <a:schemeClr val="accent5"/>
                  </a:gs>
                  <a:gs pos="100000">
                    <a:schemeClr val="accent6"/>
                  </a:gs>
                </a:gsLst>
                <a:lin ang="8100019" scaled="0"/>
              </a:gradFill>
              <a:ln>
                <a:noFill/>
              </a:ln>
            </p:spPr>
          </p:sp>
          <p:sp>
            <p:nvSpPr>
              <p:cNvPr id="30" name="Google Shape;30;p2"/>
              <p:cNvSpPr/>
              <p:nvPr/>
            </p:nvSpPr>
            <p:spPr>
              <a:xfrm>
                <a:off x="4085850" y="471950"/>
                <a:ext cx="4240575" cy="1209800"/>
              </a:xfrm>
              <a:custGeom>
                <a:avLst/>
                <a:gdLst/>
                <a:ahLst/>
                <a:cxnLst/>
                <a:rect l="l" t="t" r="r" b="b"/>
                <a:pathLst>
                  <a:path w="169623" h="48392" extrusionOk="0">
                    <a:moveTo>
                      <a:pt x="0" y="24590"/>
                    </a:moveTo>
                    <a:lnTo>
                      <a:pt x="73740" y="48392"/>
                    </a:lnTo>
                    <a:lnTo>
                      <a:pt x="169623" y="0"/>
                    </a:lnTo>
                    <a:close/>
                  </a:path>
                </a:pathLst>
              </a:custGeom>
              <a:gradFill>
                <a:gsLst>
                  <a:gs pos="0">
                    <a:schemeClr val="accent5"/>
                  </a:gs>
                  <a:gs pos="100000">
                    <a:schemeClr val="accent6"/>
                  </a:gs>
                </a:gsLst>
                <a:lin ang="16200038" scaled="0"/>
              </a:gradFill>
              <a:ln>
                <a:noFill/>
              </a:ln>
            </p:spPr>
          </p:sp>
        </p:grpSp>
        <p:grpSp>
          <p:nvGrpSpPr>
            <p:cNvPr id="31" name="Google Shape;31;p2"/>
            <p:cNvGrpSpPr/>
            <p:nvPr/>
          </p:nvGrpSpPr>
          <p:grpSpPr>
            <a:xfrm rot="3661699">
              <a:off x="-404847" y="-159446"/>
              <a:ext cx="4241098" cy="3176648"/>
              <a:chOff x="4085850" y="470300"/>
              <a:chExt cx="4240900" cy="3176500"/>
            </a:xfrm>
          </p:grpSpPr>
          <p:sp>
            <p:nvSpPr>
              <p:cNvPr id="32" name="Google Shape;32;p2"/>
              <p:cNvSpPr/>
              <p:nvPr/>
            </p:nvSpPr>
            <p:spPr>
              <a:xfrm>
                <a:off x="4086275" y="1087100"/>
                <a:ext cx="2081675" cy="2559700"/>
              </a:xfrm>
              <a:custGeom>
                <a:avLst/>
                <a:gdLst/>
                <a:ahLst/>
                <a:cxnLst/>
                <a:rect l="l" t="t" r="r" b="b"/>
                <a:pathLst>
                  <a:path w="83267" h="102388" extrusionOk="0">
                    <a:moveTo>
                      <a:pt x="0" y="0"/>
                    </a:moveTo>
                    <a:lnTo>
                      <a:pt x="83267" y="102388"/>
                    </a:lnTo>
                    <a:lnTo>
                      <a:pt x="73707" y="23747"/>
                    </a:lnTo>
                    <a:close/>
                  </a:path>
                </a:pathLst>
              </a:custGeom>
              <a:gradFill>
                <a:gsLst>
                  <a:gs pos="0">
                    <a:schemeClr val="accent5"/>
                  </a:gs>
                  <a:gs pos="100000">
                    <a:schemeClr val="accent6"/>
                  </a:gs>
                </a:gsLst>
                <a:lin ang="18900044" scaled="0"/>
              </a:gradFill>
              <a:ln>
                <a:noFill/>
              </a:ln>
            </p:spPr>
          </p:sp>
          <p:sp>
            <p:nvSpPr>
              <p:cNvPr id="33" name="Google Shape;33;p2"/>
              <p:cNvSpPr/>
              <p:nvPr/>
            </p:nvSpPr>
            <p:spPr>
              <a:xfrm>
                <a:off x="5926550" y="470300"/>
                <a:ext cx="2400200" cy="3175950"/>
              </a:xfrm>
              <a:custGeom>
                <a:avLst/>
                <a:gdLst/>
                <a:ahLst/>
                <a:cxnLst/>
                <a:rect l="l" t="t" r="r" b="b"/>
                <a:pathLst>
                  <a:path w="96008" h="127038" extrusionOk="0">
                    <a:moveTo>
                      <a:pt x="9622" y="127038"/>
                    </a:moveTo>
                    <a:lnTo>
                      <a:pt x="96008" y="0"/>
                    </a:lnTo>
                    <a:lnTo>
                      <a:pt x="0" y="48458"/>
                    </a:lnTo>
                    <a:close/>
                  </a:path>
                </a:pathLst>
              </a:custGeom>
              <a:gradFill>
                <a:gsLst>
                  <a:gs pos="0">
                    <a:schemeClr val="accent5"/>
                  </a:gs>
                  <a:gs pos="100000">
                    <a:schemeClr val="accent6"/>
                  </a:gs>
                </a:gsLst>
                <a:lin ang="8100019" scaled="0"/>
              </a:gradFill>
              <a:ln>
                <a:noFill/>
              </a:ln>
            </p:spPr>
          </p:sp>
          <p:sp>
            <p:nvSpPr>
              <p:cNvPr id="34" name="Google Shape;34;p2"/>
              <p:cNvSpPr/>
              <p:nvPr/>
            </p:nvSpPr>
            <p:spPr>
              <a:xfrm>
                <a:off x="4085850" y="471950"/>
                <a:ext cx="4240575" cy="1209800"/>
              </a:xfrm>
              <a:custGeom>
                <a:avLst/>
                <a:gdLst/>
                <a:ahLst/>
                <a:cxnLst/>
                <a:rect l="l" t="t" r="r" b="b"/>
                <a:pathLst>
                  <a:path w="169623" h="48392" extrusionOk="0">
                    <a:moveTo>
                      <a:pt x="0" y="24590"/>
                    </a:moveTo>
                    <a:lnTo>
                      <a:pt x="73740" y="48392"/>
                    </a:lnTo>
                    <a:lnTo>
                      <a:pt x="169623" y="0"/>
                    </a:lnTo>
                    <a:close/>
                  </a:path>
                </a:pathLst>
              </a:custGeom>
              <a:gradFill>
                <a:gsLst>
                  <a:gs pos="0">
                    <a:schemeClr val="accent5"/>
                  </a:gs>
                  <a:gs pos="100000">
                    <a:schemeClr val="accent6"/>
                  </a:gs>
                </a:gsLst>
                <a:lin ang="16200038" scaled="0"/>
              </a:gradFill>
              <a:ln>
                <a:noFill/>
              </a:ln>
            </p:spPr>
          </p:sp>
        </p:grpSp>
        <p:grpSp>
          <p:nvGrpSpPr>
            <p:cNvPr id="35" name="Google Shape;35;p2"/>
            <p:cNvGrpSpPr/>
            <p:nvPr/>
          </p:nvGrpSpPr>
          <p:grpSpPr>
            <a:xfrm rot="2064881">
              <a:off x="5076518" y="4635784"/>
              <a:ext cx="4241061" cy="3176621"/>
              <a:chOff x="4085850" y="470300"/>
              <a:chExt cx="4240900" cy="3176500"/>
            </a:xfrm>
          </p:grpSpPr>
          <p:sp>
            <p:nvSpPr>
              <p:cNvPr id="36" name="Google Shape;36;p2"/>
              <p:cNvSpPr/>
              <p:nvPr/>
            </p:nvSpPr>
            <p:spPr>
              <a:xfrm>
                <a:off x="4086275" y="1087100"/>
                <a:ext cx="2081675" cy="2559700"/>
              </a:xfrm>
              <a:custGeom>
                <a:avLst/>
                <a:gdLst/>
                <a:ahLst/>
                <a:cxnLst/>
                <a:rect l="l" t="t" r="r" b="b"/>
                <a:pathLst>
                  <a:path w="83267" h="102388" extrusionOk="0">
                    <a:moveTo>
                      <a:pt x="0" y="0"/>
                    </a:moveTo>
                    <a:lnTo>
                      <a:pt x="83267" y="102388"/>
                    </a:lnTo>
                    <a:lnTo>
                      <a:pt x="73707" y="23747"/>
                    </a:lnTo>
                    <a:close/>
                  </a:path>
                </a:pathLst>
              </a:custGeom>
              <a:gradFill>
                <a:gsLst>
                  <a:gs pos="0">
                    <a:schemeClr val="accent5"/>
                  </a:gs>
                  <a:gs pos="100000">
                    <a:schemeClr val="accent6"/>
                  </a:gs>
                </a:gsLst>
                <a:lin ang="18900044" scaled="0"/>
              </a:gradFill>
              <a:ln>
                <a:noFill/>
              </a:ln>
            </p:spPr>
          </p:sp>
          <p:sp>
            <p:nvSpPr>
              <p:cNvPr id="37" name="Google Shape;37;p2"/>
              <p:cNvSpPr/>
              <p:nvPr/>
            </p:nvSpPr>
            <p:spPr>
              <a:xfrm>
                <a:off x="5926550" y="470300"/>
                <a:ext cx="2400200" cy="3175950"/>
              </a:xfrm>
              <a:custGeom>
                <a:avLst/>
                <a:gdLst/>
                <a:ahLst/>
                <a:cxnLst/>
                <a:rect l="l" t="t" r="r" b="b"/>
                <a:pathLst>
                  <a:path w="96008" h="127038" extrusionOk="0">
                    <a:moveTo>
                      <a:pt x="9622" y="127038"/>
                    </a:moveTo>
                    <a:lnTo>
                      <a:pt x="96008" y="0"/>
                    </a:lnTo>
                    <a:lnTo>
                      <a:pt x="0" y="48458"/>
                    </a:lnTo>
                    <a:close/>
                  </a:path>
                </a:pathLst>
              </a:custGeom>
              <a:gradFill>
                <a:gsLst>
                  <a:gs pos="0">
                    <a:schemeClr val="accent5"/>
                  </a:gs>
                  <a:gs pos="100000">
                    <a:schemeClr val="accent6"/>
                  </a:gs>
                </a:gsLst>
                <a:lin ang="8100019" scaled="0"/>
              </a:gradFill>
              <a:ln>
                <a:noFill/>
              </a:ln>
            </p:spPr>
          </p:sp>
          <p:sp>
            <p:nvSpPr>
              <p:cNvPr id="38" name="Google Shape;38;p2"/>
              <p:cNvSpPr/>
              <p:nvPr/>
            </p:nvSpPr>
            <p:spPr>
              <a:xfrm>
                <a:off x="4085850" y="471950"/>
                <a:ext cx="4240575" cy="1209800"/>
              </a:xfrm>
              <a:custGeom>
                <a:avLst/>
                <a:gdLst/>
                <a:ahLst/>
                <a:cxnLst/>
                <a:rect l="l" t="t" r="r" b="b"/>
                <a:pathLst>
                  <a:path w="169623" h="48392" extrusionOk="0">
                    <a:moveTo>
                      <a:pt x="0" y="24590"/>
                    </a:moveTo>
                    <a:lnTo>
                      <a:pt x="73740" y="48392"/>
                    </a:lnTo>
                    <a:lnTo>
                      <a:pt x="169623" y="0"/>
                    </a:lnTo>
                    <a:close/>
                  </a:path>
                </a:pathLst>
              </a:custGeom>
              <a:gradFill>
                <a:gsLst>
                  <a:gs pos="0">
                    <a:schemeClr val="accent5"/>
                  </a:gs>
                  <a:gs pos="100000">
                    <a:schemeClr val="accent6"/>
                  </a:gs>
                </a:gsLst>
                <a:lin ang="16200038" scaled="0"/>
              </a:gradFill>
              <a:ln>
                <a:noFill/>
              </a:ln>
            </p:spPr>
          </p:sp>
        </p:grpSp>
      </p:grpSp>
      <p:sp>
        <p:nvSpPr>
          <p:cNvPr id="39" name="Google Shape;39;p2"/>
          <p:cNvSpPr txBox="1">
            <a:spLocks noGrp="1"/>
          </p:cNvSpPr>
          <p:nvPr>
            <p:ph type="ctrTitle"/>
          </p:nvPr>
        </p:nvSpPr>
        <p:spPr>
          <a:xfrm>
            <a:off x="1334450" y="1991825"/>
            <a:ext cx="6475200" cy="1159800"/>
          </a:xfrm>
          <a:prstGeom prst="rect">
            <a:avLst/>
          </a:prstGeom>
        </p:spPr>
        <p:txBody>
          <a:bodyPr spcFirstLastPara="1" wrap="square" lIns="0" tIns="0" rIns="0" bIns="0" anchor="ctr" anchorCtr="0">
            <a:noAutofit/>
          </a:bodyPr>
          <a:lstStyle>
            <a:lvl1pPr lvl="0" rtl="0">
              <a:spcBef>
                <a:spcPts val="0"/>
              </a:spcBef>
              <a:spcAft>
                <a:spcPts val="0"/>
              </a:spcAft>
              <a:buSzPts val="7200"/>
              <a:buNone/>
              <a:defRPr sz="7200"/>
            </a:lvl1pPr>
            <a:lvl2pPr lvl="1" rtl="0">
              <a:spcBef>
                <a:spcPts val="0"/>
              </a:spcBef>
              <a:spcAft>
                <a:spcPts val="0"/>
              </a:spcAft>
              <a:buSzPts val="7200"/>
              <a:buNone/>
              <a:defRPr sz="7200"/>
            </a:lvl2pPr>
            <a:lvl3pPr lvl="2" rtl="0">
              <a:spcBef>
                <a:spcPts val="0"/>
              </a:spcBef>
              <a:spcAft>
                <a:spcPts val="0"/>
              </a:spcAft>
              <a:buSzPts val="7200"/>
              <a:buNone/>
              <a:defRPr sz="7200"/>
            </a:lvl3pPr>
            <a:lvl4pPr lvl="3" rtl="0">
              <a:spcBef>
                <a:spcPts val="0"/>
              </a:spcBef>
              <a:spcAft>
                <a:spcPts val="0"/>
              </a:spcAft>
              <a:buSzPts val="7200"/>
              <a:buNone/>
              <a:defRPr sz="7200"/>
            </a:lvl4pPr>
            <a:lvl5pPr lvl="4" rtl="0">
              <a:spcBef>
                <a:spcPts val="0"/>
              </a:spcBef>
              <a:spcAft>
                <a:spcPts val="0"/>
              </a:spcAft>
              <a:buSzPts val="7200"/>
              <a:buNone/>
              <a:defRPr sz="7200"/>
            </a:lvl5pPr>
            <a:lvl6pPr lvl="5" rtl="0">
              <a:spcBef>
                <a:spcPts val="0"/>
              </a:spcBef>
              <a:spcAft>
                <a:spcPts val="0"/>
              </a:spcAft>
              <a:buSzPts val="7200"/>
              <a:buNone/>
              <a:defRPr sz="7200"/>
            </a:lvl6pPr>
            <a:lvl7pPr lvl="6" rtl="0">
              <a:spcBef>
                <a:spcPts val="0"/>
              </a:spcBef>
              <a:spcAft>
                <a:spcPts val="0"/>
              </a:spcAft>
              <a:buSzPts val="7200"/>
              <a:buNone/>
              <a:defRPr sz="7200"/>
            </a:lvl7pPr>
            <a:lvl8pPr lvl="7" rtl="0">
              <a:spcBef>
                <a:spcPts val="0"/>
              </a:spcBef>
              <a:spcAft>
                <a:spcPts val="0"/>
              </a:spcAft>
              <a:buSzPts val="7200"/>
              <a:buNone/>
              <a:defRPr sz="7200"/>
            </a:lvl8pPr>
            <a:lvl9pPr lvl="8" rtl="0">
              <a:spcBef>
                <a:spcPts val="0"/>
              </a:spcBef>
              <a:spcAft>
                <a:spcPts val="0"/>
              </a:spcAft>
              <a:buSzPts val="7200"/>
              <a:buNone/>
              <a:defRPr sz="7200"/>
            </a:lvl9pPr>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 1 column" type="tx">
  <p:cSld name="TITLE_AND_BODY">
    <p:spTree>
      <p:nvGrpSpPr>
        <p:cNvPr id="1" name="Shape 101"/>
        <p:cNvGrpSpPr/>
        <p:nvPr/>
      </p:nvGrpSpPr>
      <p:grpSpPr>
        <a:xfrm>
          <a:off x="0" y="0"/>
          <a:ext cx="0" cy="0"/>
          <a:chOff x="0" y="0"/>
          <a:chExt cx="0" cy="0"/>
        </a:xfrm>
      </p:grpSpPr>
      <p:grpSp>
        <p:nvGrpSpPr>
          <p:cNvPr id="102" name="Google Shape;102;p5"/>
          <p:cNvGrpSpPr/>
          <p:nvPr/>
        </p:nvGrpSpPr>
        <p:grpSpPr>
          <a:xfrm>
            <a:off x="-759397" y="-1429335"/>
            <a:ext cx="11252332" cy="8908295"/>
            <a:chOff x="-759397" y="-1429335"/>
            <a:chExt cx="11252332" cy="8908295"/>
          </a:xfrm>
        </p:grpSpPr>
        <p:grpSp>
          <p:nvGrpSpPr>
            <p:cNvPr id="103" name="Google Shape;103;p5"/>
            <p:cNvGrpSpPr/>
            <p:nvPr/>
          </p:nvGrpSpPr>
          <p:grpSpPr>
            <a:xfrm rot="6700721">
              <a:off x="7303640" y="3147701"/>
              <a:ext cx="3088249" cy="2313146"/>
              <a:chOff x="4085850" y="470300"/>
              <a:chExt cx="4240900" cy="3176500"/>
            </a:xfrm>
          </p:grpSpPr>
          <p:sp>
            <p:nvSpPr>
              <p:cNvPr id="104" name="Google Shape;104;p5"/>
              <p:cNvSpPr/>
              <p:nvPr/>
            </p:nvSpPr>
            <p:spPr>
              <a:xfrm>
                <a:off x="4086275" y="1087100"/>
                <a:ext cx="2081675" cy="2559700"/>
              </a:xfrm>
              <a:custGeom>
                <a:avLst/>
                <a:gdLst/>
                <a:ahLst/>
                <a:cxnLst/>
                <a:rect l="l" t="t" r="r" b="b"/>
                <a:pathLst>
                  <a:path w="83267" h="102388" extrusionOk="0">
                    <a:moveTo>
                      <a:pt x="0" y="0"/>
                    </a:moveTo>
                    <a:lnTo>
                      <a:pt x="83267" y="102388"/>
                    </a:lnTo>
                    <a:lnTo>
                      <a:pt x="73707" y="23747"/>
                    </a:lnTo>
                    <a:close/>
                  </a:path>
                </a:pathLst>
              </a:custGeom>
              <a:gradFill>
                <a:gsLst>
                  <a:gs pos="0">
                    <a:schemeClr val="accent5"/>
                  </a:gs>
                  <a:gs pos="100000">
                    <a:schemeClr val="accent6"/>
                  </a:gs>
                </a:gsLst>
                <a:lin ang="18900044" scaled="0"/>
              </a:gradFill>
              <a:ln>
                <a:noFill/>
              </a:ln>
            </p:spPr>
          </p:sp>
          <p:sp>
            <p:nvSpPr>
              <p:cNvPr id="105" name="Google Shape;105;p5"/>
              <p:cNvSpPr/>
              <p:nvPr/>
            </p:nvSpPr>
            <p:spPr>
              <a:xfrm>
                <a:off x="5926550" y="470300"/>
                <a:ext cx="2400200" cy="3175950"/>
              </a:xfrm>
              <a:custGeom>
                <a:avLst/>
                <a:gdLst/>
                <a:ahLst/>
                <a:cxnLst/>
                <a:rect l="l" t="t" r="r" b="b"/>
                <a:pathLst>
                  <a:path w="96008" h="127038" extrusionOk="0">
                    <a:moveTo>
                      <a:pt x="9622" y="127038"/>
                    </a:moveTo>
                    <a:lnTo>
                      <a:pt x="96008" y="0"/>
                    </a:lnTo>
                    <a:lnTo>
                      <a:pt x="0" y="48458"/>
                    </a:lnTo>
                    <a:close/>
                  </a:path>
                </a:pathLst>
              </a:custGeom>
              <a:gradFill>
                <a:gsLst>
                  <a:gs pos="0">
                    <a:schemeClr val="accent5"/>
                  </a:gs>
                  <a:gs pos="100000">
                    <a:schemeClr val="accent6"/>
                  </a:gs>
                </a:gsLst>
                <a:lin ang="8100019" scaled="0"/>
              </a:gradFill>
              <a:ln>
                <a:noFill/>
              </a:ln>
            </p:spPr>
          </p:sp>
          <p:sp>
            <p:nvSpPr>
              <p:cNvPr id="106" name="Google Shape;106;p5"/>
              <p:cNvSpPr/>
              <p:nvPr/>
            </p:nvSpPr>
            <p:spPr>
              <a:xfrm>
                <a:off x="4085850" y="471950"/>
                <a:ext cx="4240575" cy="1209800"/>
              </a:xfrm>
              <a:custGeom>
                <a:avLst/>
                <a:gdLst/>
                <a:ahLst/>
                <a:cxnLst/>
                <a:rect l="l" t="t" r="r" b="b"/>
                <a:pathLst>
                  <a:path w="169623" h="48392" extrusionOk="0">
                    <a:moveTo>
                      <a:pt x="0" y="24590"/>
                    </a:moveTo>
                    <a:lnTo>
                      <a:pt x="73740" y="48392"/>
                    </a:lnTo>
                    <a:lnTo>
                      <a:pt x="169623" y="0"/>
                    </a:lnTo>
                    <a:close/>
                  </a:path>
                </a:pathLst>
              </a:custGeom>
              <a:gradFill>
                <a:gsLst>
                  <a:gs pos="0">
                    <a:schemeClr val="accent5"/>
                  </a:gs>
                  <a:gs pos="100000">
                    <a:schemeClr val="accent6"/>
                  </a:gs>
                </a:gsLst>
                <a:lin ang="16200038" scaled="0"/>
              </a:gradFill>
              <a:ln>
                <a:noFill/>
              </a:ln>
            </p:spPr>
          </p:sp>
        </p:grpSp>
        <p:grpSp>
          <p:nvGrpSpPr>
            <p:cNvPr id="107" name="Google Shape;107;p5"/>
            <p:cNvGrpSpPr/>
            <p:nvPr/>
          </p:nvGrpSpPr>
          <p:grpSpPr>
            <a:xfrm rot="-7744153">
              <a:off x="-192592" y="-13570"/>
              <a:ext cx="2104103" cy="1576006"/>
              <a:chOff x="4085850" y="470300"/>
              <a:chExt cx="4240900" cy="3176500"/>
            </a:xfrm>
          </p:grpSpPr>
          <p:sp>
            <p:nvSpPr>
              <p:cNvPr id="108" name="Google Shape;108;p5"/>
              <p:cNvSpPr/>
              <p:nvPr/>
            </p:nvSpPr>
            <p:spPr>
              <a:xfrm>
                <a:off x="4086275" y="1087100"/>
                <a:ext cx="2081675" cy="2559700"/>
              </a:xfrm>
              <a:custGeom>
                <a:avLst/>
                <a:gdLst/>
                <a:ahLst/>
                <a:cxnLst/>
                <a:rect l="l" t="t" r="r" b="b"/>
                <a:pathLst>
                  <a:path w="83267" h="102388" extrusionOk="0">
                    <a:moveTo>
                      <a:pt x="0" y="0"/>
                    </a:moveTo>
                    <a:lnTo>
                      <a:pt x="83267" y="102388"/>
                    </a:lnTo>
                    <a:lnTo>
                      <a:pt x="73707" y="23747"/>
                    </a:lnTo>
                    <a:close/>
                  </a:path>
                </a:pathLst>
              </a:custGeom>
              <a:gradFill>
                <a:gsLst>
                  <a:gs pos="0">
                    <a:schemeClr val="accent5"/>
                  </a:gs>
                  <a:gs pos="100000">
                    <a:schemeClr val="accent6"/>
                  </a:gs>
                </a:gsLst>
                <a:lin ang="18900044" scaled="0"/>
              </a:gradFill>
              <a:ln>
                <a:noFill/>
              </a:ln>
            </p:spPr>
          </p:sp>
          <p:sp>
            <p:nvSpPr>
              <p:cNvPr id="109" name="Google Shape;109;p5"/>
              <p:cNvSpPr/>
              <p:nvPr/>
            </p:nvSpPr>
            <p:spPr>
              <a:xfrm>
                <a:off x="5926550" y="470300"/>
                <a:ext cx="2400200" cy="3175950"/>
              </a:xfrm>
              <a:custGeom>
                <a:avLst/>
                <a:gdLst/>
                <a:ahLst/>
                <a:cxnLst/>
                <a:rect l="l" t="t" r="r" b="b"/>
                <a:pathLst>
                  <a:path w="96008" h="127038" extrusionOk="0">
                    <a:moveTo>
                      <a:pt x="9622" y="127038"/>
                    </a:moveTo>
                    <a:lnTo>
                      <a:pt x="96008" y="0"/>
                    </a:lnTo>
                    <a:lnTo>
                      <a:pt x="0" y="48458"/>
                    </a:lnTo>
                    <a:close/>
                  </a:path>
                </a:pathLst>
              </a:custGeom>
              <a:gradFill>
                <a:gsLst>
                  <a:gs pos="0">
                    <a:schemeClr val="accent5"/>
                  </a:gs>
                  <a:gs pos="100000">
                    <a:schemeClr val="accent6"/>
                  </a:gs>
                </a:gsLst>
                <a:lin ang="8100019" scaled="0"/>
              </a:gradFill>
              <a:ln>
                <a:noFill/>
              </a:ln>
            </p:spPr>
          </p:sp>
          <p:sp>
            <p:nvSpPr>
              <p:cNvPr id="110" name="Google Shape;110;p5"/>
              <p:cNvSpPr/>
              <p:nvPr/>
            </p:nvSpPr>
            <p:spPr>
              <a:xfrm>
                <a:off x="4085850" y="471950"/>
                <a:ext cx="4240575" cy="1209800"/>
              </a:xfrm>
              <a:custGeom>
                <a:avLst/>
                <a:gdLst/>
                <a:ahLst/>
                <a:cxnLst/>
                <a:rect l="l" t="t" r="r" b="b"/>
                <a:pathLst>
                  <a:path w="169623" h="48392" extrusionOk="0">
                    <a:moveTo>
                      <a:pt x="0" y="24590"/>
                    </a:moveTo>
                    <a:lnTo>
                      <a:pt x="73740" y="48392"/>
                    </a:lnTo>
                    <a:lnTo>
                      <a:pt x="169623" y="0"/>
                    </a:lnTo>
                    <a:close/>
                  </a:path>
                </a:pathLst>
              </a:custGeom>
              <a:gradFill>
                <a:gsLst>
                  <a:gs pos="0">
                    <a:schemeClr val="accent5"/>
                  </a:gs>
                  <a:gs pos="100000">
                    <a:schemeClr val="accent6"/>
                  </a:gs>
                </a:gsLst>
                <a:lin ang="16200038" scaled="0"/>
              </a:gradFill>
              <a:ln>
                <a:noFill/>
              </a:ln>
            </p:spPr>
          </p:sp>
        </p:grpSp>
        <p:grpSp>
          <p:nvGrpSpPr>
            <p:cNvPr id="111" name="Google Shape;111;p5"/>
            <p:cNvGrpSpPr/>
            <p:nvPr/>
          </p:nvGrpSpPr>
          <p:grpSpPr>
            <a:xfrm>
              <a:off x="5722503" y="1415186"/>
              <a:ext cx="3088223" cy="2313127"/>
              <a:chOff x="4085850" y="470300"/>
              <a:chExt cx="4240900" cy="3176500"/>
            </a:xfrm>
          </p:grpSpPr>
          <p:sp>
            <p:nvSpPr>
              <p:cNvPr id="112" name="Google Shape;112;p5"/>
              <p:cNvSpPr/>
              <p:nvPr/>
            </p:nvSpPr>
            <p:spPr>
              <a:xfrm>
                <a:off x="4086275" y="1087100"/>
                <a:ext cx="2081675" cy="2559700"/>
              </a:xfrm>
              <a:custGeom>
                <a:avLst/>
                <a:gdLst/>
                <a:ahLst/>
                <a:cxnLst/>
                <a:rect l="l" t="t" r="r" b="b"/>
                <a:pathLst>
                  <a:path w="83267" h="102388" extrusionOk="0">
                    <a:moveTo>
                      <a:pt x="0" y="0"/>
                    </a:moveTo>
                    <a:lnTo>
                      <a:pt x="83267" y="102388"/>
                    </a:lnTo>
                    <a:lnTo>
                      <a:pt x="73707" y="23747"/>
                    </a:lnTo>
                    <a:close/>
                  </a:path>
                </a:pathLst>
              </a:custGeom>
              <a:gradFill>
                <a:gsLst>
                  <a:gs pos="0">
                    <a:schemeClr val="accent5"/>
                  </a:gs>
                  <a:gs pos="100000">
                    <a:schemeClr val="accent6"/>
                  </a:gs>
                </a:gsLst>
                <a:lin ang="18900044" scaled="0"/>
              </a:gradFill>
              <a:ln>
                <a:noFill/>
              </a:ln>
            </p:spPr>
          </p:sp>
          <p:sp>
            <p:nvSpPr>
              <p:cNvPr id="113" name="Google Shape;113;p5"/>
              <p:cNvSpPr/>
              <p:nvPr/>
            </p:nvSpPr>
            <p:spPr>
              <a:xfrm>
                <a:off x="5926550" y="470300"/>
                <a:ext cx="2400200" cy="3175950"/>
              </a:xfrm>
              <a:custGeom>
                <a:avLst/>
                <a:gdLst/>
                <a:ahLst/>
                <a:cxnLst/>
                <a:rect l="l" t="t" r="r" b="b"/>
                <a:pathLst>
                  <a:path w="96008" h="127038" extrusionOk="0">
                    <a:moveTo>
                      <a:pt x="9622" y="127038"/>
                    </a:moveTo>
                    <a:lnTo>
                      <a:pt x="96008" y="0"/>
                    </a:lnTo>
                    <a:lnTo>
                      <a:pt x="0" y="48458"/>
                    </a:lnTo>
                    <a:close/>
                  </a:path>
                </a:pathLst>
              </a:custGeom>
              <a:gradFill>
                <a:gsLst>
                  <a:gs pos="0">
                    <a:schemeClr val="accent5"/>
                  </a:gs>
                  <a:gs pos="100000">
                    <a:schemeClr val="accent6"/>
                  </a:gs>
                </a:gsLst>
                <a:lin ang="8100019" scaled="0"/>
              </a:gradFill>
              <a:ln>
                <a:noFill/>
              </a:ln>
            </p:spPr>
          </p:sp>
          <p:sp>
            <p:nvSpPr>
              <p:cNvPr id="114" name="Google Shape;114;p5"/>
              <p:cNvSpPr/>
              <p:nvPr/>
            </p:nvSpPr>
            <p:spPr>
              <a:xfrm>
                <a:off x="4085850" y="471950"/>
                <a:ext cx="4240575" cy="1209800"/>
              </a:xfrm>
              <a:custGeom>
                <a:avLst/>
                <a:gdLst/>
                <a:ahLst/>
                <a:cxnLst/>
                <a:rect l="l" t="t" r="r" b="b"/>
                <a:pathLst>
                  <a:path w="169623" h="48392" extrusionOk="0">
                    <a:moveTo>
                      <a:pt x="0" y="24590"/>
                    </a:moveTo>
                    <a:lnTo>
                      <a:pt x="73740" y="48392"/>
                    </a:lnTo>
                    <a:lnTo>
                      <a:pt x="169623" y="0"/>
                    </a:lnTo>
                    <a:close/>
                  </a:path>
                </a:pathLst>
              </a:custGeom>
              <a:gradFill>
                <a:gsLst>
                  <a:gs pos="0">
                    <a:schemeClr val="accent5"/>
                  </a:gs>
                  <a:gs pos="100000">
                    <a:schemeClr val="accent6"/>
                  </a:gs>
                </a:gsLst>
                <a:lin ang="16200038" scaled="0"/>
              </a:gradFill>
              <a:ln>
                <a:noFill/>
              </a:ln>
            </p:spPr>
          </p:sp>
        </p:grpSp>
        <p:grpSp>
          <p:nvGrpSpPr>
            <p:cNvPr id="115" name="Google Shape;115;p5"/>
            <p:cNvGrpSpPr/>
            <p:nvPr/>
          </p:nvGrpSpPr>
          <p:grpSpPr>
            <a:xfrm rot="-10393052">
              <a:off x="6322227" y="-1255070"/>
              <a:ext cx="3088207" cy="2313115"/>
              <a:chOff x="4085850" y="470300"/>
              <a:chExt cx="4240900" cy="3176500"/>
            </a:xfrm>
          </p:grpSpPr>
          <p:sp>
            <p:nvSpPr>
              <p:cNvPr id="116" name="Google Shape;116;p5"/>
              <p:cNvSpPr/>
              <p:nvPr/>
            </p:nvSpPr>
            <p:spPr>
              <a:xfrm>
                <a:off x="4086275" y="1087100"/>
                <a:ext cx="2081675" cy="2559700"/>
              </a:xfrm>
              <a:custGeom>
                <a:avLst/>
                <a:gdLst/>
                <a:ahLst/>
                <a:cxnLst/>
                <a:rect l="l" t="t" r="r" b="b"/>
                <a:pathLst>
                  <a:path w="83267" h="102388" extrusionOk="0">
                    <a:moveTo>
                      <a:pt x="0" y="0"/>
                    </a:moveTo>
                    <a:lnTo>
                      <a:pt x="83267" y="102388"/>
                    </a:lnTo>
                    <a:lnTo>
                      <a:pt x="73707" y="23747"/>
                    </a:lnTo>
                    <a:close/>
                  </a:path>
                </a:pathLst>
              </a:custGeom>
              <a:gradFill>
                <a:gsLst>
                  <a:gs pos="0">
                    <a:schemeClr val="accent5"/>
                  </a:gs>
                  <a:gs pos="100000">
                    <a:schemeClr val="accent6"/>
                  </a:gs>
                </a:gsLst>
                <a:lin ang="18900044" scaled="0"/>
              </a:gradFill>
              <a:ln>
                <a:noFill/>
              </a:ln>
            </p:spPr>
          </p:sp>
          <p:sp>
            <p:nvSpPr>
              <p:cNvPr id="117" name="Google Shape;117;p5"/>
              <p:cNvSpPr/>
              <p:nvPr/>
            </p:nvSpPr>
            <p:spPr>
              <a:xfrm>
                <a:off x="5926550" y="470300"/>
                <a:ext cx="2400200" cy="3175950"/>
              </a:xfrm>
              <a:custGeom>
                <a:avLst/>
                <a:gdLst/>
                <a:ahLst/>
                <a:cxnLst/>
                <a:rect l="l" t="t" r="r" b="b"/>
                <a:pathLst>
                  <a:path w="96008" h="127038" extrusionOk="0">
                    <a:moveTo>
                      <a:pt x="9622" y="127038"/>
                    </a:moveTo>
                    <a:lnTo>
                      <a:pt x="96008" y="0"/>
                    </a:lnTo>
                    <a:lnTo>
                      <a:pt x="0" y="48458"/>
                    </a:lnTo>
                    <a:close/>
                  </a:path>
                </a:pathLst>
              </a:custGeom>
              <a:gradFill>
                <a:gsLst>
                  <a:gs pos="0">
                    <a:schemeClr val="accent5"/>
                  </a:gs>
                  <a:gs pos="100000">
                    <a:schemeClr val="accent6"/>
                  </a:gs>
                </a:gsLst>
                <a:lin ang="8100019" scaled="0"/>
              </a:gradFill>
              <a:ln>
                <a:noFill/>
              </a:ln>
            </p:spPr>
          </p:sp>
          <p:sp>
            <p:nvSpPr>
              <p:cNvPr id="118" name="Google Shape;118;p5"/>
              <p:cNvSpPr/>
              <p:nvPr/>
            </p:nvSpPr>
            <p:spPr>
              <a:xfrm>
                <a:off x="4085850" y="471950"/>
                <a:ext cx="4240575" cy="1209800"/>
              </a:xfrm>
              <a:custGeom>
                <a:avLst/>
                <a:gdLst/>
                <a:ahLst/>
                <a:cxnLst/>
                <a:rect l="l" t="t" r="r" b="b"/>
                <a:pathLst>
                  <a:path w="169623" h="48392" extrusionOk="0">
                    <a:moveTo>
                      <a:pt x="0" y="24590"/>
                    </a:moveTo>
                    <a:lnTo>
                      <a:pt x="73740" y="48392"/>
                    </a:lnTo>
                    <a:lnTo>
                      <a:pt x="169623" y="0"/>
                    </a:lnTo>
                    <a:close/>
                  </a:path>
                </a:pathLst>
              </a:custGeom>
              <a:gradFill>
                <a:gsLst>
                  <a:gs pos="0">
                    <a:schemeClr val="accent5"/>
                  </a:gs>
                  <a:gs pos="100000">
                    <a:schemeClr val="accent6"/>
                  </a:gs>
                </a:gsLst>
                <a:lin ang="16200038" scaled="0"/>
              </a:gradFill>
              <a:ln>
                <a:noFill/>
              </a:ln>
            </p:spPr>
          </p:sp>
        </p:grpSp>
        <p:grpSp>
          <p:nvGrpSpPr>
            <p:cNvPr id="119" name="Google Shape;119;p5"/>
            <p:cNvGrpSpPr/>
            <p:nvPr/>
          </p:nvGrpSpPr>
          <p:grpSpPr>
            <a:xfrm rot="-3703752">
              <a:off x="8586740" y="1817588"/>
              <a:ext cx="1592892" cy="1193101"/>
              <a:chOff x="4085850" y="470300"/>
              <a:chExt cx="4240900" cy="3176500"/>
            </a:xfrm>
          </p:grpSpPr>
          <p:sp>
            <p:nvSpPr>
              <p:cNvPr id="120" name="Google Shape;120;p5"/>
              <p:cNvSpPr/>
              <p:nvPr/>
            </p:nvSpPr>
            <p:spPr>
              <a:xfrm>
                <a:off x="4086275" y="1087100"/>
                <a:ext cx="2081675" cy="2559700"/>
              </a:xfrm>
              <a:custGeom>
                <a:avLst/>
                <a:gdLst/>
                <a:ahLst/>
                <a:cxnLst/>
                <a:rect l="l" t="t" r="r" b="b"/>
                <a:pathLst>
                  <a:path w="83267" h="102388" extrusionOk="0">
                    <a:moveTo>
                      <a:pt x="0" y="0"/>
                    </a:moveTo>
                    <a:lnTo>
                      <a:pt x="83267" y="102388"/>
                    </a:lnTo>
                    <a:lnTo>
                      <a:pt x="73707" y="23747"/>
                    </a:lnTo>
                    <a:close/>
                  </a:path>
                </a:pathLst>
              </a:custGeom>
              <a:gradFill>
                <a:gsLst>
                  <a:gs pos="0">
                    <a:schemeClr val="accent5"/>
                  </a:gs>
                  <a:gs pos="100000">
                    <a:schemeClr val="accent6"/>
                  </a:gs>
                </a:gsLst>
                <a:lin ang="18900044" scaled="0"/>
              </a:gradFill>
              <a:ln>
                <a:noFill/>
              </a:ln>
            </p:spPr>
          </p:sp>
          <p:sp>
            <p:nvSpPr>
              <p:cNvPr id="121" name="Google Shape;121;p5"/>
              <p:cNvSpPr/>
              <p:nvPr/>
            </p:nvSpPr>
            <p:spPr>
              <a:xfrm>
                <a:off x="5926550" y="470300"/>
                <a:ext cx="2400200" cy="3175950"/>
              </a:xfrm>
              <a:custGeom>
                <a:avLst/>
                <a:gdLst/>
                <a:ahLst/>
                <a:cxnLst/>
                <a:rect l="l" t="t" r="r" b="b"/>
                <a:pathLst>
                  <a:path w="96008" h="127038" extrusionOk="0">
                    <a:moveTo>
                      <a:pt x="9622" y="127038"/>
                    </a:moveTo>
                    <a:lnTo>
                      <a:pt x="96008" y="0"/>
                    </a:lnTo>
                    <a:lnTo>
                      <a:pt x="0" y="48458"/>
                    </a:lnTo>
                    <a:close/>
                  </a:path>
                </a:pathLst>
              </a:custGeom>
              <a:gradFill>
                <a:gsLst>
                  <a:gs pos="0">
                    <a:schemeClr val="accent5"/>
                  </a:gs>
                  <a:gs pos="100000">
                    <a:schemeClr val="accent6"/>
                  </a:gs>
                </a:gsLst>
                <a:lin ang="8100019" scaled="0"/>
              </a:gradFill>
              <a:ln>
                <a:noFill/>
              </a:ln>
            </p:spPr>
          </p:sp>
          <p:sp>
            <p:nvSpPr>
              <p:cNvPr id="122" name="Google Shape;122;p5"/>
              <p:cNvSpPr/>
              <p:nvPr/>
            </p:nvSpPr>
            <p:spPr>
              <a:xfrm>
                <a:off x="4085850" y="471950"/>
                <a:ext cx="4240575" cy="1209800"/>
              </a:xfrm>
              <a:custGeom>
                <a:avLst/>
                <a:gdLst/>
                <a:ahLst/>
                <a:cxnLst/>
                <a:rect l="l" t="t" r="r" b="b"/>
                <a:pathLst>
                  <a:path w="169623" h="48392" extrusionOk="0">
                    <a:moveTo>
                      <a:pt x="0" y="24590"/>
                    </a:moveTo>
                    <a:lnTo>
                      <a:pt x="73740" y="48392"/>
                    </a:lnTo>
                    <a:lnTo>
                      <a:pt x="169623" y="0"/>
                    </a:lnTo>
                    <a:close/>
                  </a:path>
                </a:pathLst>
              </a:custGeom>
              <a:gradFill>
                <a:gsLst>
                  <a:gs pos="0">
                    <a:schemeClr val="accent5"/>
                  </a:gs>
                  <a:gs pos="100000">
                    <a:schemeClr val="accent6"/>
                  </a:gs>
                </a:gsLst>
                <a:lin ang="16200038" scaled="0"/>
              </a:gradFill>
              <a:ln>
                <a:noFill/>
              </a:ln>
            </p:spPr>
          </p:sp>
        </p:grpSp>
        <p:grpSp>
          <p:nvGrpSpPr>
            <p:cNvPr id="123" name="Google Shape;123;p5"/>
            <p:cNvGrpSpPr/>
            <p:nvPr/>
          </p:nvGrpSpPr>
          <p:grpSpPr>
            <a:xfrm rot="3440141">
              <a:off x="5102524" y="4398441"/>
              <a:ext cx="3088057" cy="2313002"/>
              <a:chOff x="4085850" y="470300"/>
              <a:chExt cx="4240900" cy="3176500"/>
            </a:xfrm>
          </p:grpSpPr>
          <p:sp>
            <p:nvSpPr>
              <p:cNvPr id="124" name="Google Shape;124;p5"/>
              <p:cNvSpPr/>
              <p:nvPr/>
            </p:nvSpPr>
            <p:spPr>
              <a:xfrm>
                <a:off x="4086275" y="1087100"/>
                <a:ext cx="2081675" cy="2559700"/>
              </a:xfrm>
              <a:custGeom>
                <a:avLst/>
                <a:gdLst/>
                <a:ahLst/>
                <a:cxnLst/>
                <a:rect l="l" t="t" r="r" b="b"/>
                <a:pathLst>
                  <a:path w="83267" h="102388" extrusionOk="0">
                    <a:moveTo>
                      <a:pt x="0" y="0"/>
                    </a:moveTo>
                    <a:lnTo>
                      <a:pt x="83267" y="102388"/>
                    </a:lnTo>
                    <a:lnTo>
                      <a:pt x="73707" y="23747"/>
                    </a:lnTo>
                    <a:close/>
                  </a:path>
                </a:pathLst>
              </a:custGeom>
              <a:gradFill>
                <a:gsLst>
                  <a:gs pos="0">
                    <a:schemeClr val="accent5"/>
                  </a:gs>
                  <a:gs pos="100000">
                    <a:schemeClr val="accent6"/>
                  </a:gs>
                </a:gsLst>
                <a:lin ang="18900044" scaled="0"/>
              </a:gradFill>
              <a:ln>
                <a:noFill/>
              </a:ln>
            </p:spPr>
          </p:sp>
          <p:sp>
            <p:nvSpPr>
              <p:cNvPr id="125" name="Google Shape;125;p5"/>
              <p:cNvSpPr/>
              <p:nvPr/>
            </p:nvSpPr>
            <p:spPr>
              <a:xfrm>
                <a:off x="5926550" y="470300"/>
                <a:ext cx="2400200" cy="3175950"/>
              </a:xfrm>
              <a:custGeom>
                <a:avLst/>
                <a:gdLst/>
                <a:ahLst/>
                <a:cxnLst/>
                <a:rect l="l" t="t" r="r" b="b"/>
                <a:pathLst>
                  <a:path w="96008" h="127038" extrusionOk="0">
                    <a:moveTo>
                      <a:pt x="9622" y="127038"/>
                    </a:moveTo>
                    <a:lnTo>
                      <a:pt x="96008" y="0"/>
                    </a:lnTo>
                    <a:lnTo>
                      <a:pt x="0" y="48458"/>
                    </a:lnTo>
                    <a:close/>
                  </a:path>
                </a:pathLst>
              </a:custGeom>
              <a:gradFill>
                <a:gsLst>
                  <a:gs pos="0">
                    <a:schemeClr val="accent5"/>
                  </a:gs>
                  <a:gs pos="100000">
                    <a:schemeClr val="accent6"/>
                  </a:gs>
                </a:gsLst>
                <a:lin ang="8100019" scaled="0"/>
              </a:gradFill>
              <a:ln>
                <a:noFill/>
              </a:ln>
            </p:spPr>
          </p:sp>
          <p:sp>
            <p:nvSpPr>
              <p:cNvPr id="126" name="Google Shape;126;p5"/>
              <p:cNvSpPr/>
              <p:nvPr/>
            </p:nvSpPr>
            <p:spPr>
              <a:xfrm>
                <a:off x="4085850" y="471950"/>
                <a:ext cx="4240575" cy="1209800"/>
              </a:xfrm>
              <a:custGeom>
                <a:avLst/>
                <a:gdLst/>
                <a:ahLst/>
                <a:cxnLst/>
                <a:rect l="l" t="t" r="r" b="b"/>
                <a:pathLst>
                  <a:path w="169623" h="48392" extrusionOk="0">
                    <a:moveTo>
                      <a:pt x="0" y="24590"/>
                    </a:moveTo>
                    <a:lnTo>
                      <a:pt x="73740" y="48392"/>
                    </a:lnTo>
                    <a:lnTo>
                      <a:pt x="169623" y="0"/>
                    </a:lnTo>
                    <a:close/>
                  </a:path>
                </a:pathLst>
              </a:custGeom>
              <a:gradFill>
                <a:gsLst>
                  <a:gs pos="0">
                    <a:schemeClr val="accent5"/>
                  </a:gs>
                  <a:gs pos="100000">
                    <a:schemeClr val="accent6"/>
                  </a:gs>
                </a:gsLst>
                <a:lin ang="16200038" scaled="0"/>
              </a:gradFill>
              <a:ln>
                <a:noFill/>
              </a:ln>
            </p:spPr>
          </p:sp>
        </p:grpSp>
        <p:grpSp>
          <p:nvGrpSpPr>
            <p:cNvPr id="127" name="Google Shape;127;p5"/>
            <p:cNvGrpSpPr/>
            <p:nvPr/>
          </p:nvGrpSpPr>
          <p:grpSpPr>
            <a:xfrm rot="-307025">
              <a:off x="-709365" y="4578160"/>
              <a:ext cx="1592869" cy="1193084"/>
              <a:chOff x="4085850" y="470300"/>
              <a:chExt cx="4240900" cy="3176500"/>
            </a:xfrm>
          </p:grpSpPr>
          <p:sp>
            <p:nvSpPr>
              <p:cNvPr id="128" name="Google Shape;128;p5"/>
              <p:cNvSpPr/>
              <p:nvPr/>
            </p:nvSpPr>
            <p:spPr>
              <a:xfrm>
                <a:off x="4086275" y="1087100"/>
                <a:ext cx="2081675" cy="2559700"/>
              </a:xfrm>
              <a:custGeom>
                <a:avLst/>
                <a:gdLst/>
                <a:ahLst/>
                <a:cxnLst/>
                <a:rect l="l" t="t" r="r" b="b"/>
                <a:pathLst>
                  <a:path w="83267" h="102388" extrusionOk="0">
                    <a:moveTo>
                      <a:pt x="0" y="0"/>
                    </a:moveTo>
                    <a:lnTo>
                      <a:pt x="83267" y="102388"/>
                    </a:lnTo>
                    <a:lnTo>
                      <a:pt x="73707" y="23747"/>
                    </a:lnTo>
                    <a:close/>
                  </a:path>
                </a:pathLst>
              </a:custGeom>
              <a:gradFill>
                <a:gsLst>
                  <a:gs pos="0">
                    <a:schemeClr val="accent5"/>
                  </a:gs>
                  <a:gs pos="100000">
                    <a:schemeClr val="accent6"/>
                  </a:gs>
                </a:gsLst>
                <a:lin ang="18900044" scaled="0"/>
              </a:gradFill>
              <a:ln>
                <a:noFill/>
              </a:ln>
            </p:spPr>
          </p:sp>
          <p:sp>
            <p:nvSpPr>
              <p:cNvPr id="129" name="Google Shape;129;p5"/>
              <p:cNvSpPr/>
              <p:nvPr/>
            </p:nvSpPr>
            <p:spPr>
              <a:xfrm>
                <a:off x="5926550" y="470300"/>
                <a:ext cx="2400200" cy="3175950"/>
              </a:xfrm>
              <a:custGeom>
                <a:avLst/>
                <a:gdLst/>
                <a:ahLst/>
                <a:cxnLst/>
                <a:rect l="l" t="t" r="r" b="b"/>
                <a:pathLst>
                  <a:path w="96008" h="127038" extrusionOk="0">
                    <a:moveTo>
                      <a:pt x="9622" y="127038"/>
                    </a:moveTo>
                    <a:lnTo>
                      <a:pt x="96008" y="0"/>
                    </a:lnTo>
                    <a:lnTo>
                      <a:pt x="0" y="48458"/>
                    </a:lnTo>
                    <a:close/>
                  </a:path>
                </a:pathLst>
              </a:custGeom>
              <a:gradFill>
                <a:gsLst>
                  <a:gs pos="0">
                    <a:schemeClr val="accent5"/>
                  </a:gs>
                  <a:gs pos="100000">
                    <a:schemeClr val="accent6"/>
                  </a:gs>
                </a:gsLst>
                <a:lin ang="8100019" scaled="0"/>
              </a:gradFill>
              <a:ln>
                <a:noFill/>
              </a:ln>
            </p:spPr>
          </p:sp>
          <p:sp>
            <p:nvSpPr>
              <p:cNvPr id="130" name="Google Shape;130;p5"/>
              <p:cNvSpPr/>
              <p:nvPr/>
            </p:nvSpPr>
            <p:spPr>
              <a:xfrm>
                <a:off x="4085850" y="471950"/>
                <a:ext cx="4240575" cy="1209800"/>
              </a:xfrm>
              <a:custGeom>
                <a:avLst/>
                <a:gdLst/>
                <a:ahLst/>
                <a:cxnLst/>
                <a:rect l="l" t="t" r="r" b="b"/>
                <a:pathLst>
                  <a:path w="169623" h="48392" extrusionOk="0">
                    <a:moveTo>
                      <a:pt x="0" y="24590"/>
                    </a:moveTo>
                    <a:lnTo>
                      <a:pt x="73740" y="48392"/>
                    </a:lnTo>
                    <a:lnTo>
                      <a:pt x="169623" y="0"/>
                    </a:lnTo>
                    <a:close/>
                  </a:path>
                </a:pathLst>
              </a:custGeom>
              <a:gradFill>
                <a:gsLst>
                  <a:gs pos="0">
                    <a:schemeClr val="accent5"/>
                  </a:gs>
                  <a:gs pos="100000">
                    <a:schemeClr val="accent6"/>
                  </a:gs>
                </a:gsLst>
                <a:lin ang="16200038" scaled="0"/>
              </a:gradFill>
              <a:ln>
                <a:noFill/>
              </a:ln>
            </p:spPr>
          </p:sp>
        </p:grpSp>
      </p:grpSp>
      <p:sp>
        <p:nvSpPr>
          <p:cNvPr id="131" name="Google Shape;131;p5"/>
          <p:cNvSpPr txBox="1">
            <a:spLocks noGrp="1"/>
          </p:cNvSpPr>
          <p:nvPr>
            <p:ph type="title"/>
          </p:nvPr>
        </p:nvSpPr>
        <p:spPr>
          <a:xfrm>
            <a:off x="1334450" y="805875"/>
            <a:ext cx="6475200" cy="593700"/>
          </a:xfrm>
          <a:prstGeom prst="rect">
            <a:avLst/>
          </a:prstGeom>
        </p:spPr>
        <p:txBody>
          <a:bodyPr spcFirstLastPara="1" wrap="square" lIns="0" tIns="0" rIns="0" bIns="0" anchor="b" anchorCtr="0">
            <a:noAutofit/>
          </a:bodyPr>
          <a:lstStyle>
            <a:lvl1pPr lvl="0" rtl="0">
              <a:spcBef>
                <a:spcPts val="0"/>
              </a:spcBef>
              <a:spcAft>
                <a:spcPts val="0"/>
              </a:spcAft>
              <a:buSzPts val="4200"/>
              <a:buNone/>
              <a:defRPr/>
            </a:lvl1pPr>
            <a:lvl2pPr lvl="1" rtl="0">
              <a:spcBef>
                <a:spcPts val="0"/>
              </a:spcBef>
              <a:spcAft>
                <a:spcPts val="0"/>
              </a:spcAft>
              <a:buSzPts val="4200"/>
              <a:buNone/>
              <a:defRPr/>
            </a:lvl2pPr>
            <a:lvl3pPr lvl="2" rtl="0">
              <a:spcBef>
                <a:spcPts val="0"/>
              </a:spcBef>
              <a:spcAft>
                <a:spcPts val="0"/>
              </a:spcAft>
              <a:buSzPts val="4200"/>
              <a:buNone/>
              <a:defRPr/>
            </a:lvl3pPr>
            <a:lvl4pPr lvl="3" rtl="0">
              <a:spcBef>
                <a:spcPts val="0"/>
              </a:spcBef>
              <a:spcAft>
                <a:spcPts val="0"/>
              </a:spcAft>
              <a:buSzPts val="4200"/>
              <a:buNone/>
              <a:defRPr/>
            </a:lvl4pPr>
            <a:lvl5pPr lvl="4" rtl="0">
              <a:spcBef>
                <a:spcPts val="0"/>
              </a:spcBef>
              <a:spcAft>
                <a:spcPts val="0"/>
              </a:spcAft>
              <a:buSzPts val="4200"/>
              <a:buNone/>
              <a:defRPr/>
            </a:lvl5pPr>
            <a:lvl6pPr lvl="5" rtl="0">
              <a:spcBef>
                <a:spcPts val="0"/>
              </a:spcBef>
              <a:spcAft>
                <a:spcPts val="0"/>
              </a:spcAft>
              <a:buSzPts val="4200"/>
              <a:buNone/>
              <a:defRPr/>
            </a:lvl6pPr>
            <a:lvl7pPr lvl="6" rtl="0">
              <a:spcBef>
                <a:spcPts val="0"/>
              </a:spcBef>
              <a:spcAft>
                <a:spcPts val="0"/>
              </a:spcAft>
              <a:buSzPts val="4200"/>
              <a:buNone/>
              <a:defRPr/>
            </a:lvl7pPr>
            <a:lvl8pPr lvl="7" rtl="0">
              <a:spcBef>
                <a:spcPts val="0"/>
              </a:spcBef>
              <a:spcAft>
                <a:spcPts val="0"/>
              </a:spcAft>
              <a:buSzPts val="4200"/>
              <a:buNone/>
              <a:defRPr/>
            </a:lvl8pPr>
            <a:lvl9pPr lvl="8" rtl="0">
              <a:spcBef>
                <a:spcPts val="0"/>
              </a:spcBef>
              <a:spcAft>
                <a:spcPts val="0"/>
              </a:spcAft>
              <a:buSzPts val="4200"/>
              <a:buNone/>
              <a:defRPr/>
            </a:lvl9pPr>
          </a:lstStyle>
          <a:p>
            <a:endParaRPr/>
          </a:p>
        </p:txBody>
      </p:sp>
      <p:sp>
        <p:nvSpPr>
          <p:cNvPr id="132" name="Google Shape;132;p5"/>
          <p:cNvSpPr txBox="1">
            <a:spLocks noGrp="1"/>
          </p:cNvSpPr>
          <p:nvPr>
            <p:ph type="body" idx="1"/>
          </p:nvPr>
        </p:nvSpPr>
        <p:spPr>
          <a:xfrm>
            <a:off x="1334450" y="1513149"/>
            <a:ext cx="6475200" cy="2833800"/>
          </a:xfrm>
          <a:prstGeom prst="rect">
            <a:avLst/>
          </a:prstGeom>
        </p:spPr>
        <p:txBody>
          <a:bodyPr spcFirstLastPara="1" wrap="square" lIns="0" tIns="0" rIns="0" bIns="0" anchor="t" anchorCtr="0">
            <a:noAutofit/>
          </a:bodyPr>
          <a:lstStyle>
            <a:lvl1pPr marL="457200" lvl="0" indent="-381000" rtl="0">
              <a:spcBef>
                <a:spcPts val="0"/>
              </a:spcBef>
              <a:spcAft>
                <a:spcPts val="0"/>
              </a:spcAft>
              <a:buSzPts val="2400"/>
              <a:buChar char="⩥"/>
              <a:defRPr/>
            </a:lvl1pPr>
            <a:lvl2pPr marL="914400" lvl="1" indent="-381000" rtl="0">
              <a:spcBef>
                <a:spcPts val="600"/>
              </a:spcBef>
              <a:spcAft>
                <a:spcPts val="0"/>
              </a:spcAft>
              <a:buSzPts val="2400"/>
              <a:buChar char="⊳"/>
              <a:defRPr/>
            </a:lvl2pPr>
            <a:lvl3pPr marL="1371600" lvl="2" indent="-381000" rtl="0">
              <a:spcBef>
                <a:spcPts val="600"/>
              </a:spcBef>
              <a:spcAft>
                <a:spcPts val="0"/>
              </a:spcAft>
              <a:buSzPts val="2400"/>
              <a:buChar char="■"/>
              <a:defRPr/>
            </a:lvl3pPr>
            <a:lvl4pPr marL="1828800" lvl="3" indent="-381000" rtl="0">
              <a:spcBef>
                <a:spcPts val="600"/>
              </a:spcBef>
              <a:spcAft>
                <a:spcPts val="0"/>
              </a:spcAft>
              <a:buSzPts val="2400"/>
              <a:buChar char="●"/>
              <a:defRPr/>
            </a:lvl4pPr>
            <a:lvl5pPr marL="2286000" lvl="4" indent="-381000" rtl="0">
              <a:spcBef>
                <a:spcPts val="600"/>
              </a:spcBef>
              <a:spcAft>
                <a:spcPts val="0"/>
              </a:spcAft>
              <a:buSzPts val="2400"/>
              <a:buChar char="○"/>
              <a:defRPr/>
            </a:lvl5pPr>
            <a:lvl6pPr marL="2743200" lvl="5" indent="-381000" rtl="0">
              <a:spcBef>
                <a:spcPts val="600"/>
              </a:spcBef>
              <a:spcAft>
                <a:spcPts val="0"/>
              </a:spcAft>
              <a:buSzPts val="2400"/>
              <a:buChar char="■"/>
              <a:defRPr/>
            </a:lvl6pPr>
            <a:lvl7pPr marL="3200400" lvl="6" indent="-381000" rtl="0">
              <a:spcBef>
                <a:spcPts val="600"/>
              </a:spcBef>
              <a:spcAft>
                <a:spcPts val="0"/>
              </a:spcAft>
              <a:buSzPts val="2400"/>
              <a:buChar char="●"/>
              <a:defRPr/>
            </a:lvl7pPr>
            <a:lvl8pPr marL="3657600" lvl="7" indent="-381000" rtl="0">
              <a:spcBef>
                <a:spcPts val="600"/>
              </a:spcBef>
              <a:spcAft>
                <a:spcPts val="0"/>
              </a:spcAft>
              <a:buSzPts val="2400"/>
              <a:buChar char="○"/>
              <a:defRPr/>
            </a:lvl8pPr>
            <a:lvl9pPr marL="4114800" lvl="8" indent="-381000" rtl="0">
              <a:spcBef>
                <a:spcPts val="600"/>
              </a:spcBef>
              <a:spcAft>
                <a:spcPts val="600"/>
              </a:spcAft>
              <a:buSzPts val="2400"/>
              <a:buChar char="■"/>
              <a:defRPr/>
            </a:lvl9pPr>
          </a:lstStyle>
          <a:p>
            <a:endParaRPr/>
          </a:p>
        </p:txBody>
      </p:sp>
      <p:sp>
        <p:nvSpPr>
          <p:cNvPr id="133" name="Google Shape;133;p5"/>
          <p:cNvSpPr txBox="1">
            <a:spLocks noGrp="1"/>
          </p:cNvSpPr>
          <p:nvPr>
            <p:ph type="sldNum" idx="12"/>
          </p:nvPr>
        </p:nvSpPr>
        <p:spPr>
          <a:xfrm>
            <a:off x="8552377" y="4673650"/>
            <a:ext cx="400800" cy="393600"/>
          </a:xfrm>
          <a:prstGeom prst="rect">
            <a:avLst/>
          </a:prstGeom>
        </p:spPr>
        <p:txBody>
          <a:bodyPr spcFirstLastPara="1" wrap="square" lIns="0" tIns="0" rIns="0" bIns="0"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 2 columns" type="twoColTx">
  <p:cSld name="TITLE_AND_TWO_COLUMNS">
    <p:spTree>
      <p:nvGrpSpPr>
        <p:cNvPr id="1" name="Shape 134"/>
        <p:cNvGrpSpPr/>
        <p:nvPr/>
      </p:nvGrpSpPr>
      <p:grpSpPr>
        <a:xfrm>
          <a:off x="0" y="0"/>
          <a:ext cx="0" cy="0"/>
          <a:chOff x="0" y="0"/>
          <a:chExt cx="0" cy="0"/>
        </a:xfrm>
      </p:grpSpPr>
      <p:grpSp>
        <p:nvGrpSpPr>
          <p:cNvPr id="135" name="Google Shape;135;p6"/>
          <p:cNvGrpSpPr/>
          <p:nvPr/>
        </p:nvGrpSpPr>
        <p:grpSpPr>
          <a:xfrm>
            <a:off x="-526415" y="-2012041"/>
            <a:ext cx="10822522" cy="9292210"/>
            <a:chOff x="-526415" y="-2012041"/>
            <a:chExt cx="10822522" cy="9292210"/>
          </a:xfrm>
        </p:grpSpPr>
        <p:grpSp>
          <p:nvGrpSpPr>
            <p:cNvPr id="136" name="Google Shape;136;p6"/>
            <p:cNvGrpSpPr/>
            <p:nvPr/>
          </p:nvGrpSpPr>
          <p:grpSpPr>
            <a:xfrm rot="4770941">
              <a:off x="6865428" y="3318882"/>
              <a:ext cx="3088040" cy="2312990"/>
              <a:chOff x="4085850" y="470300"/>
              <a:chExt cx="4240900" cy="3176500"/>
            </a:xfrm>
          </p:grpSpPr>
          <p:sp>
            <p:nvSpPr>
              <p:cNvPr id="137" name="Google Shape;137;p6"/>
              <p:cNvSpPr/>
              <p:nvPr/>
            </p:nvSpPr>
            <p:spPr>
              <a:xfrm>
                <a:off x="4086275" y="1087100"/>
                <a:ext cx="2081675" cy="2559700"/>
              </a:xfrm>
              <a:custGeom>
                <a:avLst/>
                <a:gdLst/>
                <a:ahLst/>
                <a:cxnLst/>
                <a:rect l="l" t="t" r="r" b="b"/>
                <a:pathLst>
                  <a:path w="83267" h="102388" extrusionOk="0">
                    <a:moveTo>
                      <a:pt x="0" y="0"/>
                    </a:moveTo>
                    <a:lnTo>
                      <a:pt x="83267" y="102388"/>
                    </a:lnTo>
                    <a:lnTo>
                      <a:pt x="73707" y="23747"/>
                    </a:lnTo>
                    <a:close/>
                  </a:path>
                </a:pathLst>
              </a:custGeom>
              <a:gradFill>
                <a:gsLst>
                  <a:gs pos="0">
                    <a:schemeClr val="accent5"/>
                  </a:gs>
                  <a:gs pos="100000">
                    <a:schemeClr val="accent6"/>
                  </a:gs>
                </a:gsLst>
                <a:lin ang="18900044" scaled="0"/>
              </a:gradFill>
              <a:ln>
                <a:noFill/>
              </a:ln>
            </p:spPr>
          </p:sp>
          <p:sp>
            <p:nvSpPr>
              <p:cNvPr id="138" name="Google Shape;138;p6"/>
              <p:cNvSpPr/>
              <p:nvPr/>
            </p:nvSpPr>
            <p:spPr>
              <a:xfrm>
                <a:off x="5926550" y="470300"/>
                <a:ext cx="2400200" cy="3175950"/>
              </a:xfrm>
              <a:custGeom>
                <a:avLst/>
                <a:gdLst/>
                <a:ahLst/>
                <a:cxnLst/>
                <a:rect l="l" t="t" r="r" b="b"/>
                <a:pathLst>
                  <a:path w="96008" h="127038" extrusionOk="0">
                    <a:moveTo>
                      <a:pt x="9622" y="127038"/>
                    </a:moveTo>
                    <a:lnTo>
                      <a:pt x="96008" y="0"/>
                    </a:lnTo>
                    <a:lnTo>
                      <a:pt x="0" y="48458"/>
                    </a:lnTo>
                    <a:close/>
                  </a:path>
                </a:pathLst>
              </a:custGeom>
              <a:gradFill>
                <a:gsLst>
                  <a:gs pos="0">
                    <a:schemeClr val="accent5"/>
                  </a:gs>
                  <a:gs pos="100000">
                    <a:schemeClr val="accent6"/>
                  </a:gs>
                </a:gsLst>
                <a:lin ang="8100019" scaled="0"/>
              </a:gradFill>
              <a:ln>
                <a:noFill/>
              </a:ln>
            </p:spPr>
          </p:sp>
          <p:sp>
            <p:nvSpPr>
              <p:cNvPr id="139" name="Google Shape;139;p6"/>
              <p:cNvSpPr/>
              <p:nvPr/>
            </p:nvSpPr>
            <p:spPr>
              <a:xfrm>
                <a:off x="4085850" y="471950"/>
                <a:ext cx="4240575" cy="1209800"/>
              </a:xfrm>
              <a:custGeom>
                <a:avLst/>
                <a:gdLst/>
                <a:ahLst/>
                <a:cxnLst/>
                <a:rect l="l" t="t" r="r" b="b"/>
                <a:pathLst>
                  <a:path w="169623" h="48392" extrusionOk="0">
                    <a:moveTo>
                      <a:pt x="0" y="24590"/>
                    </a:moveTo>
                    <a:lnTo>
                      <a:pt x="73740" y="48392"/>
                    </a:lnTo>
                    <a:lnTo>
                      <a:pt x="169623" y="0"/>
                    </a:lnTo>
                    <a:close/>
                  </a:path>
                </a:pathLst>
              </a:custGeom>
              <a:gradFill>
                <a:gsLst>
                  <a:gs pos="0">
                    <a:schemeClr val="accent5"/>
                  </a:gs>
                  <a:gs pos="100000">
                    <a:schemeClr val="accent6"/>
                  </a:gs>
                </a:gsLst>
                <a:lin ang="16200038" scaled="0"/>
              </a:gradFill>
              <a:ln>
                <a:noFill/>
              </a:ln>
            </p:spPr>
          </p:sp>
        </p:grpSp>
        <p:grpSp>
          <p:nvGrpSpPr>
            <p:cNvPr id="140" name="Google Shape;140;p6"/>
            <p:cNvGrpSpPr/>
            <p:nvPr/>
          </p:nvGrpSpPr>
          <p:grpSpPr>
            <a:xfrm rot="621389">
              <a:off x="-401884" y="390858"/>
              <a:ext cx="2104265" cy="1576127"/>
              <a:chOff x="4085850" y="470300"/>
              <a:chExt cx="4240900" cy="3176500"/>
            </a:xfrm>
          </p:grpSpPr>
          <p:sp>
            <p:nvSpPr>
              <p:cNvPr id="141" name="Google Shape;141;p6"/>
              <p:cNvSpPr/>
              <p:nvPr/>
            </p:nvSpPr>
            <p:spPr>
              <a:xfrm>
                <a:off x="4086275" y="1087100"/>
                <a:ext cx="2081675" cy="2559700"/>
              </a:xfrm>
              <a:custGeom>
                <a:avLst/>
                <a:gdLst/>
                <a:ahLst/>
                <a:cxnLst/>
                <a:rect l="l" t="t" r="r" b="b"/>
                <a:pathLst>
                  <a:path w="83267" h="102388" extrusionOk="0">
                    <a:moveTo>
                      <a:pt x="0" y="0"/>
                    </a:moveTo>
                    <a:lnTo>
                      <a:pt x="83267" y="102388"/>
                    </a:lnTo>
                    <a:lnTo>
                      <a:pt x="73707" y="23747"/>
                    </a:lnTo>
                    <a:close/>
                  </a:path>
                </a:pathLst>
              </a:custGeom>
              <a:gradFill>
                <a:gsLst>
                  <a:gs pos="0">
                    <a:schemeClr val="accent5"/>
                  </a:gs>
                  <a:gs pos="100000">
                    <a:schemeClr val="accent6"/>
                  </a:gs>
                </a:gsLst>
                <a:lin ang="18900044" scaled="0"/>
              </a:gradFill>
              <a:ln>
                <a:noFill/>
              </a:ln>
            </p:spPr>
          </p:sp>
          <p:sp>
            <p:nvSpPr>
              <p:cNvPr id="142" name="Google Shape;142;p6"/>
              <p:cNvSpPr/>
              <p:nvPr/>
            </p:nvSpPr>
            <p:spPr>
              <a:xfrm>
                <a:off x="5926550" y="470300"/>
                <a:ext cx="2400200" cy="3175950"/>
              </a:xfrm>
              <a:custGeom>
                <a:avLst/>
                <a:gdLst/>
                <a:ahLst/>
                <a:cxnLst/>
                <a:rect l="l" t="t" r="r" b="b"/>
                <a:pathLst>
                  <a:path w="96008" h="127038" extrusionOk="0">
                    <a:moveTo>
                      <a:pt x="9622" y="127038"/>
                    </a:moveTo>
                    <a:lnTo>
                      <a:pt x="96008" y="0"/>
                    </a:lnTo>
                    <a:lnTo>
                      <a:pt x="0" y="48458"/>
                    </a:lnTo>
                    <a:close/>
                  </a:path>
                </a:pathLst>
              </a:custGeom>
              <a:gradFill>
                <a:gsLst>
                  <a:gs pos="0">
                    <a:schemeClr val="accent5"/>
                  </a:gs>
                  <a:gs pos="100000">
                    <a:schemeClr val="accent6"/>
                  </a:gs>
                </a:gsLst>
                <a:lin ang="8100019" scaled="0"/>
              </a:gradFill>
              <a:ln>
                <a:noFill/>
              </a:ln>
            </p:spPr>
          </p:sp>
          <p:sp>
            <p:nvSpPr>
              <p:cNvPr id="143" name="Google Shape;143;p6"/>
              <p:cNvSpPr/>
              <p:nvPr/>
            </p:nvSpPr>
            <p:spPr>
              <a:xfrm>
                <a:off x="4085850" y="471950"/>
                <a:ext cx="4240575" cy="1209800"/>
              </a:xfrm>
              <a:custGeom>
                <a:avLst/>
                <a:gdLst/>
                <a:ahLst/>
                <a:cxnLst/>
                <a:rect l="l" t="t" r="r" b="b"/>
                <a:pathLst>
                  <a:path w="169623" h="48392" extrusionOk="0">
                    <a:moveTo>
                      <a:pt x="0" y="24590"/>
                    </a:moveTo>
                    <a:lnTo>
                      <a:pt x="73740" y="48392"/>
                    </a:lnTo>
                    <a:lnTo>
                      <a:pt x="169623" y="0"/>
                    </a:lnTo>
                    <a:close/>
                  </a:path>
                </a:pathLst>
              </a:custGeom>
              <a:gradFill>
                <a:gsLst>
                  <a:gs pos="0">
                    <a:schemeClr val="accent5"/>
                  </a:gs>
                  <a:gs pos="100000">
                    <a:schemeClr val="accent6"/>
                  </a:gs>
                </a:gsLst>
                <a:lin ang="16200038" scaled="0"/>
              </a:gradFill>
              <a:ln>
                <a:noFill/>
              </a:ln>
            </p:spPr>
          </p:sp>
        </p:grpSp>
        <p:grpSp>
          <p:nvGrpSpPr>
            <p:cNvPr id="144" name="Google Shape;144;p6"/>
            <p:cNvGrpSpPr/>
            <p:nvPr/>
          </p:nvGrpSpPr>
          <p:grpSpPr>
            <a:xfrm rot="-6306529">
              <a:off x="5570084" y="1338843"/>
              <a:ext cx="3088100" cy="2313035"/>
              <a:chOff x="4085850" y="470300"/>
              <a:chExt cx="4240900" cy="3176500"/>
            </a:xfrm>
          </p:grpSpPr>
          <p:sp>
            <p:nvSpPr>
              <p:cNvPr id="145" name="Google Shape;145;p6"/>
              <p:cNvSpPr/>
              <p:nvPr/>
            </p:nvSpPr>
            <p:spPr>
              <a:xfrm>
                <a:off x="4086275" y="1087100"/>
                <a:ext cx="2081675" cy="2559700"/>
              </a:xfrm>
              <a:custGeom>
                <a:avLst/>
                <a:gdLst/>
                <a:ahLst/>
                <a:cxnLst/>
                <a:rect l="l" t="t" r="r" b="b"/>
                <a:pathLst>
                  <a:path w="83267" h="102388" extrusionOk="0">
                    <a:moveTo>
                      <a:pt x="0" y="0"/>
                    </a:moveTo>
                    <a:lnTo>
                      <a:pt x="83267" y="102388"/>
                    </a:lnTo>
                    <a:lnTo>
                      <a:pt x="73707" y="23747"/>
                    </a:lnTo>
                    <a:close/>
                  </a:path>
                </a:pathLst>
              </a:custGeom>
              <a:gradFill>
                <a:gsLst>
                  <a:gs pos="0">
                    <a:schemeClr val="accent5"/>
                  </a:gs>
                  <a:gs pos="100000">
                    <a:schemeClr val="accent6"/>
                  </a:gs>
                </a:gsLst>
                <a:lin ang="18900044" scaled="0"/>
              </a:gradFill>
              <a:ln>
                <a:noFill/>
              </a:ln>
            </p:spPr>
          </p:sp>
          <p:sp>
            <p:nvSpPr>
              <p:cNvPr id="146" name="Google Shape;146;p6"/>
              <p:cNvSpPr/>
              <p:nvPr/>
            </p:nvSpPr>
            <p:spPr>
              <a:xfrm>
                <a:off x="5926550" y="470300"/>
                <a:ext cx="2400200" cy="3175950"/>
              </a:xfrm>
              <a:custGeom>
                <a:avLst/>
                <a:gdLst/>
                <a:ahLst/>
                <a:cxnLst/>
                <a:rect l="l" t="t" r="r" b="b"/>
                <a:pathLst>
                  <a:path w="96008" h="127038" extrusionOk="0">
                    <a:moveTo>
                      <a:pt x="9622" y="127038"/>
                    </a:moveTo>
                    <a:lnTo>
                      <a:pt x="96008" y="0"/>
                    </a:lnTo>
                    <a:lnTo>
                      <a:pt x="0" y="48458"/>
                    </a:lnTo>
                    <a:close/>
                  </a:path>
                </a:pathLst>
              </a:custGeom>
              <a:gradFill>
                <a:gsLst>
                  <a:gs pos="0">
                    <a:schemeClr val="accent5"/>
                  </a:gs>
                  <a:gs pos="100000">
                    <a:schemeClr val="accent6"/>
                  </a:gs>
                </a:gsLst>
                <a:lin ang="8100019" scaled="0"/>
              </a:gradFill>
              <a:ln>
                <a:noFill/>
              </a:ln>
            </p:spPr>
          </p:sp>
          <p:sp>
            <p:nvSpPr>
              <p:cNvPr id="147" name="Google Shape;147;p6"/>
              <p:cNvSpPr/>
              <p:nvPr/>
            </p:nvSpPr>
            <p:spPr>
              <a:xfrm>
                <a:off x="4085850" y="471950"/>
                <a:ext cx="4240575" cy="1209800"/>
              </a:xfrm>
              <a:custGeom>
                <a:avLst/>
                <a:gdLst/>
                <a:ahLst/>
                <a:cxnLst/>
                <a:rect l="l" t="t" r="r" b="b"/>
                <a:pathLst>
                  <a:path w="169623" h="48392" extrusionOk="0">
                    <a:moveTo>
                      <a:pt x="0" y="24590"/>
                    </a:moveTo>
                    <a:lnTo>
                      <a:pt x="73740" y="48392"/>
                    </a:lnTo>
                    <a:lnTo>
                      <a:pt x="169623" y="0"/>
                    </a:lnTo>
                    <a:close/>
                  </a:path>
                </a:pathLst>
              </a:custGeom>
              <a:gradFill>
                <a:gsLst>
                  <a:gs pos="0">
                    <a:schemeClr val="accent5"/>
                  </a:gs>
                  <a:gs pos="100000">
                    <a:schemeClr val="accent6"/>
                  </a:gs>
                </a:gsLst>
                <a:lin ang="16200038" scaled="0"/>
              </a:gradFill>
              <a:ln>
                <a:noFill/>
              </a:ln>
            </p:spPr>
          </p:sp>
        </p:grpSp>
        <p:grpSp>
          <p:nvGrpSpPr>
            <p:cNvPr id="148" name="Google Shape;148;p6"/>
            <p:cNvGrpSpPr/>
            <p:nvPr/>
          </p:nvGrpSpPr>
          <p:grpSpPr>
            <a:xfrm rot="-7174504">
              <a:off x="6322166" y="-1254865"/>
              <a:ext cx="3088113" cy="2313044"/>
              <a:chOff x="4085850" y="470300"/>
              <a:chExt cx="4240900" cy="3176500"/>
            </a:xfrm>
          </p:grpSpPr>
          <p:sp>
            <p:nvSpPr>
              <p:cNvPr id="149" name="Google Shape;149;p6"/>
              <p:cNvSpPr/>
              <p:nvPr/>
            </p:nvSpPr>
            <p:spPr>
              <a:xfrm>
                <a:off x="4086275" y="1087100"/>
                <a:ext cx="2081675" cy="2559700"/>
              </a:xfrm>
              <a:custGeom>
                <a:avLst/>
                <a:gdLst/>
                <a:ahLst/>
                <a:cxnLst/>
                <a:rect l="l" t="t" r="r" b="b"/>
                <a:pathLst>
                  <a:path w="83267" h="102388" extrusionOk="0">
                    <a:moveTo>
                      <a:pt x="0" y="0"/>
                    </a:moveTo>
                    <a:lnTo>
                      <a:pt x="83267" y="102388"/>
                    </a:lnTo>
                    <a:lnTo>
                      <a:pt x="73707" y="23747"/>
                    </a:lnTo>
                    <a:close/>
                  </a:path>
                </a:pathLst>
              </a:custGeom>
              <a:gradFill>
                <a:gsLst>
                  <a:gs pos="0">
                    <a:schemeClr val="accent5"/>
                  </a:gs>
                  <a:gs pos="100000">
                    <a:schemeClr val="accent6"/>
                  </a:gs>
                </a:gsLst>
                <a:lin ang="18900044" scaled="0"/>
              </a:gradFill>
              <a:ln>
                <a:noFill/>
              </a:ln>
            </p:spPr>
          </p:sp>
          <p:sp>
            <p:nvSpPr>
              <p:cNvPr id="150" name="Google Shape;150;p6"/>
              <p:cNvSpPr/>
              <p:nvPr/>
            </p:nvSpPr>
            <p:spPr>
              <a:xfrm>
                <a:off x="5926550" y="470300"/>
                <a:ext cx="2400200" cy="3175950"/>
              </a:xfrm>
              <a:custGeom>
                <a:avLst/>
                <a:gdLst/>
                <a:ahLst/>
                <a:cxnLst/>
                <a:rect l="l" t="t" r="r" b="b"/>
                <a:pathLst>
                  <a:path w="96008" h="127038" extrusionOk="0">
                    <a:moveTo>
                      <a:pt x="9622" y="127038"/>
                    </a:moveTo>
                    <a:lnTo>
                      <a:pt x="96008" y="0"/>
                    </a:lnTo>
                    <a:lnTo>
                      <a:pt x="0" y="48458"/>
                    </a:lnTo>
                    <a:close/>
                  </a:path>
                </a:pathLst>
              </a:custGeom>
              <a:gradFill>
                <a:gsLst>
                  <a:gs pos="0">
                    <a:schemeClr val="accent5"/>
                  </a:gs>
                  <a:gs pos="100000">
                    <a:schemeClr val="accent6"/>
                  </a:gs>
                </a:gsLst>
                <a:lin ang="8100019" scaled="0"/>
              </a:gradFill>
              <a:ln>
                <a:noFill/>
              </a:ln>
            </p:spPr>
          </p:sp>
          <p:sp>
            <p:nvSpPr>
              <p:cNvPr id="151" name="Google Shape;151;p6"/>
              <p:cNvSpPr/>
              <p:nvPr/>
            </p:nvSpPr>
            <p:spPr>
              <a:xfrm>
                <a:off x="4085850" y="471950"/>
                <a:ext cx="4240575" cy="1209800"/>
              </a:xfrm>
              <a:custGeom>
                <a:avLst/>
                <a:gdLst/>
                <a:ahLst/>
                <a:cxnLst/>
                <a:rect l="l" t="t" r="r" b="b"/>
                <a:pathLst>
                  <a:path w="169623" h="48392" extrusionOk="0">
                    <a:moveTo>
                      <a:pt x="0" y="24590"/>
                    </a:moveTo>
                    <a:lnTo>
                      <a:pt x="73740" y="48392"/>
                    </a:lnTo>
                    <a:lnTo>
                      <a:pt x="169623" y="0"/>
                    </a:lnTo>
                    <a:close/>
                  </a:path>
                </a:pathLst>
              </a:custGeom>
              <a:gradFill>
                <a:gsLst>
                  <a:gs pos="0">
                    <a:schemeClr val="accent5"/>
                  </a:gs>
                  <a:gs pos="100000">
                    <a:schemeClr val="accent6"/>
                  </a:gs>
                </a:gsLst>
                <a:lin ang="16200038" scaled="0"/>
              </a:gradFill>
              <a:ln>
                <a:noFill/>
              </a:ln>
            </p:spPr>
          </p:sp>
        </p:grpSp>
        <p:grpSp>
          <p:nvGrpSpPr>
            <p:cNvPr id="152" name="Google Shape;152;p6"/>
            <p:cNvGrpSpPr/>
            <p:nvPr/>
          </p:nvGrpSpPr>
          <p:grpSpPr>
            <a:xfrm rot="-3192199">
              <a:off x="8544734" y="1101799"/>
              <a:ext cx="1593053" cy="1193221"/>
              <a:chOff x="4085850" y="470300"/>
              <a:chExt cx="4240900" cy="3176500"/>
            </a:xfrm>
          </p:grpSpPr>
          <p:sp>
            <p:nvSpPr>
              <p:cNvPr id="153" name="Google Shape;153;p6"/>
              <p:cNvSpPr/>
              <p:nvPr/>
            </p:nvSpPr>
            <p:spPr>
              <a:xfrm>
                <a:off x="4086275" y="1087100"/>
                <a:ext cx="2081675" cy="2559700"/>
              </a:xfrm>
              <a:custGeom>
                <a:avLst/>
                <a:gdLst/>
                <a:ahLst/>
                <a:cxnLst/>
                <a:rect l="l" t="t" r="r" b="b"/>
                <a:pathLst>
                  <a:path w="83267" h="102388" extrusionOk="0">
                    <a:moveTo>
                      <a:pt x="0" y="0"/>
                    </a:moveTo>
                    <a:lnTo>
                      <a:pt x="83267" y="102388"/>
                    </a:lnTo>
                    <a:lnTo>
                      <a:pt x="73707" y="23747"/>
                    </a:lnTo>
                    <a:close/>
                  </a:path>
                </a:pathLst>
              </a:custGeom>
              <a:gradFill>
                <a:gsLst>
                  <a:gs pos="0">
                    <a:schemeClr val="accent5"/>
                  </a:gs>
                  <a:gs pos="100000">
                    <a:schemeClr val="accent6"/>
                  </a:gs>
                </a:gsLst>
                <a:lin ang="18900044" scaled="0"/>
              </a:gradFill>
              <a:ln>
                <a:noFill/>
              </a:ln>
            </p:spPr>
          </p:sp>
          <p:sp>
            <p:nvSpPr>
              <p:cNvPr id="154" name="Google Shape;154;p6"/>
              <p:cNvSpPr/>
              <p:nvPr/>
            </p:nvSpPr>
            <p:spPr>
              <a:xfrm>
                <a:off x="5926550" y="470300"/>
                <a:ext cx="2400200" cy="3175950"/>
              </a:xfrm>
              <a:custGeom>
                <a:avLst/>
                <a:gdLst/>
                <a:ahLst/>
                <a:cxnLst/>
                <a:rect l="l" t="t" r="r" b="b"/>
                <a:pathLst>
                  <a:path w="96008" h="127038" extrusionOk="0">
                    <a:moveTo>
                      <a:pt x="9622" y="127038"/>
                    </a:moveTo>
                    <a:lnTo>
                      <a:pt x="96008" y="0"/>
                    </a:lnTo>
                    <a:lnTo>
                      <a:pt x="0" y="48458"/>
                    </a:lnTo>
                    <a:close/>
                  </a:path>
                </a:pathLst>
              </a:custGeom>
              <a:gradFill>
                <a:gsLst>
                  <a:gs pos="0">
                    <a:schemeClr val="accent5"/>
                  </a:gs>
                  <a:gs pos="100000">
                    <a:schemeClr val="accent6"/>
                  </a:gs>
                </a:gsLst>
                <a:lin ang="8100019" scaled="0"/>
              </a:gradFill>
              <a:ln>
                <a:noFill/>
              </a:ln>
            </p:spPr>
          </p:sp>
          <p:sp>
            <p:nvSpPr>
              <p:cNvPr id="155" name="Google Shape;155;p6"/>
              <p:cNvSpPr/>
              <p:nvPr/>
            </p:nvSpPr>
            <p:spPr>
              <a:xfrm>
                <a:off x="4085850" y="471950"/>
                <a:ext cx="4240575" cy="1209800"/>
              </a:xfrm>
              <a:custGeom>
                <a:avLst/>
                <a:gdLst/>
                <a:ahLst/>
                <a:cxnLst/>
                <a:rect l="l" t="t" r="r" b="b"/>
                <a:pathLst>
                  <a:path w="169623" h="48392" extrusionOk="0">
                    <a:moveTo>
                      <a:pt x="0" y="24590"/>
                    </a:moveTo>
                    <a:lnTo>
                      <a:pt x="73740" y="48392"/>
                    </a:lnTo>
                    <a:lnTo>
                      <a:pt x="169623" y="0"/>
                    </a:lnTo>
                    <a:close/>
                  </a:path>
                </a:pathLst>
              </a:custGeom>
              <a:gradFill>
                <a:gsLst>
                  <a:gs pos="0">
                    <a:schemeClr val="accent5"/>
                  </a:gs>
                  <a:gs pos="100000">
                    <a:schemeClr val="accent6"/>
                  </a:gs>
                </a:gsLst>
                <a:lin ang="16200038" scaled="0"/>
              </a:gradFill>
              <a:ln>
                <a:noFill/>
              </a:ln>
            </p:spPr>
          </p:sp>
        </p:grpSp>
        <p:grpSp>
          <p:nvGrpSpPr>
            <p:cNvPr id="156" name="Google Shape;156;p6"/>
            <p:cNvGrpSpPr/>
            <p:nvPr/>
          </p:nvGrpSpPr>
          <p:grpSpPr>
            <a:xfrm rot="-4784834">
              <a:off x="5102292" y="4398582"/>
              <a:ext cx="3087912" cy="2312894"/>
              <a:chOff x="4085850" y="470300"/>
              <a:chExt cx="4240900" cy="3176500"/>
            </a:xfrm>
          </p:grpSpPr>
          <p:sp>
            <p:nvSpPr>
              <p:cNvPr id="157" name="Google Shape;157;p6"/>
              <p:cNvSpPr/>
              <p:nvPr/>
            </p:nvSpPr>
            <p:spPr>
              <a:xfrm>
                <a:off x="4086275" y="1087100"/>
                <a:ext cx="2081675" cy="2559700"/>
              </a:xfrm>
              <a:custGeom>
                <a:avLst/>
                <a:gdLst/>
                <a:ahLst/>
                <a:cxnLst/>
                <a:rect l="l" t="t" r="r" b="b"/>
                <a:pathLst>
                  <a:path w="83267" h="102388" extrusionOk="0">
                    <a:moveTo>
                      <a:pt x="0" y="0"/>
                    </a:moveTo>
                    <a:lnTo>
                      <a:pt x="83267" y="102388"/>
                    </a:lnTo>
                    <a:lnTo>
                      <a:pt x="73707" y="23747"/>
                    </a:lnTo>
                    <a:close/>
                  </a:path>
                </a:pathLst>
              </a:custGeom>
              <a:gradFill>
                <a:gsLst>
                  <a:gs pos="0">
                    <a:schemeClr val="accent5"/>
                  </a:gs>
                  <a:gs pos="100000">
                    <a:schemeClr val="accent6"/>
                  </a:gs>
                </a:gsLst>
                <a:lin ang="18900044" scaled="0"/>
              </a:gradFill>
              <a:ln>
                <a:noFill/>
              </a:ln>
            </p:spPr>
          </p:sp>
          <p:sp>
            <p:nvSpPr>
              <p:cNvPr id="158" name="Google Shape;158;p6"/>
              <p:cNvSpPr/>
              <p:nvPr/>
            </p:nvSpPr>
            <p:spPr>
              <a:xfrm>
                <a:off x="5926550" y="470300"/>
                <a:ext cx="2400200" cy="3175950"/>
              </a:xfrm>
              <a:custGeom>
                <a:avLst/>
                <a:gdLst/>
                <a:ahLst/>
                <a:cxnLst/>
                <a:rect l="l" t="t" r="r" b="b"/>
                <a:pathLst>
                  <a:path w="96008" h="127038" extrusionOk="0">
                    <a:moveTo>
                      <a:pt x="9622" y="127038"/>
                    </a:moveTo>
                    <a:lnTo>
                      <a:pt x="96008" y="0"/>
                    </a:lnTo>
                    <a:lnTo>
                      <a:pt x="0" y="48458"/>
                    </a:lnTo>
                    <a:close/>
                  </a:path>
                </a:pathLst>
              </a:custGeom>
              <a:gradFill>
                <a:gsLst>
                  <a:gs pos="0">
                    <a:schemeClr val="accent5"/>
                  </a:gs>
                  <a:gs pos="100000">
                    <a:schemeClr val="accent6"/>
                  </a:gs>
                </a:gsLst>
                <a:lin ang="8100019" scaled="0"/>
              </a:gradFill>
              <a:ln>
                <a:noFill/>
              </a:ln>
            </p:spPr>
          </p:sp>
          <p:sp>
            <p:nvSpPr>
              <p:cNvPr id="159" name="Google Shape;159;p6"/>
              <p:cNvSpPr/>
              <p:nvPr/>
            </p:nvSpPr>
            <p:spPr>
              <a:xfrm>
                <a:off x="4085850" y="471950"/>
                <a:ext cx="4240575" cy="1209800"/>
              </a:xfrm>
              <a:custGeom>
                <a:avLst/>
                <a:gdLst/>
                <a:ahLst/>
                <a:cxnLst/>
                <a:rect l="l" t="t" r="r" b="b"/>
                <a:pathLst>
                  <a:path w="169623" h="48392" extrusionOk="0">
                    <a:moveTo>
                      <a:pt x="0" y="24590"/>
                    </a:moveTo>
                    <a:lnTo>
                      <a:pt x="73740" y="48392"/>
                    </a:lnTo>
                    <a:lnTo>
                      <a:pt x="169623" y="0"/>
                    </a:lnTo>
                    <a:close/>
                  </a:path>
                </a:pathLst>
              </a:custGeom>
              <a:gradFill>
                <a:gsLst>
                  <a:gs pos="0">
                    <a:schemeClr val="accent5"/>
                  </a:gs>
                  <a:gs pos="100000">
                    <a:schemeClr val="accent6"/>
                  </a:gs>
                </a:gsLst>
                <a:lin ang="16200038" scaled="0"/>
              </a:gradFill>
              <a:ln>
                <a:noFill/>
              </a:ln>
            </p:spPr>
          </p:sp>
        </p:grpSp>
        <p:grpSp>
          <p:nvGrpSpPr>
            <p:cNvPr id="160" name="Google Shape;160;p6"/>
            <p:cNvGrpSpPr/>
            <p:nvPr/>
          </p:nvGrpSpPr>
          <p:grpSpPr>
            <a:xfrm rot="-2449976">
              <a:off x="-330187" y="4273877"/>
              <a:ext cx="1592959" cy="1193151"/>
              <a:chOff x="4085850" y="470300"/>
              <a:chExt cx="4240900" cy="3176500"/>
            </a:xfrm>
          </p:grpSpPr>
          <p:sp>
            <p:nvSpPr>
              <p:cNvPr id="161" name="Google Shape;161;p6"/>
              <p:cNvSpPr/>
              <p:nvPr/>
            </p:nvSpPr>
            <p:spPr>
              <a:xfrm>
                <a:off x="4086275" y="1087100"/>
                <a:ext cx="2081675" cy="2559700"/>
              </a:xfrm>
              <a:custGeom>
                <a:avLst/>
                <a:gdLst/>
                <a:ahLst/>
                <a:cxnLst/>
                <a:rect l="l" t="t" r="r" b="b"/>
                <a:pathLst>
                  <a:path w="83267" h="102388" extrusionOk="0">
                    <a:moveTo>
                      <a:pt x="0" y="0"/>
                    </a:moveTo>
                    <a:lnTo>
                      <a:pt x="83267" y="102388"/>
                    </a:lnTo>
                    <a:lnTo>
                      <a:pt x="73707" y="23747"/>
                    </a:lnTo>
                    <a:close/>
                  </a:path>
                </a:pathLst>
              </a:custGeom>
              <a:gradFill>
                <a:gsLst>
                  <a:gs pos="0">
                    <a:schemeClr val="accent5"/>
                  </a:gs>
                  <a:gs pos="100000">
                    <a:schemeClr val="accent6"/>
                  </a:gs>
                </a:gsLst>
                <a:lin ang="18900044" scaled="0"/>
              </a:gradFill>
              <a:ln>
                <a:noFill/>
              </a:ln>
            </p:spPr>
          </p:sp>
          <p:sp>
            <p:nvSpPr>
              <p:cNvPr id="162" name="Google Shape;162;p6"/>
              <p:cNvSpPr/>
              <p:nvPr/>
            </p:nvSpPr>
            <p:spPr>
              <a:xfrm>
                <a:off x="5926550" y="470300"/>
                <a:ext cx="2400200" cy="3175950"/>
              </a:xfrm>
              <a:custGeom>
                <a:avLst/>
                <a:gdLst/>
                <a:ahLst/>
                <a:cxnLst/>
                <a:rect l="l" t="t" r="r" b="b"/>
                <a:pathLst>
                  <a:path w="96008" h="127038" extrusionOk="0">
                    <a:moveTo>
                      <a:pt x="9622" y="127038"/>
                    </a:moveTo>
                    <a:lnTo>
                      <a:pt x="96008" y="0"/>
                    </a:lnTo>
                    <a:lnTo>
                      <a:pt x="0" y="48458"/>
                    </a:lnTo>
                    <a:close/>
                  </a:path>
                </a:pathLst>
              </a:custGeom>
              <a:gradFill>
                <a:gsLst>
                  <a:gs pos="0">
                    <a:schemeClr val="accent5"/>
                  </a:gs>
                  <a:gs pos="100000">
                    <a:schemeClr val="accent6"/>
                  </a:gs>
                </a:gsLst>
                <a:lin ang="8100019" scaled="0"/>
              </a:gradFill>
              <a:ln>
                <a:noFill/>
              </a:ln>
            </p:spPr>
          </p:sp>
          <p:sp>
            <p:nvSpPr>
              <p:cNvPr id="163" name="Google Shape;163;p6"/>
              <p:cNvSpPr/>
              <p:nvPr/>
            </p:nvSpPr>
            <p:spPr>
              <a:xfrm>
                <a:off x="4085850" y="471950"/>
                <a:ext cx="4240575" cy="1209800"/>
              </a:xfrm>
              <a:custGeom>
                <a:avLst/>
                <a:gdLst/>
                <a:ahLst/>
                <a:cxnLst/>
                <a:rect l="l" t="t" r="r" b="b"/>
                <a:pathLst>
                  <a:path w="169623" h="48392" extrusionOk="0">
                    <a:moveTo>
                      <a:pt x="0" y="24590"/>
                    </a:moveTo>
                    <a:lnTo>
                      <a:pt x="73740" y="48392"/>
                    </a:lnTo>
                    <a:lnTo>
                      <a:pt x="169623" y="0"/>
                    </a:lnTo>
                    <a:close/>
                  </a:path>
                </a:pathLst>
              </a:custGeom>
              <a:gradFill>
                <a:gsLst>
                  <a:gs pos="0">
                    <a:schemeClr val="accent5"/>
                  </a:gs>
                  <a:gs pos="100000">
                    <a:schemeClr val="accent6"/>
                  </a:gs>
                </a:gsLst>
                <a:lin ang="16200038" scaled="0"/>
              </a:gradFill>
              <a:ln>
                <a:noFill/>
              </a:ln>
            </p:spPr>
          </p:sp>
        </p:grpSp>
      </p:grpSp>
      <p:sp>
        <p:nvSpPr>
          <p:cNvPr id="164" name="Google Shape;164;p6"/>
          <p:cNvSpPr txBox="1">
            <a:spLocks noGrp="1"/>
          </p:cNvSpPr>
          <p:nvPr>
            <p:ph type="title"/>
          </p:nvPr>
        </p:nvSpPr>
        <p:spPr>
          <a:xfrm>
            <a:off x="1334450" y="805875"/>
            <a:ext cx="6475200" cy="593700"/>
          </a:xfrm>
          <a:prstGeom prst="rect">
            <a:avLst/>
          </a:prstGeom>
        </p:spPr>
        <p:txBody>
          <a:bodyPr spcFirstLastPara="1" wrap="square" lIns="0" tIns="0" rIns="0" bIns="0" anchor="b" anchorCtr="0">
            <a:noAutofit/>
          </a:bodyPr>
          <a:lstStyle>
            <a:lvl1pPr lvl="0" rtl="0">
              <a:spcBef>
                <a:spcPts val="0"/>
              </a:spcBef>
              <a:spcAft>
                <a:spcPts val="0"/>
              </a:spcAft>
              <a:buSzPts val="4200"/>
              <a:buNone/>
              <a:defRPr/>
            </a:lvl1pPr>
            <a:lvl2pPr lvl="1" rtl="0">
              <a:spcBef>
                <a:spcPts val="0"/>
              </a:spcBef>
              <a:spcAft>
                <a:spcPts val="0"/>
              </a:spcAft>
              <a:buSzPts val="4200"/>
              <a:buNone/>
              <a:defRPr/>
            </a:lvl2pPr>
            <a:lvl3pPr lvl="2" rtl="0">
              <a:spcBef>
                <a:spcPts val="0"/>
              </a:spcBef>
              <a:spcAft>
                <a:spcPts val="0"/>
              </a:spcAft>
              <a:buSzPts val="4200"/>
              <a:buNone/>
              <a:defRPr/>
            </a:lvl3pPr>
            <a:lvl4pPr lvl="3" rtl="0">
              <a:spcBef>
                <a:spcPts val="0"/>
              </a:spcBef>
              <a:spcAft>
                <a:spcPts val="0"/>
              </a:spcAft>
              <a:buSzPts val="4200"/>
              <a:buNone/>
              <a:defRPr/>
            </a:lvl4pPr>
            <a:lvl5pPr lvl="4" rtl="0">
              <a:spcBef>
                <a:spcPts val="0"/>
              </a:spcBef>
              <a:spcAft>
                <a:spcPts val="0"/>
              </a:spcAft>
              <a:buSzPts val="4200"/>
              <a:buNone/>
              <a:defRPr/>
            </a:lvl5pPr>
            <a:lvl6pPr lvl="5" rtl="0">
              <a:spcBef>
                <a:spcPts val="0"/>
              </a:spcBef>
              <a:spcAft>
                <a:spcPts val="0"/>
              </a:spcAft>
              <a:buSzPts val="4200"/>
              <a:buNone/>
              <a:defRPr/>
            </a:lvl6pPr>
            <a:lvl7pPr lvl="6" rtl="0">
              <a:spcBef>
                <a:spcPts val="0"/>
              </a:spcBef>
              <a:spcAft>
                <a:spcPts val="0"/>
              </a:spcAft>
              <a:buSzPts val="4200"/>
              <a:buNone/>
              <a:defRPr/>
            </a:lvl7pPr>
            <a:lvl8pPr lvl="7" rtl="0">
              <a:spcBef>
                <a:spcPts val="0"/>
              </a:spcBef>
              <a:spcAft>
                <a:spcPts val="0"/>
              </a:spcAft>
              <a:buSzPts val="4200"/>
              <a:buNone/>
              <a:defRPr/>
            </a:lvl8pPr>
            <a:lvl9pPr lvl="8" rtl="0">
              <a:spcBef>
                <a:spcPts val="0"/>
              </a:spcBef>
              <a:spcAft>
                <a:spcPts val="0"/>
              </a:spcAft>
              <a:buSzPts val="4200"/>
              <a:buNone/>
              <a:defRPr/>
            </a:lvl9pPr>
          </a:lstStyle>
          <a:p>
            <a:endParaRPr/>
          </a:p>
        </p:txBody>
      </p:sp>
      <p:sp>
        <p:nvSpPr>
          <p:cNvPr id="165" name="Google Shape;165;p6"/>
          <p:cNvSpPr txBox="1">
            <a:spLocks noGrp="1"/>
          </p:cNvSpPr>
          <p:nvPr>
            <p:ph type="body" idx="1"/>
          </p:nvPr>
        </p:nvSpPr>
        <p:spPr>
          <a:xfrm>
            <a:off x="1334375" y="1513150"/>
            <a:ext cx="3025500" cy="2993700"/>
          </a:xfrm>
          <a:prstGeom prst="rect">
            <a:avLst/>
          </a:prstGeom>
        </p:spPr>
        <p:txBody>
          <a:bodyPr spcFirstLastPara="1" wrap="square" lIns="0" tIns="0" rIns="0" bIns="0" anchor="t" anchorCtr="0">
            <a:noAutofit/>
          </a:bodyPr>
          <a:lstStyle>
            <a:lvl1pPr marL="457200" lvl="0" indent="-355600" rtl="0">
              <a:spcBef>
                <a:spcPts val="0"/>
              </a:spcBef>
              <a:spcAft>
                <a:spcPts val="0"/>
              </a:spcAft>
              <a:buSzPts val="2000"/>
              <a:buChar char="⩥"/>
              <a:defRPr sz="2000"/>
            </a:lvl1pPr>
            <a:lvl2pPr marL="914400" lvl="1" indent="-355600" rtl="0">
              <a:spcBef>
                <a:spcPts val="600"/>
              </a:spcBef>
              <a:spcAft>
                <a:spcPts val="0"/>
              </a:spcAft>
              <a:buSzPts val="2000"/>
              <a:buChar char="⊳"/>
              <a:defRPr sz="2000"/>
            </a:lvl2pPr>
            <a:lvl3pPr marL="1371600" lvl="2" indent="-355600" rtl="0">
              <a:spcBef>
                <a:spcPts val="600"/>
              </a:spcBef>
              <a:spcAft>
                <a:spcPts val="0"/>
              </a:spcAft>
              <a:buSzPts val="2000"/>
              <a:buChar char="■"/>
              <a:defRPr sz="2000"/>
            </a:lvl3pPr>
            <a:lvl4pPr marL="1828800" lvl="3" indent="-355600" rtl="0">
              <a:spcBef>
                <a:spcPts val="600"/>
              </a:spcBef>
              <a:spcAft>
                <a:spcPts val="0"/>
              </a:spcAft>
              <a:buSzPts val="2000"/>
              <a:buChar char="●"/>
              <a:defRPr sz="2000"/>
            </a:lvl4pPr>
            <a:lvl5pPr marL="2286000" lvl="4" indent="-355600" rtl="0">
              <a:spcBef>
                <a:spcPts val="600"/>
              </a:spcBef>
              <a:spcAft>
                <a:spcPts val="0"/>
              </a:spcAft>
              <a:buSzPts val="2000"/>
              <a:buChar char="○"/>
              <a:defRPr sz="2000"/>
            </a:lvl5pPr>
            <a:lvl6pPr marL="2743200" lvl="5" indent="-355600" rtl="0">
              <a:spcBef>
                <a:spcPts val="600"/>
              </a:spcBef>
              <a:spcAft>
                <a:spcPts val="0"/>
              </a:spcAft>
              <a:buSzPts val="2000"/>
              <a:buChar char="■"/>
              <a:defRPr sz="2000"/>
            </a:lvl6pPr>
            <a:lvl7pPr marL="3200400" lvl="6" indent="-355600" rtl="0">
              <a:spcBef>
                <a:spcPts val="600"/>
              </a:spcBef>
              <a:spcAft>
                <a:spcPts val="0"/>
              </a:spcAft>
              <a:buSzPts val="2000"/>
              <a:buChar char="●"/>
              <a:defRPr sz="2000"/>
            </a:lvl7pPr>
            <a:lvl8pPr marL="3657600" lvl="7" indent="-355600" rtl="0">
              <a:spcBef>
                <a:spcPts val="600"/>
              </a:spcBef>
              <a:spcAft>
                <a:spcPts val="0"/>
              </a:spcAft>
              <a:buSzPts val="2000"/>
              <a:buChar char="○"/>
              <a:defRPr sz="2000"/>
            </a:lvl8pPr>
            <a:lvl9pPr marL="4114800" lvl="8" indent="-355600" rtl="0">
              <a:spcBef>
                <a:spcPts val="600"/>
              </a:spcBef>
              <a:spcAft>
                <a:spcPts val="600"/>
              </a:spcAft>
              <a:buSzPts val="2000"/>
              <a:buChar char="■"/>
              <a:defRPr sz="2000"/>
            </a:lvl9pPr>
          </a:lstStyle>
          <a:p>
            <a:endParaRPr/>
          </a:p>
        </p:txBody>
      </p:sp>
      <p:sp>
        <p:nvSpPr>
          <p:cNvPr id="166" name="Google Shape;166;p6"/>
          <p:cNvSpPr txBox="1">
            <a:spLocks noGrp="1"/>
          </p:cNvSpPr>
          <p:nvPr>
            <p:ph type="body" idx="2"/>
          </p:nvPr>
        </p:nvSpPr>
        <p:spPr>
          <a:xfrm>
            <a:off x="4784196" y="1513150"/>
            <a:ext cx="3025500" cy="2993700"/>
          </a:xfrm>
          <a:prstGeom prst="rect">
            <a:avLst/>
          </a:prstGeom>
        </p:spPr>
        <p:txBody>
          <a:bodyPr spcFirstLastPara="1" wrap="square" lIns="0" tIns="0" rIns="0" bIns="0" anchor="t" anchorCtr="0">
            <a:noAutofit/>
          </a:bodyPr>
          <a:lstStyle>
            <a:lvl1pPr marL="457200" lvl="0" indent="-355600" rtl="0">
              <a:spcBef>
                <a:spcPts val="0"/>
              </a:spcBef>
              <a:spcAft>
                <a:spcPts val="0"/>
              </a:spcAft>
              <a:buSzPts val="2000"/>
              <a:buChar char="⩥"/>
              <a:defRPr sz="2000"/>
            </a:lvl1pPr>
            <a:lvl2pPr marL="914400" lvl="1" indent="-355600" rtl="0">
              <a:spcBef>
                <a:spcPts val="600"/>
              </a:spcBef>
              <a:spcAft>
                <a:spcPts val="0"/>
              </a:spcAft>
              <a:buSzPts val="2000"/>
              <a:buChar char="⊳"/>
              <a:defRPr sz="2000"/>
            </a:lvl2pPr>
            <a:lvl3pPr marL="1371600" lvl="2" indent="-355600" rtl="0">
              <a:spcBef>
                <a:spcPts val="600"/>
              </a:spcBef>
              <a:spcAft>
                <a:spcPts val="0"/>
              </a:spcAft>
              <a:buSzPts val="2000"/>
              <a:buChar char="■"/>
              <a:defRPr sz="2000"/>
            </a:lvl3pPr>
            <a:lvl4pPr marL="1828800" lvl="3" indent="-355600" rtl="0">
              <a:spcBef>
                <a:spcPts val="600"/>
              </a:spcBef>
              <a:spcAft>
                <a:spcPts val="0"/>
              </a:spcAft>
              <a:buSzPts val="2000"/>
              <a:buChar char="●"/>
              <a:defRPr sz="2000"/>
            </a:lvl4pPr>
            <a:lvl5pPr marL="2286000" lvl="4" indent="-355600" rtl="0">
              <a:spcBef>
                <a:spcPts val="600"/>
              </a:spcBef>
              <a:spcAft>
                <a:spcPts val="0"/>
              </a:spcAft>
              <a:buSzPts val="2000"/>
              <a:buChar char="○"/>
              <a:defRPr sz="2000"/>
            </a:lvl5pPr>
            <a:lvl6pPr marL="2743200" lvl="5" indent="-355600" rtl="0">
              <a:spcBef>
                <a:spcPts val="600"/>
              </a:spcBef>
              <a:spcAft>
                <a:spcPts val="0"/>
              </a:spcAft>
              <a:buSzPts val="2000"/>
              <a:buChar char="■"/>
              <a:defRPr sz="2000"/>
            </a:lvl6pPr>
            <a:lvl7pPr marL="3200400" lvl="6" indent="-355600" rtl="0">
              <a:spcBef>
                <a:spcPts val="600"/>
              </a:spcBef>
              <a:spcAft>
                <a:spcPts val="0"/>
              </a:spcAft>
              <a:buSzPts val="2000"/>
              <a:buChar char="●"/>
              <a:defRPr sz="2000"/>
            </a:lvl7pPr>
            <a:lvl8pPr marL="3657600" lvl="7" indent="-355600" rtl="0">
              <a:spcBef>
                <a:spcPts val="600"/>
              </a:spcBef>
              <a:spcAft>
                <a:spcPts val="0"/>
              </a:spcAft>
              <a:buSzPts val="2000"/>
              <a:buChar char="○"/>
              <a:defRPr sz="2000"/>
            </a:lvl8pPr>
            <a:lvl9pPr marL="4114800" lvl="8" indent="-355600" rtl="0">
              <a:spcBef>
                <a:spcPts val="600"/>
              </a:spcBef>
              <a:spcAft>
                <a:spcPts val="600"/>
              </a:spcAft>
              <a:buSzPts val="2000"/>
              <a:buChar char="■"/>
              <a:defRPr sz="2000"/>
            </a:lvl9pPr>
          </a:lstStyle>
          <a:p>
            <a:endParaRPr/>
          </a:p>
        </p:txBody>
      </p:sp>
      <p:sp>
        <p:nvSpPr>
          <p:cNvPr id="167" name="Google Shape;167;p6"/>
          <p:cNvSpPr txBox="1">
            <a:spLocks noGrp="1"/>
          </p:cNvSpPr>
          <p:nvPr>
            <p:ph type="sldNum" idx="12"/>
          </p:nvPr>
        </p:nvSpPr>
        <p:spPr>
          <a:xfrm>
            <a:off x="8552377" y="4673650"/>
            <a:ext cx="400800" cy="393600"/>
          </a:xfrm>
          <a:prstGeom prst="rect">
            <a:avLst/>
          </a:prstGeom>
        </p:spPr>
        <p:txBody>
          <a:bodyPr spcFirstLastPara="1" wrap="square" lIns="0" tIns="0" rIns="0" bIns="0"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234"/>
        <p:cNvGrpSpPr/>
        <p:nvPr/>
      </p:nvGrpSpPr>
      <p:grpSpPr>
        <a:xfrm>
          <a:off x="0" y="0"/>
          <a:ext cx="0" cy="0"/>
          <a:chOff x="0" y="0"/>
          <a:chExt cx="0" cy="0"/>
        </a:xfrm>
      </p:grpSpPr>
      <p:grpSp>
        <p:nvGrpSpPr>
          <p:cNvPr id="235" name="Google Shape;235;p9"/>
          <p:cNvGrpSpPr/>
          <p:nvPr/>
        </p:nvGrpSpPr>
        <p:grpSpPr>
          <a:xfrm>
            <a:off x="-818949" y="-1020715"/>
            <a:ext cx="10913372" cy="7622499"/>
            <a:chOff x="-818949" y="-1020715"/>
            <a:chExt cx="10913372" cy="7622499"/>
          </a:xfrm>
        </p:grpSpPr>
        <p:grpSp>
          <p:nvGrpSpPr>
            <p:cNvPr id="236" name="Google Shape;236;p9"/>
            <p:cNvGrpSpPr/>
            <p:nvPr/>
          </p:nvGrpSpPr>
          <p:grpSpPr>
            <a:xfrm rot="-4527684">
              <a:off x="8019650" y="4601602"/>
              <a:ext cx="2099905" cy="1572861"/>
              <a:chOff x="4085850" y="470300"/>
              <a:chExt cx="4240900" cy="3176500"/>
            </a:xfrm>
          </p:grpSpPr>
          <p:sp>
            <p:nvSpPr>
              <p:cNvPr id="237" name="Google Shape;237;p9"/>
              <p:cNvSpPr/>
              <p:nvPr/>
            </p:nvSpPr>
            <p:spPr>
              <a:xfrm>
                <a:off x="4086275" y="1087100"/>
                <a:ext cx="2081675" cy="2559700"/>
              </a:xfrm>
              <a:custGeom>
                <a:avLst/>
                <a:gdLst/>
                <a:ahLst/>
                <a:cxnLst/>
                <a:rect l="l" t="t" r="r" b="b"/>
                <a:pathLst>
                  <a:path w="83267" h="102388" extrusionOk="0">
                    <a:moveTo>
                      <a:pt x="0" y="0"/>
                    </a:moveTo>
                    <a:lnTo>
                      <a:pt x="83267" y="102388"/>
                    </a:lnTo>
                    <a:lnTo>
                      <a:pt x="73707" y="23747"/>
                    </a:lnTo>
                    <a:close/>
                  </a:path>
                </a:pathLst>
              </a:custGeom>
              <a:gradFill>
                <a:gsLst>
                  <a:gs pos="0">
                    <a:schemeClr val="accent5"/>
                  </a:gs>
                  <a:gs pos="100000">
                    <a:schemeClr val="accent6"/>
                  </a:gs>
                </a:gsLst>
                <a:lin ang="18900044" scaled="0"/>
              </a:gradFill>
              <a:ln>
                <a:noFill/>
              </a:ln>
            </p:spPr>
          </p:sp>
          <p:sp>
            <p:nvSpPr>
              <p:cNvPr id="238" name="Google Shape;238;p9"/>
              <p:cNvSpPr/>
              <p:nvPr/>
            </p:nvSpPr>
            <p:spPr>
              <a:xfrm>
                <a:off x="5926550" y="470300"/>
                <a:ext cx="2400200" cy="3175950"/>
              </a:xfrm>
              <a:custGeom>
                <a:avLst/>
                <a:gdLst/>
                <a:ahLst/>
                <a:cxnLst/>
                <a:rect l="l" t="t" r="r" b="b"/>
                <a:pathLst>
                  <a:path w="96008" h="127038" extrusionOk="0">
                    <a:moveTo>
                      <a:pt x="9622" y="127038"/>
                    </a:moveTo>
                    <a:lnTo>
                      <a:pt x="96008" y="0"/>
                    </a:lnTo>
                    <a:lnTo>
                      <a:pt x="0" y="48458"/>
                    </a:lnTo>
                    <a:close/>
                  </a:path>
                </a:pathLst>
              </a:custGeom>
              <a:gradFill>
                <a:gsLst>
                  <a:gs pos="0">
                    <a:schemeClr val="accent5"/>
                  </a:gs>
                  <a:gs pos="100000">
                    <a:schemeClr val="accent6"/>
                  </a:gs>
                </a:gsLst>
                <a:lin ang="8100019" scaled="0"/>
              </a:gradFill>
              <a:ln>
                <a:noFill/>
              </a:ln>
            </p:spPr>
          </p:sp>
          <p:sp>
            <p:nvSpPr>
              <p:cNvPr id="239" name="Google Shape;239;p9"/>
              <p:cNvSpPr/>
              <p:nvPr/>
            </p:nvSpPr>
            <p:spPr>
              <a:xfrm>
                <a:off x="4085850" y="471950"/>
                <a:ext cx="4240575" cy="1209800"/>
              </a:xfrm>
              <a:custGeom>
                <a:avLst/>
                <a:gdLst/>
                <a:ahLst/>
                <a:cxnLst/>
                <a:rect l="l" t="t" r="r" b="b"/>
                <a:pathLst>
                  <a:path w="169623" h="48392" extrusionOk="0">
                    <a:moveTo>
                      <a:pt x="0" y="24590"/>
                    </a:moveTo>
                    <a:lnTo>
                      <a:pt x="73740" y="48392"/>
                    </a:lnTo>
                    <a:lnTo>
                      <a:pt x="169623" y="0"/>
                    </a:lnTo>
                    <a:close/>
                  </a:path>
                </a:pathLst>
              </a:custGeom>
              <a:gradFill>
                <a:gsLst>
                  <a:gs pos="0">
                    <a:schemeClr val="accent5"/>
                  </a:gs>
                  <a:gs pos="100000">
                    <a:schemeClr val="accent6"/>
                  </a:gs>
                </a:gsLst>
                <a:lin ang="16200038" scaled="0"/>
              </a:gradFill>
              <a:ln>
                <a:noFill/>
              </a:ln>
            </p:spPr>
          </p:sp>
        </p:grpSp>
        <p:grpSp>
          <p:nvGrpSpPr>
            <p:cNvPr id="240" name="Google Shape;240;p9"/>
            <p:cNvGrpSpPr/>
            <p:nvPr/>
          </p:nvGrpSpPr>
          <p:grpSpPr>
            <a:xfrm>
              <a:off x="2661232" y="-763064"/>
              <a:ext cx="2099670" cy="1572685"/>
              <a:chOff x="4085850" y="470300"/>
              <a:chExt cx="4240900" cy="3176500"/>
            </a:xfrm>
          </p:grpSpPr>
          <p:sp>
            <p:nvSpPr>
              <p:cNvPr id="241" name="Google Shape;241;p9"/>
              <p:cNvSpPr/>
              <p:nvPr/>
            </p:nvSpPr>
            <p:spPr>
              <a:xfrm>
                <a:off x="4086275" y="1087100"/>
                <a:ext cx="2081675" cy="2559700"/>
              </a:xfrm>
              <a:custGeom>
                <a:avLst/>
                <a:gdLst/>
                <a:ahLst/>
                <a:cxnLst/>
                <a:rect l="l" t="t" r="r" b="b"/>
                <a:pathLst>
                  <a:path w="83267" h="102388" extrusionOk="0">
                    <a:moveTo>
                      <a:pt x="0" y="0"/>
                    </a:moveTo>
                    <a:lnTo>
                      <a:pt x="83267" y="102388"/>
                    </a:lnTo>
                    <a:lnTo>
                      <a:pt x="73707" y="23747"/>
                    </a:lnTo>
                    <a:close/>
                  </a:path>
                </a:pathLst>
              </a:custGeom>
              <a:gradFill>
                <a:gsLst>
                  <a:gs pos="0">
                    <a:schemeClr val="accent5"/>
                  </a:gs>
                  <a:gs pos="100000">
                    <a:schemeClr val="accent6"/>
                  </a:gs>
                </a:gsLst>
                <a:lin ang="18900044" scaled="0"/>
              </a:gradFill>
              <a:ln>
                <a:noFill/>
              </a:ln>
            </p:spPr>
          </p:sp>
          <p:sp>
            <p:nvSpPr>
              <p:cNvPr id="242" name="Google Shape;242;p9"/>
              <p:cNvSpPr/>
              <p:nvPr/>
            </p:nvSpPr>
            <p:spPr>
              <a:xfrm>
                <a:off x="5926550" y="470300"/>
                <a:ext cx="2400200" cy="3175950"/>
              </a:xfrm>
              <a:custGeom>
                <a:avLst/>
                <a:gdLst/>
                <a:ahLst/>
                <a:cxnLst/>
                <a:rect l="l" t="t" r="r" b="b"/>
                <a:pathLst>
                  <a:path w="96008" h="127038" extrusionOk="0">
                    <a:moveTo>
                      <a:pt x="9622" y="127038"/>
                    </a:moveTo>
                    <a:lnTo>
                      <a:pt x="96008" y="0"/>
                    </a:lnTo>
                    <a:lnTo>
                      <a:pt x="0" y="48458"/>
                    </a:lnTo>
                    <a:close/>
                  </a:path>
                </a:pathLst>
              </a:custGeom>
              <a:gradFill>
                <a:gsLst>
                  <a:gs pos="0">
                    <a:schemeClr val="accent5"/>
                  </a:gs>
                  <a:gs pos="100000">
                    <a:schemeClr val="accent6"/>
                  </a:gs>
                </a:gsLst>
                <a:lin ang="8100019" scaled="0"/>
              </a:gradFill>
              <a:ln>
                <a:noFill/>
              </a:ln>
            </p:spPr>
          </p:sp>
          <p:sp>
            <p:nvSpPr>
              <p:cNvPr id="243" name="Google Shape;243;p9"/>
              <p:cNvSpPr/>
              <p:nvPr/>
            </p:nvSpPr>
            <p:spPr>
              <a:xfrm>
                <a:off x="4085850" y="471950"/>
                <a:ext cx="4240575" cy="1209800"/>
              </a:xfrm>
              <a:custGeom>
                <a:avLst/>
                <a:gdLst/>
                <a:ahLst/>
                <a:cxnLst/>
                <a:rect l="l" t="t" r="r" b="b"/>
                <a:pathLst>
                  <a:path w="169623" h="48392" extrusionOk="0">
                    <a:moveTo>
                      <a:pt x="0" y="24590"/>
                    </a:moveTo>
                    <a:lnTo>
                      <a:pt x="73740" y="48392"/>
                    </a:lnTo>
                    <a:lnTo>
                      <a:pt x="169623" y="0"/>
                    </a:lnTo>
                    <a:close/>
                  </a:path>
                </a:pathLst>
              </a:custGeom>
              <a:gradFill>
                <a:gsLst>
                  <a:gs pos="0">
                    <a:schemeClr val="accent5"/>
                  </a:gs>
                  <a:gs pos="100000">
                    <a:schemeClr val="accent6"/>
                  </a:gs>
                </a:gsLst>
                <a:lin ang="16200038" scaled="0"/>
              </a:gradFill>
              <a:ln>
                <a:noFill/>
              </a:ln>
            </p:spPr>
          </p:sp>
        </p:grpSp>
        <p:grpSp>
          <p:nvGrpSpPr>
            <p:cNvPr id="244" name="Google Shape;244;p9"/>
            <p:cNvGrpSpPr/>
            <p:nvPr/>
          </p:nvGrpSpPr>
          <p:grpSpPr>
            <a:xfrm rot="-10392908">
              <a:off x="7794620" y="-644530"/>
              <a:ext cx="2099957" cy="1572900"/>
              <a:chOff x="4085850" y="470300"/>
              <a:chExt cx="4240900" cy="3176500"/>
            </a:xfrm>
          </p:grpSpPr>
          <p:sp>
            <p:nvSpPr>
              <p:cNvPr id="245" name="Google Shape;245;p9"/>
              <p:cNvSpPr/>
              <p:nvPr/>
            </p:nvSpPr>
            <p:spPr>
              <a:xfrm>
                <a:off x="4086275" y="1087100"/>
                <a:ext cx="2081675" cy="2559700"/>
              </a:xfrm>
              <a:custGeom>
                <a:avLst/>
                <a:gdLst/>
                <a:ahLst/>
                <a:cxnLst/>
                <a:rect l="l" t="t" r="r" b="b"/>
                <a:pathLst>
                  <a:path w="83267" h="102388" extrusionOk="0">
                    <a:moveTo>
                      <a:pt x="0" y="0"/>
                    </a:moveTo>
                    <a:lnTo>
                      <a:pt x="83267" y="102388"/>
                    </a:lnTo>
                    <a:lnTo>
                      <a:pt x="73707" y="23747"/>
                    </a:lnTo>
                    <a:close/>
                  </a:path>
                </a:pathLst>
              </a:custGeom>
              <a:gradFill>
                <a:gsLst>
                  <a:gs pos="0">
                    <a:schemeClr val="accent5"/>
                  </a:gs>
                  <a:gs pos="100000">
                    <a:schemeClr val="accent6"/>
                  </a:gs>
                </a:gsLst>
                <a:lin ang="18900044" scaled="0"/>
              </a:gradFill>
              <a:ln>
                <a:noFill/>
              </a:ln>
            </p:spPr>
          </p:sp>
          <p:sp>
            <p:nvSpPr>
              <p:cNvPr id="246" name="Google Shape;246;p9"/>
              <p:cNvSpPr/>
              <p:nvPr/>
            </p:nvSpPr>
            <p:spPr>
              <a:xfrm>
                <a:off x="5926550" y="470300"/>
                <a:ext cx="2400200" cy="3175950"/>
              </a:xfrm>
              <a:custGeom>
                <a:avLst/>
                <a:gdLst/>
                <a:ahLst/>
                <a:cxnLst/>
                <a:rect l="l" t="t" r="r" b="b"/>
                <a:pathLst>
                  <a:path w="96008" h="127038" extrusionOk="0">
                    <a:moveTo>
                      <a:pt x="9622" y="127038"/>
                    </a:moveTo>
                    <a:lnTo>
                      <a:pt x="96008" y="0"/>
                    </a:lnTo>
                    <a:lnTo>
                      <a:pt x="0" y="48458"/>
                    </a:lnTo>
                    <a:close/>
                  </a:path>
                </a:pathLst>
              </a:custGeom>
              <a:gradFill>
                <a:gsLst>
                  <a:gs pos="0">
                    <a:schemeClr val="accent5"/>
                  </a:gs>
                  <a:gs pos="100000">
                    <a:schemeClr val="accent6"/>
                  </a:gs>
                </a:gsLst>
                <a:lin ang="8100019" scaled="0"/>
              </a:gradFill>
              <a:ln>
                <a:noFill/>
              </a:ln>
            </p:spPr>
          </p:sp>
          <p:sp>
            <p:nvSpPr>
              <p:cNvPr id="247" name="Google Shape;247;p9"/>
              <p:cNvSpPr/>
              <p:nvPr/>
            </p:nvSpPr>
            <p:spPr>
              <a:xfrm>
                <a:off x="4085850" y="471950"/>
                <a:ext cx="4240575" cy="1209800"/>
              </a:xfrm>
              <a:custGeom>
                <a:avLst/>
                <a:gdLst/>
                <a:ahLst/>
                <a:cxnLst/>
                <a:rect l="l" t="t" r="r" b="b"/>
                <a:pathLst>
                  <a:path w="169623" h="48392" extrusionOk="0">
                    <a:moveTo>
                      <a:pt x="0" y="24590"/>
                    </a:moveTo>
                    <a:lnTo>
                      <a:pt x="73740" y="48392"/>
                    </a:lnTo>
                    <a:lnTo>
                      <a:pt x="169623" y="0"/>
                    </a:lnTo>
                    <a:close/>
                  </a:path>
                </a:pathLst>
              </a:custGeom>
              <a:gradFill>
                <a:gsLst>
                  <a:gs pos="0">
                    <a:schemeClr val="accent5"/>
                  </a:gs>
                  <a:gs pos="100000">
                    <a:schemeClr val="accent6"/>
                  </a:gs>
                </a:gsLst>
                <a:lin ang="16200038" scaled="0"/>
              </a:gradFill>
              <a:ln>
                <a:noFill/>
              </a:ln>
            </p:spPr>
          </p:sp>
        </p:grpSp>
        <p:grpSp>
          <p:nvGrpSpPr>
            <p:cNvPr id="248" name="Google Shape;248;p9"/>
            <p:cNvGrpSpPr/>
            <p:nvPr/>
          </p:nvGrpSpPr>
          <p:grpSpPr>
            <a:xfrm rot="6700735">
              <a:off x="7794705" y="1370232"/>
              <a:ext cx="2099757" cy="1572751"/>
              <a:chOff x="4085850" y="470300"/>
              <a:chExt cx="4240900" cy="3176500"/>
            </a:xfrm>
          </p:grpSpPr>
          <p:sp>
            <p:nvSpPr>
              <p:cNvPr id="249" name="Google Shape;249;p9"/>
              <p:cNvSpPr/>
              <p:nvPr/>
            </p:nvSpPr>
            <p:spPr>
              <a:xfrm>
                <a:off x="4086275" y="1087100"/>
                <a:ext cx="2081675" cy="2559700"/>
              </a:xfrm>
              <a:custGeom>
                <a:avLst/>
                <a:gdLst/>
                <a:ahLst/>
                <a:cxnLst/>
                <a:rect l="l" t="t" r="r" b="b"/>
                <a:pathLst>
                  <a:path w="83267" h="102388" extrusionOk="0">
                    <a:moveTo>
                      <a:pt x="0" y="0"/>
                    </a:moveTo>
                    <a:lnTo>
                      <a:pt x="83267" y="102388"/>
                    </a:lnTo>
                    <a:lnTo>
                      <a:pt x="73707" y="23747"/>
                    </a:lnTo>
                    <a:close/>
                  </a:path>
                </a:pathLst>
              </a:custGeom>
              <a:gradFill>
                <a:gsLst>
                  <a:gs pos="0">
                    <a:schemeClr val="accent5"/>
                  </a:gs>
                  <a:gs pos="100000">
                    <a:schemeClr val="accent6"/>
                  </a:gs>
                </a:gsLst>
                <a:lin ang="18900044" scaled="0"/>
              </a:gradFill>
              <a:ln>
                <a:noFill/>
              </a:ln>
            </p:spPr>
          </p:sp>
          <p:sp>
            <p:nvSpPr>
              <p:cNvPr id="250" name="Google Shape;250;p9"/>
              <p:cNvSpPr/>
              <p:nvPr/>
            </p:nvSpPr>
            <p:spPr>
              <a:xfrm>
                <a:off x="5926550" y="470300"/>
                <a:ext cx="2400200" cy="3175950"/>
              </a:xfrm>
              <a:custGeom>
                <a:avLst/>
                <a:gdLst/>
                <a:ahLst/>
                <a:cxnLst/>
                <a:rect l="l" t="t" r="r" b="b"/>
                <a:pathLst>
                  <a:path w="96008" h="127038" extrusionOk="0">
                    <a:moveTo>
                      <a:pt x="9622" y="127038"/>
                    </a:moveTo>
                    <a:lnTo>
                      <a:pt x="96008" y="0"/>
                    </a:lnTo>
                    <a:lnTo>
                      <a:pt x="0" y="48458"/>
                    </a:lnTo>
                    <a:close/>
                  </a:path>
                </a:pathLst>
              </a:custGeom>
              <a:gradFill>
                <a:gsLst>
                  <a:gs pos="0">
                    <a:schemeClr val="accent5"/>
                  </a:gs>
                  <a:gs pos="100000">
                    <a:schemeClr val="accent6"/>
                  </a:gs>
                </a:gsLst>
                <a:lin ang="8100019" scaled="0"/>
              </a:gradFill>
              <a:ln>
                <a:noFill/>
              </a:ln>
            </p:spPr>
          </p:sp>
          <p:sp>
            <p:nvSpPr>
              <p:cNvPr id="251" name="Google Shape;251;p9"/>
              <p:cNvSpPr/>
              <p:nvPr/>
            </p:nvSpPr>
            <p:spPr>
              <a:xfrm>
                <a:off x="4085850" y="471950"/>
                <a:ext cx="4240575" cy="1209800"/>
              </a:xfrm>
              <a:custGeom>
                <a:avLst/>
                <a:gdLst/>
                <a:ahLst/>
                <a:cxnLst/>
                <a:rect l="l" t="t" r="r" b="b"/>
                <a:pathLst>
                  <a:path w="169623" h="48392" extrusionOk="0">
                    <a:moveTo>
                      <a:pt x="0" y="24590"/>
                    </a:moveTo>
                    <a:lnTo>
                      <a:pt x="73740" y="48392"/>
                    </a:lnTo>
                    <a:lnTo>
                      <a:pt x="169623" y="0"/>
                    </a:lnTo>
                    <a:close/>
                  </a:path>
                </a:pathLst>
              </a:custGeom>
              <a:gradFill>
                <a:gsLst>
                  <a:gs pos="0">
                    <a:schemeClr val="accent5"/>
                  </a:gs>
                  <a:gs pos="100000">
                    <a:schemeClr val="accent6"/>
                  </a:gs>
                </a:gsLst>
                <a:lin ang="16200038" scaled="0"/>
              </a:gradFill>
              <a:ln>
                <a:noFill/>
              </a:ln>
            </p:spPr>
          </p:sp>
        </p:grpSp>
        <p:grpSp>
          <p:nvGrpSpPr>
            <p:cNvPr id="252" name="Google Shape;252;p9"/>
            <p:cNvGrpSpPr/>
            <p:nvPr/>
          </p:nvGrpSpPr>
          <p:grpSpPr>
            <a:xfrm rot="-528359">
              <a:off x="2945437" y="4011777"/>
              <a:ext cx="2099824" cy="1572801"/>
              <a:chOff x="4085850" y="470300"/>
              <a:chExt cx="4240900" cy="3176500"/>
            </a:xfrm>
          </p:grpSpPr>
          <p:sp>
            <p:nvSpPr>
              <p:cNvPr id="253" name="Google Shape;253;p9"/>
              <p:cNvSpPr/>
              <p:nvPr/>
            </p:nvSpPr>
            <p:spPr>
              <a:xfrm>
                <a:off x="4086275" y="1087100"/>
                <a:ext cx="2081675" cy="2559700"/>
              </a:xfrm>
              <a:custGeom>
                <a:avLst/>
                <a:gdLst/>
                <a:ahLst/>
                <a:cxnLst/>
                <a:rect l="l" t="t" r="r" b="b"/>
                <a:pathLst>
                  <a:path w="83267" h="102388" extrusionOk="0">
                    <a:moveTo>
                      <a:pt x="0" y="0"/>
                    </a:moveTo>
                    <a:lnTo>
                      <a:pt x="83267" y="102388"/>
                    </a:lnTo>
                    <a:lnTo>
                      <a:pt x="73707" y="23747"/>
                    </a:lnTo>
                    <a:close/>
                  </a:path>
                </a:pathLst>
              </a:custGeom>
              <a:gradFill>
                <a:gsLst>
                  <a:gs pos="0">
                    <a:schemeClr val="accent5"/>
                  </a:gs>
                  <a:gs pos="100000">
                    <a:schemeClr val="accent6"/>
                  </a:gs>
                </a:gsLst>
                <a:lin ang="18900044" scaled="0"/>
              </a:gradFill>
              <a:ln>
                <a:noFill/>
              </a:ln>
            </p:spPr>
          </p:sp>
          <p:sp>
            <p:nvSpPr>
              <p:cNvPr id="254" name="Google Shape;254;p9"/>
              <p:cNvSpPr/>
              <p:nvPr/>
            </p:nvSpPr>
            <p:spPr>
              <a:xfrm>
                <a:off x="5926550" y="470300"/>
                <a:ext cx="2400200" cy="3175950"/>
              </a:xfrm>
              <a:custGeom>
                <a:avLst/>
                <a:gdLst/>
                <a:ahLst/>
                <a:cxnLst/>
                <a:rect l="l" t="t" r="r" b="b"/>
                <a:pathLst>
                  <a:path w="96008" h="127038" extrusionOk="0">
                    <a:moveTo>
                      <a:pt x="9622" y="127038"/>
                    </a:moveTo>
                    <a:lnTo>
                      <a:pt x="96008" y="0"/>
                    </a:lnTo>
                    <a:lnTo>
                      <a:pt x="0" y="48458"/>
                    </a:lnTo>
                    <a:close/>
                  </a:path>
                </a:pathLst>
              </a:custGeom>
              <a:gradFill>
                <a:gsLst>
                  <a:gs pos="0">
                    <a:schemeClr val="accent5"/>
                  </a:gs>
                  <a:gs pos="100000">
                    <a:schemeClr val="accent6"/>
                  </a:gs>
                </a:gsLst>
                <a:lin ang="8100019" scaled="0"/>
              </a:gradFill>
              <a:ln>
                <a:noFill/>
              </a:ln>
            </p:spPr>
          </p:sp>
          <p:sp>
            <p:nvSpPr>
              <p:cNvPr id="255" name="Google Shape;255;p9"/>
              <p:cNvSpPr/>
              <p:nvPr/>
            </p:nvSpPr>
            <p:spPr>
              <a:xfrm>
                <a:off x="4085850" y="471950"/>
                <a:ext cx="4240575" cy="1209800"/>
              </a:xfrm>
              <a:custGeom>
                <a:avLst/>
                <a:gdLst/>
                <a:ahLst/>
                <a:cxnLst/>
                <a:rect l="l" t="t" r="r" b="b"/>
                <a:pathLst>
                  <a:path w="169623" h="48392" extrusionOk="0">
                    <a:moveTo>
                      <a:pt x="0" y="24590"/>
                    </a:moveTo>
                    <a:lnTo>
                      <a:pt x="73740" y="48392"/>
                    </a:lnTo>
                    <a:lnTo>
                      <a:pt x="169623" y="0"/>
                    </a:lnTo>
                    <a:close/>
                  </a:path>
                </a:pathLst>
              </a:custGeom>
              <a:gradFill>
                <a:gsLst>
                  <a:gs pos="0">
                    <a:schemeClr val="accent5"/>
                  </a:gs>
                  <a:gs pos="100000">
                    <a:schemeClr val="accent6"/>
                  </a:gs>
                </a:gsLst>
                <a:lin ang="16200038" scaled="0"/>
              </a:gradFill>
              <a:ln>
                <a:noFill/>
              </a:ln>
            </p:spPr>
          </p:sp>
        </p:grpSp>
        <p:grpSp>
          <p:nvGrpSpPr>
            <p:cNvPr id="256" name="Google Shape;256;p9"/>
            <p:cNvGrpSpPr/>
            <p:nvPr/>
          </p:nvGrpSpPr>
          <p:grpSpPr>
            <a:xfrm rot="-6463940">
              <a:off x="-800051" y="2374509"/>
              <a:ext cx="2099769" cy="1572760"/>
              <a:chOff x="4085850" y="470300"/>
              <a:chExt cx="4240900" cy="3176500"/>
            </a:xfrm>
          </p:grpSpPr>
          <p:sp>
            <p:nvSpPr>
              <p:cNvPr id="257" name="Google Shape;257;p9"/>
              <p:cNvSpPr/>
              <p:nvPr/>
            </p:nvSpPr>
            <p:spPr>
              <a:xfrm>
                <a:off x="4086275" y="1087100"/>
                <a:ext cx="2081675" cy="2559700"/>
              </a:xfrm>
              <a:custGeom>
                <a:avLst/>
                <a:gdLst/>
                <a:ahLst/>
                <a:cxnLst/>
                <a:rect l="l" t="t" r="r" b="b"/>
                <a:pathLst>
                  <a:path w="83267" h="102388" extrusionOk="0">
                    <a:moveTo>
                      <a:pt x="0" y="0"/>
                    </a:moveTo>
                    <a:lnTo>
                      <a:pt x="83267" y="102388"/>
                    </a:lnTo>
                    <a:lnTo>
                      <a:pt x="73707" y="23747"/>
                    </a:lnTo>
                    <a:close/>
                  </a:path>
                </a:pathLst>
              </a:custGeom>
              <a:gradFill>
                <a:gsLst>
                  <a:gs pos="0">
                    <a:schemeClr val="accent5"/>
                  </a:gs>
                  <a:gs pos="100000">
                    <a:schemeClr val="accent6"/>
                  </a:gs>
                </a:gsLst>
                <a:lin ang="18900044" scaled="0"/>
              </a:gradFill>
              <a:ln>
                <a:noFill/>
              </a:ln>
            </p:spPr>
          </p:sp>
          <p:sp>
            <p:nvSpPr>
              <p:cNvPr id="258" name="Google Shape;258;p9"/>
              <p:cNvSpPr/>
              <p:nvPr/>
            </p:nvSpPr>
            <p:spPr>
              <a:xfrm>
                <a:off x="5926550" y="470300"/>
                <a:ext cx="2400200" cy="3175950"/>
              </a:xfrm>
              <a:custGeom>
                <a:avLst/>
                <a:gdLst/>
                <a:ahLst/>
                <a:cxnLst/>
                <a:rect l="l" t="t" r="r" b="b"/>
                <a:pathLst>
                  <a:path w="96008" h="127038" extrusionOk="0">
                    <a:moveTo>
                      <a:pt x="9622" y="127038"/>
                    </a:moveTo>
                    <a:lnTo>
                      <a:pt x="96008" y="0"/>
                    </a:lnTo>
                    <a:lnTo>
                      <a:pt x="0" y="48458"/>
                    </a:lnTo>
                    <a:close/>
                  </a:path>
                </a:pathLst>
              </a:custGeom>
              <a:gradFill>
                <a:gsLst>
                  <a:gs pos="0">
                    <a:schemeClr val="accent5"/>
                  </a:gs>
                  <a:gs pos="100000">
                    <a:schemeClr val="accent6"/>
                  </a:gs>
                </a:gsLst>
                <a:lin ang="8100019" scaled="0"/>
              </a:gradFill>
              <a:ln>
                <a:noFill/>
              </a:ln>
            </p:spPr>
          </p:sp>
          <p:sp>
            <p:nvSpPr>
              <p:cNvPr id="259" name="Google Shape;259;p9"/>
              <p:cNvSpPr/>
              <p:nvPr/>
            </p:nvSpPr>
            <p:spPr>
              <a:xfrm>
                <a:off x="4085850" y="471950"/>
                <a:ext cx="4240575" cy="1209800"/>
              </a:xfrm>
              <a:custGeom>
                <a:avLst/>
                <a:gdLst/>
                <a:ahLst/>
                <a:cxnLst/>
                <a:rect l="l" t="t" r="r" b="b"/>
                <a:pathLst>
                  <a:path w="169623" h="48392" extrusionOk="0">
                    <a:moveTo>
                      <a:pt x="0" y="24590"/>
                    </a:moveTo>
                    <a:lnTo>
                      <a:pt x="73740" y="48392"/>
                    </a:lnTo>
                    <a:lnTo>
                      <a:pt x="169623" y="0"/>
                    </a:lnTo>
                    <a:close/>
                  </a:path>
                </a:pathLst>
              </a:custGeom>
              <a:gradFill>
                <a:gsLst>
                  <a:gs pos="0">
                    <a:schemeClr val="accent5"/>
                  </a:gs>
                  <a:gs pos="100000">
                    <a:schemeClr val="accent6"/>
                  </a:gs>
                </a:gsLst>
                <a:lin ang="16200038" scaled="0"/>
              </a:gradFill>
              <a:ln>
                <a:noFill/>
              </a:ln>
            </p:spPr>
          </p:sp>
        </p:grpSp>
        <p:grpSp>
          <p:nvGrpSpPr>
            <p:cNvPr id="260" name="Google Shape;260;p9"/>
            <p:cNvGrpSpPr/>
            <p:nvPr/>
          </p:nvGrpSpPr>
          <p:grpSpPr>
            <a:xfrm rot="3661376">
              <a:off x="414471" y="-507602"/>
              <a:ext cx="2100056" cy="1572975"/>
              <a:chOff x="4085850" y="470300"/>
              <a:chExt cx="4240900" cy="3176500"/>
            </a:xfrm>
          </p:grpSpPr>
          <p:sp>
            <p:nvSpPr>
              <p:cNvPr id="261" name="Google Shape;261;p9"/>
              <p:cNvSpPr/>
              <p:nvPr/>
            </p:nvSpPr>
            <p:spPr>
              <a:xfrm>
                <a:off x="4086275" y="1087100"/>
                <a:ext cx="2081675" cy="2559700"/>
              </a:xfrm>
              <a:custGeom>
                <a:avLst/>
                <a:gdLst/>
                <a:ahLst/>
                <a:cxnLst/>
                <a:rect l="l" t="t" r="r" b="b"/>
                <a:pathLst>
                  <a:path w="83267" h="102388" extrusionOk="0">
                    <a:moveTo>
                      <a:pt x="0" y="0"/>
                    </a:moveTo>
                    <a:lnTo>
                      <a:pt x="83267" y="102388"/>
                    </a:lnTo>
                    <a:lnTo>
                      <a:pt x="73707" y="23747"/>
                    </a:lnTo>
                    <a:close/>
                  </a:path>
                </a:pathLst>
              </a:custGeom>
              <a:gradFill>
                <a:gsLst>
                  <a:gs pos="0">
                    <a:schemeClr val="accent5"/>
                  </a:gs>
                  <a:gs pos="100000">
                    <a:schemeClr val="accent6"/>
                  </a:gs>
                </a:gsLst>
                <a:lin ang="18900044" scaled="0"/>
              </a:gradFill>
              <a:ln>
                <a:noFill/>
              </a:ln>
            </p:spPr>
          </p:sp>
          <p:sp>
            <p:nvSpPr>
              <p:cNvPr id="262" name="Google Shape;262;p9"/>
              <p:cNvSpPr/>
              <p:nvPr/>
            </p:nvSpPr>
            <p:spPr>
              <a:xfrm>
                <a:off x="5926550" y="470300"/>
                <a:ext cx="2400200" cy="3175950"/>
              </a:xfrm>
              <a:custGeom>
                <a:avLst/>
                <a:gdLst/>
                <a:ahLst/>
                <a:cxnLst/>
                <a:rect l="l" t="t" r="r" b="b"/>
                <a:pathLst>
                  <a:path w="96008" h="127038" extrusionOk="0">
                    <a:moveTo>
                      <a:pt x="9622" y="127038"/>
                    </a:moveTo>
                    <a:lnTo>
                      <a:pt x="96008" y="0"/>
                    </a:lnTo>
                    <a:lnTo>
                      <a:pt x="0" y="48458"/>
                    </a:lnTo>
                    <a:close/>
                  </a:path>
                </a:pathLst>
              </a:custGeom>
              <a:gradFill>
                <a:gsLst>
                  <a:gs pos="0">
                    <a:schemeClr val="accent5"/>
                  </a:gs>
                  <a:gs pos="100000">
                    <a:schemeClr val="accent6"/>
                  </a:gs>
                </a:gsLst>
                <a:lin ang="8100019" scaled="0"/>
              </a:gradFill>
              <a:ln>
                <a:noFill/>
              </a:ln>
            </p:spPr>
          </p:sp>
          <p:sp>
            <p:nvSpPr>
              <p:cNvPr id="263" name="Google Shape;263;p9"/>
              <p:cNvSpPr/>
              <p:nvPr/>
            </p:nvSpPr>
            <p:spPr>
              <a:xfrm>
                <a:off x="4085850" y="471950"/>
                <a:ext cx="4240575" cy="1209800"/>
              </a:xfrm>
              <a:custGeom>
                <a:avLst/>
                <a:gdLst/>
                <a:ahLst/>
                <a:cxnLst/>
                <a:rect l="l" t="t" r="r" b="b"/>
                <a:pathLst>
                  <a:path w="169623" h="48392" extrusionOk="0">
                    <a:moveTo>
                      <a:pt x="0" y="24590"/>
                    </a:moveTo>
                    <a:lnTo>
                      <a:pt x="73740" y="48392"/>
                    </a:lnTo>
                    <a:lnTo>
                      <a:pt x="169623" y="0"/>
                    </a:lnTo>
                    <a:close/>
                  </a:path>
                </a:pathLst>
              </a:custGeom>
              <a:gradFill>
                <a:gsLst>
                  <a:gs pos="0">
                    <a:schemeClr val="accent5"/>
                  </a:gs>
                  <a:gs pos="100000">
                    <a:schemeClr val="accent6"/>
                  </a:gs>
                </a:gsLst>
                <a:lin ang="16200038" scaled="0"/>
              </a:gradFill>
              <a:ln>
                <a:noFill/>
              </a:ln>
            </p:spPr>
          </p:sp>
        </p:grpSp>
        <p:grpSp>
          <p:nvGrpSpPr>
            <p:cNvPr id="264" name="Google Shape;264;p9"/>
            <p:cNvGrpSpPr/>
            <p:nvPr/>
          </p:nvGrpSpPr>
          <p:grpSpPr>
            <a:xfrm rot="2064540">
              <a:off x="4893687" y="4316027"/>
              <a:ext cx="2099825" cy="1572802"/>
              <a:chOff x="4085850" y="470300"/>
              <a:chExt cx="4240900" cy="3176500"/>
            </a:xfrm>
          </p:grpSpPr>
          <p:sp>
            <p:nvSpPr>
              <p:cNvPr id="265" name="Google Shape;265;p9"/>
              <p:cNvSpPr/>
              <p:nvPr/>
            </p:nvSpPr>
            <p:spPr>
              <a:xfrm>
                <a:off x="4086275" y="1087100"/>
                <a:ext cx="2081675" cy="2559700"/>
              </a:xfrm>
              <a:custGeom>
                <a:avLst/>
                <a:gdLst/>
                <a:ahLst/>
                <a:cxnLst/>
                <a:rect l="l" t="t" r="r" b="b"/>
                <a:pathLst>
                  <a:path w="83267" h="102388" extrusionOk="0">
                    <a:moveTo>
                      <a:pt x="0" y="0"/>
                    </a:moveTo>
                    <a:lnTo>
                      <a:pt x="83267" y="102388"/>
                    </a:lnTo>
                    <a:lnTo>
                      <a:pt x="73707" y="23747"/>
                    </a:lnTo>
                    <a:close/>
                  </a:path>
                </a:pathLst>
              </a:custGeom>
              <a:gradFill>
                <a:gsLst>
                  <a:gs pos="0">
                    <a:schemeClr val="accent5"/>
                  </a:gs>
                  <a:gs pos="100000">
                    <a:schemeClr val="accent6"/>
                  </a:gs>
                </a:gsLst>
                <a:lin ang="18900044" scaled="0"/>
              </a:gradFill>
              <a:ln>
                <a:noFill/>
              </a:ln>
            </p:spPr>
          </p:sp>
          <p:sp>
            <p:nvSpPr>
              <p:cNvPr id="266" name="Google Shape;266;p9"/>
              <p:cNvSpPr/>
              <p:nvPr/>
            </p:nvSpPr>
            <p:spPr>
              <a:xfrm>
                <a:off x="5926550" y="470300"/>
                <a:ext cx="2400200" cy="3175950"/>
              </a:xfrm>
              <a:custGeom>
                <a:avLst/>
                <a:gdLst/>
                <a:ahLst/>
                <a:cxnLst/>
                <a:rect l="l" t="t" r="r" b="b"/>
                <a:pathLst>
                  <a:path w="96008" h="127038" extrusionOk="0">
                    <a:moveTo>
                      <a:pt x="9622" y="127038"/>
                    </a:moveTo>
                    <a:lnTo>
                      <a:pt x="96008" y="0"/>
                    </a:lnTo>
                    <a:lnTo>
                      <a:pt x="0" y="48458"/>
                    </a:lnTo>
                    <a:close/>
                  </a:path>
                </a:pathLst>
              </a:custGeom>
              <a:gradFill>
                <a:gsLst>
                  <a:gs pos="0">
                    <a:schemeClr val="accent5"/>
                  </a:gs>
                  <a:gs pos="100000">
                    <a:schemeClr val="accent6"/>
                  </a:gs>
                </a:gsLst>
                <a:lin ang="8100019" scaled="0"/>
              </a:gradFill>
              <a:ln>
                <a:noFill/>
              </a:ln>
            </p:spPr>
          </p:sp>
          <p:sp>
            <p:nvSpPr>
              <p:cNvPr id="267" name="Google Shape;267;p9"/>
              <p:cNvSpPr/>
              <p:nvPr/>
            </p:nvSpPr>
            <p:spPr>
              <a:xfrm>
                <a:off x="4085850" y="471950"/>
                <a:ext cx="4240575" cy="1209800"/>
              </a:xfrm>
              <a:custGeom>
                <a:avLst/>
                <a:gdLst/>
                <a:ahLst/>
                <a:cxnLst/>
                <a:rect l="l" t="t" r="r" b="b"/>
                <a:pathLst>
                  <a:path w="169623" h="48392" extrusionOk="0">
                    <a:moveTo>
                      <a:pt x="0" y="24590"/>
                    </a:moveTo>
                    <a:lnTo>
                      <a:pt x="73740" y="48392"/>
                    </a:lnTo>
                    <a:lnTo>
                      <a:pt x="169623" y="0"/>
                    </a:lnTo>
                    <a:close/>
                  </a:path>
                </a:pathLst>
              </a:custGeom>
              <a:gradFill>
                <a:gsLst>
                  <a:gs pos="0">
                    <a:schemeClr val="accent5"/>
                  </a:gs>
                  <a:gs pos="100000">
                    <a:schemeClr val="accent6"/>
                  </a:gs>
                </a:gsLst>
                <a:lin ang="16200038" scaled="0"/>
              </a:gradFill>
              <a:ln>
                <a:noFill/>
              </a:ln>
            </p:spPr>
          </p:sp>
        </p:grpSp>
      </p:grpSp>
      <p:sp>
        <p:nvSpPr>
          <p:cNvPr id="268" name="Google Shape;268;p9"/>
          <p:cNvSpPr txBox="1">
            <a:spLocks noGrp="1"/>
          </p:cNvSpPr>
          <p:nvPr>
            <p:ph type="body" idx="1"/>
          </p:nvPr>
        </p:nvSpPr>
        <p:spPr>
          <a:xfrm>
            <a:off x="457200" y="4177709"/>
            <a:ext cx="8229600" cy="519600"/>
          </a:xfrm>
          <a:prstGeom prst="rect">
            <a:avLst/>
          </a:prstGeom>
        </p:spPr>
        <p:txBody>
          <a:bodyPr spcFirstLastPara="1" wrap="square" lIns="0" tIns="0" rIns="0" bIns="0" anchor="t" anchorCtr="0">
            <a:noAutofit/>
          </a:bodyPr>
          <a:lstStyle>
            <a:lvl1pPr marL="457200" lvl="0" indent="-228600" algn="ctr" rtl="0">
              <a:spcBef>
                <a:spcPts val="360"/>
              </a:spcBef>
              <a:spcAft>
                <a:spcPts val="600"/>
              </a:spcAft>
              <a:buSzPts val="1800"/>
              <a:buNone/>
              <a:defRPr sz="1800"/>
            </a:lvl1pPr>
          </a:lstStyle>
          <a:p>
            <a:endParaRPr/>
          </a:p>
        </p:txBody>
      </p:sp>
      <p:sp>
        <p:nvSpPr>
          <p:cNvPr id="269" name="Google Shape;269;p9"/>
          <p:cNvSpPr txBox="1">
            <a:spLocks noGrp="1"/>
          </p:cNvSpPr>
          <p:nvPr>
            <p:ph type="sldNum" idx="12"/>
          </p:nvPr>
        </p:nvSpPr>
        <p:spPr>
          <a:xfrm>
            <a:off x="8552377" y="4673650"/>
            <a:ext cx="400800" cy="393600"/>
          </a:xfrm>
          <a:prstGeom prst="rect">
            <a:avLst/>
          </a:prstGeom>
        </p:spPr>
        <p:txBody>
          <a:bodyPr spcFirstLastPara="1" wrap="square" lIns="0" tIns="0" rIns="0" bIns="0"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Blank with space">
  <p:cSld name="BLANK_1">
    <p:spTree>
      <p:nvGrpSpPr>
        <p:cNvPr id="1" name="Shape 300"/>
        <p:cNvGrpSpPr/>
        <p:nvPr/>
      </p:nvGrpSpPr>
      <p:grpSpPr>
        <a:xfrm>
          <a:off x="0" y="0"/>
          <a:ext cx="0" cy="0"/>
          <a:chOff x="0" y="0"/>
          <a:chExt cx="0" cy="0"/>
        </a:xfrm>
      </p:grpSpPr>
      <p:sp>
        <p:nvSpPr>
          <p:cNvPr id="301" name="Google Shape;301;p11"/>
          <p:cNvSpPr txBox="1">
            <a:spLocks noGrp="1"/>
          </p:cNvSpPr>
          <p:nvPr>
            <p:ph type="sldNum" idx="12"/>
          </p:nvPr>
        </p:nvSpPr>
        <p:spPr>
          <a:xfrm>
            <a:off x="8552377" y="4673650"/>
            <a:ext cx="400800" cy="393600"/>
          </a:xfrm>
          <a:prstGeom prst="rect">
            <a:avLst/>
          </a:prstGeom>
        </p:spPr>
        <p:txBody>
          <a:bodyPr spcFirstLastPara="1" wrap="square" lIns="0" tIns="0" rIns="0" bIns="0"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dirty="0"/>
          </a:p>
        </p:txBody>
      </p:sp>
      <p:grpSp>
        <p:nvGrpSpPr>
          <p:cNvPr id="302" name="Google Shape;302;p11"/>
          <p:cNvGrpSpPr/>
          <p:nvPr/>
        </p:nvGrpSpPr>
        <p:grpSpPr>
          <a:xfrm>
            <a:off x="-818949" y="-1020715"/>
            <a:ext cx="10913372" cy="7622499"/>
            <a:chOff x="-818949" y="-1020715"/>
            <a:chExt cx="10913372" cy="7622499"/>
          </a:xfrm>
        </p:grpSpPr>
        <p:grpSp>
          <p:nvGrpSpPr>
            <p:cNvPr id="303" name="Google Shape;303;p11"/>
            <p:cNvGrpSpPr/>
            <p:nvPr/>
          </p:nvGrpSpPr>
          <p:grpSpPr>
            <a:xfrm rot="-4527684">
              <a:off x="8019650" y="4601602"/>
              <a:ext cx="2099905" cy="1572861"/>
              <a:chOff x="4085850" y="470300"/>
              <a:chExt cx="4240900" cy="3176500"/>
            </a:xfrm>
          </p:grpSpPr>
          <p:sp>
            <p:nvSpPr>
              <p:cNvPr id="304" name="Google Shape;304;p11"/>
              <p:cNvSpPr/>
              <p:nvPr/>
            </p:nvSpPr>
            <p:spPr>
              <a:xfrm>
                <a:off x="4086275" y="1087100"/>
                <a:ext cx="2081675" cy="2559700"/>
              </a:xfrm>
              <a:custGeom>
                <a:avLst/>
                <a:gdLst/>
                <a:ahLst/>
                <a:cxnLst/>
                <a:rect l="l" t="t" r="r" b="b"/>
                <a:pathLst>
                  <a:path w="83267" h="102388" extrusionOk="0">
                    <a:moveTo>
                      <a:pt x="0" y="0"/>
                    </a:moveTo>
                    <a:lnTo>
                      <a:pt x="83267" y="102388"/>
                    </a:lnTo>
                    <a:lnTo>
                      <a:pt x="73707" y="23747"/>
                    </a:lnTo>
                    <a:close/>
                  </a:path>
                </a:pathLst>
              </a:custGeom>
              <a:gradFill>
                <a:gsLst>
                  <a:gs pos="0">
                    <a:schemeClr val="accent5"/>
                  </a:gs>
                  <a:gs pos="100000">
                    <a:schemeClr val="accent6"/>
                  </a:gs>
                </a:gsLst>
                <a:lin ang="18900044" scaled="0"/>
              </a:gradFill>
              <a:ln>
                <a:noFill/>
              </a:ln>
            </p:spPr>
          </p:sp>
          <p:sp>
            <p:nvSpPr>
              <p:cNvPr id="305" name="Google Shape;305;p11"/>
              <p:cNvSpPr/>
              <p:nvPr/>
            </p:nvSpPr>
            <p:spPr>
              <a:xfrm>
                <a:off x="5926550" y="470300"/>
                <a:ext cx="2400200" cy="3175950"/>
              </a:xfrm>
              <a:custGeom>
                <a:avLst/>
                <a:gdLst/>
                <a:ahLst/>
                <a:cxnLst/>
                <a:rect l="l" t="t" r="r" b="b"/>
                <a:pathLst>
                  <a:path w="96008" h="127038" extrusionOk="0">
                    <a:moveTo>
                      <a:pt x="9622" y="127038"/>
                    </a:moveTo>
                    <a:lnTo>
                      <a:pt x="96008" y="0"/>
                    </a:lnTo>
                    <a:lnTo>
                      <a:pt x="0" y="48458"/>
                    </a:lnTo>
                    <a:close/>
                  </a:path>
                </a:pathLst>
              </a:custGeom>
              <a:gradFill>
                <a:gsLst>
                  <a:gs pos="0">
                    <a:schemeClr val="accent5"/>
                  </a:gs>
                  <a:gs pos="100000">
                    <a:schemeClr val="accent6"/>
                  </a:gs>
                </a:gsLst>
                <a:lin ang="8100019" scaled="0"/>
              </a:gradFill>
              <a:ln>
                <a:noFill/>
              </a:ln>
            </p:spPr>
          </p:sp>
          <p:sp>
            <p:nvSpPr>
              <p:cNvPr id="306" name="Google Shape;306;p11"/>
              <p:cNvSpPr/>
              <p:nvPr/>
            </p:nvSpPr>
            <p:spPr>
              <a:xfrm>
                <a:off x="4085850" y="471950"/>
                <a:ext cx="4240575" cy="1209800"/>
              </a:xfrm>
              <a:custGeom>
                <a:avLst/>
                <a:gdLst/>
                <a:ahLst/>
                <a:cxnLst/>
                <a:rect l="l" t="t" r="r" b="b"/>
                <a:pathLst>
                  <a:path w="169623" h="48392" extrusionOk="0">
                    <a:moveTo>
                      <a:pt x="0" y="24590"/>
                    </a:moveTo>
                    <a:lnTo>
                      <a:pt x="73740" y="48392"/>
                    </a:lnTo>
                    <a:lnTo>
                      <a:pt x="169623" y="0"/>
                    </a:lnTo>
                    <a:close/>
                  </a:path>
                </a:pathLst>
              </a:custGeom>
              <a:gradFill>
                <a:gsLst>
                  <a:gs pos="0">
                    <a:schemeClr val="accent5"/>
                  </a:gs>
                  <a:gs pos="100000">
                    <a:schemeClr val="accent6"/>
                  </a:gs>
                </a:gsLst>
                <a:lin ang="16200038" scaled="0"/>
              </a:gradFill>
              <a:ln>
                <a:noFill/>
              </a:ln>
            </p:spPr>
          </p:sp>
        </p:grpSp>
        <p:grpSp>
          <p:nvGrpSpPr>
            <p:cNvPr id="307" name="Google Shape;307;p11"/>
            <p:cNvGrpSpPr/>
            <p:nvPr/>
          </p:nvGrpSpPr>
          <p:grpSpPr>
            <a:xfrm>
              <a:off x="2661232" y="-763064"/>
              <a:ext cx="2099670" cy="1572685"/>
              <a:chOff x="4085850" y="470300"/>
              <a:chExt cx="4240900" cy="3176500"/>
            </a:xfrm>
          </p:grpSpPr>
          <p:sp>
            <p:nvSpPr>
              <p:cNvPr id="308" name="Google Shape;308;p11"/>
              <p:cNvSpPr/>
              <p:nvPr/>
            </p:nvSpPr>
            <p:spPr>
              <a:xfrm>
                <a:off x="4086275" y="1087100"/>
                <a:ext cx="2081675" cy="2559700"/>
              </a:xfrm>
              <a:custGeom>
                <a:avLst/>
                <a:gdLst/>
                <a:ahLst/>
                <a:cxnLst/>
                <a:rect l="l" t="t" r="r" b="b"/>
                <a:pathLst>
                  <a:path w="83267" h="102388" extrusionOk="0">
                    <a:moveTo>
                      <a:pt x="0" y="0"/>
                    </a:moveTo>
                    <a:lnTo>
                      <a:pt x="83267" y="102388"/>
                    </a:lnTo>
                    <a:lnTo>
                      <a:pt x="73707" y="23747"/>
                    </a:lnTo>
                    <a:close/>
                  </a:path>
                </a:pathLst>
              </a:custGeom>
              <a:gradFill>
                <a:gsLst>
                  <a:gs pos="0">
                    <a:schemeClr val="accent5"/>
                  </a:gs>
                  <a:gs pos="100000">
                    <a:schemeClr val="accent6"/>
                  </a:gs>
                </a:gsLst>
                <a:lin ang="18900044" scaled="0"/>
              </a:gradFill>
              <a:ln>
                <a:noFill/>
              </a:ln>
            </p:spPr>
          </p:sp>
          <p:sp>
            <p:nvSpPr>
              <p:cNvPr id="309" name="Google Shape;309;p11"/>
              <p:cNvSpPr/>
              <p:nvPr/>
            </p:nvSpPr>
            <p:spPr>
              <a:xfrm>
                <a:off x="5926550" y="470300"/>
                <a:ext cx="2400200" cy="3175950"/>
              </a:xfrm>
              <a:custGeom>
                <a:avLst/>
                <a:gdLst/>
                <a:ahLst/>
                <a:cxnLst/>
                <a:rect l="l" t="t" r="r" b="b"/>
                <a:pathLst>
                  <a:path w="96008" h="127038" extrusionOk="0">
                    <a:moveTo>
                      <a:pt x="9622" y="127038"/>
                    </a:moveTo>
                    <a:lnTo>
                      <a:pt x="96008" y="0"/>
                    </a:lnTo>
                    <a:lnTo>
                      <a:pt x="0" y="48458"/>
                    </a:lnTo>
                    <a:close/>
                  </a:path>
                </a:pathLst>
              </a:custGeom>
              <a:gradFill>
                <a:gsLst>
                  <a:gs pos="0">
                    <a:schemeClr val="accent5"/>
                  </a:gs>
                  <a:gs pos="100000">
                    <a:schemeClr val="accent6"/>
                  </a:gs>
                </a:gsLst>
                <a:lin ang="8100019" scaled="0"/>
              </a:gradFill>
              <a:ln>
                <a:noFill/>
              </a:ln>
            </p:spPr>
          </p:sp>
          <p:sp>
            <p:nvSpPr>
              <p:cNvPr id="310" name="Google Shape;310;p11"/>
              <p:cNvSpPr/>
              <p:nvPr/>
            </p:nvSpPr>
            <p:spPr>
              <a:xfrm>
                <a:off x="4085850" y="471950"/>
                <a:ext cx="4240575" cy="1209800"/>
              </a:xfrm>
              <a:custGeom>
                <a:avLst/>
                <a:gdLst/>
                <a:ahLst/>
                <a:cxnLst/>
                <a:rect l="l" t="t" r="r" b="b"/>
                <a:pathLst>
                  <a:path w="169623" h="48392" extrusionOk="0">
                    <a:moveTo>
                      <a:pt x="0" y="24590"/>
                    </a:moveTo>
                    <a:lnTo>
                      <a:pt x="73740" y="48392"/>
                    </a:lnTo>
                    <a:lnTo>
                      <a:pt x="169623" y="0"/>
                    </a:lnTo>
                    <a:close/>
                  </a:path>
                </a:pathLst>
              </a:custGeom>
              <a:gradFill>
                <a:gsLst>
                  <a:gs pos="0">
                    <a:schemeClr val="accent5"/>
                  </a:gs>
                  <a:gs pos="100000">
                    <a:schemeClr val="accent6"/>
                  </a:gs>
                </a:gsLst>
                <a:lin ang="16200038" scaled="0"/>
              </a:gradFill>
              <a:ln>
                <a:noFill/>
              </a:ln>
            </p:spPr>
          </p:sp>
        </p:grpSp>
        <p:grpSp>
          <p:nvGrpSpPr>
            <p:cNvPr id="311" name="Google Shape;311;p11"/>
            <p:cNvGrpSpPr/>
            <p:nvPr/>
          </p:nvGrpSpPr>
          <p:grpSpPr>
            <a:xfrm rot="-10392908">
              <a:off x="7794620" y="-644530"/>
              <a:ext cx="2099957" cy="1572900"/>
              <a:chOff x="4085850" y="470300"/>
              <a:chExt cx="4240900" cy="3176500"/>
            </a:xfrm>
          </p:grpSpPr>
          <p:sp>
            <p:nvSpPr>
              <p:cNvPr id="312" name="Google Shape;312;p11"/>
              <p:cNvSpPr/>
              <p:nvPr/>
            </p:nvSpPr>
            <p:spPr>
              <a:xfrm>
                <a:off x="4086275" y="1087100"/>
                <a:ext cx="2081675" cy="2559700"/>
              </a:xfrm>
              <a:custGeom>
                <a:avLst/>
                <a:gdLst/>
                <a:ahLst/>
                <a:cxnLst/>
                <a:rect l="l" t="t" r="r" b="b"/>
                <a:pathLst>
                  <a:path w="83267" h="102388" extrusionOk="0">
                    <a:moveTo>
                      <a:pt x="0" y="0"/>
                    </a:moveTo>
                    <a:lnTo>
                      <a:pt x="83267" y="102388"/>
                    </a:lnTo>
                    <a:lnTo>
                      <a:pt x="73707" y="23747"/>
                    </a:lnTo>
                    <a:close/>
                  </a:path>
                </a:pathLst>
              </a:custGeom>
              <a:gradFill>
                <a:gsLst>
                  <a:gs pos="0">
                    <a:schemeClr val="accent5"/>
                  </a:gs>
                  <a:gs pos="100000">
                    <a:schemeClr val="accent6"/>
                  </a:gs>
                </a:gsLst>
                <a:lin ang="18900044" scaled="0"/>
              </a:gradFill>
              <a:ln>
                <a:noFill/>
              </a:ln>
            </p:spPr>
          </p:sp>
          <p:sp>
            <p:nvSpPr>
              <p:cNvPr id="313" name="Google Shape;313;p11"/>
              <p:cNvSpPr/>
              <p:nvPr/>
            </p:nvSpPr>
            <p:spPr>
              <a:xfrm>
                <a:off x="5926550" y="470300"/>
                <a:ext cx="2400200" cy="3175950"/>
              </a:xfrm>
              <a:custGeom>
                <a:avLst/>
                <a:gdLst/>
                <a:ahLst/>
                <a:cxnLst/>
                <a:rect l="l" t="t" r="r" b="b"/>
                <a:pathLst>
                  <a:path w="96008" h="127038" extrusionOk="0">
                    <a:moveTo>
                      <a:pt x="9622" y="127038"/>
                    </a:moveTo>
                    <a:lnTo>
                      <a:pt x="96008" y="0"/>
                    </a:lnTo>
                    <a:lnTo>
                      <a:pt x="0" y="48458"/>
                    </a:lnTo>
                    <a:close/>
                  </a:path>
                </a:pathLst>
              </a:custGeom>
              <a:gradFill>
                <a:gsLst>
                  <a:gs pos="0">
                    <a:schemeClr val="accent5"/>
                  </a:gs>
                  <a:gs pos="100000">
                    <a:schemeClr val="accent6"/>
                  </a:gs>
                </a:gsLst>
                <a:lin ang="8100019" scaled="0"/>
              </a:gradFill>
              <a:ln>
                <a:noFill/>
              </a:ln>
            </p:spPr>
          </p:sp>
          <p:sp>
            <p:nvSpPr>
              <p:cNvPr id="314" name="Google Shape;314;p11"/>
              <p:cNvSpPr/>
              <p:nvPr/>
            </p:nvSpPr>
            <p:spPr>
              <a:xfrm>
                <a:off x="4085850" y="471950"/>
                <a:ext cx="4240575" cy="1209800"/>
              </a:xfrm>
              <a:custGeom>
                <a:avLst/>
                <a:gdLst/>
                <a:ahLst/>
                <a:cxnLst/>
                <a:rect l="l" t="t" r="r" b="b"/>
                <a:pathLst>
                  <a:path w="169623" h="48392" extrusionOk="0">
                    <a:moveTo>
                      <a:pt x="0" y="24590"/>
                    </a:moveTo>
                    <a:lnTo>
                      <a:pt x="73740" y="48392"/>
                    </a:lnTo>
                    <a:lnTo>
                      <a:pt x="169623" y="0"/>
                    </a:lnTo>
                    <a:close/>
                  </a:path>
                </a:pathLst>
              </a:custGeom>
              <a:gradFill>
                <a:gsLst>
                  <a:gs pos="0">
                    <a:schemeClr val="accent5"/>
                  </a:gs>
                  <a:gs pos="100000">
                    <a:schemeClr val="accent6"/>
                  </a:gs>
                </a:gsLst>
                <a:lin ang="16200038" scaled="0"/>
              </a:gradFill>
              <a:ln>
                <a:noFill/>
              </a:ln>
            </p:spPr>
          </p:sp>
        </p:grpSp>
        <p:grpSp>
          <p:nvGrpSpPr>
            <p:cNvPr id="315" name="Google Shape;315;p11"/>
            <p:cNvGrpSpPr/>
            <p:nvPr/>
          </p:nvGrpSpPr>
          <p:grpSpPr>
            <a:xfrm rot="6700735">
              <a:off x="7794705" y="1370232"/>
              <a:ext cx="2099757" cy="1572751"/>
              <a:chOff x="4085850" y="470300"/>
              <a:chExt cx="4240900" cy="3176500"/>
            </a:xfrm>
          </p:grpSpPr>
          <p:sp>
            <p:nvSpPr>
              <p:cNvPr id="316" name="Google Shape;316;p11"/>
              <p:cNvSpPr/>
              <p:nvPr/>
            </p:nvSpPr>
            <p:spPr>
              <a:xfrm>
                <a:off x="4086275" y="1087100"/>
                <a:ext cx="2081675" cy="2559700"/>
              </a:xfrm>
              <a:custGeom>
                <a:avLst/>
                <a:gdLst/>
                <a:ahLst/>
                <a:cxnLst/>
                <a:rect l="l" t="t" r="r" b="b"/>
                <a:pathLst>
                  <a:path w="83267" h="102388" extrusionOk="0">
                    <a:moveTo>
                      <a:pt x="0" y="0"/>
                    </a:moveTo>
                    <a:lnTo>
                      <a:pt x="83267" y="102388"/>
                    </a:lnTo>
                    <a:lnTo>
                      <a:pt x="73707" y="23747"/>
                    </a:lnTo>
                    <a:close/>
                  </a:path>
                </a:pathLst>
              </a:custGeom>
              <a:gradFill>
                <a:gsLst>
                  <a:gs pos="0">
                    <a:schemeClr val="accent5"/>
                  </a:gs>
                  <a:gs pos="100000">
                    <a:schemeClr val="accent6"/>
                  </a:gs>
                </a:gsLst>
                <a:lin ang="18900044" scaled="0"/>
              </a:gradFill>
              <a:ln>
                <a:noFill/>
              </a:ln>
            </p:spPr>
          </p:sp>
          <p:sp>
            <p:nvSpPr>
              <p:cNvPr id="317" name="Google Shape;317;p11"/>
              <p:cNvSpPr/>
              <p:nvPr/>
            </p:nvSpPr>
            <p:spPr>
              <a:xfrm>
                <a:off x="5926550" y="470300"/>
                <a:ext cx="2400200" cy="3175950"/>
              </a:xfrm>
              <a:custGeom>
                <a:avLst/>
                <a:gdLst/>
                <a:ahLst/>
                <a:cxnLst/>
                <a:rect l="l" t="t" r="r" b="b"/>
                <a:pathLst>
                  <a:path w="96008" h="127038" extrusionOk="0">
                    <a:moveTo>
                      <a:pt x="9622" y="127038"/>
                    </a:moveTo>
                    <a:lnTo>
                      <a:pt x="96008" y="0"/>
                    </a:lnTo>
                    <a:lnTo>
                      <a:pt x="0" y="48458"/>
                    </a:lnTo>
                    <a:close/>
                  </a:path>
                </a:pathLst>
              </a:custGeom>
              <a:gradFill>
                <a:gsLst>
                  <a:gs pos="0">
                    <a:schemeClr val="accent5"/>
                  </a:gs>
                  <a:gs pos="100000">
                    <a:schemeClr val="accent6"/>
                  </a:gs>
                </a:gsLst>
                <a:lin ang="8100019" scaled="0"/>
              </a:gradFill>
              <a:ln>
                <a:noFill/>
              </a:ln>
            </p:spPr>
          </p:sp>
          <p:sp>
            <p:nvSpPr>
              <p:cNvPr id="318" name="Google Shape;318;p11"/>
              <p:cNvSpPr/>
              <p:nvPr/>
            </p:nvSpPr>
            <p:spPr>
              <a:xfrm>
                <a:off x="4085850" y="471950"/>
                <a:ext cx="4240575" cy="1209800"/>
              </a:xfrm>
              <a:custGeom>
                <a:avLst/>
                <a:gdLst/>
                <a:ahLst/>
                <a:cxnLst/>
                <a:rect l="l" t="t" r="r" b="b"/>
                <a:pathLst>
                  <a:path w="169623" h="48392" extrusionOk="0">
                    <a:moveTo>
                      <a:pt x="0" y="24590"/>
                    </a:moveTo>
                    <a:lnTo>
                      <a:pt x="73740" y="48392"/>
                    </a:lnTo>
                    <a:lnTo>
                      <a:pt x="169623" y="0"/>
                    </a:lnTo>
                    <a:close/>
                  </a:path>
                </a:pathLst>
              </a:custGeom>
              <a:gradFill>
                <a:gsLst>
                  <a:gs pos="0">
                    <a:schemeClr val="accent5"/>
                  </a:gs>
                  <a:gs pos="100000">
                    <a:schemeClr val="accent6"/>
                  </a:gs>
                </a:gsLst>
                <a:lin ang="16200038" scaled="0"/>
              </a:gradFill>
              <a:ln>
                <a:noFill/>
              </a:ln>
            </p:spPr>
          </p:sp>
        </p:grpSp>
        <p:grpSp>
          <p:nvGrpSpPr>
            <p:cNvPr id="319" name="Google Shape;319;p11"/>
            <p:cNvGrpSpPr/>
            <p:nvPr/>
          </p:nvGrpSpPr>
          <p:grpSpPr>
            <a:xfrm rot="-528359">
              <a:off x="2945437" y="4011777"/>
              <a:ext cx="2099824" cy="1572801"/>
              <a:chOff x="4085850" y="470300"/>
              <a:chExt cx="4240900" cy="3176500"/>
            </a:xfrm>
          </p:grpSpPr>
          <p:sp>
            <p:nvSpPr>
              <p:cNvPr id="320" name="Google Shape;320;p11"/>
              <p:cNvSpPr/>
              <p:nvPr/>
            </p:nvSpPr>
            <p:spPr>
              <a:xfrm>
                <a:off x="4086275" y="1087100"/>
                <a:ext cx="2081675" cy="2559700"/>
              </a:xfrm>
              <a:custGeom>
                <a:avLst/>
                <a:gdLst/>
                <a:ahLst/>
                <a:cxnLst/>
                <a:rect l="l" t="t" r="r" b="b"/>
                <a:pathLst>
                  <a:path w="83267" h="102388" extrusionOk="0">
                    <a:moveTo>
                      <a:pt x="0" y="0"/>
                    </a:moveTo>
                    <a:lnTo>
                      <a:pt x="83267" y="102388"/>
                    </a:lnTo>
                    <a:lnTo>
                      <a:pt x="73707" y="23747"/>
                    </a:lnTo>
                    <a:close/>
                  </a:path>
                </a:pathLst>
              </a:custGeom>
              <a:gradFill>
                <a:gsLst>
                  <a:gs pos="0">
                    <a:schemeClr val="accent5"/>
                  </a:gs>
                  <a:gs pos="100000">
                    <a:schemeClr val="accent6"/>
                  </a:gs>
                </a:gsLst>
                <a:lin ang="18900044" scaled="0"/>
              </a:gradFill>
              <a:ln>
                <a:noFill/>
              </a:ln>
            </p:spPr>
          </p:sp>
          <p:sp>
            <p:nvSpPr>
              <p:cNvPr id="321" name="Google Shape;321;p11"/>
              <p:cNvSpPr/>
              <p:nvPr/>
            </p:nvSpPr>
            <p:spPr>
              <a:xfrm>
                <a:off x="5926550" y="470300"/>
                <a:ext cx="2400200" cy="3175950"/>
              </a:xfrm>
              <a:custGeom>
                <a:avLst/>
                <a:gdLst/>
                <a:ahLst/>
                <a:cxnLst/>
                <a:rect l="l" t="t" r="r" b="b"/>
                <a:pathLst>
                  <a:path w="96008" h="127038" extrusionOk="0">
                    <a:moveTo>
                      <a:pt x="9622" y="127038"/>
                    </a:moveTo>
                    <a:lnTo>
                      <a:pt x="96008" y="0"/>
                    </a:lnTo>
                    <a:lnTo>
                      <a:pt x="0" y="48458"/>
                    </a:lnTo>
                    <a:close/>
                  </a:path>
                </a:pathLst>
              </a:custGeom>
              <a:gradFill>
                <a:gsLst>
                  <a:gs pos="0">
                    <a:schemeClr val="accent5"/>
                  </a:gs>
                  <a:gs pos="100000">
                    <a:schemeClr val="accent6"/>
                  </a:gs>
                </a:gsLst>
                <a:lin ang="8100019" scaled="0"/>
              </a:gradFill>
              <a:ln>
                <a:noFill/>
              </a:ln>
            </p:spPr>
          </p:sp>
          <p:sp>
            <p:nvSpPr>
              <p:cNvPr id="322" name="Google Shape;322;p11"/>
              <p:cNvSpPr/>
              <p:nvPr/>
            </p:nvSpPr>
            <p:spPr>
              <a:xfrm>
                <a:off x="4085850" y="471950"/>
                <a:ext cx="4240575" cy="1209800"/>
              </a:xfrm>
              <a:custGeom>
                <a:avLst/>
                <a:gdLst/>
                <a:ahLst/>
                <a:cxnLst/>
                <a:rect l="l" t="t" r="r" b="b"/>
                <a:pathLst>
                  <a:path w="169623" h="48392" extrusionOk="0">
                    <a:moveTo>
                      <a:pt x="0" y="24590"/>
                    </a:moveTo>
                    <a:lnTo>
                      <a:pt x="73740" y="48392"/>
                    </a:lnTo>
                    <a:lnTo>
                      <a:pt x="169623" y="0"/>
                    </a:lnTo>
                    <a:close/>
                  </a:path>
                </a:pathLst>
              </a:custGeom>
              <a:gradFill>
                <a:gsLst>
                  <a:gs pos="0">
                    <a:schemeClr val="accent5"/>
                  </a:gs>
                  <a:gs pos="100000">
                    <a:schemeClr val="accent6"/>
                  </a:gs>
                </a:gsLst>
                <a:lin ang="16200038" scaled="0"/>
              </a:gradFill>
              <a:ln>
                <a:noFill/>
              </a:ln>
            </p:spPr>
          </p:sp>
        </p:grpSp>
        <p:grpSp>
          <p:nvGrpSpPr>
            <p:cNvPr id="323" name="Google Shape;323;p11"/>
            <p:cNvGrpSpPr/>
            <p:nvPr/>
          </p:nvGrpSpPr>
          <p:grpSpPr>
            <a:xfrm rot="-6463940">
              <a:off x="-800051" y="2374509"/>
              <a:ext cx="2099769" cy="1572760"/>
              <a:chOff x="4085850" y="470300"/>
              <a:chExt cx="4240900" cy="3176500"/>
            </a:xfrm>
          </p:grpSpPr>
          <p:sp>
            <p:nvSpPr>
              <p:cNvPr id="324" name="Google Shape;324;p11"/>
              <p:cNvSpPr/>
              <p:nvPr/>
            </p:nvSpPr>
            <p:spPr>
              <a:xfrm>
                <a:off x="4086275" y="1087100"/>
                <a:ext cx="2081675" cy="2559700"/>
              </a:xfrm>
              <a:custGeom>
                <a:avLst/>
                <a:gdLst/>
                <a:ahLst/>
                <a:cxnLst/>
                <a:rect l="l" t="t" r="r" b="b"/>
                <a:pathLst>
                  <a:path w="83267" h="102388" extrusionOk="0">
                    <a:moveTo>
                      <a:pt x="0" y="0"/>
                    </a:moveTo>
                    <a:lnTo>
                      <a:pt x="83267" y="102388"/>
                    </a:lnTo>
                    <a:lnTo>
                      <a:pt x="73707" y="23747"/>
                    </a:lnTo>
                    <a:close/>
                  </a:path>
                </a:pathLst>
              </a:custGeom>
              <a:gradFill>
                <a:gsLst>
                  <a:gs pos="0">
                    <a:schemeClr val="accent5"/>
                  </a:gs>
                  <a:gs pos="100000">
                    <a:schemeClr val="accent6"/>
                  </a:gs>
                </a:gsLst>
                <a:lin ang="18900044" scaled="0"/>
              </a:gradFill>
              <a:ln>
                <a:noFill/>
              </a:ln>
            </p:spPr>
          </p:sp>
          <p:sp>
            <p:nvSpPr>
              <p:cNvPr id="325" name="Google Shape;325;p11"/>
              <p:cNvSpPr/>
              <p:nvPr/>
            </p:nvSpPr>
            <p:spPr>
              <a:xfrm>
                <a:off x="5926550" y="470300"/>
                <a:ext cx="2400200" cy="3175950"/>
              </a:xfrm>
              <a:custGeom>
                <a:avLst/>
                <a:gdLst/>
                <a:ahLst/>
                <a:cxnLst/>
                <a:rect l="l" t="t" r="r" b="b"/>
                <a:pathLst>
                  <a:path w="96008" h="127038" extrusionOk="0">
                    <a:moveTo>
                      <a:pt x="9622" y="127038"/>
                    </a:moveTo>
                    <a:lnTo>
                      <a:pt x="96008" y="0"/>
                    </a:lnTo>
                    <a:lnTo>
                      <a:pt x="0" y="48458"/>
                    </a:lnTo>
                    <a:close/>
                  </a:path>
                </a:pathLst>
              </a:custGeom>
              <a:gradFill>
                <a:gsLst>
                  <a:gs pos="0">
                    <a:schemeClr val="accent5"/>
                  </a:gs>
                  <a:gs pos="100000">
                    <a:schemeClr val="accent6"/>
                  </a:gs>
                </a:gsLst>
                <a:lin ang="8100019" scaled="0"/>
              </a:gradFill>
              <a:ln>
                <a:noFill/>
              </a:ln>
            </p:spPr>
          </p:sp>
          <p:sp>
            <p:nvSpPr>
              <p:cNvPr id="326" name="Google Shape;326;p11"/>
              <p:cNvSpPr/>
              <p:nvPr/>
            </p:nvSpPr>
            <p:spPr>
              <a:xfrm>
                <a:off x="4085850" y="471950"/>
                <a:ext cx="4240575" cy="1209800"/>
              </a:xfrm>
              <a:custGeom>
                <a:avLst/>
                <a:gdLst/>
                <a:ahLst/>
                <a:cxnLst/>
                <a:rect l="l" t="t" r="r" b="b"/>
                <a:pathLst>
                  <a:path w="169623" h="48392" extrusionOk="0">
                    <a:moveTo>
                      <a:pt x="0" y="24590"/>
                    </a:moveTo>
                    <a:lnTo>
                      <a:pt x="73740" y="48392"/>
                    </a:lnTo>
                    <a:lnTo>
                      <a:pt x="169623" y="0"/>
                    </a:lnTo>
                    <a:close/>
                  </a:path>
                </a:pathLst>
              </a:custGeom>
              <a:gradFill>
                <a:gsLst>
                  <a:gs pos="0">
                    <a:schemeClr val="accent5"/>
                  </a:gs>
                  <a:gs pos="100000">
                    <a:schemeClr val="accent6"/>
                  </a:gs>
                </a:gsLst>
                <a:lin ang="16200038" scaled="0"/>
              </a:gradFill>
              <a:ln>
                <a:noFill/>
              </a:ln>
            </p:spPr>
          </p:sp>
        </p:grpSp>
        <p:grpSp>
          <p:nvGrpSpPr>
            <p:cNvPr id="327" name="Google Shape;327;p11"/>
            <p:cNvGrpSpPr/>
            <p:nvPr/>
          </p:nvGrpSpPr>
          <p:grpSpPr>
            <a:xfrm rot="3661376">
              <a:off x="414471" y="-507602"/>
              <a:ext cx="2100056" cy="1572975"/>
              <a:chOff x="4085850" y="470300"/>
              <a:chExt cx="4240900" cy="3176500"/>
            </a:xfrm>
          </p:grpSpPr>
          <p:sp>
            <p:nvSpPr>
              <p:cNvPr id="328" name="Google Shape;328;p11"/>
              <p:cNvSpPr/>
              <p:nvPr/>
            </p:nvSpPr>
            <p:spPr>
              <a:xfrm>
                <a:off x="4086275" y="1087100"/>
                <a:ext cx="2081675" cy="2559700"/>
              </a:xfrm>
              <a:custGeom>
                <a:avLst/>
                <a:gdLst/>
                <a:ahLst/>
                <a:cxnLst/>
                <a:rect l="l" t="t" r="r" b="b"/>
                <a:pathLst>
                  <a:path w="83267" h="102388" extrusionOk="0">
                    <a:moveTo>
                      <a:pt x="0" y="0"/>
                    </a:moveTo>
                    <a:lnTo>
                      <a:pt x="83267" y="102388"/>
                    </a:lnTo>
                    <a:lnTo>
                      <a:pt x="73707" y="23747"/>
                    </a:lnTo>
                    <a:close/>
                  </a:path>
                </a:pathLst>
              </a:custGeom>
              <a:gradFill>
                <a:gsLst>
                  <a:gs pos="0">
                    <a:schemeClr val="accent5"/>
                  </a:gs>
                  <a:gs pos="100000">
                    <a:schemeClr val="accent6"/>
                  </a:gs>
                </a:gsLst>
                <a:lin ang="18900044" scaled="0"/>
              </a:gradFill>
              <a:ln>
                <a:noFill/>
              </a:ln>
            </p:spPr>
          </p:sp>
          <p:sp>
            <p:nvSpPr>
              <p:cNvPr id="329" name="Google Shape;329;p11"/>
              <p:cNvSpPr/>
              <p:nvPr/>
            </p:nvSpPr>
            <p:spPr>
              <a:xfrm>
                <a:off x="5926550" y="470300"/>
                <a:ext cx="2400200" cy="3175950"/>
              </a:xfrm>
              <a:custGeom>
                <a:avLst/>
                <a:gdLst/>
                <a:ahLst/>
                <a:cxnLst/>
                <a:rect l="l" t="t" r="r" b="b"/>
                <a:pathLst>
                  <a:path w="96008" h="127038" extrusionOk="0">
                    <a:moveTo>
                      <a:pt x="9622" y="127038"/>
                    </a:moveTo>
                    <a:lnTo>
                      <a:pt x="96008" y="0"/>
                    </a:lnTo>
                    <a:lnTo>
                      <a:pt x="0" y="48458"/>
                    </a:lnTo>
                    <a:close/>
                  </a:path>
                </a:pathLst>
              </a:custGeom>
              <a:gradFill>
                <a:gsLst>
                  <a:gs pos="0">
                    <a:schemeClr val="accent5"/>
                  </a:gs>
                  <a:gs pos="100000">
                    <a:schemeClr val="accent6"/>
                  </a:gs>
                </a:gsLst>
                <a:lin ang="8100019" scaled="0"/>
              </a:gradFill>
              <a:ln>
                <a:noFill/>
              </a:ln>
            </p:spPr>
          </p:sp>
          <p:sp>
            <p:nvSpPr>
              <p:cNvPr id="330" name="Google Shape;330;p11"/>
              <p:cNvSpPr/>
              <p:nvPr/>
            </p:nvSpPr>
            <p:spPr>
              <a:xfrm>
                <a:off x="4085850" y="471950"/>
                <a:ext cx="4240575" cy="1209800"/>
              </a:xfrm>
              <a:custGeom>
                <a:avLst/>
                <a:gdLst/>
                <a:ahLst/>
                <a:cxnLst/>
                <a:rect l="l" t="t" r="r" b="b"/>
                <a:pathLst>
                  <a:path w="169623" h="48392" extrusionOk="0">
                    <a:moveTo>
                      <a:pt x="0" y="24590"/>
                    </a:moveTo>
                    <a:lnTo>
                      <a:pt x="73740" y="48392"/>
                    </a:lnTo>
                    <a:lnTo>
                      <a:pt x="169623" y="0"/>
                    </a:lnTo>
                    <a:close/>
                  </a:path>
                </a:pathLst>
              </a:custGeom>
              <a:gradFill>
                <a:gsLst>
                  <a:gs pos="0">
                    <a:schemeClr val="accent5"/>
                  </a:gs>
                  <a:gs pos="100000">
                    <a:schemeClr val="accent6"/>
                  </a:gs>
                </a:gsLst>
                <a:lin ang="16200038" scaled="0"/>
              </a:gradFill>
              <a:ln>
                <a:noFill/>
              </a:ln>
            </p:spPr>
          </p:sp>
        </p:grpSp>
        <p:grpSp>
          <p:nvGrpSpPr>
            <p:cNvPr id="331" name="Google Shape;331;p11"/>
            <p:cNvGrpSpPr/>
            <p:nvPr/>
          </p:nvGrpSpPr>
          <p:grpSpPr>
            <a:xfrm rot="2064540">
              <a:off x="4893687" y="4316027"/>
              <a:ext cx="2099825" cy="1572802"/>
              <a:chOff x="4085850" y="470300"/>
              <a:chExt cx="4240900" cy="3176500"/>
            </a:xfrm>
          </p:grpSpPr>
          <p:sp>
            <p:nvSpPr>
              <p:cNvPr id="332" name="Google Shape;332;p11"/>
              <p:cNvSpPr/>
              <p:nvPr/>
            </p:nvSpPr>
            <p:spPr>
              <a:xfrm>
                <a:off x="4086275" y="1087100"/>
                <a:ext cx="2081675" cy="2559700"/>
              </a:xfrm>
              <a:custGeom>
                <a:avLst/>
                <a:gdLst/>
                <a:ahLst/>
                <a:cxnLst/>
                <a:rect l="l" t="t" r="r" b="b"/>
                <a:pathLst>
                  <a:path w="83267" h="102388" extrusionOk="0">
                    <a:moveTo>
                      <a:pt x="0" y="0"/>
                    </a:moveTo>
                    <a:lnTo>
                      <a:pt x="83267" y="102388"/>
                    </a:lnTo>
                    <a:lnTo>
                      <a:pt x="73707" y="23747"/>
                    </a:lnTo>
                    <a:close/>
                  </a:path>
                </a:pathLst>
              </a:custGeom>
              <a:gradFill>
                <a:gsLst>
                  <a:gs pos="0">
                    <a:schemeClr val="accent5"/>
                  </a:gs>
                  <a:gs pos="100000">
                    <a:schemeClr val="accent6"/>
                  </a:gs>
                </a:gsLst>
                <a:lin ang="18900044" scaled="0"/>
              </a:gradFill>
              <a:ln>
                <a:noFill/>
              </a:ln>
            </p:spPr>
          </p:sp>
          <p:sp>
            <p:nvSpPr>
              <p:cNvPr id="333" name="Google Shape;333;p11"/>
              <p:cNvSpPr/>
              <p:nvPr/>
            </p:nvSpPr>
            <p:spPr>
              <a:xfrm>
                <a:off x="5926550" y="470300"/>
                <a:ext cx="2400200" cy="3175950"/>
              </a:xfrm>
              <a:custGeom>
                <a:avLst/>
                <a:gdLst/>
                <a:ahLst/>
                <a:cxnLst/>
                <a:rect l="l" t="t" r="r" b="b"/>
                <a:pathLst>
                  <a:path w="96008" h="127038" extrusionOk="0">
                    <a:moveTo>
                      <a:pt x="9622" y="127038"/>
                    </a:moveTo>
                    <a:lnTo>
                      <a:pt x="96008" y="0"/>
                    </a:lnTo>
                    <a:lnTo>
                      <a:pt x="0" y="48458"/>
                    </a:lnTo>
                    <a:close/>
                  </a:path>
                </a:pathLst>
              </a:custGeom>
              <a:gradFill>
                <a:gsLst>
                  <a:gs pos="0">
                    <a:schemeClr val="accent5"/>
                  </a:gs>
                  <a:gs pos="100000">
                    <a:schemeClr val="accent6"/>
                  </a:gs>
                </a:gsLst>
                <a:lin ang="8100019" scaled="0"/>
              </a:gradFill>
              <a:ln>
                <a:noFill/>
              </a:ln>
            </p:spPr>
          </p:sp>
          <p:sp>
            <p:nvSpPr>
              <p:cNvPr id="334" name="Google Shape;334;p11"/>
              <p:cNvSpPr/>
              <p:nvPr/>
            </p:nvSpPr>
            <p:spPr>
              <a:xfrm>
                <a:off x="4085850" y="471950"/>
                <a:ext cx="4240575" cy="1209800"/>
              </a:xfrm>
              <a:custGeom>
                <a:avLst/>
                <a:gdLst/>
                <a:ahLst/>
                <a:cxnLst/>
                <a:rect l="l" t="t" r="r" b="b"/>
                <a:pathLst>
                  <a:path w="169623" h="48392" extrusionOk="0">
                    <a:moveTo>
                      <a:pt x="0" y="24590"/>
                    </a:moveTo>
                    <a:lnTo>
                      <a:pt x="73740" y="48392"/>
                    </a:lnTo>
                    <a:lnTo>
                      <a:pt x="169623" y="0"/>
                    </a:lnTo>
                    <a:close/>
                  </a:path>
                </a:pathLst>
              </a:custGeom>
              <a:gradFill>
                <a:gsLst>
                  <a:gs pos="0">
                    <a:schemeClr val="accent5"/>
                  </a:gs>
                  <a:gs pos="100000">
                    <a:schemeClr val="accent6"/>
                  </a:gs>
                </a:gsLst>
                <a:lin ang="16200038" scaled="0"/>
              </a:gradFill>
              <a:ln>
                <a:noFill/>
              </a:ln>
            </p:spPr>
          </p:sp>
        </p:grpSp>
      </p:gr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Blank transparent">
  <p:cSld name="BLANK_1_1">
    <p:spTree>
      <p:nvGrpSpPr>
        <p:cNvPr id="1" name="Shape 335"/>
        <p:cNvGrpSpPr/>
        <p:nvPr/>
      </p:nvGrpSpPr>
      <p:grpSpPr>
        <a:xfrm>
          <a:off x="0" y="0"/>
          <a:ext cx="0" cy="0"/>
          <a:chOff x="0" y="0"/>
          <a:chExt cx="0" cy="0"/>
        </a:xfrm>
      </p:grpSpPr>
      <p:grpSp>
        <p:nvGrpSpPr>
          <p:cNvPr id="336" name="Google Shape;336;p12"/>
          <p:cNvGrpSpPr/>
          <p:nvPr/>
        </p:nvGrpSpPr>
        <p:grpSpPr>
          <a:xfrm rot="-4661460">
            <a:off x="7816508" y="4287714"/>
            <a:ext cx="2637833" cy="1975778"/>
            <a:chOff x="4085850" y="470300"/>
            <a:chExt cx="4240900" cy="3176500"/>
          </a:xfrm>
        </p:grpSpPr>
        <p:sp>
          <p:nvSpPr>
            <p:cNvPr id="337" name="Google Shape;337;p12"/>
            <p:cNvSpPr/>
            <p:nvPr/>
          </p:nvSpPr>
          <p:spPr>
            <a:xfrm>
              <a:off x="4086275" y="1087100"/>
              <a:ext cx="2081675" cy="2559700"/>
            </a:xfrm>
            <a:custGeom>
              <a:avLst/>
              <a:gdLst/>
              <a:ahLst/>
              <a:cxnLst/>
              <a:rect l="l" t="t" r="r" b="b"/>
              <a:pathLst>
                <a:path w="83267" h="102388" extrusionOk="0">
                  <a:moveTo>
                    <a:pt x="0" y="0"/>
                  </a:moveTo>
                  <a:lnTo>
                    <a:pt x="83267" y="102388"/>
                  </a:lnTo>
                  <a:lnTo>
                    <a:pt x="73707" y="23747"/>
                  </a:lnTo>
                  <a:close/>
                </a:path>
              </a:pathLst>
            </a:custGeom>
            <a:gradFill>
              <a:gsLst>
                <a:gs pos="0">
                  <a:srgbClr val="FFE6F2">
                    <a:alpha val="22352"/>
                  </a:srgbClr>
                </a:gs>
                <a:gs pos="100000">
                  <a:srgbClr val="1D0216">
                    <a:alpha val="41960"/>
                  </a:srgbClr>
                </a:gs>
              </a:gsLst>
              <a:lin ang="18900044" scaled="0"/>
            </a:gradFill>
            <a:ln>
              <a:noFill/>
            </a:ln>
          </p:spPr>
        </p:sp>
        <p:sp>
          <p:nvSpPr>
            <p:cNvPr id="338" name="Google Shape;338;p12"/>
            <p:cNvSpPr/>
            <p:nvPr/>
          </p:nvSpPr>
          <p:spPr>
            <a:xfrm>
              <a:off x="5926550" y="470300"/>
              <a:ext cx="2400200" cy="3175950"/>
            </a:xfrm>
            <a:custGeom>
              <a:avLst/>
              <a:gdLst/>
              <a:ahLst/>
              <a:cxnLst/>
              <a:rect l="l" t="t" r="r" b="b"/>
              <a:pathLst>
                <a:path w="96008" h="127038" extrusionOk="0">
                  <a:moveTo>
                    <a:pt x="9622" y="127038"/>
                  </a:moveTo>
                  <a:lnTo>
                    <a:pt x="96008" y="0"/>
                  </a:lnTo>
                  <a:lnTo>
                    <a:pt x="0" y="48458"/>
                  </a:lnTo>
                  <a:close/>
                </a:path>
              </a:pathLst>
            </a:custGeom>
            <a:gradFill>
              <a:gsLst>
                <a:gs pos="0">
                  <a:srgbClr val="FFE6F2">
                    <a:alpha val="22352"/>
                  </a:srgbClr>
                </a:gs>
                <a:gs pos="100000">
                  <a:srgbClr val="1D0216">
                    <a:alpha val="41960"/>
                  </a:srgbClr>
                </a:gs>
              </a:gsLst>
              <a:lin ang="8100019" scaled="0"/>
            </a:gradFill>
            <a:ln>
              <a:noFill/>
            </a:ln>
          </p:spPr>
        </p:sp>
        <p:sp>
          <p:nvSpPr>
            <p:cNvPr id="339" name="Google Shape;339;p12"/>
            <p:cNvSpPr/>
            <p:nvPr/>
          </p:nvSpPr>
          <p:spPr>
            <a:xfrm>
              <a:off x="4085850" y="471950"/>
              <a:ext cx="4240575" cy="1209800"/>
            </a:xfrm>
            <a:custGeom>
              <a:avLst/>
              <a:gdLst/>
              <a:ahLst/>
              <a:cxnLst/>
              <a:rect l="l" t="t" r="r" b="b"/>
              <a:pathLst>
                <a:path w="169623" h="48392" extrusionOk="0">
                  <a:moveTo>
                    <a:pt x="0" y="24590"/>
                  </a:moveTo>
                  <a:lnTo>
                    <a:pt x="73740" y="48392"/>
                  </a:lnTo>
                  <a:lnTo>
                    <a:pt x="169623" y="0"/>
                  </a:lnTo>
                  <a:close/>
                </a:path>
              </a:pathLst>
            </a:custGeom>
            <a:gradFill>
              <a:gsLst>
                <a:gs pos="0">
                  <a:srgbClr val="FFE6F2">
                    <a:alpha val="22352"/>
                  </a:srgbClr>
                </a:gs>
                <a:gs pos="100000">
                  <a:srgbClr val="1D0216">
                    <a:alpha val="41960"/>
                  </a:srgbClr>
                </a:gs>
              </a:gsLst>
              <a:lin ang="16200038" scaled="0"/>
            </a:gradFill>
            <a:ln>
              <a:noFill/>
            </a:ln>
          </p:spPr>
        </p:sp>
      </p:grpSp>
      <p:sp>
        <p:nvSpPr>
          <p:cNvPr id="340" name="Google Shape;340;p12"/>
          <p:cNvSpPr txBox="1">
            <a:spLocks noGrp="1"/>
          </p:cNvSpPr>
          <p:nvPr>
            <p:ph type="sldNum" idx="12"/>
          </p:nvPr>
        </p:nvSpPr>
        <p:spPr>
          <a:xfrm>
            <a:off x="8552377" y="4673650"/>
            <a:ext cx="400800" cy="393600"/>
          </a:xfrm>
          <a:prstGeom prst="rect">
            <a:avLst/>
          </a:prstGeom>
        </p:spPr>
        <p:txBody>
          <a:bodyPr spcFirstLastPara="1" wrap="square" lIns="0" tIns="0" rIns="0" bIns="0"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dirty="0"/>
          </a:p>
        </p:txBody>
      </p:sp>
      <p:grpSp>
        <p:nvGrpSpPr>
          <p:cNvPr id="341" name="Google Shape;341;p12"/>
          <p:cNvGrpSpPr/>
          <p:nvPr/>
        </p:nvGrpSpPr>
        <p:grpSpPr>
          <a:xfrm>
            <a:off x="1978517" y="-209551"/>
            <a:ext cx="2637416" cy="1975465"/>
            <a:chOff x="4085850" y="470300"/>
            <a:chExt cx="4240900" cy="3176500"/>
          </a:xfrm>
        </p:grpSpPr>
        <p:sp>
          <p:nvSpPr>
            <p:cNvPr id="342" name="Google Shape;342;p12"/>
            <p:cNvSpPr/>
            <p:nvPr/>
          </p:nvSpPr>
          <p:spPr>
            <a:xfrm>
              <a:off x="4086275" y="1087100"/>
              <a:ext cx="2081675" cy="2559700"/>
            </a:xfrm>
            <a:custGeom>
              <a:avLst/>
              <a:gdLst/>
              <a:ahLst/>
              <a:cxnLst/>
              <a:rect l="l" t="t" r="r" b="b"/>
              <a:pathLst>
                <a:path w="83267" h="102388" extrusionOk="0">
                  <a:moveTo>
                    <a:pt x="0" y="0"/>
                  </a:moveTo>
                  <a:lnTo>
                    <a:pt x="83267" y="102388"/>
                  </a:lnTo>
                  <a:lnTo>
                    <a:pt x="73707" y="23747"/>
                  </a:lnTo>
                  <a:close/>
                </a:path>
              </a:pathLst>
            </a:custGeom>
            <a:gradFill>
              <a:gsLst>
                <a:gs pos="0">
                  <a:srgbClr val="FFE6F2">
                    <a:alpha val="22352"/>
                  </a:srgbClr>
                </a:gs>
                <a:gs pos="100000">
                  <a:srgbClr val="1D0216">
                    <a:alpha val="41960"/>
                  </a:srgbClr>
                </a:gs>
              </a:gsLst>
              <a:lin ang="18900044" scaled="0"/>
            </a:gradFill>
            <a:ln>
              <a:noFill/>
            </a:ln>
          </p:spPr>
        </p:sp>
        <p:sp>
          <p:nvSpPr>
            <p:cNvPr id="343" name="Google Shape;343;p12"/>
            <p:cNvSpPr/>
            <p:nvPr/>
          </p:nvSpPr>
          <p:spPr>
            <a:xfrm>
              <a:off x="5926550" y="470300"/>
              <a:ext cx="2400200" cy="3175950"/>
            </a:xfrm>
            <a:custGeom>
              <a:avLst/>
              <a:gdLst/>
              <a:ahLst/>
              <a:cxnLst/>
              <a:rect l="l" t="t" r="r" b="b"/>
              <a:pathLst>
                <a:path w="96008" h="127038" extrusionOk="0">
                  <a:moveTo>
                    <a:pt x="9622" y="127038"/>
                  </a:moveTo>
                  <a:lnTo>
                    <a:pt x="96008" y="0"/>
                  </a:lnTo>
                  <a:lnTo>
                    <a:pt x="0" y="48458"/>
                  </a:lnTo>
                  <a:close/>
                </a:path>
              </a:pathLst>
            </a:custGeom>
            <a:gradFill>
              <a:gsLst>
                <a:gs pos="0">
                  <a:srgbClr val="FFE6F2">
                    <a:alpha val="22352"/>
                  </a:srgbClr>
                </a:gs>
                <a:gs pos="100000">
                  <a:srgbClr val="1D0216">
                    <a:alpha val="41960"/>
                  </a:srgbClr>
                </a:gs>
              </a:gsLst>
              <a:lin ang="8100019" scaled="0"/>
            </a:gradFill>
            <a:ln>
              <a:noFill/>
            </a:ln>
          </p:spPr>
        </p:sp>
        <p:sp>
          <p:nvSpPr>
            <p:cNvPr id="344" name="Google Shape;344;p12"/>
            <p:cNvSpPr/>
            <p:nvPr/>
          </p:nvSpPr>
          <p:spPr>
            <a:xfrm>
              <a:off x="4085850" y="471950"/>
              <a:ext cx="4240575" cy="1209800"/>
            </a:xfrm>
            <a:custGeom>
              <a:avLst/>
              <a:gdLst/>
              <a:ahLst/>
              <a:cxnLst/>
              <a:rect l="l" t="t" r="r" b="b"/>
              <a:pathLst>
                <a:path w="169623" h="48392" extrusionOk="0">
                  <a:moveTo>
                    <a:pt x="0" y="24590"/>
                  </a:moveTo>
                  <a:lnTo>
                    <a:pt x="73740" y="48392"/>
                  </a:lnTo>
                  <a:lnTo>
                    <a:pt x="169623" y="0"/>
                  </a:lnTo>
                  <a:close/>
                </a:path>
              </a:pathLst>
            </a:custGeom>
            <a:gradFill>
              <a:gsLst>
                <a:gs pos="0">
                  <a:srgbClr val="FFE6F2">
                    <a:alpha val="22352"/>
                  </a:srgbClr>
                </a:gs>
                <a:gs pos="100000">
                  <a:srgbClr val="1D0216">
                    <a:alpha val="41960"/>
                  </a:srgbClr>
                </a:gs>
              </a:gsLst>
              <a:lin ang="16200038" scaled="0"/>
            </a:gradFill>
            <a:ln>
              <a:noFill/>
            </a:ln>
          </p:spPr>
        </p:sp>
      </p:grpSp>
      <p:grpSp>
        <p:nvGrpSpPr>
          <p:cNvPr id="345" name="Google Shape;345;p12"/>
          <p:cNvGrpSpPr/>
          <p:nvPr/>
        </p:nvGrpSpPr>
        <p:grpSpPr>
          <a:xfrm rot="3530893">
            <a:off x="-867553" y="-567950"/>
            <a:ext cx="2637307" cy="1975384"/>
            <a:chOff x="4085850" y="470300"/>
            <a:chExt cx="4240900" cy="3176500"/>
          </a:xfrm>
        </p:grpSpPr>
        <p:sp>
          <p:nvSpPr>
            <p:cNvPr id="346" name="Google Shape;346;p12"/>
            <p:cNvSpPr/>
            <p:nvPr/>
          </p:nvSpPr>
          <p:spPr>
            <a:xfrm>
              <a:off x="4086275" y="1087100"/>
              <a:ext cx="2081675" cy="2559700"/>
            </a:xfrm>
            <a:custGeom>
              <a:avLst/>
              <a:gdLst/>
              <a:ahLst/>
              <a:cxnLst/>
              <a:rect l="l" t="t" r="r" b="b"/>
              <a:pathLst>
                <a:path w="83267" h="102388" extrusionOk="0">
                  <a:moveTo>
                    <a:pt x="0" y="0"/>
                  </a:moveTo>
                  <a:lnTo>
                    <a:pt x="83267" y="102388"/>
                  </a:lnTo>
                  <a:lnTo>
                    <a:pt x="73707" y="23747"/>
                  </a:lnTo>
                  <a:close/>
                </a:path>
              </a:pathLst>
            </a:custGeom>
            <a:gradFill>
              <a:gsLst>
                <a:gs pos="0">
                  <a:srgbClr val="FFE6F2">
                    <a:alpha val="22352"/>
                  </a:srgbClr>
                </a:gs>
                <a:gs pos="100000">
                  <a:srgbClr val="1D0216">
                    <a:alpha val="41960"/>
                  </a:srgbClr>
                </a:gs>
              </a:gsLst>
              <a:lin ang="18900044" scaled="0"/>
            </a:gradFill>
            <a:ln>
              <a:noFill/>
            </a:ln>
          </p:spPr>
        </p:sp>
        <p:sp>
          <p:nvSpPr>
            <p:cNvPr id="347" name="Google Shape;347;p12"/>
            <p:cNvSpPr/>
            <p:nvPr/>
          </p:nvSpPr>
          <p:spPr>
            <a:xfrm>
              <a:off x="5926550" y="470300"/>
              <a:ext cx="2400200" cy="3175950"/>
            </a:xfrm>
            <a:custGeom>
              <a:avLst/>
              <a:gdLst/>
              <a:ahLst/>
              <a:cxnLst/>
              <a:rect l="l" t="t" r="r" b="b"/>
              <a:pathLst>
                <a:path w="96008" h="127038" extrusionOk="0">
                  <a:moveTo>
                    <a:pt x="9622" y="127038"/>
                  </a:moveTo>
                  <a:lnTo>
                    <a:pt x="96008" y="0"/>
                  </a:lnTo>
                  <a:lnTo>
                    <a:pt x="0" y="48458"/>
                  </a:lnTo>
                  <a:close/>
                </a:path>
              </a:pathLst>
            </a:custGeom>
            <a:gradFill>
              <a:gsLst>
                <a:gs pos="0">
                  <a:srgbClr val="FFE6F2">
                    <a:alpha val="22352"/>
                  </a:srgbClr>
                </a:gs>
                <a:gs pos="100000">
                  <a:srgbClr val="1D0216">
                    <a:alpha val="41960"/>
                  </a:srgbClr>
                </a:gs>
              </a:gsLst>
              <a:lin ang="8100019" scaled="0"/>
            </a:gradFill>
            <a:ln>
              <a:noFill/>
            </a:ln>
          </p:spPr>
        </p:sp>
        <p:sp>
          <p:nvSpPr>
            <p:cNvPr id="348" name="Google Shape;348;p12"/>
            <p:cNvSpPr/>
            <p:nvPr/>
          </p:nvSpPr>
          <p:spPr>
            <a:xfrm>
              <a:off x="4085850" y="471950"/>
              <a:ext cx="4240575" cy="1209800"/>
            </a:xfrm>
            <a:custGeom>
              <a:avLst/>
              <a:gdLst/>
              <a:ahLst/>
              <a:cxnLst/>
              <a:rect l="l" t="t" r="r" b="b"/>
              <a:pathLst>
                <a:path w="169623" h="48392" extrusionOk="0">
                  <a:moveTo>
                    <a:pt x="0" y="24590"/>
                  </a:moveTo>
                  <a:lnTo>
                    <a:pt x="73740" y="48392"/>
                  </a:lnTo>
                  <a:lnTo>
                    <a:pt x="169623" y="0"/>
                  </a:lnTo>
                  <a:close/>
                </a:path>
              </a:pathLst>
            </a:custGeom>
            <a:gradFill>
              <a:gsLst>
                <a:gs pos="0">
                  <a:srgbClr val="FFE6F2">
                    <a:alpha val="22352"/>
                  </a:srgbClr>
                </a:gs>
                <a:gs pos="100000">
                  <a:srgbClr val="1D0216">
                    <a:alpha val="41960"/>
                  </a:srgbClr>
                </a:gs>
              </a:gsLst>
              <a:lin ang="16200038" scaled="0"/>
            </a:gradFill>
            <a:ln>
              <a:noFill/>
            </a:ln>
          </p:spPr>
        </p:sp>
      </p:grpSp>
      <p:grpSp>
        <p:nvGrpSpPr>
          <p:cNvPr id="349" name="Google Shape;349;p12"/>
          <p:cNvGrpSpPr/>
          <p:nvPr/>
        </p:nvGrpSpPr>
        <p:grpSpPr>
          <a:xfrm rot="-10493339">
            <a:off x="7284096" y="-834521"/>
            <a:ext cx="2637299" cy="1975378"/>
            <a:chOff x="4085850" y="470300"/>
            <a:chExt cx="4240900" cy="3176500"/>
          </a:xfrm>
        </p:grpSpPr>
        <p:sp>
          <p:nvSpPr>
            <p:cNvPr id="350" name="Google Shape;350;p12"/>
            <p:cNvSpPr/>
            <p:nvPr/>
          </p:nvSpPr>
          <p:spPr>
            <a:xfrm>
              <a:off x="4086275" y="1087100"/>
              <a:ext cx="2081675" cy="2559700"/>
            </a:xfrm>
            <a:custGeom>
              <a:avLst/>
              <a:gdLst/>
              <a:ahLst/>
              <a:cxnLst/>
              <a:rect l="l" t="t" r="r" b="b"/>
              <a:pathLst>
                <a:path w="83267" h="102388" extrusionOk="0">
                  <a:moveTo>
                    <a:pt x="0" y="0"/>
                  </a:moveTo>
                  <a:lnTo>
                    <a:pt x="83267" y="102388"/>
                  </a:lnTo>
                  <a:lnTo>
                    <a:pt x="73707" y="23747"/>
                  </a:lnTo>
                  <a:close/>
                </a:path>
              </a:pathLst>
            </a:custGeom>
            <a:gradFill>
              <a:gsLst>
                <a:gs pos="0">
                  <a:srgbClr val="FFE6F2">
                    <a:alpha val="22352"/>
                  </a:srgbClr>
                </a:gs>
                <a:gs pos="100000">
                  <a:srgbClr val="1D0216">
                    <a:alpha val="41960"/>
                  </a:srgbClr>
                </a:gs>
              </a:gsLst>
              <a:lin ang="18900044" scaled="0"/>
            </a:gradFill>
            <a:ln>
              <a:noFill/>
            </a:ln>
          </p:spPr>
        </p:sp>
        <p:sp>
          <p:nvSpPr>
            <p:cNvPr id="351" name="Google Shape;351;p12"/>
            <p:cNvSpPr/>
            <p:nvPr/>
          </p:nvSpPr>
          <p:spPr>
            <a:xfrm>
              <a:off x="5926550" y="470300"/>
              <a:ext cx="2400200" cy="3175950"/>
            </a:xfrm>
            <a:custGeom>
              <a:avLst/>
              <a:gdLst/>
              <a:ahLst/>
              <a:cxnLst/>
              <a:rect l="l" t="t" r="r" b="b"/>
              <a:pathLst>
                <a:path w="96008" h="127038" extrusionOk="0">
                  <a:moveTo>
                    <a:pt x="9622" y="127038"/>
                  </a:moveTo>
                  <a:lnTo>
                    <a:pt x="96008" y="0"/>
                  </a:lnTo>
                  <a:lnTo>
                    <a:pt x="0" y="48458"/>
                  </a:lnTo>
                  <a:close/>
                </a:path>
              </a:pathLst>
            </a:custGeom>
            <a:gradFill>
              <a:gsLst>
                <a:gs pos="0">
                  <a:srgbClr val="FFE6F2">
                    <a:alpha val="22352"/>
                  </a:srgbClr>
                </a:gs>
                <a:gs pos="100000">
                  <a:srgbClr val="1D0216">
                    <a:alpha val="41960"/>
                  </a:srgbClr>
                </a:gs>
              </a:gsLst>
              <a:lin ang="8100019" scaled="0"/>
            </a:gradFill>
            <a:ln>
              <a:noFill/>
            </a:ln>
          </p:spPr>
        </p:sp>
        <p:sp>
          <p:nvSpPr>
            <p:cNvPr id="352" name="Google Shape;352;p12"/>
            <p:cNvSpPr/>
            <p:nvPr/>
          </p:nvSpPr>
          <p:spPr>
            <a:xfrm>
              <a:off x="4085850" y="471950"/>
              <a:ext cx="4240575" cy="1209800"/>
            </a:xfrm>
            <a:custGeom>
              <a:avLst/>
              <a:gdLst/>
              <a:ahLst/>
              <a:cxnLst/>
              <a:rect l="l" t="t" r="r" b="b"/>
              <a:pathLst>
                <a:path w="169623" h="48392" extrusionOk="0">
                  <a:moveTo>
                    <a:pt x="0" y="24590"/>
                  </a:moveTo>
                  <a:lnTo>
                    <a:pt x="73740" y="48392"/>
                  </a:lnTo>
                  <a:lnTo>
                    <a:pt x="169623" y="0"/>
                  </a:lnTo>
                  <a:close/>
                </a:path>
              </a:pathLst>
            </a:custGeom>
            <a:gradFill>
              <a:gsLst>
                <a:gs pos="0">
                  <a:srgbClr val="FFE6F2">
                    <a:alpha val="22352"/>
                  </a:srgbClr>
                </a:gs>
                <a:gs pos="100000">
                  <a:srgbClr val="1D0216">
                    <a:alpha val="41960"/>
                  </a:srgbClr>
                </a:gs>
              </a:gsLst>
              <a:lin ang="16200038" scaled="0"/>
            </a:gradFill>
            <a:ln>
              <a:noFill/>
            </a:ln>
          </p:spPr>
        </p:sp>
      </p:grpSp>
      <p:grpSp>
        <p:nvGrpSpPr>
          <p:cNvPr id="353" name="Google Shape;353;p12"/>
          <p:cNvGrpSpPr/>
          <p:nvPr/>
        </p:nvGrpSpPr>
        <p:grpSpPr>
          <a:xfrm rot="6702336">
            <a:off x="8065116" y="1066816"/>
            <a:ext cx="2637393" cy="1975448"/>
            <a:chOff x="4085850" y="470300"/>
            <a:chExt cx="4240900" cy="3176500"/>
          </a:xfrm>
        </p:grpSpPr>
        <p:sp>
          <p:nvSpPr>
            <p:cNvPr id="354" name="Google Shape;354;p12"/>
            <p:cNvSpPr/>
            <p:nvPr/>
          </p:nvSpPr>
          <p:spPr>
            <a:xfrm>
              <a:off x="4086275" y="1087100"/>
              <a:ext cx="2081675" cy="2559700"/>
            </a:xfrm>
            <a:custGeom>
              <a:avLst/>
              <a:gdLst/>
              <a:ahLst/>
              <a:cxnLst/>
              <a:rect l="l" t="t" r="r" b="b"/>
              <a:pathLst>
                <a:path w="83267" h="102388" extrusionOk="0">
                  <a:moveTo>
                    <a:pt x="0" y="0"/>
                  </a:moveTo>
                  <a:lnTo>
                    <a:pt x="83267" y="102388"/>
                  </a:lnTo>
                  <a:lnTo>
                    <a:pt x="73707" y="23747"/>
                  </a:lnTo>
                  <a:close/>
                </a:path>
              </a:pathLst>
            </a:custGeom>
            <a:gradFill>
              <a:gsLst>
                <a:gs pos="0">
                  <a:srgbClr val="FFE6F2">
                    <a:alpha val="22352"/>
                  </a:srgbClr>
                </a:gs>
                <a:gs pos="100000">
                  <a:srgbClr val="1D0216">
                    <a:alpha val="41960"/>
                  </a:srgbClr>
                </a:gs>
              </a:gsLst>
              <a:lin ang="18900044" scaled="0"/>
            </a:gradFill>
            <a:ln>
              <a:noFill/>
            </a:ln>
          </p:spPr>
        </p:sp>
        <p:sp>
          <p:nvSpPr>
            <p:cNvPr id="355" name="Google Shape;355;p12"/>
            <p:cNvSpPr/>
            <p:nvPr/>
          </p:nvSpPr>
          <p:spPr>
            <a:xfrm>
              <a:off x="5926550" y="470300"/>
              <a:ext cx="2400200" cy="3175950"/>
            </a:xfrm>
            <a:custGeom>
              <a:avLst/>
              <a:gdLst/>
              <a:ahLst/>
              <a:cxnLst/>
              <a:rect l="l" t="t" r="r" b="b"/>
              <a:pathLst>
                <a:path w="96008" h="127038" extrusionOk="0">
                  <a:moveTo>
                    <a:pt x="9622" y="127038"/>
                  </a:moveTo>
                  <a:lnTo>
                    <a:pt x="96008" y="0"/>
                  </a:lnTo>
                  <a:lnTo>
                    <a:pt x="0" y="48458"/>
                  </a:lnTo>
                  <a:close/>
                </a:path>
              </a:pathLst>
            </a:custGeom>
            <a:gradFill>
              <a:gsLst>
                <a:gs pos="0">
                  <a:srgbClr val="FFE6F2">
                    <a:alpha val="22352"/>
                  </a:srgbClr>
                </a:gs>
                <a:gs pos="100000">
                  <a:srgbClr val="1D0216">
                    <a:alpha val="41960"/>
                  </a:srgbClr>
                </a:gs>
              </a:gsLst>
              <a:lin ang="8100019" scaled="0"/>
            </a:gradFill>
            <a:ln>
              <a:noFill/>
            </a:ln>
          </p:spPr>
        </p:sp>
        <p:sp>
          <p:nvSpPr>
            <p:cNvPr id="356" name="Google Shape;356;p12"/>
            <p:cNvSpPr/>
            <p:nvPr/>
          </p:nvSpPr>
          <p:spPr>
            <a:xfrm>
              <a:off x="4085850" y="471950"/>
              <a:ext cx="4240575" cy="1209800"/>
            </a:xfrm>
            <a:custGeom>
              <a:avLst/>
              <a:gdLst/>
              <a:ahLst/>
              <a:cxnLst/>
              <a:rect l="l" t="t" r="r" b="b"/>
              <a:pathLst>
                <a:path w="169623" h="48392" extrusionOk="0">
                  <a:moveTo>
                    <a:pt x="0" y="24590"/>
                  </a:moveTo>
                  <a:lnTo>
                    <a:pt x="73740" y="48392"/>
                  </a:lnTo>
                  <a:lnTo>
                    <a:pt x="169623" y="0"/>
                  </a:lnTo>
                  <a:close/>
                </a:path>
              </a:pathLst>
            </a:custGeom>
            <a:gradFill>
              <a:gsLst>
                <a:gs pos="0">
                  <a:srgbClr val="FFE6F2">
                    <a:alpha val="22352"/>
                  </a:srgbClr>
                </a:gs>
                <a:gs pos="100000">
                  <a:srgbClr val="1D0216">
                    <a:alpha val="41960"/>
                  </a:srgbClr>
                </a:gs>
              </a:gsLst>
              <a:lin ang="16200038" scaled="0"/>
            </a:gradFill>
            <a:ln>
              <a:noFill/>
            </a:ln>
          </p:spPr>
        </p:sp>
      </p:grpSp>
      <p:grpSp>
        <p:nvGrpSpPr>
          <p:cNvPr id="357" name="Google Shape;357;p12"/>
          <p:cNvGrpSpPr/>
          <p:nvPr/>
        </p:nvGrpSpPr>
        <p:grpSpPr>
          <a:xfrm rot="-6941989">
            <a:off x="-410654" y="2069230"/>
            <a:ext cx="2637507" cy="1975533"/>
            <a:chOff x="4085850" y="470300"/>
            <a:chExt cx="4240900" cy="3176500"/>
          </a:xfrm>
        </p:grpSpPr>
        <p:sp>
          <p:nvSpPr>
            <p:cNvPr id="358" name="Google Shape;358;p12"/>
            <p:cNvSpPr/>
            <p:nvPr/>
          </p:nvSpPr>
          <p:spPr>
            <a:xfrm>
              <a:off x="4086275" y="1087100"/>
              <a:ext cx="2081675" cy="2559700"/>
            </a:xfrm>
            <a:custGeom>
              <a:avLst/>
              <a:gdLst/>
              <a:ahLst/>
              <a:cxnLst/>
              <a:rect l="l" t="t" r="r" b="b"/>
              <a:pathLst>
                <a:path w="83267" h="102388" extrusionOk="0">
                  <a:moveTo>
                    <a:pt x="0" y="0"/>
                  </a:moveTo>
                  <a:lnTo>
                    <a:pt x="83267" y="102388"/>
                  </a:lnTo>
                  <a:lnTo>
                    <a:pt x="73707" y="23747"/>
                  </a:lnTo>
                  <a:close/>
                </a:path>
              </a:pathLst>
            </a:custGeom>
            <a:gradFill>
              <a:gsLst>
                <a:gs pos="0">
                  <a:srgbClr val="FFE6F2">
                    <a:alpha val="22352"/>
                  </a:srgbClr>
                </a:gs>
                <a:gs pos="100000">
                  <a:srgbClr val="1D0216">
                    <a:alpha val="41960"/>
                  </a:srgbClr>
                </a:gs>
              </a:gsLst>
              <a:lin ang="18900044" scaled="0"/>
            </a:gradFill>
            <a:ln>
              <a:noFill/>
            </a:ln>
          </p:spPr>
        </p:sp>
        <p:sp>
          <p:nvSpPr>
            <p:cNvPr id="359" name="Google Shape;359;p12"/>
            <p:cNvSpPr/>
            <p:nvPr/>
          </p:nvSpPr>
          <p:spPr>
            <a:xfrm>
              <a:off x="5926550" y="470300"/>
              <a:ext cx="2400200" cy="3175950"/>
            </a:xfrm>
            <a:custGeom>
              <a:avLst/>
              <a:gdLst/>
              <a:ahLst/>
              <a:cxnLst/>
              <a:rect l="l" t="t" r="r" b="b"/>
              <a:pathLst>
                <a:path w="96008" h="127038" extrusionOk="0">
                  <a:moveTo>
                    <a:pt x="9622" y="127038"/>
                  </a:moveTo>
                  <a:lnTo>
                    <a:pt x="96008" y="0"/>
                  </a:lnTo>
                  <a:lnTo>
                    <a:pt x="0" y="48458"/>
                  </a:lnTo>
                  <a:close/>
                </a:path>
              </a:pathLst>
            </a:custGeom>
            <a:gradFill>
              <a:gsLst>
                <a:gs pos="0">
                  <a:srgbClr val="FFE6F2">
                    <a:alpha val="22352"/>
                  </a:srgbClr>
                </a:gs>
                <a:gs pos="100000">
                  <a:srgbClr val="1D0216">
                    <a:alpha val="41960"/>
                  </a:srgbClr>
                </a:gs>
              </a:gsLst>
              <a:lin ang="8100019" scaled="0"/>
            </a:gradFill>
            <a:ln>
              <a:noFill/>
            </a:ln>
          </p:spPr>
        </p:sp>
        <p:sp>
          <p:nvSpPr>
            <p:cNvPr id="360" name="Google Shape;360;p12"/>
            <p:cNvSpPr/>
            <p:nvPr/>
          </p:nvSpPr>
          <p:spPr>
            <a:xfrm>
              <a:off x="4085850" y="471950"/>
              <a:ext cx="4240575" cy="1209800"/>
            </a:xfrm>
            <a:custGeom>
              <a:avLst/>
              <a:gdLst/>
              <a:ahLst/>
              <a:cxnLst/>
              <a:rect l="l" t="t" r="r" b="b"/>
              <a:pathLst>
                <a:path w="169623" h="48392" extrusionOk="0">
                  <a:moveTo>
                    <a:pt x="0" y="24590"/>
                  </a:moveTo>
                  <a:lnTo>
                    <a:pt x="73740" y="48392"/>
                  </a:lnTo>
                  <a:lnTo>
                    <a:pt x="169623" y="0"/>
                  </a:lnTo>
                  <a:close/>
                </a:path>
              </a:pathLst>
            </a:custGeom>
            <a:gradFill>
              <a:gsLst>
                <a:gs pos="0">
                  <a:srgbClr val="FFE6F2">
                    <a:alpha val="22352"/>
                  </a:srgbClr>
                </a:gs>
                <a:gs pos="100000">
                  <a:srgbClr val="1D0216">
                    <a:alpha val="41960"/>
                  </a:srgbClr>
                </a:gs>
              </a:gsLst>
              <a:lin ang="16200038" scaled="0"/>
            </a:gradFill>
            <a:ln>
              <a:noFill/>
            </a:ln>
          </p:spPr>
        </p:sp>
      </p:grpSp>
      <p:grpSp>
        <p:nvGrpSpPr>
          <p:cNvPr id="361" name="Google Shape;361;p12"/>
          <p:cNvGrpSpPr/>
          <p:nvPr/>
        </p:nvGrpSpPr>
        <p:grpSpPr>
          <a:xfrm rot="-701362">
            <a:off x="2697828" y="3642187"/>
            <a:ext cx="2637407" cy="1975459"/>
            <a:chOff x="4085850" y="470300"/>
            <a:chExt cx="4240900" cy="3176500"/>
          </a:xfrm>
        </p:grpSpPr>
        <p:sp>
          <p:nvSpPr>
            <p:cNvPr id="362" name="Google Shape;362;p12"/>
            <p:cNvSpPr/>
            <p:nvPr/>
          </p:nvSpPr>
          <p:spPr>
            <a:xfrm>
              <a:off x="4086275" y="1087100"/>
              <a:ext cx="2081675" cy="2559700"/>
            </a:xfrm>
            <a:custGeom>
              <a:avLst/>
              <a:gdLst/>
              <a:ahLst/>
              <a:cxnLst/>
              <a:rect l="l" t="t" r="r" b="b"/>
              <a:pathLst>
                <a:path w="83267" h="102388" extrusionOk="0">
                  <a:moveTo>
                    <a:pt x="0" y="0"/>
                  </a:moveTo>
                  <a:lnTo>
                    <a:pt x="83267" y="102388"/>
                  </a:lnTo>
                  <a:lnTo>
                    <a:pt x="73707" y="23747"/>
                  </a:lnTo>
                  <a:close/>
                </a:path>
              </a:pathLst>
            </a:custGeom>
            <a:gradFill>
              <a:gsLst>
                <a:gs pos="0">
                  <a:srgbClr val="FFE6F2">
                    <a:alpha val="22352"/>
                  </a:srgbClr>
                </a:gs>
                <a:gs pos="100000">
                  <a:srgbClr val="1D0216">
                    <a:alpha val="41960"/>
                  </a:srgbClr>
                </a:gs>
              </a:gsLst>
              <a:lin ang="18900044" scaled="0"/>
            </a:gradFill>
            <a:ln>
              <a:noFill/>
            </a:ln>
          </p:spPr>
        </p:sp>
        <p:sp>
          <p:nvSpPr>
            <p:cNvPr id="363" name="Google Shape;363;p12"/>
            <p:cNvSpPr/>
            <p:nvPr/>
          </p:nvSpPr>
          <p:spPr>
            <a:xfrm>
              <a:off x="5926550" y="470300"/>
              <a:ext cx="2400200" cy="3175950"/>
            </a:xfrm>
            <a:custGeom>
              <a:avLst/>
              <a:gdLst/>
              <a:ahLst/>
              <a:cxnLst/>
              <a:rect l="l" t="t" r="r" b="b"/>
              <a:pathLst>
                <a:path w="96008" h="127038" extrusionOk="0">
                  <a:moveTo>
                    <a:pt x="9622" y="127038"/>
                  </a:moveTo>
                  <a:lnTo>
                    <a:pt x="96008" y="0"/>
                  </a:lnTo>
                  <a:lnTo>
                    <a:pt x="0" y="48458"/>
                  </a:lnTo>
                  <a:close/>
                </a:path>
              </a:pathLst>
            </a:custGeom>
            <a:gradFill>
              <a:gsLst>
                <a:gs pos="0">
                  <a:srgbClr val="FFE6F2">
                    <a:alpha val="22352"/>
                  </a:srgbClr>
                </a:gs>
                <a:gs pos="100000">
                  <a:srgbClr val="1D0216">
                    <a:alpha val="41960"/>
                  </a:srgbClr>
                </a:gs>
              </a:gsLst>
              <a:lin ang="8100019" scaled="0"/>
            </a:gradFill>
            <a:ln>
              <a:noFill/>
            </a:ln>
          </p:spPr>
        </p:sp>
        <p:sp>
          <p:nvSpPr>
            <p:cNvPr id="364" name="Google Shape;364;p12"/>
            <p:cNvSpPr/>
            <p:nvPr/>
          </p:nvSpPr>
          <p:spPr>
            <a:xfrm>
              <a:off x="4085850" y="471950"/>
              <a:ext cx="4240575" cy="1209800"/>
            </a:xfrm>
            <a:custGeom>
              <a:avLst/>
              <a:gdLst/>
              <a:ahLst/>
              <a:cxnLst/>
              <a:rect l="l" t="t" r="r" b="b"/>
              <a:pathLst>
                <a:path w="169623" h="48392" extrusionOk="0">
                  <a:moveTo>
                    <a:pt x="0" y="24590"/>
                  </a:moveTo>
                  <a:lnTo>
                    <a:pt x="73740" y="48392"/>
                  </a:lnTo>
                  <a:lnTo>
                    <a:pt x="169623" y="0"/>
                  </a:lnTo>
                  <a:close/>
                </a:path>
              </a:pathLst>
            </a:custGeom>
            <a:gradFill>
              <a:gsLst>
                <a:gs pos="0">
                  <a:srgbClr val="FFE6F2">
                    <a:alpha val="22352"/>
                  </a:srgbClr>
                </a:gs>
                <a:gs pos="100000">
                  <a:srgbClr val="1D0216">
                    <a:alpha val="41960"/>
                  </a:srgbClr>
                </a:gs>
              </a:gsLst>
              <a:lin ang="16200038" scaled="0"/>
            </a:gradFill>
            <a:ln>
              <a:noFill/>
            </a:ln>
          </p:spPr>
        </p:sp>
      </p:grpSp>
      <p:grpSp>
        <p:nvGrpSpPr>
          <p:cNvPr id="365" name="Google Shape;365;p12"/>
          <p:cNvGrpSpPr/>
          <p:nvPr/>
        </p:nvGrpSpPr>
        <p:grpSpPr>
          <a:xfrm rot="2409637">
            <a:off x="4795059" y="4013143"/>
            <a:ext cx="2637524" cy="1975546"/>
            <a:chOff x="4085850" y="470300"/>
            <a:chExt cx="4240900" cy="3176500"/>
          </a:xfrm>
        </p:grpSpPr>
        <p:sp>
          <p:nvSpPr>
            <p:cNvPr id="366" name="Google Shape;366;p12"/>
            <p:cNvSpPr/>
            <p:nvPr/>
          </p:nvSpPr>
          <p:spPr>
            <a:xfrm>
              <a:off x="4086275" y="1087100"/>
              <a:ext cx="2081675" cy="2559700"/>
            </a:xfrm>
            <a:custGeom>
              <a:avLst/>
              <a:gdLst/>
              <a:ahLst/>
              <a:cxnLst/>
              <a:rect l="l" t="t" r="r" b="b"/>
              <a:pathLst>
                <a:path w="83267" h="102388" extrusionOk="0">
                  <a:moveTo>
                    <a:pt x="0" y="0"/>
                  </a:moveTo>
                  <a:lnTo>
                    <a:pt x="83267" y="102388"/>
                  </a:lnTo>
                  <a:lnTo>
                    <a:pt x="73707" y="23747"/>
                  </a:lnTo>
                  <a:close/>
                </a:path>
              </a:pathLst>
            </a:custGeom>
            <a:gradFill>
              <a:gsLst>
                <a:gs pos="0">
                  <a:srgbClr val="FFE6F2">
                    <a:alpha val="22352"/>
                  </a:srgbClr>
                </a:gs>
                <a:gs pos="100000">
                  <a:srgbClr val="1D0216">
                    <a:alpha val="41960"/>
                  </a:srgbClr>
                </a:gs>
              </a:gsLst>
              <a:lin ang="18900044" scaled="0"/>
            </a:gradFill>
            <a:ln>
              <a:noFill/>
            </a:ln>
          </p:spPr>
        </p:sp>
        <p:sp>
          <p:nvSpPr>
            <p:cNvPr id="367" name="Google Shape;367;p12"/>
            <p:cNvSpPr/>
            <p:nvPr/>
          </p:nvSpPr>
          <p:spPr>
            <a:xfrm>
              <a:off x="5926550" y="470300"/>
              <a:ext cx="2400200" cy="3175950"/>
            </a:xfrm>
            <a:custGeom>
              <a:avLst/>
              <a:gdLst/>
              <a:ahLst/>
              <a:cxnLst/>
              <a:rect l="l" t="t" r="r" b="b"/>
              <a:pathLst>
                <a:path w="96008" h="127038" extrusionOk="0">
                  <a:moveTo>
                    <a:pt x="9622" y="127038"/>
                  </a:moveTo>
                  <a:lnTo>
                    <a:pt x="96008" y="0"/>
                  </a:lnTo>
                  <a:lnTo>
                    <a:pt x="0" y="48458"/>
                  </a:lnTo>
                  <a:close/>
                </a:path>
              </a:pathLst>
            </a:custGeom>
            <a:gradFill>
              <a:gsLst>
                <a:gs pos="0">
                  <a:srgbClr val="FFE6F2">
                    <a:alpha val="22352"/>
                  </a:srgbClr>
                </a:gs>
                <a:gs pos="100000">
                  <a:srgbClr val="1D0216">
                    <a:alpha val="41960"/>
                  </a:srgbClr>
                </a:gs>
              </a:gsLst>
              <a:lin ang="8100019" scaled="0"/>
            </a:gradFill>
            <a:ln>
              <a:noFill/>
            </a:ln>
          </p:spPr>
        </p:sp>
        <p:sp>
          <p:nvSpPr>
            <p:cNvPr id="368" name="Google Shape;368;p12"/>
            <p:cNvSpPr/>
            <p:nvPr/>
          </p:nvSpPr>
          <p:spPr>
            <a:xfrm>
              <a:off x="4085850" y="471950"/>
              <a:ext cx="4240575" cy="1209800"/>
            </a:xfrm>
            <a:custGeom>
              <a:avLst/>
              <a:gdLst/>
              <a:ahLst/>
              <a:cxnLst/>
              <a:rect l="l" t="t" r="r" b="b"/>
              <a:pathLst>
                <a:path w="169623" h="48392" extrusionOk="0">
                  <a:moveTo>
                    <a:pt x="0" y="24590"/>
                  </a:moveTo>
                  <a:lnTo>
                    <a:pt x="73740" y="48392"/>
                  </a:lnTo>
                  <a:lnTo>
                    <a:pt x="169623" y="0"/>
                  </a:lnTo>
                  <a:close/>
                </a:path>
              </a:pathLst>
            </a:custGeom>
            <a:gradFill>
              <a:gsLst>
                <a:gs pos="0">
                  <a:srgbClr val="FFE6F2">
                    <a:alpha val="22352"/>
                  </a:srgbClr>
                </a:gs>
                <a:gs pos="100000">
                  <a:srgbClr val="1D0216">
                    <a:alpha val="41960"/>
                  </a:srgbClr>
                </a:gs>
              </a:gsLst>
              <a:lin ang="16200038" scaled="0"/>
            </a:gradFill>
            <a:ln>
              <a:noFill/>
            </a:ln>
          </p:spPr>
        </p:sp>
      </p:gr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1334450" y="805875"/>
            <a:ext cx="6475200" cy="593700"/>
          </a:xfrm>
          <a:prstGeom prst="rect">
            <a:avLst/>
          </a:prstGeom>
          <a:noFill/>
          <a:ln>
            <a:noFill/>
          </a:ln>
        </p:spPr>
        <p:txBody>
          <a:bodyPr spcFirstLastPara="1" wrap="square" lIns="0" tIns="0" rIns="0" bIns="0" anchor="b" anchorCtr="0">
            <a:noAutofit/>
          </a:bodyPr>
          <a:lstStyle>
            <a:lvl1pPr lvl="0" rtl="0">
              <a:lnSpc>
                <a:spcPct val="90000"/>
              </a:lnSpc>
              <a:spcBef>
                <a:spcPts val="0"/>
              </a:spcBef>
              <a:spcAft>
                <a:spcPts val="0"/>
              </a:spcAft>
              <a:buClr>
                <a:schemeClr val="dk1"/>
              </a:buClr>
              <a:buSzPts val="4200"/>
              <a:buFont typeface="Bebas Neue"/>
              <a:buNone/>
              <a:defRPr sz="4200">
                <a:solidFill>
                  <a:schemeClr val="dk1"/>
                </a:solidFill>
                <a:latin typeface="Bebas Neue"/>
                <a:ea typeface="Bebas Neue"/>
                <a:cs typeface="Bebas Neue"/>
                <a:sym typeface="Bebas Neue"/>
              </a:defRPr>
            </a:lvl1pPr>
            <a:lvl2pPr lvl="1" rtl="0">
              <a:lnSpc>
                <a:spcPct val="90000"/>
              </a:lnSpc>
              <a:spcBef>
                <a:spcPts val="0"/>
              </a:spcBef>
              <a:spcAft>
                <a:spcPts val="0"/>
              </a:spcAft>
              <a:buClr>
                <a:schemeClr val="dk1"/>
              </a:buClr>
              <a:buSzPts val="4200"/>
              <a:buFont typeface="Bebas Neue"/>
              <a:buNone/>
              <a:defRPr sz="4200">
                <a:solidFill>
                  <a:schemeClr val="dk1"/>
                </a:solidFill>
                <a:latin typeface="Bebas Neue"/>
                <a:ea typeface="Bebas Neue"/>
                <a:cs typeface="Bebas Neue"/>
                <a:sym typeface="Bebas Neue"/>
              </a:defRPr>
            </a:lvl2pPr>
            <a:lvl3pPr lvl="2" rtl="0">
              <a:lnSpc>
                <a:spcPct val="90000"/>
              </a:lnSpc>
              <a:spcBef>
                <a:spcPts val="0"/>
              </a:spcBef>
              <a:spcAft>
                <a:spcPts val="0"/>
              </a:spcAft>
              <a:buClr>
                <a:schemeClr val="dk1"/>
              </a:buClr>
              <a:buSzPts val="4200"/>
              <a:buFont typeface="Bebas Neue"/>
              <a:buNone/>
              <a:defRPr sz="4200">
                <a:solidFill>
                  <a:schemeClr val="dk1"/>
                </a:solidFill>
                <a:latin typeface="Bebas Neue"/>
                <a:ea typeface="Bebas Neue"/>
                <a:cs typeface="Bebas Neue"/>
                <a:sym typeface="Bebas Neue"/>
              </a:defRPr>
            </a:lvl3pPr>
            <a:lvl4pPr lvl="3" rtl="0">
              <a:lnSpc>
                <a:spcPct val="90000"/>
              </a:lnSpc>
              <a:spcBef>
                <a:spcPts val="0"/>
              </a:spcBef>
              <a:spcAft>
                <a:spcPts val="0"/>
              </a:spcAft>
              <a:buClr>
                <a:schemeClr val="dk1"/>
              </a:buClr>
              <a:buSzPts val="4200"/>
              <a:buFont typeface="Bebas Neue"/>
              <a:buNone/>
              <a:defRPr sz="4200">
                <a:solidFill>
                  <a:schemeClr val="dk1"/>
                </a:solidFill>
                <a:latin typeface="Bebas Neue"/>
                <a:ea typeface="Bebas Neue"/>
                <a:cs typeface="Bebas Neue"/>
                <a:sym typeface="Bebas Neue"/>
              </a:defRPr>
            </a:lvl4pPr>
            <a:lvl5pPr lvl="4" rtl="0">
              <a:lnSpc>
                <a:spcPct val="90000"/>
              </a:lnSpc>
              <a:spcBef>
                <a:spcPts val="0"/>
              </a:spcBef>
              <a:spcAft>
                <a:spcPts val="0"/>
              </a:spcAft>
              <a:buClr>
                <a:schemeClr val="dk1"/>
              </a:buClr>
              <a:buSzPts val="4200"/>
              <a:buFont typeface="Bebas Neue"/>
              <a:buNone/>
              <a:defRPr sz="4200">
                <a:solidFill>
                  <a:schemeClr val="dk1"/>
                </a:solidFill>
                <a:latin typeface="Bebas Neue"/>
                <a:ea typeface="Bebas Neue"/>
                <a:cs typeface="Bebas Neue"/>
                <a:sym typeface="Bebas Neue"/>
              </a:defRPr>
            </a:lvl5pPr>
            <a:lvl6pPr lvl="5" rtl="0">
              <a:lnSpc>
                <a:spcPct val="90000"/>
              </a:lnSpc>
              <a:spcBef>
                <a:spcPts val="0"/>
              </a:spcBef>
              <a:spcAft>
                <a:spcPts val="0"/>
              </a:spcAft>
              <a:buClr>
                <a:schemeClr val="dk1"/>
              </a:buClr>
              <a:buSzPts val="4200"/>
              <a:buFont typeface="Bebas Neue"/>
              <a:buNone/>
              <a:defRPr sz="4200">
                <a:solidFill>
                  <a:schemeClr val="dk1"/>
                </a:solidFill>
                <a:latin typeface="Bebas Neue"/>
                <a:ea typeface="Bebas Neue"/>
                <a:cs typeface="Bebas Neue"/>
                <a:sym typeface="Bebas Neue"/>
              </a:defRPr>
            </a:lvl6pPr>
            <a:lvl7pPr lvl="6" rtl="0">
              <a:lnSpc>
                <a:spcPct val="90000"/>
              </a:lnSpc>
              <a:spcBef>
                <a:spcPts val="0"/>
              </a:spcBef>
              <a:spcAft>
                <a:spcPts val="0"/>
              </a:spcAft>
              <a:buClr>
                <a:schemeClr val="dk1"/>
              </a:buClr>
              <a:buSzPts val="4200"/>
              <a:buFont typeface="Bebas Neue"/>
              <a:buNone/>
              <a:defRPr sz="4200">
                <a:solidFill>
                  <a:schemeClr val="dk1"/>
                </a:solidFill>
                <a:latin typeface="Bebas Neue"/>
                <a:ea typeface="Bebas Neue"/>
                <a:cs typeface="Bebas Neue"/>
                <a:sym typeface="Bebas Neue"/>
              </a:defRPr>
            </a:lvl7pPr>
            <a:lvl8pPr lvl="7" rtl="0">
              <a:lnSpc>
                <a:spcPct val="90000"/>
              </a:lnSpc>
              <a:spcBef>
                <a:spcPts val="0"/>
              </a:spcBef>
              <a:spcAft>
                <a:spcPts val="0"/>
              </a:spcAft>
              <a:buClr>
                <a:schemeClr val="dk1"/>
              </a:buClr>
              <a:buSzPts val="4200"/>
              <a:buFont typeface="Bebas Neue"/>
              <a:buNone/>
              <a:defRPr sz="4200">
                <a:solidFill>
                  <a:schemeClr val="dk1"/>
                </a:solidFill>
                <a:latin typeface="Bebas Neue"/>
                <a:ea typeface="Bebas Neue"/>
                <a:cs typeface="Bebas Neue"/>
                <a:sym typeface="Bebas Neue"/>
              </a:defRPr>
            </a:lvl8pPr>
            <a:lvl9pPr lvl="8" rtl="0">
              <a:lnSpc>
                <a:spcPct val="90000"/>
              </a:lnSpc>
              <a:spcBef>
                <a:spcPts val="0"/>
              </a:spcBef>
              <a:spcAft>
                <a:spcPts val="0"/>
              </a:spcAft>
              <a:buClr>
                <a:schemeClr val="dk1"/>
              </a:buClr>
              <a:buSzPts val="4200"/>
              <a:buFont typeface="Bebas Neue"/>
              <a:buNone/>
              <a:defRPr sz="4200">
                <a:solidFill>
                  <a:schemeClr val="dk1"/>
                </a:solidFill>
                <a:latin typeface="Bebas Neue"/>
                <a:ea typeface="Bebas Neue"/>
                <a:cs typeface="Bebas Neue"/>
                <a:sym typeface="Bebas Neue"/>
              </a:defRPr>
            </a:lvl9pPr>
          </a:lstStyle>
          <a:p>
            <a:endParaRPr/>
          </a:p>
        </p:txBody>
      </p:sp>
      <p:sp>
        <p:nvSpPr>
          <p:cNvPr id="7" name="Google Shape;7;p1"/>
          <p:cNvSpPr txBox="1">
            <a:spLocks noGrp="1"/>
          </p:cNvSpPr>
          <p:nvPr>
            <p:ph type="body" idx="1"/>
          </p:nvPr>
        </p:nvSpPr>
        <p:spPr>
          <a:xfrm>
            <a:off x="1334450" y="1513149"/>
            <a:ext cx="6475200" cy="2833800"/>
          </a:xfrm>
          <a:prstGeom prst="rect">
            <a:avLst/>
          </a:prstGeom>
          <a:noFill/>
          <a:ln>
            <a:noFill/>
          </a:ln>
        </p:spPr>
        <p:txBody>
          <a:bodyPr spcFirstLastPara="1" wrap="square" lIns="0" tIns="0" rIns="0" bIns="0" anchor="t" anchorCtr="0">
            <a:noAutofit/>
          </a:bodyPr>
          <a:lstStyle>
            <a:lvl1pPr marL="457200" lvl="0" indent="-381000" rtl="0">
              <a:spcBef>
                <a:spcPts val="0"/>
              </a:spcBef>
              <a:spcAft>
                <a:spcPts val="0"/>
              </a:spcAft>
              <a:buClr>
                <a:schemeClr val="accent1"/>
              </a:buClr>
              <a:buSzPts val="2400"/>
              <a:buFont typeface="Saira SemiCondensed Light"/>
              <a:buChar char="⩥"/>
              <a:defRPr sz="2400">
                <a:solidFill>
                  <a:schemeClr val="dk1"/>
                </a:solidFill>
                <a:latin typeface="Saira SemiCondensed Light"/>
                <a:ea typeface="Saira SemiCondensed Light"/>
                <a:cs typeface="Saira SemiCondensed Light"/>
                <a:sym typeface="Saira SemiCondensed Light"/>
              </a:defRPr>
            </a:lvl1pPr>
            <a:lvl2pPr marL="914400" lvl="1" indent="-381000" rtl="0">
              <a:spcBef>
                <a:spcPts val="600"/>
              </a:spcBef>
              <a:spcAft>
                <a:spcPts val="0"/>
              </a:spcAft>
              <a:buClr>
                <a:schemeClr val="accent2"/>
              </a:buClr>
              <a:buSzPts val="2400"/>
              <a:buFont typeface="Saira SemiCondensed Light"/>
              <a:buChar char="⊳"/>
              <a:defRPr sz="2400">
                <a:solidFill>
                  <a:schemeClr val="dk1"/>
                </a:solidFill>
                <a:latin typeface="Saira SemiCondensed Light"/>
                <a:ea typeface="Saira SemiCondensed Light"/>
                <a:cs typeface="Saira SemiCondensed Light"/>
                <a:sym typeface="Saira SemiCondensed Light"/>
              </a:defRPr>
            </a:lvl2pPr>
            <a:lvl3pPr marL="1371600" lvl="2" indent="-381000" rtl="0">
              <a:spcBef>
                <a:spcPts val="600"/>
              </a:spcBef>
              <a:spcAft>
                <a:spcPts val="0"/>
              </a:spcAft>
              <a:buClr>
                <a:schemeClr val="accent2"/>
              </a:buClr>
              <a:buSzPts val="2400"/>
              <a:buFont typeface="Saira SemiCondensed Light"/>
              <a:buChar char="■"/>
              <a:defRPr sz="2400">
                <a:solidFill>
                  <a:schemeClr val="dk1"/>
                </a:solidFill>
                <a:latin typeface="Saira SemiCondensed Light"/>
                <a:ea typeface="Saira SemiCondensed Light"/>
                <a:cs typeface="Saira SemiCondensed Light"/>
                <a:sym typeface="Saira SemiCondensed Light"/>
              </a:defRPr>
            </a:lvl3pPr>
            <a:lvl4pPr marL="1828800" lvl="3" indent="-381000" rtl="0">
              <a:spcBef>
                <a:spcPts val="600"/>
              </a:spcBef>
              <a:spcAft>
                <a:spcPts val="0"/>
              </a:spcAft>
              <a:buClr>
                <a:schemeClr val="accent2"/>
              </a:buClr>
              <a:buSzPts val="2400"/>
              <a:buFont typeface="Saira SemiCondensed Light"/>
              <a:buChar char="●"/>
              <a:defRPr sz="2400">
                <a:solidFill>
                  <a:schemeClr val="dk1"/>
                </a:solidFill>
                <a:latin typeface="Saira SemiCondensed Light"/>
                <a:ea typeface="Saira SemiCondensed Light"/>
                <a:cs typeface="Saira SemiCondensed Light"/>
                <a:sym typeface="Saira SemiCondensed Light"/>
              </a:defRPr>
            </a:lvl4pPr>
            <a:lvl5pPr marL="2286000" lvl="4" indent="-381000" rtl="0">
              <a:spcBef>
                <a:spcPts val="600"/>
              </a:spcBef>
              <a:spcAft>
                <a:spcPts val="0"/>
              </a:spcAft>
              <a:buClr>
                <a:schemeClr val="accent2"/>
              </a:buClr>
              <a:buSzPts val="2400"/>
              <a:buFont typeface="Saira SemiCondensed Light"/>
              <a:buChar char="○"/>
              <a:defRPr sz="2400">
                <a:solidFill>
                  <a:schemeClr val="dk1"/>
                </a:solidFill>
                <a:latin typeface="Saira SemiCondensed Light"/>
                <a:ea typeface="Saira SemiCondensed Light"/>
                <a:cs typeface="Saira SemiCondensed Light"/>
                <a:sym typeface="Saira SemiCondensed Light"/>
              </a:defRPr>
            </a:lvl5pPr>
            <a:lvl6pPr marL="2743200" lvl="5" indent="-381000" rtl="0">
              <a:spcBef>
                <a:spcPts val="600"/>
              </a:spcBef>
              <a:spcAft>
                <a:spcPts val="0"/>
              </a:spcAft>
              <a:buClr>
                <a:schemeClr val="dk1"/>
              </a:buClr>
              <a:buSzPts val="2400"/>
              <a:buFont typeface="Saira SemiCondensed Light"/>
              <a:buChar char="■"/>
              <a:defRPr sz="2400">
                <a:solidFill>
                  <a:schemeClr val="dk1"/>
                </a:solidFill>
                <a:latin typeface="Saira SemiCondensed Light"/>
                <a:ea typeface="Saira SemiCondensed Light"/>
                <a:cs typeface="Saira SemiCondensed Light"/>
                <a:sym typeface="Saira SemiCondensed Light"/>
              </a:defRPr>
            </a:lvl6pPr>
            <a:lvl7pPr marL="3200400" lvl="6" indent="-381000" rtl="0">
              <a:spcBef>
                <a:spcPts val="600"/>
              </a:spcBef>
              <a:spcAft>
                <a:spcPts val="0"/>
              </a:spcAft>
              <a:buClr>
                <a:schemeClr val="dk1"/>
              </a:buClr>
              <a:buSzPts val="2400"/>
              <a:buFont typeface="Saira SemiCondensed Light"/>
              <a:buChar char="●"/>
              <a:defRPr sz="2400">
                <a:solidFill>
                  <a:schemeClr val="dk1"/>
                </a:solidFill>
                <a:latin typeface="Saira SemiCondensed Light"/>
                <a:ea typeface="Saira SemiCondensed Light"/>
                <a:cs typeface="Saira SemiCondensed Light"/>
                <a:sym typeface="Saira SemiCondensed Light"/>
              </a:defRPr>
            </a:lvl7pPr>
            <a:lvl8pPr marL="3657600" lvl="7" indent="-381000" rtl="0">
              <a:spcBef>
                <a:spcPts val="600"/>
              </a:spcBef>
              <a:spcAft>
                <a:spcPts val="0"/>
              </a:spcAft>
              <a:buClr>
                <a:schemeClr val="dk1"/>
              </a:buClr>
              <a:buSzPts val="2400"/>
              <a:buFont typeface="Saira SemiCondensed Light"/>
              <a:buChar char="○"/>
              <a:defRPr sz="2400">
                <a:solidFill>
                  <a:schemeClr val="dk1"/>
                </a:solidFill>
                <a:latin typeface="Saira SemiCondensed Light"/>
                <a:ea typeface="Saira SemiCondensed Light"/>
                <a:cs typeface="Saira SemiCondensed Light"/>
                <a:sym typeface="Saira SemiCondensed Light"/>
              </a:defRPr>
            </a:lvl8pPr>
            <a:lvl9pPr marL="4114800" lvl="8" indent="-381000" rtl="0">
              <a:spcBef>
                <a:spcPts val="600"/>
              </a:spcBef>
              <a:spcAft>
                <a:spcPts val="600"/>
              </a:spcAft>
              <a:buClr>
                <a:schemeClr val="dk1"/>
              </a:buClr>
              <a:buSzPts val="2400"/>
              <a:buFont typeface="Saira SemiCondensed Light"/>
              <a:buChar char="■"/>
              <a:defRPr sz="2400">
                <a:solidFill>
                  <a:schemeClr val="dk1"/>
                </a:solidFill>
                <a:latin typeface="Saira SemiCondensed Light"/>
                <a:ea typeface="Saira SemiCondensed Light"/>
                <a:cs typeface="Saira SemiCondensed Light"/>
                <a:sym typeface="Saira SemiCondensed Light"/>
              </a:defRPr>
            </a:lvl9pPr>
          </a:lstStyle>
          <a:p>
            <a:endParaRPr/>
          </a:p>
        </p:txBody>
      </p:sp>
      <p:sp>
        <p:nvSpPr>
          <p:cNvPr id="8" name="Google Shape;8;p1"/>
          <p:cNvSpPr txBox="1">
            <a:spLocks noGrp="1"/>
          </p:cNvSpPr>
          <p:nvPr>
            <p:ph type="sldNum" idx="12"/>
          </p:nvPr>
        </p:nvSpPr>
        <p:spPr>
          <a:xfrm>
            <a:off x="8552377" y="4673650"/>
            <a:ext cx="400800" cy="393600"/>
          </a:xfrm>
          <a:prstGeom prst="rect">
            <a:avLst/>
          </a:prstGeom>
          <a:noFill/>
          <a:ln>
            <a:noFill/>
          </a:ln>
        </p:spPr>
        <p:txBody>
          <a:bodyPr spcFirstLastPara="1" wrap="square" lIns="0" tIns="0" rIns="0" bIns="0" anchor="ctr" anchorCtr="0">
            <a:noAutofit/>
          </a:bodyPr>
          <a:lstStyle>
            <a:lvl1pPr lvl="0" algn="r" rtl="0">
              <a:buNone/>
              <a:defRPr sz="1300">
                <a:solidFill>
                  <a:schemeClr val="accent1"/>
                </a:solidFill>
                <a:latin typeface="Saira Semi Condensed"/>
                <a:ea typeface="Saira Semi Condensed"/>
                <a:cs typeface="Saira Semi Condensed"/>
                <a:sym typeface="Saira Semi Condensed"/>
              </a:defRPr>
            </a:lvl1pPr>
            <a:lvl2pPr lvl="1" algn="r" rtl="0">
              <a:buNone/>
              <a:defRPr sz="1300">
                <a:solidFill>
                  <a:schemeClr val="accent1"/>
                </a:solidFill>
                <a:latin typeface="Saira Semi Condensed"/>
                <a:ea typeface="Saira Semi Condensed"/>
                <a:cs typeface="Saira Semi Condensed"/>
                <a:sym typeface="Saira Semi Condensed"/>
              </a:defRPr>
            </a:lvl2pPr>
            <a:lvl3pPr lvl="2" algn="r" rtl="0">
              <a:buNone/>
              <a:defRPr sz="1300">
                <a:solidFill>
                  <a:schemeClr val="accent1"/>
                </a:solidFill>
                <a:latin typeface="Saira Semi Condensed"/>
                <a:ea typeface="Saira Semi Condensed"/>
                <a:cs typeface="Saira Semi Condensed"/>
                <a:sym typeface="Saira Semi Condensed"/>
              </a:defRPr>
            </a:lvl3pPr>
            <a:lvl4pPr lvl="3" algn="r" rtl="0">
              <a:buNone/>
              <a:defRPr sz="1300">
                <a:solidFill>
                  <a:schemeClr val="accent1"/>
                </a:solidFill>
                <a:latin typeface="Saira Semi Condensed"/>
                <a:ea typeface="Saira Semi Condensed"/>
                <a:cs typeface="Saira Semi Condensed"/>
                <a:sym typeface="Saira Semi Condensed"/>
              </a:defRPr>
            </a:lvl4pPr>
            <a:lvl5pPr lvl="4" algn="r" rtl="0">
              <a:buNone/>
              <a:defRPr sz="1300">
                <a:solidFill>
                  <a:schemeClr val="accent1"/>
                </a:solidFill>
                <a:latin typeface="Saira Semi Condensed"/>
                <a:ea typeface="Saira Semi Condensed"/>
                <a:cs typeface="Saira Semi Condensed"/>
                <a:sym typeface="Saira Semi Condensed"/>
              </a:defRPr>
            </a:lvl5pPr>
            <a:lvl6pPr lvl="5" algn="r" rtl="0">
              <a:buNone/>
              <a:defRPr sz="1300">
                <a:solidFill>
                  <a:schemeClr val="accent1"/>
                </a:solidFill>
                <a:latin typeface="Saira Semi Condensed"/>
                <a:ea typeface="Saira Semi Condensed"/>
                <a:cs typeface="Saira Semi Condensed"/>
                <a:sym typeface="Saira Semi Condensed"/>
              </a:defRPr>
            </a:lvl6pPr>
            <a:lvl7pPr lvl="6" algn="r" rtl="0">
              <a:buNone/>
              <a:defRPr sz="1300">
                <a:solidFill>
                  <a:schemeClr val="accent1"/>
                </a:solidFill>
                <a:latin typeface="Saira Semi Condensed"/>
                <a:ea typeface="Saira Semi Condensed"/>
                <a:cs typeface="Saira Semi Condensed"/>
                <a:sym typeface="Saira Semi Condensed"/>
              </a:defRPr>
            </a:lvl7pPr>
            <a:lvl8pPr lvl="7" algn="r" rtl="0">
              <a:buNone/>
              <a:defRPr sz="1300">
                <a:solidFill>
                  <a:schemeClr val="accent1"/>
                </a:solidFill>
                <a:latin typeface="Saira Semi Condensed"/>
                <a:ea typeface="Saira Semi Condensed"/>
                <a:cs typeface="Saira Semi Condensed"/>
                <a:sym typeface="Saira Semi Condensed"/>
              </a:defRPr>
            </a:lvl8pPr>
            <a:lvl9pPr lvl="8" algn="r" rtl="0">
              <a:buNone/>
              <a:defRPr sz="1300">
                <a:solidFill>
                  <a:schemeClr val="accent1"/>
                </a:solidFill>
                <a:latin typeface="Saira Semi Condensed"/>
                <a:ea typeface="Saira Semi Condensed"/>
                <a:cs typeface="Saira Semi Condensed"/>
                <a:sym typeface="Saira Semi Condensed"/>
              </a:defRPr>
            </a:lvl9pPr>
          </a:lstStyle>
          <a:p>
            <a:pPr marL="0" lvl="0" indent="0" algn="r" rtl="0">
              <a:spcBef>
                <a:spcPts val="0"/>
              </a:spcBef>
              <a:spcAft>
                <a:spcPts val="0"/>
              </a:spcAft>
              <a:buNone/>
            </a:pPr>
            <a:fld id="{00000000-1234-1234-1234-123412341234}" type="slidenum">
              <a:rPr lang="en"/>
              <a:t>‹#›</a:t>
            </a:fld>
            <a:endParaRPr dirty="0"/>
          </a:p>
        </p:txBody>
      </p:sp>
    </p:spTree>
  </p:cSld>
  <p:clrMap bg1="lt1" tx1="dk1" bg2="dk2" tx2="lt2" accent1="accent1" accent2="accent2" accent3="accent3" accent4="accent4" accent5="accent5" accent6="accent6" hlink="hlink" folHlink="folHlink"/>
  <p:sldLayoutIdLst>
    <p:sldLayoutId id="2147483648" r:id="rId1"/>
    <p:sldLayoutId id="2147483651" r:id="rId2"/>
    <p:sldLayoutId id="2147483652" r:id="rId3"/>
    <p:sldLayoutId id="2147483655" r:id="rId4"/>
    <p:sldLayoutId id="2147483657" r:id="rId5"/>
    <p:sldLayoutId id="2147483658" r:id="rId6"/>
  </p:sldLayoutIdLst>
  <p:transition>
    <p:fade thruBlk="1"/>
  </p:transition>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372"/>
        <p:cNvGrpSpPr/>
        <p:nvPr/>
      </p:nvGrpSpPr>
      <p:grpSpPr>
        <a:xfrm>
          <a:off x="0" y="0"/>
          <a:ext cx="0" cy="0"/>
          <a:chOff x="0" y="0"/>
          <a:chExt cx="0" cy="0"/>
        </a:xfrm>
      </p:grpSpPr>
      <p:sp>
        <p:nvSpPr>
          <p:cNvPr id="373" name="Google Shape;373;p13"/>
          <p:cNvSpPr txBox="1">
            <a:spLocks noGrp="1"/>
          </p:cNvSpPr>
          <p:nvPr>
            <p:ph type="ctrTitle"/>
          </p:nvPr>
        </p:nvSpPr>
        <p:spPr>
          <a:xfrm>
            <a:off x="827584" y="1755781"/>
            <a:ext cx="5472608" cy="1159800"/>
          </a:xfrm>
          <a:prstGeom prst="rect">
            <a:avLst/>
          </a:prstGeom>
        </p:spPr>
        <p:txBody>
          <a:bodyPr spcFirstLastPara="1" wrap="square" lIns="0" tIns="0" rIns="0" bIns="0" anchor="ctr" anchorCtr="0">
            <a:noAutofit/>
          </a:bodyPr>
          <a:lstStyle/>
          <a:p>
            <a:pPr marL="0" lvl="0" indent="0" algn="l" rtl="0">
              <a:spcBef>
                <a:spcPts val="0"/>
              </a:spcBef>
              <a:spcAft>
                <a:spcPts val="0"/>
              </a:spcAft>
              <a:buNone/>
            </a:pPr>
            <a:r>
              <a:rPr lang="en-GB" sz="6000" dirty="0" smtClean="0"/>
              <a:t>S</a:t>
            </a:r>
            <a:r>
              <a:rPr lang="en" sz="6000" dirty="0" smtClean="0"/>
              <a:t>tate  vs gover</a:t>
            </a:r>
            <a:r>
              <a:rPr lang="en-GB" sz="6000" dirty="0" smtClean="0"/>
              <a:t>n</a:t>
            </a:r>
            <a:r>
              <a:rPr lang="en" sz="6000" dirty="0" smtClean="0"/>
              <a:t>ment </a:t>
            </a:r>
            <a:endParaRPr sz="6000" dirty="0"/>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19672" y="195486"/>
            <a:ext cx="5670550" cy="1212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452320" y="12923"/>
            <a:ext cx="1249363" cy="13954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8"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51520" y="262161"/>
            <a:ext cx="1152525" cy="1079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9" name="Picture 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619672" y="3132459"/>
            <a:ext cx="3365500" cy="835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377"/>
        <p:cNvGrpSpPr/>
        <p:nvPr/>
      </p:nvGrpSpPr>
      <p:grpSpPr>
        <a:xfrm>
          <a:off x="0" y="0"/>
          <a:ext cx="0" cy="0"/>
          <a:chOff x="0" y="0"/>
          <a:chExt cx="0" cy="0"/>
        </a:xfrm>
      </p:grpSpPr>
      <p:sp>
        <p:nvSpPr>
          <p:cNvPr id="378" name="Google Shape;378;p14"/>
          <p:cNvSpPr txBox="1">
            <a:spLocks noGrp="1"/>
          </p:cNvSpPr>
          <p:nvPr>
            <p:ph type="title"/>
          </p:nvPr>
        </p:nvSpPr>
        <p:spPr>
          <a:xfrm>
            <a:off x="899592" y="546708"/>
            <a:ext cx="6475200" cy="593700"/>
          </a:xfrm>
          <a:prstGeom prst="rect">
            <a:avLst/>
          </a:prstGeom>
        </p:spPr>
        <p:txBody>
          <a:bodyPr spcFirstLastPara="1" wrap="square" lIns="0" tIns="0" rIns="0" bIns="0" anchor="b" anchorCtr="0">
            <a:noAutofit/>
          </a:bodyPr>
          <a:lstStyle/>
          <a:p>
            <a:pPr marL="0" lvl="0" indent="0" algn="l" rtl="0">
              <a:spcBef>
                <a:spcPts val="0"/>
              </a:spcBef>
              <a:spcAft>
                <a:spcPts val="0"/>
              </a:spcAft>
              <a:buNone/>
            </a:pPr>
            <a:r>
              <a:rPr lang="en" sz="4800" b="1" dirty="0" smtClean="0"/>
              <a:t> </a:t>
            </a:r>
            <a:r>
              <a:rPr lang="en" sz="4800" b="1" dirty="0" smtClean="0">
                <a:solidFill>
                  <a:schemeClr val="accent1"/>
                </a:solidFill>
              </a:rPr>
              <a:t>content: </a:t>
            </a:r>
            <a:endParaRPr sz="4800" b="1" dirty="0">
              <a:solidFill>
                <a:schemeClr val="accent1"/>
              </a:solidFill>
            </a:endParaRPr>
          </a:p>
        </p:txBody>
      </p:sp>
      <p:sp>
        <p:nvSpPr>
          <p:cNvPr id="380" name="Google Shape;380;p14"/>
          <p:cNvSpPr txBox="1">
            <a:spLocks noGrp="1"/>
          </p:cNvSpPr>
          <p:nvPr>
            <p:ph type="body" idx="1"/>
          </p:nvPr>
        </p:nvSpPr>
        <p:spPr>
          <a:xfrm>
            <a:off x="467544" y="1203598"/>
            <a:ext cx="6336704" cy="2993700"/>
          </a:xfrm>
          <a:prstGeom prst="rect">
            <a:avLst/>
          </a:prstGeom>
        </p:spPr>
        <p:txBody>
          <a:bodyPr spcFirstLastPara="1" wrap="square" lIns="0" tIns="0" rIns="0" bIns="0" anchor="t" anchorCtr="0">
            <a:noAutofit/>
          </a:bodyPr>
          <a:lstStyle/>
          <a:p>
            <a:pPr marL="342900" indent="-342900">
              <a:buClr>
                <a:schemeClr val="dk1"/>
              </a:buClr>
              <a:buSzPts val="1100"/>
              <a:buFont typeface="Wingdings" pitchFamily="2" charset="2"/>
              <a:buChar char="q"/>
            </a:pPr>
            <a:r>
              <a:rPr lang="en" sz="2400" b="1" dirty="0" smtClean="0"/>
              <a:t> </a:t>
            </a:r>
            <a:r>
              <a:rPr lang="en" sz="2400" b="1" dirty="0"/>
              <a:t>T</a:t>
            </a:r>
            <a:r>
              <a:rPr lang="en" sz="2400" b="1" dirty="0" smtClean="0"/>
              <a:t>he concept of  state . </a:t>
            </a:r>
          </a:p>
          <a:p>
            <a:pPr marL="171450" lvl="0" indent="-171450" algn="l" rtl="0">
              <a:spcBef>
                <a:spcPts val="0"/>
              </a:spcBef>
              <a:spcAft>
                <a:spcPts val="0"/>
              </a:spcAft>
              <a:buClr>
                <a:schemeClr val="dk1"/>
              </a:buClr>
              <a:buSzPts val="1100"/>
              <a:buFont typeface="Wingdings" pitchFamily="2" charset="2"/>
              <a:buChar char="q"/>
            </a:pPr>
            <a:r>
              <a:rPr lang="en-GB" sz="2400" b="1" dirty="0" smtClean="0"/>
              <a:t>    </a:t>
            </a:r>
            <a:r>
              <a:rPr lang="en-GB" sz="2400" b="1" dirty="0" smtClean="0"/>
              <a:t>Element </a:t>
            </a:r>
            <a:r>
              <a:rPr lang="en" sz="2400" b="1" dirty="0" smtClean="0"/>
              <a:t>of </a:t>
            </a:r>
            <a:r>
              <a:rPr lang="en" sz="2400" b="1" dirty="0" smtClean="0"/>
              <a:t>state .</a:t>
            </a:r>
          </a:p>
          <a:p>
            <a:pPr marL="171450" lvl="0" indent="-171450" algn="l" rtl="0">
              <a:spcBef>
                <a:spcPts val="0"/>
              </a:spcBef>
              <a:spcAft>
                <a:spcPts val="0"/>
              </a:spcAft>
              <a:buClr>
                <a:schemeClr val="dk1"/>
              </a:buClr>
              <a:buSzPts val="1100"/>
              <a:buFont typeface="Wingdings" pitchFamily="2" charset="2"/>
              <a:buChar char="q"/>
            </a:pPr>
            <a:r>
              <a:rPr lang="en" sz="2400" b="1" dirty="0" smtClean="0"/>
              <a:t>    The consept of  gover</a:t>
            </a:r>
            <a:r>
              <a:rPr lang="en-GB" sz="2400" b="1" dirty="0" smtClean="0"/>
              <a:t>n</a:t>
            </a:r>
            <a:r>
              <a:rPr lang="en" sz="2400" b="1" dirty="0" smtClean="0"/>
              <a:t>ment .</a:t>
            </a:r>
          </a:p>
          <a:p>
            <a:pPr marL="171450" lvl="0" indent="-171450" algn="l" rtl="0">
              <a:spcBef>
                <a:spcPts val="0"/>
              </a:spcBef>
              <a:spcAft>
                <a:spcPts val="0"/>
              </a:spcAft>
              <a:buClr>
                <a:schemeClr val="dk1"/>
              </a:buClr>
              <a:buSzPts val="1100"/>
              <a:buFont typeface="Wingdings" pitchFamily="2" charset="2"/>
              <a:buChar char="q"/>
            </a:pPr>
            <a:r>
              <a:rPr lang="en-GB" sz="2400" b="1" dirty="0" smtClean="0"/>
              <a:t>    T</a:t>
            </a:r>
            <a:r>
              <a:rPr lang="en" sz="2400" b="1" dirty="0" smtClean="0"/>
              <a:t>he difference between state and gover</a:t>
            </a:r>
            <a:r>
              <a:rPr lang="en-GB" sz="2400" b="1" dirty="0" smtClean="0"/>
              <a:t>n</a:t>
            </a:r>
            <a:r>
              <a:rPr lang="en" sz="2400" b="1" dirty="0" smtClean="0"/>
              <a:t>ment</a:t>
            </a:r>
          </a:p>
          <a:p>
            <a:pPr marL="171450" lvl="0" indent="-171450" algn="l" rtl="0">
              <a:spcBef>
                <a:spcPts val="0"/>
              </a:spcBef>
              <a:spcAft>
                <a:spcPts val="0"/>
              </a:spcAft>
              <a:buClr>
                <a:schemeClr val="dk1"/>
              </a:buClr>
              <a:buSzPts val="1100"/>
              <a:buFont typeface="Wingdings" pitchFamily="2" charset="2"/>
              <a:buChar char="q"/>
            </a:pPr>
            <a:r>
              <a:rPr lang="en-GB" sz="2400" b="1" dirty="0" smtClean="0"/>
              <a:t>     S</a:t>
            </a:r>
            <a:r>
              <a:rPr lang="en" sz="2400" b="1" dirty="0" smtClean="0"/>
              <a:t>ummary .</a:t>
            </a:r>
          </a:p>
          <a:p>
            <a:pPr marL="171450" lvl="0" indent="-171450" algn="l" rtl="0">
              <a:spcBef>
                <a:spcPts val="0"/>
              </a:spcBef>
              <a:spcAft>
                <a:spcPts val="0"/>
              </a:spcAft>
              <a:buClr>
                <a:schemeClr val="dk1"/>
              </a:buClr>
              <a:buSzPts val="1100"/>
              <a:buFont typeface="Wingdings" pitchFamily="2" charset="2"/>
              <a:buChar char="q"/>
            </a:pPr>
            <a:r>
              <a:rPr lang="en-GB" sz="2400" b="1" dirty="0" smtClean="0"/>
              <a:t>     R</a:t>
            </a:r>
            <a:r>
              <a:rPr lang="en" sz="2400" b="1" dirty="0" smtClean="0"/>
              <a:t>eferncese. </a:t>
            </a:r>
            <a:endParaRPr sz="4000" dirty="0"/>
          </a:p>
        </p:txBody>
      </p:sp>
      <p:sp>
        <p:nvSpPr>
          <p:cNvPr id="381" name="Google Shape;381;p14"/>
          <p:cNvSpPr txBox="1">
            <a:spLocks noGrp="1"/>
          </p:cNvSpPr>
          <p:nvPr>
            <p:ph type="body" idx="2"/>
          </p:nvPr>
        </p:nvSpPr>
        <p:spPr>
          <a:xfrm>
            <a:off x="1334375" y="3677325"/>
            <a:ext cx="6475200" cy="593700"/>
          </a:xfrm>
          <a:prstGeom prst="rect">
            <a:avLst/>
          </a:prstGeom>
        </p:spPr>
        <p:txBody>
          <a:bodyPr spcFirstLastPara="1" wrap="square" lIns="0" tIns="0" rIns="0" bIns="0" anchor="t" anchorCtr="0">
            <a:noAutofit/>
          </a:bodyPr>
          <a:lstStyle/>
          <a:p>
            <a:pPr marL="0" lvl="0" indent="0" algn="l" rtl="0">
              <a:spcBef>
                <a:spcPts val="0"/>
              </a:spcBef>
              <a:spcAft>
                <a:spcPts val="0"/>
              </a:spcAft>
              <a:buClr>
                <a:schemeClr val="dk1"/>
              </a:buClr>
              <a:buSzPts val="1100"/>
              <a:buFont typeface="Arial"/>
              <a:buNone/>
            </a:pPr>
            <a:endParaRPr sz="1200" dirty="0">
              <a:solidFill>
                <a:schemeClr val="accent4"/>
              </a:solidFill>
            </a:endParaRPr>
          </a:p>
          <a:p>
            <a:pPr marL="0" lvl="0" indent="0" algn="l" rtl="0">
              <a:spcBef>
                <a:spcPts val="0"/>
              </a:spcBef>
              <a:spcAft>
                <a:spcPts val="0"/>
              </a:spcAft>
              <a:buNone/>
            </a:pPr>
            <a:endParaRPr sz="1200" dirty="0">
              <a:solidFill>
                <a:schemeClr val="accent4"/>
              </a:solidFill>
            </a:endParaRPr>
          </a:p>
        </p:txBody>
      </p:sp>
      <p:sp>
        <p:nvSpPr>
          <p:cNvPr id="382" name="Google Shape;382;p14"/>
          <p:cNvSpPr txBox="1">
            <a:spLocks noGrp="1"/>
          </p:cNvSpPr>
          <p:nvPr>
            <p:ph type="sldNum" idx="12"/>
          </p:nvPr>
        </p:nvSpPr>
        <p:spPr>
          <a:xfrm>
            <a:off x="8552377" y="4673650"/>
            <a:ext cx="400800" cy="393600"/>
          </a:xfrm>
          <a:prstGeom prst="rect">
            <a:avLst/>
          </a:prstGeom>
        </p:spPr>
        <p:txBody>
          <a:bodyPr spcFirstLastPara="1" wrap="square" lIns="0" tIns="0" rIns="0" bIns="0" anchor="ctr" anchorCtr="0">
            <a:noAutofit/>
          </a:bodyPr>
          <a:lstStyle/>
          <a:p>
            <a:pPr marL="0" lvl="0" indent="0" algn="r" rtl="0">
              <a:spcBef>
                <a:spcPts val="0"/>
              </a:spcBef>
              <a:spcAft>
                <a:spcPts val="0"/>
              </a:spcAft>
              <a:buNone/>
            </a:pPr>
            <a:fld id="{00000000-1234-1234-1234-123412341234}" type="slidenum">
              <a:rPr lang="en"/>
              <a:t>2</a:t>
            </a:fld>
            <a:endParaRPr dirty="0"/>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382312" y="987574"/>
            <a:ext cx="2746894" cy="31626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331640" y="483518"/>
            <a:ext cx="6475200" cy="593700"/>
          </a:xfrm>
        </p:spPr>
        <p:txBody>
          <a:bodyPr/>
          <a:lstStyle/>
          <a:p>
            <a:r>
              <a:rPr lang="en-US" dirty="0" smtClean="0"/>
              <a:t>The concept of state :</a:t>
            </a:r>
            <a:endParaRPr lang="en-GB" dirty="0"/>
          </a:p>
        </p:txBody>
      </p:sp>
      <p:sp>
        <p:nvSpPr>
          <p:cNvPr id="3" name="عنصر نائب للنص 2"/>
          <p:cNvSpPr>
            <a:spLocks noGrp="1"/>
          </p:cNvSpPr>
          <p:nvPr>
            <p:ph type="body" idx="1"/>
          </p:nvPr>
        </p:nvSpPr>
        <p:spPr>
          <a:xfrm>
            <a:off x="1334450" y="1347614"/>
            <a:ext cx="5109758" cy="2999335"/>
          </a:xfrm>
        </p:spPr>
        <p:txBody>
          <a:bodyPr/>
          <a:lstStyle/>
          <a:p>
            <a:r>
              <a:rPr lang="en-GB" sz="1800" b="1" dirty="0"/>
              <a:t>The modern term “state” is derived from the word “status”. It was Niccolo Machiavelli ( 1469 – 1527) who first used the term “state” in his writings. His important work is titled as “Prince</a:t>
            </a:r>
            <a:r>
              <a:rPr lang="en-GB" sz="1800" b="1" dirty="0" smtClean="0"/>
              <a:t>”.</a:t>
            </a:r>
          </a:p>
          <a:p>
            <a:pPr marL="76200" indent="0">
              <a:buNone/>
            </a:pPr>
            <a:endParaRPr lang="en-GB" sz="1800" b="1" dirty="0" smtClean="0"/>
          </a:p>
          <a:p>
            <a:r>
              <a:rPr lang="en-GB" sz="1800" b="1" dirty="0" smtClean="0"/>
              <a:t>The </a:t>
            </a:r>
            <a:r>
              <a:rPr lang="en-GB" sz="1800" b="1" dirty="0"/>
              <a:t>state is the most universal and most powerful of all social institutions. The state is a natural institution. Aristotle said man is a social animal and by nature he is a political being.</a:t>
            </a:r>
            <a:endParaRPr lang="en-US" sz="1800" b="1" dirty="0"/>
          </a:p>
          <a:p>
            <a:endParaRPr lang="en-GB" sz="1800" b="1" dirty="0"/>
          </a:p>
        </p:txBody>
      </p:sp>
      <p:sp>
        <p:nvSpPr>
          <p:cNvPr id="4" name="عنصر نائب لرقم الشريحة 3"/>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3</a:t>
            </a:fld>
            <a:endParaRPr lang="en"/>
          </a:p>
        </p:txBody>
      </p:sp>
    </p:spTree>
    <p:extLst>
      <p:ext uri="{BB962C8B-B14F-4D97-AF65-F5344CB8AC3E}">
        <p14:creationId xmlns:p14="http://schemas.microsoft.com/office/powerpoint/2010/main" val="91006781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نص 1"/>
          <p:cNvSpPr>
            <a:spLocks noGrp="1"/>
          </p:cNvSpPr>
          <p:nvPr>
            <p:ph type="body" idx="1"/>
          </p:nvPr>
        </p:nvSpPr>
        <p:spPr>
          <a:xfrm>
            <a:off x="2483768" y="195486"/>
            <a:ext cx="8229600" cy="519600"/>
          </a:xfrm>
        </p:spPr>
        <p:txBody>
          <a:bodyPr/>
          <a:lstStyle/>
          <a:p>
            <a:r>
              <a:rPr lang="en-US" sz="2800" b="1" dirty="0" smtClean="0"/>
              <a:t>Elements  of  state </a:t>
            </a:r>
            <a:endParaRPr lang="en-GB" sz="2800" b="1" dirty="0"/>
          </a:p>
        </p:txBody>
      </p:sp>
      <p:sp>
        <p:nvSpPr>
          <p:cNvPr id="3" name="عنصر نائب لرقم الشريحة 2"/>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4</a:t>
            </a:fld>
            <a:endParaRPr lang="en" dirty="0"/>
          </a:p>
        </p:txBody>
      </p:sp>
      <p:sp>
        <p:nvSpPr>
          <p:cNvPr id="4" name="شكل بيضاوي 3"/>
          <p:cNvSpPr/>
          <p:nvPr/>
        </p:nvSpPr>
        <p:spPr>
          <a:xfrm>
            <a:off x="251520" y="555526"/>
            <a:ext cx="2232248" cy="1080120"/>
          </a:xfrm>
          <a:prstGeom prst="ellipse">
            <a:avLst/>
          </a:prstGeom>
          <a:effectLst>
            <a:glow rad="139700">
              <a:schemeClr val="accent4">
                <a:satMod val="175000"/>
                <a:alpha val="40000"/>
              </a:schemeClr>
            </a:glow>
          </a:effectLst>
        </p:spPr>
        <p:style>
          <a:lnRef idx="2">
            <a:schemeClr val="dk1"/>
          </a:lnRef>
          <a:fillRef idx="1">
            <a:schemeClr val="lt1"/>
          </a:fillRef>
          <a:effectRef idx="0">
            <a:schemeClr val="dk1"/>
          </a:effectRef>
          <a:fontRef idx="minor">
            <a:schemeClr val="dk1"/>
          </a:fontRef>
        </p:style>
        <p:txBody>
          <a:bodyPr rtlCol="0" anchor="ctr"/>
          <a:lstStyle/>
          <a:p>
            <a:pPr algn="ctr"/>
            <a:r>
              <a:rPr lang="en-GB" sz="2000" b="1" dirty="0"/>
              <a:t>Population</a:t>
            </a:r>
          </a:p>
        </p:txBody>
      </p:sp>
      <p:sp>
        <p:nvSpPr>
          <p:cNvPr id="5" name="مستطيل 4"/>
          <p:cNvSpPr/>
          <p:nvPr/>
        </p:nvSpPr>
        <p:spPr>
          <a:xfrm>
            <a:off x="517527" y="1788670"/>
            <a:ext cx="3068385" cy="616806"/>
          </a:xfrm>
          <a:prstGeom prst="rect">
            <a:avLst/>
          </a:prstGeom>
          <a:solidFill>
            <a:schemeClr val="accent4"/>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GB" sz="1600" b="1" dirty="0" smtClean="0"/>
              <a:t>People </a:t>
            </a:r>
            <a:r>
              <a:rPr lang="en-GB" sz="1600" b="1" dirty="0"/>
              <a:t>who are the members or citizens of a state</a:t>
            </a:r>
          </a:p>
        </p:txBody>
      </p:sp>
      <p:sp>
        <p:nvSpPr>
          <p:cNvPr id="6" name="شكل بيضاوي 5"/>
          <p:cNvSpPr/>
          <p:nvPr/>
        </p:nvSpPr>
        <p:spPr>
          <a:xfrm>
            <a:off x="3838940" y="723138"/>
            <a:ext cx="2032746" cy="936544"/>
          </a:xfrm>
          <a:prstGeom prst="ellipse">
            <a:avLst/>
          </a:prstGeom>
          <a:effectLst>
            <a:glow rad="228600">
              <a:schemeClr val="accent1">
                <a:satMod val="175000"/>
                <a:alpha val="40000"/>
              </a:schemeClr>
            </a:glow>
          </a:effectLst>
        </p:spPr>
        <p:style>
          <a:lnRef idx="2">
            <a:schemeClr val="dk1"/>
          </a:lnRef>
          <a:fillRef idx="1">
            <a:schemeClr val="lt1"/>
          </a:fillRef>
          <a:effectRef idx="0">
            <a:schemeClr val="dk1"/>
          </a:effectRef>
          <a:fontRef idx="minor">
            <a:schemeClr val="dk1"/>
          </a:fontRef>
        </p:style>
        <p:txBody>
          <a:bodyPr rtlCol="0" anchor="ctr"/>
          <a:lstStyle/>
          <a:p>
            <a:pPr algn="ctr"/>
            <a:r>
              <a:rPr lang="en-GB" sz="2400" b="1" dirty="0"/>
              <a:t>Territory</a:t>
            </a:r>
            <a:r>
              <a:rPr lang="en-GB" sz="1600" dirty="0"/>
              <a:t> </a:t>
            </a:r>
          </a:p>
        </p:txBody>
      </p:sp>
      <p:sp>
        <p:nvSpPr>
          <p:cNvPr id="7" name="مستطيل 6"/>
          <p:cNvSpPr/>
          <p:nvPr/>
        </p:nvSpPr>
        <p:spPr>
          <a:xfrm>
            <a:off x="4499992" y="1788670"/>
            <a:ext cx="3550416" cy="61680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800" b="1" dirty="0"/>
              <a:t> T</a:t>
            </a:r>
            <a:r>
              <a:rPr lang="en-GB" sz="1800" b="1" dirty="0" smtClean="0"/>
              <a:t>he </a:t>
            </a:r>
            <a:r>
              <a:rPr lang="en-GB" sz="1800" b="1" dirty="0"/>
              <a:t>area in which a state’s rule applies</a:t>
            </a:r>
          </a:p>
        </p:txBody>
      </p:sp>
      <p:sp>
        <p:nvSpPr>
          <p:cNvPr id="8" name="شكل بيضاوي 7"/>
          <p:cNvSpPr/>
          <p:nvPr/>
        </p:nvSpPr>
        <p:spPr>
          <a:xfrm>
            <a:off x="5786765" y="2577888"/>
            <a:ext cx="2634056" cy="1092871"/>
          </a:xfrm>
          <a:prstGeom prst="ellipse">
            <a:avLst/>
          </a:prstGeom>
          <a:effectLst>
            <a:glow rad="139700">
              <a:schemeClr val="accent3">
                <a:satMod val="175000"/>
                <a:alpha val="40000"/>
              </a:schemeClr>
            </a:glow>
          </a:effectLst>
        </p:spPr>
        <p:style>
          <a:lnRef idx="2">
            <a:schemeClr val="dk1"/>
          </a:lnRef>
          <a:fillRef idx="1">
            <a:schemeClr val="lt1"/>
          </a:fillRef>
          <a:effectRef idx="0">
            <a:schemeClr val="dk1"/>
          </a:effectRef>
          <a:fontRef idx="minor">
            <a:schemeClr val="dk1"/>
          </a:fontRef>
        </p:style>
        <p:txBody>
          <a:bodyPr rtlCol="0" anchor="ctr"/>
          <a:lstStyle/>
          <a:p>
            <a:pPr algn="ctr"/>
            <a:r>
              <a:rPr lang="en-GB" sz="2400" dirty="0"/>
              <a:t>Sovereignty</a:t>
            </a:r>
          </a:p>
        </p:txBody>
      </p:sp>
      <p:sp>
        <p:nvSpPr>
          <p:cNvPr id="9" name="مستطيل 8"/>
          <p:cNvSpPr/>
          <p:nvPr/>
        </p:nvSpPr>
        <p:spPr>
          <a:xfrm>
            <a:off x="4187881" y="3867466"/>
            <a:ext cx="3393747" cy="616806"/>
          </a:xfrm>
          <a:prstGeom prst="rect">
            <a:avLst/>
          </a:prstGeom>
          <a:solidFill>
            <a:schemeClr val="accent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800" b="1" dirty="0"/>
              <a:t>the ability to rule absolutely within a given </a:t>
            </a:r>
            <a:r>
              <a:rPr lang="en-GB" sz="1800" b="1" dirty="0" smtClean="0"/>
              <a:t>territory`</a:t>
            </a:r>
            <a:endParaRPr lang="en-GB" sz="1800" b="1" dirty="0"/>
          </a:p>
        </p:txBody>
      </p:sp>
      <p:sp>
        <p:nvSpPr>
          <p:cNvPr id="10" name="شكل بيضاوي 9"/>
          <p:cNvSpPr/>
          <p:nvPr/>
        </p:nvSpPr>
        <p:spPr>
          <a:xfrm>
            <a:off x="739867" y="2643758"/>
            <a:ext cx="2846045" cy="1840514"/>
          </a:xfrm>
          <a:prstGeom prst="ellipse">
            <a:avLst/>
          </a:prstGeom>
          <a:effectLst>
            <a:glow rad="139700">
              <a:schemeClr val="accent2">
                <a:satMod val="175000"/>
                <a:alpha val="40000"/>
              </a:schemeClr>
            </a:glow>
          </a:effectLst>
        </p:spPr>
        <p:style>
          <a:lnRef idx="2">
            <a:schemeClr val="dk1"/>
          </a:lnRef>
          <a:fillRef idx="1">
            <a:schemeClr val="lt1"/>
          </a:fillRef>
          <a:effectRef idx="0">
            <a:schemeClr val="dk1"/>
          </a:effectRef>
          <a:fontRef idx="minor">
            <a:schemeClr val="dk1"/>
          </a:fontRef>
        </p:style>
        <p:txBody>
          <a:bodyPr rtlCol="0" anchor="ctr"/>
          <a:lstStyle/>
          <a:p>
            <a:pPr algn="ctr"/>
            <a:r>
              <a:rPr lang="en-US" sz="2400" b="1" dirty="0" smtClean="0"/>
              <a:t>Government</a:t>
            </a:r>
            <a:r>
              <a:rPr lang="en-US" dirty="0" smtClean="0"/>
              <a:t> </a:t>
            </a:r>
            <a:endParaRPr lang="en-GB" dirty="0"/>
          </a:p>
        </p:txBody>
      </p:sp>
    </p:spTree>
    <p:extLst>
      <p:ext uri="{BB962C8B-B14F-4D97-AF65-F5344CB8AC3E}">
        <p14:creationId xmlns:p14="http://schemas.microsoft.com/office/powerpoint/2010/main" val="820855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1000"/>
                                        <p:tgtEl>
                                          <p:spTgt spid="5"/>
                                        </p:tgtEl>
                                      </p:cBhvr>
                                    </p:animEffect>
                                    <p:anim calcmode="lin" valueType="num">
                                      <p:cBhvr>
                                        <p:cTn id="13" dur="1000" fill="hold"/>
                                        <p:tgtEl>
                                          <p:spTgt spid="5"/>
                                        </p:tgtEl>
                                        <p:attrNameLst>
                                          <p:attrName>ppt_x</p:attrName>
                                        </p:attrNameLst>
                                      </p:cBhvr>
                                      <p:tavLst>
                                        <p:tav tm="0">
                                          <p:val>
                                            <p:strVal val="#ppt_x"/>
                                          </p:val>
                                        </p:tav>
                                        <p:tav tm="100000">
                                          <p:val>
                                            <p:strVal val="#ppt_x"/>
                                          </p:val>
                                        </p:tav>
                                      </p:tavLst>
                                    </p:anim>
                                    <p:anim calcmode="lin" valueType="num">
                                      <p:cBhvr>
                                        <p:cTn id="14"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16" presetClass="entr" presetSubtype="21"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barn(inVertical)">
                                      <p:cBhvr>
                                        <p:cTn id="19" dur="500"/>
                                        <p:tgtEl>
                                          <p:spTgt spid="6"/>
                                        </p:tgtEl>
                                      </p:cBhvr>
                                    </p:animEffect>
                                  </p:childTnLst>
                                </p:cTn>
                              </p:par>
                              <p:par>
                                <p:cTn id="20" presetID="16" presetClass="entr" presetSubtype="21" fill="hold" grpId="0" nodeType="with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barn(inVertical)">
                                      <p:cBhvr>
                                        <p:cTn id="22" dur="500"/>
                                        <p:tgtEl>
                                          <p:spTgt spid="7"/>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grpId="0" nodeType="click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wipe(down)">
                                      <p:cBhvr>
                                        <p:cTn id="27" dur="500"/>
                                        <p:tgtEl>
                                          <p:spTgt spid="8"/>
                                        </p:tgtEl>
                                      </p:cBhvr>
                                    </p:animEffect>
                                  </p:childTnLst>
                                </p:cTn>
                              </p:par>
                              <p:par>
                                <p:cTn id="28" presetID="22" presetClass="entr" presetSubtype="4" fill="hold" grpId="0" nodeType="withEffect">
                                  <p:stCondLst>
                                    <p:cond delay="0"/>
                                  </p:stCondLst>
                                  <p:childTnLst>
                                    <p:set>
                                      <p:cBhvr>
                                        <p:cTn id="29" dur="1" fill="hold">
                                          <p:stCondLst>
                                            <p:cond delay="0"/>
                                          </p:stCondLst>
                                        </p:cTn>
                                        <p:tgtEl>
                                          <p:spTgt spid="9"/>
                                        </p:tgtEl>
                                        <p:attrNameLst>
                                          <p:attrName>style.visibility</p:attrName>
                                        </p:attrNameLst>
                                      </p:cBhvr>
                                      <p:to>
                                        <p:strVal val="visible"/>
                                      </p:to>
                                    </p:set>
                                    <p:animEffect transition="in" filter="wipe(down)">
                                      <p:cBhvr>
                                        <p:cTn id="30" dur="500"/>
                                        <p:tgtEl>
                                          <p:spTgt spid="9"/>
                                        </p:tgtEl>
                                      </p:cBhvr>
                                    </p:animEffect>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10"/>
                                        </p:tgtEl>
                                        <p:attrNameLst>
                                          <p:attrName>style.visibility</p:attrName>
                                        </p:attrNameLst>
                                      </p:cBhvr>
                                      <p:to>
                                        <p:strVal val="visible"/>
                                      </p:to>
                                    </p:set>
                                    <p:animEffect transition="in" filter="fade">
                                      <p:cBhvr>
                                        <p:cTn id="35" dur="1000"/>
                                        <p:tgtEl>
                                          <p:spTgt spid="10"/>
                                        </p:tgtEl>
                                      </p:cBhvr>
                                    </p:animEffect>
                                    <p:anim calcmode="lin" valueType="num">
                                      <p:cBhvr>
                                        <p:cTn id="36" dur="1000" fill="hold"/>
                                        <p:tgtEl>
                                          <p:spTgt spid="10"/>
                                        </p:tgtEl>
                                        <p:attrNameLst>
                                          <p:attrName>ppt_x</p:attrName>
                                        </p:attrNameLst>
                                      </p:cBhvr>
                                      <p:tavLst>
                                        <p:tav tm="0">
                                          <p:val>
                                            <p:strVal val="#ppt_x"/>
                                          </p:val>
                                        </p:tav>
                                        <p:tav tm="100000">
                                          <p:val>
                                            <p:strVal val="#ppt_x"/>
                                          </p:val>
                                        </p:tav>
                                      </p:tavLst>
                                    </p:anim>
                                    <p:anim calcmode="lin" valueType="num">
                                      <p:cBhvr>
                                        <p:cTn id="37"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نص 1"/>
          <p:cNvSpPr>
            <a:spLocks noGrp="1"/>
          </p:cNvSpPr>
          <p:nvPr>
            <p:ph type="body" idx="1"/>
          </p:nvPr>
        </p:nvSpPr>
        <p:spPr>
          <a:xfrm>
            <a:off x="107504" y="411510"/>
            <a:ext cx="8229600" cy="519600"/>
          </a:xfrm>
        </p:spPr>
        <p:txBody>
          <a:bodyPr/>
          <a:lstStyle/>
          <a:p>
            <a:r>
              <a:rPr lang="en-US" sz="2400" b="1" dirty="0" smtClean="0"/>
              <a:t>GOVERNMENT</a:t>
            </a:r>
            <a:r>
              <a:rPr lang="en-US" dirty="0" smtClean="0"/>
              <a:t> </a:t>
            </a:r>
            <a:endParaRPr lang="en-GB" dirty="0"/>
          </a:p>
        </p:txBody>
      </p:sp>
      <p:sp>
        <p:nvSpPr>
          <p:cNvPr id="3" name="عنصر نائب لرقم الشريحة 2"/>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5</a:t>
            </a:fld>
            <a:endParaRPr lang="en" dirty="0"/>
          </a:p>
        </p:txBody>
      </p:sp>
      <p:sp>
        <p:nvSpPr>
          <p:cNvPr id="4" name="انفجار 2 3"/>
          <p:cNvSpPr/>
          <p:nvPr/>
        </p:nvSpPr>
        <p:spPr>
          <a:xfrm rot="2137222">
            <a:off x="2027863" y="596605"/>
            <a:ext cx="5160281" cy="4953364"/>
          </a:xfrm>
          <a:prstGeom prst="irregularSeal2">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GB" dirty="0"/>
          </a:p>
        </p:txBody>
      </p:sp>
      <p:sp>
        <p:nvSpPr>
          <p:cNvPr id="5" name="مربع نص 4"/>
          <p:cNvSpPr txBox="1"/>
          <p:nvPr/>
        </p:nvSpPr>
        <p:spPr>
          <a:xfrm>
            <a:off x="2627784" y="2103791"/>
            <a:ext cx="3351232" cy="1938992"/>
          </a:xfrm>
          <a:prstGeom prst="rect">
            <a:avLst/>
          </a:prstGeom>
          <a:noFill/>
        </p:spPr>
        <p:txBody>
          <a:bodyPr wrap="square" rtlCol="0">
            <a:spAutoFit/>
          </a:bodyPr>
          <a:lstStyle/>
          <a:p>
            <a:pPr marL="342900" indent="-342900" algn="ctr">
              <a:buFont typeface="Wingdings" pitchFamily="2" charset="2"/>
              <a:buChar char="Ø"/>
            </a:pPr>
            <a:r>
              <a:rPr lang="en-GB" sz="2000" b="1" dirty="0" smtClean="0"/>
              <a:t>The </a:t>
            </a:r>
            <a:r>
              <a:rPr lang="en-GB" sz="2000" b="1" dirty="0"/>
              <a:t>organization that makes and enforces the </a:t>
            </a:r>
            <a:r>
              <a:rPr lang="en-GB" sz="2000" b="1" dirty="0" smtClean="0"/>
              <a:t>laws.</a:t>
            </a:r>
          </a:p>
          <a:p>
            <a:pPr marL="342900" indent="-342900" algn="ctr">
              <a:buFont typeface="Wingdings" pitchFamily="2" charset="2"/>
              <a:buChar char="Ø"/>
            </a:pPr>
            <a:r>
              <a:rPr lang="en-GB" sz="2000" b="1" dirty="0"/>
              <a:t>Government has many roles that all involve making public policy</a:t>
            </a:r>
          </a:p>
        </p:txBody>
      </p:sp>
    </p:spTree>
    <p:extLst>
      <p:ext uri="{BB962C8B-B14F-4D97-AF65-F5344CB8AC3E}">
        <p14:creationId xmlns:p14="http://schemas.microsoft.com/office/powerpoint/2010/main" val="167720994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رقم الشريحة 1"/>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6</a:t>
            </a:fld>
            <a:endParaRPr lang="en" dirty="0"/>
          </a:p>
        </p:txBody>
      </p:sp>
      <p:graphicFrame>
        <p:nvGraphicFramePr>
          <p:cNvPr id="4" name="جدول 3"/>
          <p:cNvGraphicFramePr>
            <a:graphicFrameLocks noGrp="1"/>
          </p:cNvGraphicFramePr>
          <p:nvPr>
            <p:extLst>
              <p:ext uri="{D42A27DB-BD31-4B8C-83A1-F6EECF244321}">
                <p14:modId xmlns:p14="http://schemas.microsoft.com/office/powerpoint/2010/main" val="4067691140"/>
              </p:ext>
            </p:extLst>
          </p:nvPr>
        </p:nvGraphicFramePr>
        <p:xfrm>
          <a:off x="683567" y="1423584"/>
          <a:ext cx="7704857" cy="2588326"/>
        </p:xfrm>
        <a:graphic>
          <a:graphicData uri="http://schemas.openxmlformats.org/drawingml/2006/table">
            <a:tbl>
              <a:tblPr firstRow="1" bandRow="1">
                <a:tableStyleId>{F5AB1C69-6EDB-4FF4-983F-18BD219EF322}</a:tableStyleId>
              </a:tblPr>
              <a:tblGrid>
                <a:gridCol w="576065"/>
                <a:gridCol w="3888432"/>
                <a:gridCol w="3240360"/>
              </a:tblGrid>
              <a:tr h="598000">
                <a:tc>
                  <a:txBody>
                    <a:bodyPr/>
                    <a:lstStyle/>
                    <a:p>
                      <a:pPr algn="ctr"/>
                      <a:r>
                        <a:rPr lang="en-US" sz="2000" b="1" i="1" dirty="0" smtClean="0"/>
                        <a:t>NO </a:t>
                      </a:r>
                      <a:endParaRPr lang="en-GB" sz="2000" b="1" i="1" dirty="0"/>
                    </a:p>
                  </a:txBody>
                  <a:tcPr/>
                </a:tc>
                <a:tc>
                  <a:txBody>
                    <a:bodyPr/>
                    <a:lstStyle/>
                    <a:p>
                      <a:pPr algn="ctr"/>
                      <a:r>
                        <a:rPr lang="en-US" sz="2000" b="1" i="1" dirty="0" smtClean="0"/>
                        <a:t>STATE </a:t>
                      </a:r>
                      <a:endParaRPr lang="en-GB" sz="2000" b="1" i="1" dirty="0"/>
                    </a:p>
                  </a:txBody>
                  <a:tcPr/>
                </a:tc>
                <a:tc>
                  <a:txBody>
                    <a:bodyPr/>
                    <a:lstStyle/>
                    <a:p>
                      <a:pPr algn="ctr"/>
                      <a:r>
                        <a:rPr lang="en-US" sz="1800" b="1" i="1" dirty="0" smtClean="0"/>
                        <a:t>GOVERMENT</a:t>
                      </a:r>
                      <a:r>
                        <a:rPr lang="en-US" sz="1800" b="1" i="1" baseline="0" dirty="0" smtClean="0"/>
                        <a:t> </a:t>
                      </a:r>
                      <a:endParaRPr lang="en-GB" sz="1800" b="1" i="1" dirty="0"/>
                    </a:p>
                  </a:txBody>
                  <a:tcPr/>
                </a:tc>
              </a:tr>
              <a:tr h="698144">
                <a:tc>
                  <a:txBody>
                    <a:bodyPr/>
                    <a:lstStyle/>
                    <a:p>
                      <a:pPr algn="ctr"/>
                      <a:r>
                        <a:rPr lang="en-US" sz="2000" b="1" i="1" dirty="0" smtClean="0">
                          <a:solidFill>
                            <a:schemeClr val="accent2"/>
                          </a:solidFill>
                        </a:rPr>
                        <a:t>1</a:t>
                      </a:r>
                      <a:endParaRPr lang="en-GB" sz="2000" b="1" i="1" dirty="0">
                        <a:solidFill>
                          <a:schemeClr val="accent2"/>
                        </a:solidFill>
                      </a:endParaRPr>
                    </a:p>
                  </a:txBody>
                  <a:tcPr/>
                </a:tc>
                <a:tc>
                  <a:txBody>
                    <a:bodyPr/>
                    <a:lstStyle/>
                    <a:p>
                      <a:pPr algn="ctr"/>
                      <a:r>
                        <a:rPr lang="en-GB" sz="1600" b="1" i="1" dirty="0" smtClean="0">
                          <a:solidFill>
                            <a:schemeClr val="bg1">
                              <a:lumMod val="50000"/>
                              <a:lumOff val="50000"/>
                            </a:schemeClr>
                          </a:solidFill>
                        </a:rPr>
                        <a:t>State consists of population, territory, government and sovereignty.</a:t>
                      </a:r>
                      <a:endParaRPr lang="en-GB" sz="1600" b="1" i="1" dirty="0">
                        <a:solidFill>
                          <a:schemeClr val="bg1">
                            <a:lumMod val="50000"/>
                            <a:lumOff val="50000"/>
                          </a:schemeClr>
                        </a:solidFill>
                      </a:endParaRPr>
                    </a:p>
                  </a:txBody>
                  <a:tcPr/>
                </a:tc>
                <a:tc>
                  <a:txBody>
                    <a:bodyPr/>
                    <a:lstStyle/>
                    <a:p>
                      <a:pPr algn="ctr"/>
                      <a:r>
                        <a:rPr lang="en-GB" sz="1600" b="1" i="1" dirty="0" smtClean="0">
                          <a:solidFill>
                            <a:schemeClr val="accent3">
                              <a:lumMod val="75000"/>
                            </a:schemeClr>
                          </a:solidFill>
                        </a:rPr>
                        <a:t>  Government  is  part  of  the state</a:t>
                      </a:r>
                      <a:endParaRPr lang="en-GB" sz="1600" b="1" i="1" dirty="0">
                        <a:solidFill>
                          <a:schemeClr val="accent3">
                            <a:lumMod val="75000"/>
                          </a:schemeClr>
                        </a:solidFill>
                      </a:endParaRPr>
                    </a:p>
                  </a:txBody>
                  <a:tcPr/>
                </a:tc>
              </a:tr>
              <a:tr h="646091">
                <a:tc>
                  <a:txBody>
                    <a:bodyPr/>
                    <a:lstStyle/>
                    <a:p>
                      <a:pPr algn="ctr"/>
                      <a:r>
                        <a:rPr lang="en-US" sz="2000" b="1" i="1" dirty="0" smtClean="0">
                          <a:solidFill>
                            <a:schemeClr val="accent2"/>
                          </a:solidFill>
                        </a:rPr>
                        <a:t>2</a:t>
                      </a:r>
                      <a:endParaRPr lang="en-GB" sz="2000" b="1" i="1" dirty="0">
                        <a:solidFill>
                          <a:schemeClr val="accent2"/>
                        </a:solidFill>
                      </a:endParaRPr>
                    </a:p>
                  </a:txBody>
                  <a:tcPr/>
                </a:tc>
                <a:tc>
                  <a:txBody>
                    <a:bodyPr/>
                    <a:lstStyle/>
                    <a:p>
                      <a:pPr algn="ctr"/>
                      <a:r>
                        <a:rPr lang="en-GB" sz="1600" b="1" i="1" dirty="0" smtClean="0">
                          <a:solidFill>
                            <a:schemeClr val="bg1">
                              <a:lumMod val="50000"/>
                              <a:lumOff val="50000"/>
                            </a:schemeClr>
                          </a:solidFill>
                        </a:rPr>
                        <a:t>State possesses original powers</a:t>
                      </a:r>
                      <a:endParaRPr lang="en-GB" sz="1600" b="1" i="1" dirty="0">
                        <a:solidFill>
                          <a:schemeClr val="bg1">
                            <a:lumMod val="50000"/>
                            <a:lumOff val="50000"/>
                          </a:schemeClr>
                        </a:solidFill>
                      </a:endParaRPr>
                    </a:p>
                  </a:txBody>
                  <a:tcPr/>
                </a:tc>
                <a:tc>
                  <a:txBody>
                    <a:bodyPr/>
                    <a:lstStyle/>
                    <a:p>
                      <a:pPr algn="ctr"/>
                      <a:r>
                        <a:rPr lang="en-GB" sz="1600" b="1" i="1" dirty="0" smtClean="0">
                          <a:solidFill>
                            <a:schemeClr val="accent3">
                              <a:lumMod val="75000"/>
                            </a:schemeClr>
                          </a:solidFill>
                        </a:rPr>
                        <a:t>Powers of the government are derived from the state</a:t>
                      </a:r>
                      <a:endParaRPr lang="en-GB" sz="1600" b="1" i="1" dirty="0">
                        <a:solidFill>
                          <a:schemeClr val="accent3">
                            <a:lumMod val="75000"/>
                          </a:schemeClr>
                        </a:solidFill>
                      </a:endParaRPr>
                    </a:p>
                  </a:txBody>
                  <a:tcPr/>
                </a:tc>
              </a:tr>
              <a:tr h="646091">
                <a:tc>
                  <a:txBody>
                    <a:bodyPr/>
                    <a:lstStyle/>
                    <a:p>
                      <a:pPr algn="ctr"/>
                      <a:r>
                        <a:rPr lang="en-US" sz="2000" b="1" i="1" dirty="0" smtClean="0">
                          <a:solidFill>
                            <a:schemeClr val="accent2"/>
                          </a:solidFill>
                        </a:rPr>
                        <a:t>3</a:t>
                      </a:r>
                      <a:endParaRPr lang="en-GB" sz="2000" b="1" i="1" dirty="0">
                        <a:solidFill>
                          <a:schemeClr val="accent2"/>
                        </a:solidFill>
                      </a:endParaRPr>
                    </a:p>
                  </a:txBody>
                  <a:tcPr/>
                </a:tc>
                <a:tc>
                  <a:txBody>
                    <a:bodyPr/>
                    <a:lstStyle/>
                    <a:p>
                      <a:pPr algn="ctr"/>
                      <a:r>
                        <a:rPr lang="en-GB" sz="1600" b="1" i="1" dirty="0" smtClean="0">
                          <a:solidFill>
                            <a:schemeClr val="bg1">
                              <a:lumMod val="50000"/>
                              <a:lumOff val="50000"/>
                            </a:schemeClr>
                          </a:solidFill>
                        </a:rPr>
                        <a:t>State is permanent and continues forever.</a:t>
                      </a:r>
                      <a:endParaRPr lang="en-GB" sz="1600" b="1" i="1" dirty="0">
                        <a:solidFill>
                          <a:schemeClr val="bg1">
                            <a:lumMod val="50000"/>
                            <a:lumOff val="50000"/>
                          </a:schemeClr>
                        </a:solidFill>
                      </a:endParaRPr>
                    </a:p>
                  </a:txBody>
                  <a:tcPr/>
                </a:tc>
                <a:tc>
                  <a:txBody>
                    <a:bodyPr/>
                    <a:lstStyle/>
                    <a:p>
                      <a:pPr algn="ctr"/>
                      <a:r>
                        <a:rPr lang="en-GB" sz="1600" b="1" i="1" dirty="0" smtClean="0">
                          <a:solidFill>
                            <a:schemeClr val="accent3">
                              <a:lumMod val="75000"/>
                            </a:schemeClr>
                          </a:solidFill>
                        </a:rPr>
                        <a:t>Government is temporary It may come and go</a:t>
                      </a:r>
                      <a:endParaRPr lang="en-GB" sz="1600" b="1" i="1" dirty="0">
                        <a:solidFill>
                          <a:schemeClr val="accent3">
                            <a:lumMod val="75000"/>
                          </a:schemeClr>
                        </a:solidFill>
                      </a:endParaRPr>
                    </a:p>
                  </a:txBody>
                  <a:tcPr/>
                </a:tc>
              </a:tr>
            </a:tbl>
          </a:graphicData>
        </a:graphic>
      </p:graphicFrame>
      <p:sp>
        <p:nvSpPr>
          <p:cNvPr id="6" name="مستطيل 5"/>
          <p:cNvSpPr/>
          <p:nvPr/>
        </p:nvSpPr>
        <p:spPr>
          <a:xfrm>
            <a:off x="827584" y="555526"/>
            <a:ext cx="6649577" cy="461665"/>
          </a:xfrm>
          <a:prstGeom prst="rect">
            <a:avLst/>
          </a:prstGeom>
        </p:spPr>
        <p:txBody>
          <a:bodyPr wrap="none">
            <a:spAutoFit/>
          </a:bodyPr>
          <a:lstStyle/>
          <a:p>
            <a:r>
              <a:rPr lang="en-GB" sz="2400" b="1" dirty="0">
                <a:solidFill>
                  <a:schemeClr val="accent4">
                    <a:lumMod val="60000"/>
                    <a:lumOff val="40000"/>
                  </a:schemeClr>
                </a:solidFill>
              </a:rPr>
              <a:t>Differences between State and </a:t>
            </a:r>
            <a:r>
              <a:rPr lang="en-GB" sz="2400" b="1" dirty="0" smtClean="0">
                <a:solidFill>
                  <a:schemeClr val="accent4">
                    <a:lumMod val="60000"/>
                    <a:lumOff val="40000"/>
                  </a:schemeClr>
                </a:solidFill>
              </a:rPr>
              <a:t>Government:</a:t>
            </a:r>
            <a:endParaRPr lang="en-GB" sz="2400" b="1" dirty="0">
              <a:solidFill>
                <a:schemeClr val="accent4">
                  <a:lumMod val="60000"/>
                  <a:lumOff val="40000"/>
                </a:schemeClr>
              </a:solidFill>
            </a:endParaRPr>
          </a:p>
        </p:txBody>
      </p:sp>
    </p:spTree>
    <p:extLst>
      <p:ext uri="{BB962C8B-B14F-4D97-AF65-F5344CB8AC3E}">
        <p14:creationId xmlns:p14="http://schemas.microsoft.com/office/powerpoint/2010/main" val="2861071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451"/>
        <p:cNvGrpSpPr/>
        <p:nvPr/>
      </p:nvGrpSpPr>
      <p:grpSpPr>
        <a:xfrm>
          <a:off x="0" y="0"/>
          <a:ext cx="0" cy="0"/>
          <a:chOff x="0" y="0"/>
          <a:chExt cx="0" cy="0"/>
        </a:xfrm>
      </p:grpSpPr>
      <p:sp>
        <p:nvSpPr>
          <p:cNvPr id="452" name="Google Shape;452;p22"/>
          <p:cNvSpPr txBox="1">
            <a:spLocks noGrp="1"/>
          </p:cNvSpPr>
          <p:nvPr>
            <p:ph type="title"/>
          </p:nvPr>
        </p:nvSpPr>
        <p:spPr>
          <a:xfrm>
            <a:off x="1353113" y="0"/>
            <a:ext cx="3804300" cy="1138500"/>
          </a:xfrm>
          <a:prstGeom prst="rect">
            <a:avLst/>
          </a:prstGeom>
        </p:spPr>
        <p:txBody>
          <a:bodyPr spcFirstLastPara="1" wrap="square" lIns="0" tIns="0" rIns="0" bIns="0" anchor="b" anchorCtr="0">
            <a:noAutofit/>
          </a:bodyPr>
          <a:lstStyle/>
          <a:p>
            <a:pPr marL="0" lvl="0" indent="0" algn="l" rtl="0">
              <a:spcBef>
                <a:spcPts val="0"/>
              </a:spcBef>
              <a:spcAft>
                <a:spcPts val="0"/>
              </a:spcAft>
              <a:buNone/>
            </a:pPr>
            <a:r>
              <a:rPr lang="en-GB" sz="4800" b="1" dirty="0" smtClean="0">
                <a:solidFill>
                  <a:schemeClr val="accent1"/>
                </a:solidFill>
              </a:rPr>
              <a:t>summary</a:t>
            </a:r>
            <a:r>
              <a:rPr lang="en" dirty="0" smtClean="0">
                <a:solidFill>
                  <a:schemeClr val="accent1"/>
                </a:solidFill>
              </a:rPr>
              <a:t> </a:t>
            </a:r>
            <a:endParaRPr dirty="0"/>
          </a:p>
        </p:txBody>
      </p:sp>
      <p:sp>
        <p:nvSpPr>
          <p:cNvPr id="453" name="Google Shape;453;p22"/>
          <p:cNvSpPr txBox="1">
            <a:spLocks noGrp="1"/>
          </p:cNvSpPr>
          <p:nvPr>
            <p:ph type="body" idx="1"/>
          </p:nvPr>
        </p:nvSpPr>
        <p:spPr>
          <a:xfrm>
            <a:off x="251520" y="1230206"/>
            <a:ext cx="4824536" cy="1845600"/>
          </a:xfrm>
          <a:prstGeom prst="rect">
            <a:avLst/>
          </a:prstGeom>
        </p:spPr>
        <p:txBody>
          <a:bodyPr spcFirstLastPara="1" wrap="square" lIns="0" tIns="0" rIns="0" bIns="0" anchor="t" anchorCtr="0">
            <a:noAutofit/>
          </a:bodyPr>
          <a:lstStyle/>
          <a:p>
            <a:pPr marL="0" lvl="0" indent="0" algn="ctr">
              <a:spcAft>
                <a:spcPts val="600"/>
              </a:spcAft>
              <a:buNone/>
            </a:pPr>
            <a:r>
              <a:rPr lang="en-GB" sz="1800" dirty="0"/>
              <a:t>The state is the highest form of human association. It is necessary because it comes into existence out of the basic needs of life. It continues to remain for the sake of good life To Woodrow Wilson, “State is a people organized for law within a definite territory.” Aristotle defined the state as a “union of families and villages having for its end a perfect and self – sufficing life by which it meant a happy and good life</a:t>
            </a:r>
            <a:endParaRPr sz="1800" dirty="0"/>
          </a:p>
        </p:txBody>
      </p:sp>
      <p:pic>
        <p:nvPicPr>
          <p:cNvPr id="454" name="Google Shape;454;p22"/>
          <p:cNvPicPr preferRelativeResize="0"/>
          <p:nvPr/>
        </p:nvPicPr>
        <p:blipFill rotWithShape="1">
          <a:blip r:embed="rId3">
            <a:alphaModFix/>
          </a:blip>
          <a:srcRect l="21798" t="15004" r="-11540" b="13202"/>
          <a:stretch/>
        </p:blipFill>
        <p:spPr>
          <a:xfrm rot="805688">
            <a:off x="6870695" y="244288"/>
            <a:ext cx="2744038" cy="2755757"/>
          </a:xfrm>
          <a:prstGeom prst="triangle">
            <a:avLst>
              <a:gd name="adj" fmla="val 36600"/>
            </a:avLst>
          </a:prstGeom>
          <a:noFill/>
          <a:ln>
            <a:noFill/>
          </a:ln>
        </p:spPr>
      </p:pic>
      <p:sp>
        <p:nvSpPr>
          <p:cNvPr id="455" name="Google Shape;455;p22"/>
          <p:cNvSpPr txBox="1">
            <a:spLocks noGrp="1"/>
          </p:cNvSpPr>
          <p:nvPr>
            <p:ph type="sldNum" idx="12"/>
          </p:nvPr>
        </p:nvSpPr>
        <p:spPr>
          <a:xfrm>
            <a:off x="8552377" y="4673650"/>
            <a:ext cx="400800" cy="393600"/>
          </a:xfrm>
          <a:prstGeom prst="rect">
            <a:avLst/>
          </a:prstGeom>
        </p:spPr>
        <p:txBody>
          <a:bodyPr spcFirstLastPara="1" wrap="square" lIns="0" tIns="0" rIns="0" bIns="0" anchor="ctr" anchorCtr="0">
            <a:noAutofit/>
          </a:bodyPr>
          <a:lstStyle/>
          <a:p>
            <a:pPr marL="0" lvl="0" indent="0" algn="r" rtl="0">
              <a:spcBef>
                <a:spcPts val="0"/>
              </a:spcBef>
              <a:spcAft>
                <a:spcPts val="0"/>
              </a:spcAft>
              <a:buNone/>
            </a:pPr>
            <a:fld id="{00000000-1234-1234-1234-123412341234}" type="slidenum">
              <a:rPr lang="en"/>
              <a:t>7</a:t>
            </a:fld>
            <a:endParaRPr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References</a:t>
            </a:r>
            <a:endParaRPr lang="en-GB" dirty="0"/>
          </a:p>
        </p:txBody>
      </p:sp>
      <p:sp>
        <p:nvSpPr>
          <p:cNvPr id="3" name="عنصر نائب للنص 2"/>
          <p:cNvSpPr>
            <a:spLocks noGrp="1"/>
          </p:cNvSpPr>
          <p:nvPr>
            <p:ph type="body" idx="1"/>
          </p:nvPr>
        </p:nvSpPr>
        <p:spPr/>
        <p:txBody>
          <a:bodyPr/>
          <a:lstStyle/>
          <a:p>
            <a:r>
              <a:rPr lang="en-GB" dirty="0"/>
              <a:t>The Roles and Responsibilities of Federal, State and Local Governments &amp;</a:t>
            </a:r>
            <a:r>
              <a:rPr lang="en-GB" dirty="0" err="1"/>
              <a:t>nbsp</a:t>
            </a:r>
            <a:r>
              <a:rPr lang="en-GB" dirty="0"/>
              <a:t>; //. (</a:t>
            </a:r>
            <a:r>
              <a:rPr lang="en-GB" dirty="0" err="1"/>
              <a:t>n.d.</a:t>
            </a:r>
            <a:r>
              <a:rPr lang="en-GB" dirty="0"/>
              <a:t>). Retrieved December 16, 2020, from https://www.parliament.nsw.gov.au/about/Pages/The-Roles-and-Responsibilities-of-Federal-State-a.aspx</a:t>
            </a:r>
          </a:p>
        </p:txBody>
      </p:sp>
      <p:sp>
        <p:nvSpPr>
          <p:cNvPr id="4" name="عنصر نائب لرقم الشريحة 3"/>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8</a:t>
            </a:fld>
            <a:endParaRPr lang="en" dirty="0"/>
          </a:p>
        </p:txBody>
      </p:sp>
    </p:spTree>
    <p:extLst>
      <p:ext uri="{BB962C8B-B14F-4D97-AF65-F5344CB8AC3E}">
        <p14:creationId xmlns:p14="http://schemas.microsoft.com/office/powerpoint/2010/main" val="193497561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459"/>
        <p:cNvGrpSpPr/>
        <p:nvPr/>
      </p:nvGrpSpPr>
      <p:grpSpPr>
        <a:xfrm>
          <a:off x="0" y="0"/>
          <a:ext cx="0" cy="0"/>
          <a:chOff x="0" y="0"/>
          <a:chExt cx="0" cy="0"/>
        </a:xfrm>
      </p:grpSpPr>
      <p:sp>
        <p:nvSpPr>
          <p:cNvPr id="460" name="Google Shape;460;p23"/>
          <p:cNvSpPr txBox="1">
            <a:spLocks noGrp="1"/>
          </p:cNvSpPr>
          <p:nvPr>
            <p:ph type="title" idx="4294967295"/>
          </p:nvPr>
        </p:nvSpPr>
        <p:spPr>
          <a:xfrm>
            <a:off x="683568" y="1779662"/>
            <a:ext cx="4754100" cy="1380000"/>
          </a:xfrm>
          <a:prstGeom prst="rect">
            <a:avLst/>
          </a:prstGeom>
        </p:spPr>
        <p:txBody>
          <a:bodyPr spcFirstLastPara="1" wrap="square" lIns="0" tIns="0" rIns="0" bIns="0" anchor="t" anchorCtr="0">
            <a:noAutofit/>
          </a:bodyPr>
          <a:lstStyle/>
          <a:p>
            <a:pPr marL="0" lvl="0" indent="0" algn="ctr" rtl="0">
              <a:spcBef>
                <a:spcPts val="0"/>
              </a:spcBef>
              <a:spcAft>
                <a:spcPts val="0"/>
              </a:spcAft>
              <a:buNone/>
            </a:pPr>
            <a:r>
              <a:rPr lang="en-GB" sz="8000" dirty="0" smtClean="0"/>
              <a:t>T</a:t>
            </a:r>
            <a:r>
              <a:rPr lang="en" sz="8000" dirty="0" smtClean="0"/>
              <a:t>hank you </a:t>
            </a:r>
            <a:endParaRPr sz="8000" dirty="0"/>
          </a:p>
        </p:txBody>
      </p:sp>
      <p:sp>
        <p:nvSpPr>
          <p:cNvPr id="461" name="Google Shape;461;p23"/>
          <p:cNvSpPr txBox="1">
            <a:spLocks noGrp="1"/>
          </p:cNvSpPr>
          <p:nvPr>
            <p:ph type="sldNum" idx="12"/>
          </p:nvPr>
        </p:nvSpPr>
        <p:spPr>
          <a:xfrm>
            <a:off x="8552377" y="4673650"/>
            <a:ext cx="400800" cy="393600"/>
          </a:xfrm>
          <a:prstGeom prst="rect">
            <a:avLst/>
          </a:prstGeom>
        </p:spPr>
        <p:txBody>
          <a:bodyPr spcFirstLastPara="1" wrap="square" lIns="0" tIns="0" rIns="0" bIns="0" anchor="ctr" anchorCtr="0">
            <a:noAutofit/>
          </a:bodyPr>
          <a:lstStyle/>
          <a:p>
            <a:pPr marL="0" lvl="0" indent="0" algn="r" rtl="0">
              <a:spcBef>
                <a:spcPts val="0"/>
              </a:spcBef>
              <a:spcAft>
                <a:spcPts val="0"/>
              </a:spcAft>
              <a:buNone/>
            </a:pPr>
            <a:fld id="{00000000-1234-1234-1234-123412341234}" type="slidenum">
              <a:rPr lang="en"/>
              <a:t>9</a:t>
            </a:fld>
            <a:endParaRPr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Dardanius template">
  <a:themeElements>
    <a:clrScheme name="Custom 347">
      <a:dk1>
        <a:srgbClr val="FFFFFF"/>
      </a:dk1>
      <a:lt1>
        <a:srgbClr val="1D0216"/>
      </a:lt1>
      <a:dk2>
        <a:srgbClr val="A58CA2"/>
      </a:dk2>
      <a:lt2>
        <a:srgbClr val="5C2C4F"/>
      </a:lt2>
      <a:accent1>
        <a:srgbClr val="B64B7F"/>
      </a:accent1>
      <a:accent2>
        <a:srgbClr val="881882"/>
      </a:accent2>
      <a:accent3>
        <a:srgbClr val="705FA0"/>
      </a:accent3>
      <a:accent4>
        <a:srgbClr val="E6AE39"/>
      </a:accent4>
      <a:accent5>
        <a:srgbClr val="591341"/>
      </a:accent5>
      <a:accent6>
        <a:srgbClr val="1D0216"/>
      </a:accent6>
      <a:hlink>
        <a:srgbClr val="F8BEF8"/>
      </a:hlink>
      <a:folHlink>
        <a:srgbClr val="6611C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575</TotalTime>
  <Words>372</Words>
  <Application>Microsoft Office PowerPoint</Application>
  <PresentationFormat>عرض على الشاشة (9:16)‏</PresentationFormat>
  <Paragraphs>49</Paragraphs>
  <Slides>9</Slides>
  <Notes>4</Notes>
  <HiddenSlides>0</HiddenSlides>
  <MMClips>0</MMClips>
  <ScaleCrop>false</ScaleCrop>
  <HeadingPairs>
    <vt:vector size="6" baseType="variant">
      <vt:variant>
        <vt:lpstr>الخطوط المستخدمة</vt:lpstr>
      </vt:variant>
      <vt:variant>
        <vt:i4>5</vt:i4>
      </vt:variant>
      <vt:variant>
        <vt:lpstr>نسق</vt:lpstr>
      </vt:variant>
      <vt:variant>
        <vt:i4>1</vt:i4>
      </vt:variant>
      <vt:variant>
        <vt:lpstr>عناوين الشرائح</vt:lpstr>
      </vt:variant>
      <vt:variant>
        <vt:i4>9</vt:i4>
      </vt:variant>
    </vt:vector>
  </HeadingPairs>
  <TitlesOfParts>
    <vt:vector size="15" baseType="lpstr">
      <vt:lpstr>Arial</vt:lpstr>
      <vt:lpstr>Wingdings</vt:lpstr>
      <vt:lpstr>Saira SemiCondensed Light</vt:lpstr>
      <vt:lpstr>Saira Semi Condensed</vt:lpstr>
      <vt:lpstr>Bebas Neue</vt:lpstr>
      <vt:lpstr>Dardanius template</vt:lpstr>
      <vt:lpstr>State  vs government </vt:lpstr>
      <vt:lpstr> content: </vt:lpstr>
      <vt:lpstr>The concept of state :</vt:lpstr>
      <vt:lpstr>عرض تقديمي في PowerPoint</vt:lpstr>
      <vt:lpstr>عرض تقديمي في PowerPoint</vt:lpstr>
      <vt:lpstr>عرض تقديمي في PowerPoint</vt:lpstr>
      <vt:lpstr>summary </vt:lpstr>
      <vt:lpstr>References</vt:lpstr>
      <vt:lpstr>Thank you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State  vs government </dc:title>
  <cp:lastModifiedBy>التراضى</cp:lastModifiedBy>
  <cp:revision>16</cp:revision>
  <dcterms:modified xsi:type="dcterms:W3CDTF">2020-12-17T14:12:36Z</dcterms:modified>
</cp:coreProperties>
</file>