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7" r:id="rId1"/>
  </p:sldMasterIdLst>
  <p:notesMasterIdLst>
    <p:notesMasterId r:id="rId12"/>
  </p:notesMasterIdLst>
  <p:sldIdLst>
    <p:sldId id="287" r:id="rId2"/>
    <p:sldId id="263" r:id="rId3"/>
    <p:sldId id="260" r:id="rId4"/>
    <p:sldId id="261" r:id="rId5"/>
    <p:sldId id="271" r:id="rId6"/>
    <p:sldId id="275" r:id="rId7"/>
    <p:sldId id="279" r:id="rId8"/>
    <p:sldId id="262" r:id="rId9"/>
    <p:sldId id="265" r:id="rId10"/>
    <p:sldId id="266" r:id="rId11"/>
  </p:sldIdLst>
  <p:sldSz cx="9144000" cy="5143500" type="screen16x9"/>
  <p:notesSz cx="6858000" cy="9144000"/>
  <p:embeddedFontLst>
    <p:embeddedFont>
      <p:font typeface="IBM Plex Sans Condensed" charset="0"/>
      <p:regular r:id="rId13"/>
      <p:bold r:id="rId14"/>
      <p:italic r:id="rId15"/>
      <p:boldItalic r:id="rId16"/>
    </p:embeddedFont>
    <p:embeddedFont>
      <p:font typeface="Bebas Neue" charset="0"/>
      <p:regular r:id="rId17"/>
    </p:embeddedFont>
    <p:embeddedFont>
      <p:font typeface="David" pitchFamily="34" charset="-79"/>
      <p:regular r:id="rId18"/>
      <p:bold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BCB52E53-FA00-42A7-ADAD-03FA7AEE3514}">
  <a:tblStyle styleId="{BCB52E53-FA00-42A7-ADAD-03FA7AEE3514}"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2" d="100"/>
          <a:sy n="102" d="100"/>
        </p:scale>
        <p:origin x="-456" y="1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365885376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ed75ccf_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35ed75ccf_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35ed75ccf_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Quote">
  <p:cSld name="TITLE_1_1">
    <p:bg>
      <p:bgPr>
        <a:gradFill>
          <a:gsLst>
            <a:gs pos="0">
              <a:srgbClr val="FFE659"/>
            </a:gs>
            <a:gs pos="58000">
              <a:schemeClr val="accent4"/>
            </a:gs>
            <a:gs pos="100000">
              <a:schemeClr val="accent4"/>
            </a:gs>
          </a:gsLst>
          <a:path path="circle">
            <a:fillToRect l="100000" t="100000"/>
          </a:path>
          <a:tileRect r="-100000" b="-100000"/>
        </a:gradFill>
        <a:effectLst/>
      </p:bgPr>
    </p:bg>
    <p:spTree>
      <p:nvGrpSpPr>
        <p:cNvPr id="1" name="Shape 14"/>
        <p:cNvGrpSpPr/>
        <p:nvPr/>
      </p:nvGrpSpPr>
      <p:grpSpPr>
        <a:xfrm>
          <a:off x="0" y="0"/>
          <a:ext cx="0" cy="0"/>
          <a:chOff x="0" y="0"/>
          <a:chExt cx="0" cy="0"/>
        </a:xfrm>
      </p:grpSpPr>
      <p:sp>
        <p:nvSpPr>
          <p:cNvPr id="15" name="Google Shape;15;p4"/>
          <p:cNvSpPr/>
          <p:nvPr/>
        </p:nvSpPr>
        <p:spPr>
          <a:xfrm>
            <a:off x="781775" y="768275"/>
            <a:ext cx="6652425" cy="3622950"/>
          </a:xfrm>
          <a:custGeom>
            <a:avLst/>
            <a:gdLst/>
            <a:ahLst/>
            <a:cxnLst/>
            <a:rect l="l" t="t" r="r" b="b"/>
            <a:pathLst>
              <a:path w="266097" h="144918" extrusionOk="0">
                <a:moveTo>
                  <a:pt x="0" y="153"/>
                </a:moveTo>
                <a:lnTo>
                  <a:pt x="249225" y="0"/>
                </a:lnTo>
                <a:lnTo>
                  <a:pt x="249225" y="34949"/>
                </a:lnTo>
                <a:lnTo>
                  <a:pt x="266097" y="50315"/>
                </a:lnTo>
                <a:lnTo>
                  <a:pt x="248923" y="47415"/>
                </a:lnTo>
                <a:lnTo>
                  <a:pt x="248924" y="144918"/>
                </a:lnTo>
                <a:lnTo>
                  <a:pt x="63" y="144918"/>
                </a:lnTo>
                <a:close/>
              </a:path>
            </a:pathLst>
          </a:custGeom>
          <a:gradFill>
            <a:gsLst>
              <a:gs pos="0">
                <a:schemeClr val="lt1"/>
              </a:gs>
              <a:gs pos="100000">
                <a:schemeClr val="lt2"/>
              </a:gs>
            </a:gsLst>
            <a:path path="circle">
              <a:fillToRect l="100000" t="100000"/>
            </a:path>
            <a:tileRect r="-100000" b="-100000"/>
          </a:gradFill>
          <a:ln>
            <a:noFill/>
          </a:ln>
          <a:effectLst>
            <a:outerShdw blurRad="57150" dist="19050" dir="5400000" algn="bl" rotWithShape="0">
              <a:schemeClr val="dk1">
                <a:alpha val="30000"/>
              </a:schemeClr>
            </a:outerShdw>
          </a:effectLst>
        </p:spPr>
      </p:sp>
      <p:sp>
        <p:nvSpPr>
          <p:cNvPr id="16" name="Google Shape;16;p4"/>
          <p:cNvSpPr txBox="1">
            <a:spLocks noGrp="1"/>
          </p:cNvSpPr>
          <p:nvPr>
            <p:ph type="body" idx="1"/>
          </p:nvPr>
        </p:nvSpPr>
        <p:spPr>
          <a:xfrm>
            <a:off x="1286575" y="1250325"/>
            <a:ext cx="4844700" cy="2658600"/>
          </a:xfrm>
          <a:prstGeom prst="rect">
            <a:avLst/>
          </a:prstGeom>
        </p:spPr>
        <p:txBody>
          <a:bodyPr spcFirstLastPara="1" wrap="square" lIns="0" tIns="0" rIns="0" bIns="0" anchor="t" anchorCtr="0">
            <a:noAutofit/>
          </a:bodyPr>
          <a:lstStyle>
            <a:lvl1pPr marL="457200" lvl="0" indent="-419100" rtl="0">
              <a:spcBef>
                <a:spcPts val="0"/>
              </a:spcBef>
              <a:spcAft>
                <a:spcPts val="0"/>
              </a:spcAft>
              <a:buSzPts val="3000"/>
              <a:buChar char="▪"/>
              <a:defRPr sz="3000" i="1"/>
            </a:lvl1pPr>
            <a:lvl2pPr marL="914400" lvl="1" indent="-419100" rtl="0">
              <a:spcBef>
                <a:spcPts val="800"/>
              </a:spcBef>
              <a:spcAft>
                <a:spcPts val="0"/>
              </a:spcAft>
              <a:buSzPts val="3000"/>
              <a:buChar char="▫"/>
              <a:defRPr sz="3000" i="1"/>
            </a:lvl2pPr>
            <a:lvl3pPr marL="1371600" lvl="2" indent="-419100" rtl="0">
              <a:spcBef>
                <a:spcPts val="800"/>
              </a:spcBef>
              <a:spcAft>
                <a:spcPts val="0"/>
              </a:spcAft>
              <a:buSzPts val="3000"/>
              <a:buChar char="⬝"/>
              <a:defRPr sz="3000" i="1"/>
            </a:lvl3pPr>
            <a:lvl4pPr marL="1828800" lvl="3" indent="-419100" rtl="0">
              <a:spcBef>
                <a:spcPts val="800"/>
              </a:spcBef>
              <a:spcAft>
                <a:spcPts val="0"/>
              </a:spcAft>
              <a:buSzPts val="3000"/>
              <a:buChar char="⬞"/>
              <a:defRPr sz="3000" i="1"/>
            </a:lvl4pPr>
            <a:lvl5pPr marL="2286000" lvl="4" indent="-419100" rtl="0">
              <a:spcBef>
                <a:spcPts val="800"/>
              </a:spcBef>
              <a:spcAft>
                <a:spcPts val="0"/>
              </a:spcAft>
              <a:buSzPts val="3000"/>
              <a:buChar char="○"/>
              <a:defRPr sz="3000" i="1"/>
            </a:lvl5pPr>
            <a:lvl6pPr marL="2743200" lvl="5" indent="-419100" rtl="0">
              <a:spcBef>
                <a:spcPts val="800"/>
              </a:spcBef>
              <a:spcAft>
                <a:spcPts val="0"/>
              </a:spcAft>
              <a:buSzPts val="3000"/>
              <a:buChar char="■"/>
              <a:defRPr sz="3000" i="1"/>
            </a:lvl6pPr>
            <a:lvl7pPr marL="3200400" lvl="6" indent="-419100" rtl="0">
              <a:spcBef>
                <a:spcPts val="800"/>
              </a:spcBef>
              <a:spcAft>
                <a:spcPts val="0"/>
              </a:spcAft>
              <a:buSzPts val="3000"/>
              <a:buChar char="●"/>
              <a:defRPr sz="3000" i="1"/>
            </a:lvl7pPr>
            <a:lvl8pPr marL="3657600" lvl="7" indent="-419100" rtl="0">
              <a:spcBef>
                <a:spcPts val="800"/>
              </a:spcBef>
              <a:spcAft>
                <a:spcPts val="0"/>
              </a:spcAft>
              <a:buSzPts val="3000"/>
              <a:buChar char="○"/>
              <a:defRPr sz="3000" i="1"/>
            </a:lvl8pPr>
            <a:lvl9pPr marL="4114800" lvl="8" indent="-419100" rtl="0">
              <a:spcBef>
                <a:spcPts val="800"/>
              </a:spcBef>
              <a:spcAft>
                <a:spcPts val="800"/>
              </a:spcAft>
              <a:buSzPts val="3000"/>
              <a:buChar char="■"/>
              <a:defRPr sz="3000" i="1"/>
            </a:lvl9pPr>
          </a:lstStyle>
          <a:p>
            <a:endParaRPr/>
          </a:p>
        </p:txBody>
      </p:sp>
      <p:sp>
        <p:nvSpPr>
          <p:cNvPr id="17" name="Google Shape;17;p4"/>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gradFill>
          <a:gsLst>
            <a:gs pos="0">
              <a:srgbClr val="FF9F4D"/>
            </a:gs>
            <a:gs pos="58000">
              <a:schemeClr val="accent5"/>
            </a:gs>
            <a:gs pos="100000">
              <a:schemeClr val="accent5"/>
            </a:gs>
          </a:gsLst>
          <a:path path="circle">
            <a:fillToRect l="100000" t="100000"/>
          </a:path>
          <a:tileRect r="-100000" b="-100000"/>
        </a:gradFill>
        <a:effectLst/>
      </p:bgPr>
    </p:bg>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779100" y="759800"/>
            <a:ext cx="7593300" cy="396300"/>
          </a:xfrm>
          <a:prstGeom prst="rect">
            <a:avLst/>
          </a:prstGeom>
        </p:spPr>
        <p:txBody>
          <a:bodyPr spcFirstLastPara="1" wrap="square" lIns="0" tIns="0" rIns="0" bIns="0" anchor="b"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20" name="Google Shape;20;p5"/>
          <p:cNvSpPr txBox="1">
            <a:spLocks noGrp="1"/>
          </p:cNvSpPr>
          <p:nvPr>
            <p:ph type="body" idx="1"/>
          </p:nvPr>
        </p:nvSpPr>
        <p:spPr>
          <a:xfrm>
            <a:off x="779100" y="1277748"/>
            <a:ext cx="4975500" cy="30339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21" name="Google Shape;21;p5"/>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bg>
      <p:bgPr>
        <a:gradFill>
          <a:gsLst>
            <a:gs pos="0">
              <a:srgbClr val="9FFAFF"/>
            </a:gs>
            <a:gs pos="58000">
              <a:schemeClr val="accent1"/>
            </a:gs>
            <a:gs pos="100000">
              <a:schemeClr val="accent1"/>
            </a:gs>
          </a:gsLst>
          <a:path path="circle">
            <a:fillToRect l="100000" t="100000"/>
          </a:path>
          <a:tileRect r="-100000" b="-100000"/>
        </a:gradFill>
        <a:effectLst/>
      </p:bgPr>
    </p:bg>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779100" y="759800"/>
            <a:ext cx="7593300" cy="396300"/>
          </a:xfrm>
          <a:prstGeom prst="rect">
            <a:avLst/>
          </a:prstGeom>
        </p:spPr>
        <p:txBody>
          <a:bodyPr spcFirstLastPara="1" wrap="square" lIns="0" tIns="0" rIns="0" bIns="0" anchor="b"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24" name="Google Shape;24;p6"/>
          <p:cNvSpPr txBox="1">
            <a:spLocks noGrp="1"/>
          </p:cNvSpPr>
          <p:nvPr>
            <p:ph type="body" idx="1"/>
          </p:nvPr>
        </p:nvSpPr>
        <p:spPr>
          <a:xfrm>
            <a:off x="779100" y="1353950"/>
            <a:ext cx="2324700" cy="34182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25" name="Google Shape;25;p6"/>
          <p:cNvSpPr txBox="1">
            <a:spLocks noGrp="1"/>
          </p:cNvSpPr>
          <p:nvPr>
            <p:ph type="body" idx="2"/>
          </p:nvPr>
        </p:nvSpPr>
        <p:spPr>
          <a:xfrm>
            <a:off x="3429910" y="1353950"/>
            <a:ext cx="2324700" cy="34182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26" name="Google Shape;26;p6"/>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gradFill>
          <a:gsLst>
            <a:gs pos="0">
              <a:srgbClr val="44506E"/>
            </a:gs>
            <a:gs pos="58000">
              <a:schemeClr val="dk1"/>
            </a:gs>
            <a:gs pos="100000">
              <a:schemeClr val="dk1"/>
            </a:gs>
          </a:gsLst>
          <a:path path="circle">
            <a:fillToRect l="100000" t="100000"/>
          </a:path>
          <a:tileRect r="-100000" b="-100000"/>
        </a:gradFill>
        <a:effectLst/>
      </p:bgPr>
    </p:bg>
    <p:spTree>
      <p:nvGrpSpPr>
        <p:cNvPr id="1" name="Shape 39"/>
        <p:cNvGrpSpPr/>
        <p:nvPr/>
      </p:nvGrpSpPr>
      <p:grpSpPr>
        <a:xfrm>
          <a:off x="0" y="0"/>
          <a:ext cx="0" cy="0"/>
          <a:chOff x="0" y="0"/>
          <a:chExt cx="0" cy="0"/>
        </a:xfrm>
      </p:grpSpPr>
      <p:sp>
        <p:nvSpPr>
          <p:cNvPr id="40" name="Google Shape;40;p10"/>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rgbClr val="9FFAFF"/>
            </a:gs>
            <a:gs pos="58000">
              <a:schemeClr val="accent1"/>
            </a:gs>
            <a:gs pos="100000">
              <a:schemeClr val="accent1"/>
            </a:gs>
          </a:gsLst>
          <a:path path="circle">
            <a:fillToRect l="100000" t="100000"/>
          </a:path>
          <a:tileRect r="-100000" b="-10000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79100" y="759800"/>
            <a:ext cx="7593300" cy="396300"/>
          </a:xfrm>
          <a:prstGeom prst="rect">
            <a:avLst/>
          </a:prstGeom>
          <a:noFill/>
          <a:ln>
            <a:noFill/>
          </a:ln>
          <a:effectLst>
            <a:outerShdw blurRad="42863" dist="9525" dir="5400000" algn="bl" rotWithShape="0">
              <a:schemeClr val="dk1">
                <a:alpha val="30000"/>
              </a:schemeClr>
            </a:outerShdw>
          </a:effectLst>
        </p:spPr>
        <p:txBody>
          <a:bodyPr spcFirstLastPara="1" wrap="square" lIns="0" tIns="0" rIns="0" bIns="0" anchor="b" anchorCtr="0">
            <a:noAutofit/>
          </a:bodyPr>
          <a:lstStyle>
            <a:lvl1pPr lvl="0" rtl="0">
              <a:lnSpc>
                <a:spcPct val="90000"/>
              </a:lnSpc>
              <a:spcBef>
                <a:spcPts val="0"/>
              </a:spcBef>
              <a:spcAft>
                <a:spcPts val="0"/>
              </a:spcAft>
              <a:buClr>
                <a:schemeClr val="lt1"/>
              </a:buClr>
              <a:buSzPts val="3400"/>
              <a:buFont typeface="Bebas Neue"/>
              <a:buNone/>
              <a:defRPr sz="3400">
                <a:solidFill>
                  <a:schemeClr val="lt1"/>
                </a:solidFill>
                <a:latin typeface="Bebas Neue"/>
                <a:ea typeface="Bebas Neue"/>
                <a:cs typeface="Bebas Neue"/>
                <a:sym typeface="Bebas Neue"/>
              </a:defRPr>
            </a:lvl1pPr>
            <a:lvl2pPr lvl="1" rtl="0">
              <a:lnSpc>
                <a:spcPct val="90000"/>
              </a:lnSpc>
              <a:spcBef>
                <a:spcPts val="0"/>
              </a:spcBef>
              <a:spcAft>
                <a:spcPts val="0"/>
              </a:spcAft>
              <a:buClr>
                <a:schemeClr val="lt1"/>
              </a:buClr>
              <a:buSzPts val="3400"/>
              <a:buFont typeface="Bebas Neue"/>
              <a:buNone/>
              <a:defRPr sz="3400">
                <a:solidFill>
                  <a:schemeClr val="lt1"/>
                </a:solidFill>
                <a:latin typeface="Bebas Neue"/>
                <a:ea typeface="Bebas Neue"/>
                <a:cs typeface="Bebas Neue"/>
                <a:sym typeface="Bebas Neue"/>
              </a:defRPr>
            </a:lvl2pPr>
            <a:lvl3pPr lvl="2" rtl="0">
              <a:lnSpc>
                <a:spcPct val="90000"/>
              </a:lnSpc>
              <a:spcBef>
                <a:spcPts val="0"/>
              </a:spcBef>
              <a:spcAft>
                <a:spcPts val="0"/>
              </a:spcAft>
              <a:buClr>
                <a:schemeClr val="lt1"/>
              </a:buClr>
              <a:buSzPts val="3400"/>
              <a:buFont typeface="Bebas Neue"/>
              <a:buNone/>
              <a:defRPr sz="3400">
                <a:solidFill>
                  <a:schemeClr val="lt1"/>
                </a:solidFill>
                <a:latin typeface="Bebas Neue"/>
                <a:ea typeface="Bebas Neue"/>
                <a:cs typeface="Bebas Neue"/>
                <a:sym typeface="Bebas Neue"/>
              </a:defRPr>
            </a:lvl3pPr>
            <a:lvl4pPr lvl="3" rtl="0">
              <a:lnSpc>
                <a:spcPct val="90000"/>
              </a:lnSpc>
              <a:spcBef>
                <a:spcPts val="0"/>
              </a:spcBef>
              <a:spcAft>
                <a:spcPts val="0"/>
              </a:spcAft>
              <a:buClr>
                <a:schemeClr val="lt1"/>
              </a:buClr>
              <a:buSzPts val="3400"/>
              <a:buFont typeface="Bebas Neue"/>
              <a:buNone/>
              <a:defRPr sz="3400">
                <a:solidFill>
                  <a:schemeClr val="lt1"/>
                </a:solidFill>
                <a:latin typeface="Bebas Neue"/>
                <a:ea typeface="Bebas Neue"/>
                <a:cs typeface="Bebas Neue"/>
                <a:sym typeface="Bebas Neue"/>
              </a:defRPr>
            </a:lvl4pPr>
            <a:lvl5pPr lvl="4" rtl="0">
              <a:lnSpc>
                <a:spcPct val="90000"/>
              </a:lnSpc>
              <a:spcBef>
                <a:spcPts val="0"/>
              </a:spcBef>
              <a:spcAft>
                <a:spcPts val="0"/>
              </a:spcAft>
              <a:buClr>
                <a:schemeClr val="lt1"/>
              </a:buClr>
              <a:buSzPts val="3400"/>
              <a:buFont typeface="Bebas Neue"/>
              <a:buNone/>
              <a:defRPr sz="3400">
                <a:solidFill>
                  <a:schemeClr val="lt1"/>
                </a:solidFill>
                <a:latin typeface="Bebas Neue"/>
                <a:ea typeface="Bebas Neue"/>
                <a:cs typeface="Bebas Neue"/>
                <a:sym typeface="Bebas Neue"/>
              </a:defRPr>
            </a:lvl5pPr>
            <a:lvl6pPr lvl="5" rtl="0">
              <a:lnSpc>
                <a:spcPct val="90000"/>
              </a:lnSpc>
              <a:spcBef>
                <a:spcPts val="0"/>
              </a:spcBef>
              <a:spcAft>
                <a:spcPts val="0"/>
              </a:spcAft>
              <a:buClr>
                <a:schemeClr val="lt1"/>
              </a:buClr>
              <a:buSzPts val="3400"/>
              <a:buFont typeface="Bebas Neue"/>
              <a:buNone/>
              <a:defRPr sz="3400">
                <a:solidFill>
                  <a:schemeClr val="lt1"/>
                </a:solidFill>
                <a:latin typeface="Bebas Neue"/>
                <a:ea typeface="Bebas Neue"/>
                <a:cs typeface="Bebas Neue"/>
                <a:sym typeface="Bebas Neue"/>
              </a:defRPr>
            </a:lvl6pPr>
            <a:lvl7pPr lvl="6" rtl="0">
              <a:lnSpc>
                <a:spcPct val="90000"/>
              </a:lnSpc>
              <a:spcBef>
                <a:spcPts val="0"/>
              </a:spcBef>
              <a:spcAft>
                <a:spcPts val="0"/>
              </a:spcAft>
              <a:buClr>
                <a:schemeClr val="lt1"/>
              </a:buClr>
              <a:buSzPts val="3400"/>
              <a:buFont typeface="Bebas Neue"/>
              <a:buNone/>
              <a:defRPr sz="3400">
                <a:solidFill>
                  <a:schemeClr val="lt1"/>
                </a:solidFill>
                <a:latin typeface="Bebas Neue"/>
                <a:ea typeface="Bebas Neue"/>
                <a:cs typeface="Bebas Neue"/>
                <a:sym typeface="Bebas Neue"/>
              </a:defRPr>
            </a:lvl7pPr>
            <a:lvl8pPr lvl="7" rtl="0">
              <a:lnSpc>
                <a:spcPct val="90000"/>
              </a:lnSpc>
              <a:spcBef>
                <a:spcPts val="0"/>
              </a:spcBef>
              <a:spcAft>
                <a:spcPts val="0"/>
              </a:spcAft>
              <a:buClr>
                <a:schemeClr val="lt1"/>
              </a:buClr>
              <a:buSzPts val="3400"/>
              <a:buFont typeface="Bebas Neue"/>
              <a:buNone/>
              <a:defRPr sz="3400">
                <a:solidFill>
                  <a:schemeClr val="lt1"/>
                </a:solidFill>
                <a:latin typeface="Bebas Neue"/>
                <a:ea typeface="Bebas Neue"/>
                <a:cs typeface="Bebas Neue"/>
                <a:sym typeface="Bebas Neue"/>
              </a:defRPr>
            </a:lvl8pPr>
            <a:lvl9pPr lvl="8" rtl="0">
              <a:lnSpc>
                <a:spcPct val="90000"/>
              </a:lnSpc>
              <a:spcBef>
                <a:spcPts val="0"/>
              </a:spcBef>
              <a:spcAft>
                <a:spcPts val="0"/>
              </a:spcAft>
              <a:buClr>
                <a:schemeClr val="lt1"/>
              </a:buClr>
              <a:buSzPts val="3400"/>
              <a:buFont typeface="Bebas Neue"/>
              <a:buNone/>
              <a:defRPr sz="3400">
                <a:solidFill>
                  <a:schemeClr val="lt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779100" y="1277748"/>
            <a:ext cx="4975500" cy="30339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dk1"/>
              </a:buClr>
              <a:buSzPts val="2400"/>
              <a:buFont typeface="IBM Plex Sans Condensed"/>
              <a:buChar char="▪"/>
              <a:defRPr sz="2400">
                <a:solidFill>
                  <a:schemeClr val="dk1"/>
                </a:solidFill>
                <a:latin typeface="IBM Plex Sans Condensed"/>
                <a:ea typeface="IBM Plex Sans Condensed"/>
                <a:cs typeface="IBM Plex Sans Condensed"/>
                <a:sym typeface="IBM Plex Sans Condensed"/>
              </a:defRPr>
            </a:lvl1pPr>
            <a:lvl2pPr marL="914400" lvl="1" indent="-381000" rtl="0">
              <a:lnSpc>
                <a:spcPct val="115000"/>
              </a:lnSpc>
              <a:spcBef>
                <a:spcPts val="800"/>
              </a:spcBef>
              <a:spcAft>
                <a:spcPts val="0"/>
              </a:spcAft>
              <a:buClr>
                <a:schemeClr val="dk1"/>
              </a:buClr>
              <a:buSzPts val="2400"/>
              <a:buFont typeface="IBM Plex Sans Condensed"/>
              <a:buChar char="▫"/>
              <a:defRPr sz="2400">
                <a:solidFill>
                  <a:schemeClr val="dk1"/>
                </a:solidFill>
                <a:latin typeface="IBM Plex Sans Condensed"/>
                <a:ea typeface="IBM Plex Sans Condensed"/>
                <a:cs typeface="IBM Plex Sans Condensed"/>
                <a:sym typeface="IBM Plex Sans Condensed"/>
              </a:defRPr>
            </a:lvl2pPr>
            <a:lvl3pPr marL="1371600" lvl="2" indent="-381000" rtl="0">
              <a:lnSpc>
                <a:spcPct val="115000"/>
              </a:lnSpc>
              <a:spcBef>
                <a:spcPts val="800"/>
              </a:spcBef>
              <a:spcAft>
                <a:spcPts val="0"/>
              </a:spcAft>
              <a:buClr>
                <a:schemeClr val="dk1"/>
              </a:buClr>
              <a:buSzPts val="2400"/>
              <a:buFont typeface="IBM Plex Sans Condensed"/>
              <a:buChar char="⬝"/>
              <a:defRPr sz="2400">
                <a:solidFill>
                  <a:schemeClr val="dk1"/>
                </a:solidFill>
                <a:latin typeface="IBM Plex Sans Condensed"/>
                <a:ea typeface="IBM Plex Sans Condensed"/>
                <a:cs typeface="IBM Plex Sans Condensed"/>
                <a:sym typeface="IBM Plex Sans Condensed"/>
              </a:defRPr>
            </a:lvl3pPr>
            <a:lvl4pPr marL="1828800" lvl="3" indent="-381000" rtl="0">
              <a:lnSpc>
                <a:spcPct val="115000"/>
              </a:lnSpc>
              <a:spcBef>
                <a:spcPts val="800"/>
              </a:spcBef>
              <a:spcAft>
                <a:spcPts val="0"/>
              </a:spcAft>
              <a:buClr>
                <a:schemeClr val="dk1"/>
              </a:buClr>
              <a:buSzPts val="2400"/>
              <a:buFont typeface="IBM Plex Sans Condensed"/>
              <a:buChar char="⬞"/>
              <a:defRPr sz="2400">
                <a:solidFill>
                  <a:schemeClr val="dk1"/>
                </a:solidFill>
                <a:latin typeface="IBM Plex Sans Condensed"/>
                <a:ea typeface="IBM Plex Sans Condensed"/>
                <a:cs typeface="IBM Plex Sans Condensed"/>
                <a:sym typeface="IBM Plex Sans Condensed"/>
              </a:defRPr>
            </a:lvl4pPr>
            <a:lvl5pPr marL="2286000" lvl="4" indent="-381000" rtl="0">
              <a:lnSpc>
                <a:spcPct val="115000"/>
              </a:lnSpc>
              <a:spcBef>
                <a:spcPts val="800"/>
              </a:spcBef>
              <a:spcAft>
                <a:spcPts val="0"/>
              </a:spcAft>
              <a:buClr>
                <a:schemeClr val="dk1"/>
              </a:buClr>
              <a:buSzPts val="2400"/>
              <a:buFont typeface="IBM Plex Sans Condensed"/>
              <a:buChar char="○"/>
              <a:defRPr sz="2400">
                <a:solidFill>
                  <a:schemeClr val="dk1"/>
                </a:solidFill>
                <a:latin typeface="IBM Plex Sans Condensed"/>
                <a:ea typeface="IBM Plex Sans Condensed"/>
                <a:cs typeface="IBM Plex Sans Condensed"/>
                <a:sym typeface="IBM Plex Sans Condensed"/>
              </a:defRPr>
            </a:lvl5pPr>
            <a:lvl6pPr marL="2743200" lvl="5" indent="-381000" rtl="0">
              <a:lnSpc>
                <a:spcPct val="115000"/>
              </a:lnSpc>
              <a:spcBef>
                <a:spcPts val="800"/>
              </a:spcBef>
              <a:spcAft>
                <a:spcPts val="0"/>
              </a:spcAft>
              <a:buClr>
                <a:schemeClr val="dk1"/>
              </a:buClr>
              <a:buSzPts val="2400"/>
              <a:buFont typeface="IBM Plex Sans Condensed"/>
              <a:buChar char="■"/>
              <a:defRPr sz="2400">
                <a:solidFill>
                  <a:schemeClr val="dk1"/>
                </a:solidFill>
                <a:latin typeface="IBM Plex Sans Condensed"/>
                <a:ea typeface="IBM Plex Sans Condensed"/>
                <a:cs typeface="IBM Plex Sans Condensed"/>
                <a:sym typeface="IBM Plex Sans Condensed"/>
              </a:defRPr>
            </a:lvl6pPr>
            <a:lvl7pPr marL="3200400" lvl="6" indent="-381000" rtl="0">
              <a:lnSpc>
                <a:spcPct val="115000"/>
              </a:lnSpc>
              <a:spcBef>
                <a:spcPts val="800"/>
              </a:spcBef>
              <a:spcAft>
                <a:spcPts val="0"/>
              </a:spcAft>
              <a:buClr>
                <a:schemeClr val="dk1"/>
              </a:buClr>
              <a:buSzPts val="2400"/>
              <a:buFont typeface="IBM Plex Sans Condensed"/>
              <a:buChar char="●"/>
              <a:defRPr sz="2400">
                <a:solidFill>
                  <a:schemeClr val="dk1"/>
                </a:solidFill>
                <a:latin typeface="IBM Plex Sans Condensed"/>
                <a:ea typeface="IBM Plex Sans Condensed"/>
                <a:cs typeface="IBM Plex Sans Condensed"/>
                <a:sym typeface="IBM Plex Sans Condensed"/>
              </a:defRPr>
            </a:lvl7pPr>
            <a:lvl8pPr marL="3657600" lvl="7" indent="-381000" rtl="0">
              <a:lnSpc>
                <a:spcPct val="115000"/>
              </a:lnSpc>
              <a:spcBef>
                <a:spcPts val="800"/>
              </a:spcBef>
              <a:spcAft>
                <a:spcPts val="0"/>
              </a:spcAft>
              <a:buClr>
                <a:schemeClr val="dk1"/>
              </a:buClr>
              <a:buSzPts val="2400"/>
              <a:buFont typeface="IBM Plex Sans Condensed"/>
              <a:buChar char="○"/>
              <a:defRPr sz="2400">
                <a:solidFill>
                  <a:schemeClr val="dk1"/>
                </a:solidFill>
                <a:latin typeface="IBM Plex Sans Condensed"/>
                <a:ea typeface="IBM Plex Sans Condensed"/>
                <a:cs typeface="IBM Plex Sans Condensed"/>
                <a:sym typeface="IBM Plex Sans Condensed"/>
              </a:defRPr>
            </a:lvl8pPr>
            <a:lvl9pPr marL="4114800" lvl="8" indent="-381000" rtl="0">
              <a:lnSpc>
                <a:spcPct val="115000"/>
              </a:lnSpc>
              <a:spcBef>
                <a:spcPts val="800"/>
              </a:spcBef>
              <a:spcAft>
                <a:spcPts val="800"/>
              </a:spcAft>
              <a:buClr>
                <a:schemeClr val="dk1"/>
              </a:buClr>
              <a:buSzPts val="2400"/>
              <a:buFont typeface="IBM Plex Sans Condensed"/>
              <a:buChar char="■"/>
              <a:defRPr sz="2400">
                <a:solidFill>
                  <a:schemeClr val="dk1"/>
                </a:solidFill>
                <a:latin typeface="IBM Plex Sans Condensed"/>
                <a:ea typeface="IBM Plex Sans Condensed"/>
                <a:cs typeface="IBM Plex Sans Condensed"/>
                <a:sym typeface="IBM Plex Sans Condensed"/>
              </a:defRPr>
            </a:lvl9pPr>
          </a:lstStyle>
          <a:p>
            <a:endParaRPr/>
          </a:p>
        </p:txBody>
      </p:sp>
      <p:sp>
        <p:nvSpPr>
          <p:cNvPr id="8" name="Google Shape;8;p1"/>
          <p:cNvSpPr txBox="1">
            <a:spLocks noGrp="1"/>
          </p:cNvSpPr>
          <p:nvPr>
            <p:ph type="sldNum" idx="12"/>
          </p:nvPr>
        </p:nvSpPr>
        <p:spPr>
          <a:xfrm>
            <a:off x="8404375" y="4643093"/>
            <a:ext cx="548700" cy="316800"/>
          </a:xfrm>
          <a:prstGeom prst="rect">
            <a:avLst/>
          </a:prstGeom>
          <a:noFill/>
          <a:ln>
            <a:noFill/>
          </a:ln>
          <a:effectLst>
            <a:outerShdw blurRad="42863" dist="9525" dir="5400000" algn="bl" rotWithShape="0">
              <a:schemeClr val="dk1">
                <a:alpha val="30000"/>
              </a:schemeClr>
            </a:outerShdw>
          </a:effectLst>
        </p:spPr>
        <p:txBody>
          <a:bodyPr spcFirstLastPara="1" wrap="square" lIns="0" tIns="0" rIns="0" bIns="0" anchor="b" anchorCtr="0">
            <a:noAutofit/>
          </a:bodyPr>
          <a:lstStyle>
            <a:lvl1pPr marL="0" marR="0" lvl="0" indent="0" algn="r" rtl="0">
              <a:lnSpc>
                <a:spcPct val="90000"/>
              </a:lnSpc>
              <a:spcBef>
                <a:spcPts val="0"/>
              </a:spcBef>
              <a:spcAft>
                <a:spcPts val="0"/>
              </a:spcAft>
              <a:buSzPts val="1800"/>
              <a:buNone/>
              <a:defRPr sz="1800">
                <a:solidFill>
                  <a:schemeClr val="lt1"/>
                </a:solidFill>
                <a:latin typeface="Bebas Neue"/>
                <a:ea typeface="Bebas Neue"/>
                <a:cs typeface="Bebas Neue"/>
                <a:sym typeface="Bebas Neue"/>
              </a:defRPr>
            </a:lvl1pPr>
            <a:lvl2pPr marL="0" marR="0" lvl="1" indent="0" algn="r" rtl="0">
              <a:lnSpc>
                <a:spcPct val="90000"/>
              </a:lnSpc>
              <a:spcBef>
                <a:spcPts val="0"/>
              </a:spcBef>
              <a:spcAft>
                <a:spcPts val="0"/>
              </a:spcAft>
              <a:buSzPts val="1800"/>
              <a:buNone/>
              <a:defRPr sz="1800">
                <a:solidFill>
                  <a:schemeClr val="lt1"/>
                </a:solidFill>
                <a:latin typeface="Bebas Neue"/>
                <a:ea typeface="Bebas Neue"/>
                <a:cs typeface="Bebas Neue"/>
                <a:sym typeface="Bebas Neue"/>
              </a:defRPr>
            </a:lvl2pPr>
            <a:lvl3pPr marL="0" marR="0" lvl="2" indent="0" algn="r" rtl="0">
              <a:lnSpc>
                <a:spcPct val="90000"/>
              </a:lnSpc>
              <a:spcBef>
                <a:spcPts val="0"/>
              </a:spcBef>
              <a:spcAft>
                <a:spcPts val="0"/>
              </a:spcAft>
              <a:buSzPts val="1800"/>
              <a:buNone/>
              <a:defRPr sz="1800">
                <a:solidFill>
                  <a:schemeClr val="lt1"/>
                </a:solidFill>
                <a:latin typeface="Bebas Neue"/>
                <a:ea typeface="Bebas Neue"/>
                <a:cs typeface="Bebas Neue"/>
                <a:sym typeface="Bebas Neue"/>
              </a:defRPr>
            </a:lvl3pPr>
            <a:lvl4pPr marL="0" marR="0" lvl="3" indent="0" algn="r" rtl="0">
              <a:lnSpc>
                <a:spcPct val="90000"/>
              </a:lnSpc>
              <a:spcBef>
                <a:spcPts val="0"/>
              </a:spcBef>
              <a:spcAft>
                <a:spcPts val="0"/>
              </a:spcAft>
              <a:buSzPts val="1800"/>
              <a:buNone/>
              <a:defRPr sz="1800">
                <a:solidFill>
                  <a:schemeClr val="lt1"/>
                </a:solidFill>
                <a:latin typeface="Bebas Neue"/>
                <a:ea typeface="Bebas Neue"/>
                <a:cs typeface="Bebas Neue"/>
                <a:sym typeface="Bebas Neue"/>
              </a:defRPr>
            </a:lvl4pPr>
            <a:lvl5pPr marL="0" marR="0" lvl="4" indent="0" algn="r" rtl="0">
              <a:lnSpc>
                <a:spcPct val="90000"/>
              </a:lnSpc>
              <a:spcBef>
                <a:spcPts val="0"/>
              </a:spcBef>
              <a:spcAft>
                <a:spcPts val="0"/>
              </a:spcAft>
              <a:buSzPts val="1800"/>
              <a:buNone/>
              <a:defRPr sz="1800">
                <a:solidFill>
                  <a:schemeClr val="lt1"/>
                </a:solidFill>
                <a:latin typeface="Bebas Neue"/>
                <a:ea typeface="Bebas Neue"/>
                <a:cs typeface="Bebas Neue"/>
                <a:sym typeface="Bebas Neue"/>
              </a:defRPr>
            </a:lvl5pPr>
            <a:lvl6pPr marL="0" marR="0" lvl="5" indent="0" algn="r" rtl="0">
              <a:lnSpc>
                <a:spcPct val="90000"/>
              </a:lnSpc>
              <a:spcBef>
                <a:spcPts val="0"/>
              </a:spcBef>
              <a:spcAft>
                <a:spcPts val="0"/>
              </a:spcAft>
              <a:buSzPts val="1800"/>
              <a:buNone/>
              <a:defRPr sz="1800">
                <a:solidFill>
                  <a:schemeClr val="lt1"/>
                </a:solidFill>
                <a:latin typeface="Bebas Neue"/>
                <a:ea typeface="Bebas Neue"/>
                <a:cs typeface="Bebas Neue"/>
                <a:sym typeface="Bebas Neue"/>
              </a:defRPr>
            </a:lvl6pPr>
            <a:lvl7pPr marL="0" marR="0" lvl="6" indent="0" algn="r" rtl="0">
              <a:lnSpc>
                <a:spcPct val="90000"/>
              </a:lnSpc>
              <a:spcBef>
                <a:spcPts val="0"/>
              </a:spcBef>
              <a:spcAft>
                <a:spcPts val="0"/>
              </a:spcAft>
              <a:buSzPts val="1800"/>
              <a:buNone/>
              <a:defRPr sz="1800">
                <a:solidFill>
                  <a:schemeClr val="lt1"/>
                </a:solidFill>
                <a:latin typeface="Bebas Neue"/>
                <a:ea typeface="Bebas Neue"/>
                <a:cs typeface="Bebas Neue"/>
                <a:sym typeface="Bebas Neue"/>
              </a:defRPr>
            </a:lvl7pPr>
            <a:lvl8pPr marL="0" marR="0" lvl="7" indent="0" algn="r" rtl="0">
              <a:lnSpc>
                <a:spcPct val="90000"/>
              </a:lnSpc>
              <a:spcBef>
                <a:spcPts val="0"/>
              </a:spcBef>
              <a:spcAft>
                <a:spcPts val="0"/>
              </a:spcAft>
              <a:buSzPts val="1800"/>
              <a:buNone/>
              <a:defRPr sz="1800">
                <a:solidFill>
                  <a:schemeClr val="lt1"/>
                </a:solidFill>
                <a:latin typeface="Bebas Neue"/>
                <a:ea typeface="Bebas Neue"/>
                <a:cs typeface="Bebas Neue"/>
                <a:sym typeface="Bebas Neue"/>
              </a:defRPr>
            </a:lvl8pPr>
            <a:lvl9pPr marL="0" marR="0" lvl="8" indent="0" algn="r" rtl="0">
              <a:lnSpc>
                <a:spcPct val="90000"/>
              </a:lnSpc>
              <a:spcBef>
                <a:spcPts val="0"/>
              </a:spcBef>
              <a:spcAft>
                <a:spcPts val="0"/>
              </a:spcAft>
              <a:buSzPts val="1800"/>
              <a:buNone/>
              <a:defRPr sz="1800">
                <a:solidFill>
                  <a:schemeClr val="lt1"/>
                </a:solidFill>
                <a:latin typeface="Bebas Neue"/>
                <a:ea typeface="Bebas Neue"/>
                <a:cs typeface="Bebas Neue"/>
                <a:sym typeface="Bebas Neue"/>
              </a:defRPr>
            </a:lvl9pPr>
          </a:lstStyle>
          <a:p>
            <a:pPr marL="0" lvl="0" indent="0" algn="r" rtl="0">
              <a:spcBef>
                <a:spcPts val="0"/>
              </a:spcBef>
              <a:spcAft>
                <a:spcPts val="0"/>
              </a:spcAft>
              <a:buClr>
                <a:schemeClr val="lt1"/>
              </a:buClr>
              <a:buSzPts val="1800"/>
              <a:buFont typeface="Bebas Neue"/>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6" r:id="rId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a:t>
            </a:fld>
            <a:endParaRPr lang="en"/>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8476" flipH="1">
            <a:off x="67750" y="3001026"/>
            <a:ext cx="1841470" cy="2035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139750" y="1387907"/>
            <a:ext cx="6624736" cy="1938992"/>
          </a:xfrm>
          <a:prstGeom prst="rect">
            <a:avLst/>
          </a:prstGeom>
        </p:spPr>
        <p:txBody>
          <a:bodyPr wrap="square">
            <a:spAutoFit/>
          </a:bodyPr>
          <a:lstStyle/>
          <a:p>
            <a:pPr algn="ctr"/>
            <a:r>
              <a:rPr lang="en-GB" sz="6000" b="1" dirty="0">
                <a:solidFill>
                  <a:srgbClr val="FFFFFF"/>
                </a:solidFill>
                <a:latin typeface="David" pitchFamily="34" charset="-79"/>
                <a:cs typeface="David" pitchFamily="34" charset="-79"/>
                <a:sym typeface="Bebas Neue"/>
              </a:rPr>
              <a:t>Political Socialisation </a:t>
            </a:r>
            <a:endParaRPr lang="en-GB" sz="1100" b="1" dirty="0">
              <a:latin typeface="David" pitchFamily="34" charset="-79"/>
              <a:cs typeface="David" pitchFamily="34" charset="-79"/>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1342593" y="3435846"/>
            <a:ext cx="1296144" cy="1539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2267744" y="3685819"/>
            <a:ext cx="1008112" cy="1402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208" y="1448201"/>
            <a:ext cx="2841625" cy="3640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39206" y="1995686"/>
            <a:ext cx="24447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0387" y="2427734"/>
            <a:ext cx="701675"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7396" y="3023635"/>
            <a:ext cx="482682" cy="489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00437" y="3435846"/>
            <a:ext cx="350837" cy="353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528" y="483518"/>
            <a:ext cx="1152525"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04380" y="187104"/>
            <a:ext cx="1253274" cy="1400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22847" y="281234"/>
            <a:ext cx="5665440" cy="1212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07904" y="3601452"/>
            <a:ext cx="3365500"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24961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8"/>
        <p:cNvGrpSpPr/>
        <p:nvPr/>
      </p:nvGrpSpPr>
      <p:grpSpPr>
        <a:xfrm>
          <a:off x="0" y="0"/>
          <a:ext cx="0" cy="0"/>
          <a:chOff x="0" y="0"/>
          <a:chExt cx="0" cy="0"/>
        </a:xfrm>
      </p:grpSpPr>
      <p:sp>
        <p:nvSpPr>
          <p:cNvPr id="159" name="Google Shape;159;p21"/>
          <p:cNvSpPr txBox="1">
            <a:spLocks noGrp="1"/>
          </p:cNvSpPr>
          <p:nvPr>
            <p:ph type="title"/>
          </p:nvPr>
        </p:nvSpPr>
        <p:spPr>
          <a:xfrm>
            <a:off x="2411760" y="2067694"/>
            <a:ext cx="4556100" cy="1380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US" sz="6600" b="1" dirty="0" smtClean="0">
                <a:solidFill>
                  <a:schemeClr val="accent5"/>
                </a:solidFill>
              </a:rPr>
              <a:t>THANK YOU</a:t>
            </a:r>
            <a:endParaRPr sz="6600" b="1" dirty="0">
              <a:solidFill>
                <a:schemeClr val="accent5"/>
              </a:solidFill>
            </a:endParaRPr>
          </a:p>
        </p:txBody>
      </p:sp>
      <p:sp>
        <p:nvSpPr>
          <p:cNvPr id="160" name="Google Shape;160;p21"/>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p>
            <a:pPr marL="0" lvl="0" indent="0" algn="r" rtl="0">
              <a:spcBef>
                <a:spcPts val="0"/>
              </a:spcBef>
              <a:spcAft>
                <a:spcPts val="0"/>
              </a:spcAft>
              <a:buNone/>
            </a:pPr>
            <a:fld id="{00000000-1234-1234-1234-123412341234}" type="slidenum">
              <a:rPr lang="en"/>
              <a:t>10</a:t>
            </a:fld>
            <a:endParaRPr dirty="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8"/>
          <p:cNvSpPr txBox="1">
            <a:spLocks noGrp="1"/>
          </p:cNvSpPr>
          <p:nvPr>
            <p:ph type="body" idx="1"/>
          </p:nvPr>
        </p:nvSpPr>
        <p:spPr>
          <a:xfrm>
            <a:off x="133931" y="1404795"/>
            <a:ext cx="5734213" cy="3418200"/>
          </a:xfrm>
          <a:prstGeom prst="rect">
            <a:avLst/>
          </a:prstGeom>
        </p:spPr>
        <p:txBody>
          <a:bodyPr spcFirstLastPara="1" wrap="square" lIns="0" tIns="0" rIns="0" bIns="0" anchor="t" anchorCtr="0">
            <a:noAutofit/>
          </a:bodyPr>
          <a:lstStyle/>
          <a:p>
            <a:pPr marL="514350" lvl="0" indent="-514350" algn="l" rtl="0">
              <a:spcBef>
                <a:spcPts val="0"/>
              </a:spcBef>
              <a:spcAft>
                <a:spcPts val="0"/>
              </a:spcAft>
              <a:buFont typeface="Wingdings" pitchFamily="2" charset="2"/>
              <a:buChar char="Ø"/>
            </a:pPr>
            <a:r>
              <a:rPr lang="en-US" sz="2800" b="1" dirty="0" smtClean="0"/>
              <a:t>The concepts of political socialization.</a:t>
            </a:r>
            <a:endParaRPr lang="en-US" sz="2800" b="1" dirty="0"/>
          </a:p>
          <a:p>
            <a:pPr marL="514350" lvl="0" indent="-514350">
              <a:buFont typeface="Wingdings" pitchFamily="2" charset="2"/>
              <a:buChar char="Ø"/>
            </a:pPr>
            <a:r>
              <a:rPr lang="en-GB" sz="2800" b="1" dirty="0"/>
              <a:t>Importance of the Political </a:t>
            </a:r>
            <a:r>
              <a:rPr lang="en-GB" sz="2800" b="1" dirty="0" smtClean="0"/>
              <a:t>Socialization.</a:t>
            </a:r>
            <a:endParaRPr lang="en-US" sz="2800" b="1" dirty="0"/>
          </a:p>
          <a:p>
            <a:pPr marL="514350" lvl="0" indent="-514350">
              <a:buFont typeface="Wingdings" pitchFamily="2" charset="2"/>
              <a:buChar char="Ø"/>
            </a:pPr>
            <a:r>
              <a:rPr lang="en-GB" sz="2800" b="1" dirty="0"/>
              <a:t>Agents of </a:t>
            </a:r>
            <a:r>
              <a:rPr lang="en-GB" sz="2800" b="1" dirty="0" smtClean="0"/>
              <a:t>socialization.</a:t>
            </a:r>
            <a:endParaRPr lang="en-US" sz="2800" b="1" dirty="0"/>
          </a:p>
          <a:p>
            <a:pPr marL="514350" lvl="0" indent="-514350">
              <a:buFont typeface="Wingdings" pitchFamily="2" charset="2"/>
              <a:buChar char="Ø"/>
            </a:pPr>
            <a:r>
              <a:rPr lang="en-US" sz="2800" b="1" dirty="0" smtClean="0"/>
              <a:t>Summary. </a:t>
            </a:r>
            <a:endParaRPr lang="en-US" sz="2800" b="1" dirty="0"/>
          </a:p>
          <a:p>
            <a:pPr marL="514350" lvl="0" indent="-514350">
              <a:buFont typeface="Wingdings" pitchFamily="2" charset="2"/>
              <a:buChar char="Ø"/>
            </a:pPr>
            <a:r>
              <a:rPr lang="en-US" sz="2800" b="1" dirty="0" smtClean="0"/>
              <a:t>References.</a:t>
            </a:r>
            <a:endParaRPr lang="en-GB" sz="2800" b="1" dirty="0" smtClean="0"/>
          </a:p>
        </p:txBody>
      </p:sp>
      <p:sp>
        <p:nvSpPr>
          <p:cNvPr id="130" name="Google Shape;130;p18"/>
          <p:cNvSpPr txBox="1">
            <a:spLocks noGrp="1"/>
          </p:cNvSpPr>
          <p:nvPr>
            <p:ph type="title"/>
          </p:nvPr>
        </p:nvSpPr>
        <p:spPr>
          <a:xfrm>
            <a:off x="683568" y="1013404"/>
            <a:ext cx="759330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smtClean="0"/>
              <a:t> </a:t>
            </a:r>
            <a:r>
              <a:rPr lang="en" sz="6000" dirty="0" smtClean="0"/>
              <a:t>contents:</a:t>
            </a:r>
            <a:endParaRPr dirty="0"/>
          </a:p>
        </p:txBody>
      </p:sp>
      <p:sp>
        <p:nvSpPr>
          <p:cNvPr id="132" name="Google Shape;132;p18"/>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p>
            <a:pPr marL="0" lvl="0" indent="0" algn="r" rtl="0">
              <a:spcBef>
                <a:spcPts val="0"/>
              </a:spcBef>
              <a:spcAft>
                <a:spcPts val="0"/>
              </a:spcAft>
              <a:buNone/>
            </a:pPr>
            <a:fld id="{00000000-1234-1234-1234-123412341234}" type="slidenum">
              <a:rPr lang="en"/>
              <a:t>2</a:t>
            </a:fld>
            <a:endParaRPr dirty="0"/>
          </a:p>
        </p:txBody>
      </p:sp>
      <p:pic>
        <p:nvPicPr>
          <p:cNvPr id="133" name="Google Shape;133;p18"/>
          <p:cNvPicPr preferRelativeResize="0"/>
          <p:nvPr/>
        </p:nvPicPr>
        <p:blipFill>
          <a:blip r:embed="rId3">
            <a:alphaModFix/>
          </a:blip>
          <a:stretch>
            <a:fillRect/>
          </a:stretch>
        </p:blipFill>
        <p:spPr>
          <a:xfrm>
            <a:off x="6239175" y="1131590"/>
            <a:ext cx="2904825" cy="3705499"/>
          </a:xfrm>
          <a:prstGeom prst="rect">
            <a:avLst/>
          </a:prstGeom>
          <a:noFill/>
          <a:ln>
            <a:noFill/>
          </a:ln>
        </p:spPr>
      </p:pic>
      <p:pic>
        <p:nvPicPr>
          <p:cNvPr id="134" name="Google Shape;134;p18"/>
          <p:cNvPicPr preferRelativeResize="0"/>
          <p:nvPr/>
        </p:nvPicPr>
        <p:blipFill>
          <a:blip r:embed="rId4">
            <a:alphaModFix/>
          </a:blip>
          <a:stretch>
            <a:fillRect/>
          </a:stretch>
        </p:blipFill>
        <p:spPr>
          <a:xfrm rot="3265078">
            <a:off x="5931982" y="688613"/>
            <a:ext cx="487010" cy="65510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5"/>
          <p:cNvSpPr txBox="1">
            <a:spLocks noGrp="1"/>
          </p:cNvSpPr>
          <p:nvPr>
            <p:ph type="body" idx="1"/>
          </p:nvPr>
        </p:nvSpPr>
        <p:spPr>
          <a:xfrm>
            <a:off x="994573" y="1563638"/>
            <a:ext cx="4844700" cy="2658600"/>
          </a:xfrm>
          <a:prstGeom prst="rect">
            <a:avLst/>
          </a:prstGeom>
        </p:spPr>
        <p:txBody>
          <a:bodyPr spcFirstLastPara="1" wrap="square" lIns="0" tIns="0" rIns="0" bIns="0" anchor="t" anchorCtr="0">
            <a:noAutofit/>
          </a:bodyPr>
          <a:lstStyle/>
          <a:p>
            <a:pPr marL="0" lvl="0" indent="0">
              <a:spcAft>
                <a:spcPts val="800"/>
              </a:spcAft>
              <a:buNone/>
            </a:pPr>
            <a:r>
              <a:rPr lang="en-GB" sz="2400" dirty="0"/>
              <a:t>Political socialization is a process of political learning by which citizens learn about political leaders, governmental institutions and political process, and acquire their political values, beliefs and practices.</a:t>
            </a:r>
          </a:p>
          <a:p>
            <a:pPr marL="0" lvl="0" indent="0" algn="l" rtl="0">
              <a:spcBef>
                <a:spcPts val="0"/>
              </a:spcBef>
              <a:spcAft>
                <a:spcPts val="800"/>
              </a:spcAft>
              <a:buNone/>
            </a:pPr>
            <a:endParaRPr dirty="0"/>
          </a:p>
        </p:txBody>
      </p:sp>
      <p:sp>
        <p:nvSpPr>
          <p:cNvPr id="89" name="Google Shape;89;p15"/>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p>
            <a:pPr marL="0" lvl="0" indent="0" algn="r" rtl="0">
              <a:spcBef>
                <a:spcPts val="0"/>
              </a:spcBef>
              <a:spcAft>
                <a:spcPts val="0"/>
              </a:spcAft>
              <a:buNone/>
            </a:pPr>
            <a:fld id="{00000000-1234-1234-1234-123412341234}" type="slidenum">
              <a:rPr lang="en"/>
              <a:t>3</a:t>
            </a:fld>
            <a:endParaRPr dirty="0"/>
          </a:p>
        </p:txBody>
      </p:sp>
      <p:pic>
        <p:nvPicPr>
          <p:cNvPr id="90" name="Google Shape;90;p15"/>
          <p:cNvPicPr preferRelativeResize="0"/>
          <p:nvPr/>
        </p:nvPicPr>
        <p:blipFill rotWithShape="1">
          <a:blip r:embed="rId3">
            <a:alphaModFix/>
          </a:blip>
          <a:srcRect r="20898" b="32619"/>
          <a:stretch/>
        </p:blipFill>
        <p:spPr>
          <a:xfrm>
            <a:off x="5826900" y="1367600"/>
            <a:ext cx="3317100" cy="3775900"/>
          </a:xfrm>
          <a:prstGeom prst="rect">
            <a:avLst/>
          </a:prstGeom>
          <a:noFill/>
          <a:ln>
            <a:noFill/>
          </a:ln>
        </p:spPr>
      </p:pic>
      <p:sp>
        <p:nvSpPr>
          <p:cNvPr id="2" name="مستطيل 1"/>
          <p:cNvSpPr/>
          <p:nvPr/>
        </p:nvSpPr>
        <p:spPr>
          <a:xfrm>
            <a:off x="971600" y="873605"/>
            <a:ext cx="4038285" cy="523220"/>
          </a:xfrm>
          <a:prstGeom prst="rect">
            <a:avLst/>
          </a:prstGeom>
        </p:spPr>
        <p:txBody>
          <a:bodyPr wrap="none">
            <a:spAutoFit/>
          </a:bodyPr>
          <a:lstStyle/>
          <a:p>
            <a:r>
              <a:rPr lang="en-GB" sz="2800" b="1" dirty="0">
                <a:solidFill>
                  <a:srgbClr val="FF0000"/>
                </a:solidFill>
              </a:rPr>
              <a:t>Political </a:t>
            </a:r>
            <a:r>
              <a:rPr lang="en-GB" sz="2800" b="1" dirty="0" smtClean="0">
                <a:solidFill>
                  <a:srgbClr val="FF0000"/>
                </a:solidFill>
              </a:rPr>
              <a:t>socialization: </a:t>
            </a:r>
            <a:endParaRPr lang="en-GB" sz="2800" b="1"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6"/>
          <p:cNvSpPr txBox="1">
            <a:spLocks noGrp="1"/>
          </p:cNvSpPr>
          <p:nvPr>
            <p:ph type="title"/>
          </p:nvPr>
        </p:nvSpPr>
        <p:spPr>
          <a:xfrm>
            <a:off x="779100" y="771550"/>
            <a:ext cx="3648884" cy="576064"/>
          </a:xfrm>
          <a:prstGeom prst="rect">
            <a:avLst/>
          </a:prstGeom>
        </p:spPr>
        <p:txBody>
          <a:bodyPr spcFirstLastPara="1" wrap="square" lIns="0" tIns="0" rIns="0" bIns="0" anchor="b" anchorCtr="0">
            <a:noAutofit/>
          </a:bodyPr>
          <a:lstStyle/>
          <a:p>
            <a:pPr lvl="0"/>
            <a:r>
              <a:rPr lang="en-GB" sz="2800" dirty="0"/>
              <a:t>Importance of the Political </a:t>
            </a:r>
            <a:r>
              <a:rPr lang="en-GB" sz="2800" dirty="0" smtClean="0"/>
              <a:t>Socialization:</a:t>
            </a:r>
            <a:endParaRPr sz="2800" dirty="0"/>
          </a:p>
        </p:txBody>
      </p:sp>
      <p:sp>
        <p:nvSpPr>
          <p:cNvPr id="96" name="Google Shape;96;p16"/>
          <p:cNvSpPr txBox="1">
            <a:spLocks noGrp="1"/>
          </p:cNvSpPr>
          <p:nvPr>
            <p:ph type="body" idx="1"/>
          </p:nvPr>
        </p:nvSpPr>
        <p:spPr>
          <a:xfrm>
            <a:off x="251520" y="1563638"/>
            <a:ext cx="5534280" cy="3033900"/>
          </a:xfrm>
          <a:prstGeom prst="rect">
            <a:avLst/>
          </a:prstGeom>
        </p:spPr>
        <p:txBody>
          <a:bodyPr spcFirstLastPara="1" wrap="square" lIns="0" tIns="0" rIns="0" bIns="0" anchor="t" anchorCtr="0">
            <a:noAutofit/>
          </a:bodyPr>
          <a:lstStyle/>
          <a:p>
            <a:r>
              <a:rPr lang="en-GB" b="1" dirty="0"/>
              <a:t>It brings enlightenment among the people</a:t>
            </a:r>
            <a:r>
              <a:rPr lang="en-GB" b="1" dirty="0" smtClean="0"/>
              <a:t>.</a:t>
            </a:r>
          </a:p>
          <a:p>
            <a:pPr marL="76200" indent="0">
              <a:buNone/>
            </a:pPr>
            <a:endParaRPr lang="en-GB" b="1" dirty="0"/>
          </a:p>
          <a:p>
            <a:r>
              <a:rPr lang="en-GB" b="1" dirty="0"/>
              <a:t>It brings efficiency in the working of the political system</a:t>
            </a:r>
            <a:r>
              <a:rPr lang="en-GB" b="1" dirty="0" smtClean="0"/>
              <a:t>.</a:t>
            </a:r>
          </a:p>
          <a:p>
            <a:pPr marL="76200" indent="0">
              <a:buNone/>
            </a:pPr>
            <a:endParaRPr lang="en-GB" b="1" dirty="0"/>
          </a:p>
          <a:p>
            <a:r>
              <a:rPr lang="en-GB" b="1" dirty="0"/>
              <a:t>Provide legitimacy to political system.</a:t>
            </a:r>
          </a:p>
          <a:p>
            <a:pPr marL="76200" lvl="0" indent="0" algn="l" rtl="0">
              <a:spcBef>
                <a:spcPts val="0"/>
              </a:spcBef>
              <a:spcAft>
                <a:spcPts val="0"/>
              </a:spcAft>
              <a:buSzPts val="2400"/>
              <a:buNone/>
            </a:pPr>
            <a:endParaRPr b="1" dirty="0"/>
          </a:p>
        </p:txBody>
      </p:sp>
      <p:sp>
        <p:nvSpPr>
          <p:cNvPr id="97" name="Google Shape;97;p16"/>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p>
            <a:pPr marL="0" lvl="0" indent="0" algn="r" rtl="0">
              <a:spcBef>
                <a:spcPts val="0"/>
              </a:spcBef>
              <a:spcAft>
                <a:spcPts val="0"/>
              </a:spcAft>
              <a:buNone/>
            </a:pPr>
            <a:fld id="{00000000-1234-1234-1234-123412341234}" type="slidenum">
              <a:rPr lang="en"/>
              <a:t>4</a:t>
            </a:fld>
            <a:endParaRPr dirty="0"/>
          </a:p>
        </p:txBody>
      </p:sp>
      <p:grpSp>
        <p:nvGrpSpPr>
          <p:cNvPr id="98" name="Google Shape;98;p16"/>
          <p:cNvGrpSpPr/>
          <p:nvPr/>
        </p:nvGrpSpPr>
        <p:grpSpPr>
          <a:xfrm>
            <a:off x="5864288" y="1131590"/>
            <a:ext cx="2840226" cy="3645025"/>
            <a:chOff x="5864288" y="1238675"/>
            <a:chExt cx="2840226" cy="3645025"/>
          </a:xfrm>
        </p:grpSpPr>
        <p:pic>
          <p:nvPicPr>
            <p:cNvPr id="99" name="Google Shape;99;p16"/>
            <p:cNvPicPr preferRelativeResize="0"/>
            <p:nvPr/>
          </p:nvPicPr>
          <p:blipFill>
            <a:blip r:embed="rId3">
              <a:alphaModFix/>
            </a:blip>
            <a:stretch>
              <a:fillRect/>
            </a:stretch>
          </p:blipFill>
          <p:spPr>
            <a:xfrm>
              <a:off x="5864288" y="1238675"/>
              <a:ext cx="2840226" cy="3645025"/>
            </a:xfrm>
            <a:prstGeom prst="rect">
              <a:avLst/>
            </a:prstGeom>
            <a:noFill/>
            <a:ln>
              <a:noFill/>
            </a:ln>
          </p:spPr>
        </p:pic>
        <p:pic>
          <p:nvPicPr>
            <p:cNvPr id="100" name="Google Shape;100;p16"/>
            <p:cNvPicPr preferRelativeResize="0"/>
            <p:nvPr/>
          </p:nvPicPr>
          <p:blipFill>
            <a:blip r:embed="rId4">
              <a:alphaModFix/>
            </a:blip>
            <a:stretch>
              <a:fillRect/>
            </a:stretch>
          </p:blipFill>
          <p:spPr>
            <a:xfrm>
              <a:off x="7087476" y="1833431"/>
              <a:ext cx="241950" cy="170793"/>
            </a:xfrm>
            <a:prstGeom prst="rect">
              <a:avLst/>
            </a:prstGeom>
            <a:noFill/>
            <a:ln>
              <a:noFill/>
            </a:ln>
          </p:spPr>
        </p:pic>
      </p:grpSp>
      <p:pic>
        <p:nvPicPr>
          <p:cNvPr id="101" name="Google Shape;101;p16"/>
          <p:cNvPicPr preferRelativeResize="0"/>
          <p:nvPr/>
        </p:nvPicPr>
        <p:blipFill>
          <a:blip r:embed="rId5">
            <a:alphaModFix/>
          </a:blip>
          <a:stretch>
            <a:fillRect/>
          </a:stretch>
        </p:blipFill>
        <p:spPr>
          <a:xfrm>
            <a:off x="5511450" y="526963"/>
            <a:ext cx="548700" cy="660155"/>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lt2"/>
            </a:gs>
            <a:gs pos="58000">
              <a:schemeClr val="dk2"/>
            </a:gs>
            <a:gs pos="100000">
              <a:schemeClr val="dk2"/>
            </a:gs>
          </a:gsLst>
          <a:path path="circle">
            <a:fillToRect l="100000" t="100000"/>
          </a:path>
          <a:tileRect r="-100000" b="-100000"/>
        </a:gradFill>
        <a:effectLst/>
      </p:bgPr>
    </p:bg>
    <p:spTree>
      <p:nvGrpSpPr>
        <p:cNvPr id="1" name="Shape 220"/>
        <p:cNvGrpSpPr/>
        <p:nvPr/>
      </p:nvGrpSpPr>
      <p:grpSpPr>
        <a:xfrm>
          <a:off x="0" y="0"/>
          <a:ext cx="0" cy="0"/>
          <a:chOff x="0" y="0"/>
          <a:chExt cx="0" cy="0"/>
        </a:xfrm>
      </p:grpSpPr>
      <p:grpSp>
        <p:nvGrpSpPr>
          <p:cNvPr id="221" name="Google Shape;221;p26"/>
          <p:cNvGrpSpPr/>
          <p:nvPr/>
        </p:nvGrpSpPr>
        <p:grpSpPr>
          <a:xfrm>
            <a:off x="6016688" y="1238675"/>
            <a:ext cx="2840226" cy="3645025"/>
            <a:chOff x="6016688" y="1238675"/>
            <a:chExt cx="2840226" cy="3645025"/>
          </a:xfrm>
        </p:grpSpPr>
        <p:pic>
          <p:nvPicPr>
            <p:cNvPr id="222" name="Google Shape;222;p26"/>
            <p:cNvPicPr preferRelativeResize="0"/>
            <p:nvPr/>
          </p:nvPicPr>
          <p:blipFill>
            <a:blip r:embed="rId3">
              <a:alphaModFix/>
            </a:blip>
            <a:stretch>
              <a:fillRect/>
            </a:stretch>
          </p:blipFill>
          <p:spPr>
            <a:xfrm>
              <a:off x="6016688" y="1238675"/>
              <a:ext cx="2840226" cy="3645025"/>
            </a:xfrm>
            <a:prstGeom prst="rect">
              <a:avLst/>
            </a:prstGeom>
            <a:noFill/>
            <a:ln>
              <a:noFill/>
            </a:ln>
          </p:spPr>
        </p:pic>
        <p:pic>
          <p:nvPicPr>
            <p:cNvPr id="223" name="Google Shape;223;p26"/>
            <p:cNvPicPr preferRelativeResize="0"/>
            <p:nvPr/>
          </p:nvPicPr>
          <p:blipFill>
            <a:blip r:embed="rId4">
              <a:alphaModFix/>
            </a:blip>
            <a:stretch>
              <a:fillRect/>
            </a:stretch>
          </p:blipFill>
          <p:spPr>
            <a:xfrm>
              <a:off x="7234036" y="1833429"/>
              <a:ext cx="253619" cy="170800"/>
            </a:xfrm>
            <a:prstGeom prst="rect">
              <a:avLst/>
            </a:prstGeom>
            <a:noFill/>
            <a:ln>
              <a:noFill/>
            </a:ln>
          </p:spPr>
        </p:pic>
      </p:grpSp>
      <p:sp>
        <p:nvSpPr>
          <p:cNvPr id="224" name="Google Shape;224;p26"/>
          <p:cNvSpPr txBox="1">
            <a:spLocks noGrp="1"/>
          </p:cNvSpPr>
          <p:nvPr>
            <p:ph type="ctrTitle" idx="4294967295"/>
          </p:nvPr>
        </p:nvSpPr>
        <p:spPr>
          <a:xfrm>
            <a:off x="2627784" y="1019821"/>
            <a:ext cx="3714000" cy="894900"/>
          </a:xfrm>
          <a:prstGeom prst="rect">
            <a:avLst/>
          </a:prstGeom>
        </p:spPr>
        <p:txBody>
          <a:bodyPr spcFirstLastPara="1" wrap="square" lIns="0" tIns="0" rIns="0" bIns="0" anchor="b" anchorCtr="0">
            <a:noAutofit/>
          </a:bodyPr>
          <a:lstStyle/>
          <a:p>
            <a:pPr lvl="0" algn="ctr"/>
            <a:r>
              <a:rPr lang="en-GB" sz="4800" dirty="0"/>
              <a:t>Family</a:t>
            </a:r>
            <a:endParaRPr sz="4800" dirty="0"/>
          </a:p>
        </p:txBody>
      </p:sp>
      <p:sp>
        <p:nvSpPr>
          <p:cNvPr id="225" name="Google Shape;225;p26"/>
          <p:cNvSpPr txBox="1">
            <a:spLocks noGrp="1"/>
          </p:cNvSpPr>
          <p:nvPr>
            <p:ph type="subTitle" idx="4294967295"/>
          </p:nvPr>
        </p:nvSpPr>
        <p:spPr>
          <a:xfrm>
            <a:off x="2699792" y="1923678"/>
            <a:ext cx="3714000" cy="463200"/>
          </a:xfrm>
          <a:prstGeom prst="rect">
            <a:avLst/>
          </a:prstGeom>
        </p:spPr>
        <p:txBody>
          <a:bodyPr spcFirstLastPara="1" wrap="square" lIns="0" tIns="0" rIns="0" bIns="0" anchor="t" anchorCtr="0">
            <a:noAutofit/>
          </a:bodyPr>
          <a:lstStyle/>
          <a:p>
            <a:pPr marL="0" lvl="0" indent="0" algn="ctr">
              <a:spcAft>
                <a:spcPts val="800"/>
              </a:spcAft>
              <a:buNone/>
            </a:pPr>
            <a:r>
              <a:rPr lang="en-GB" sz="3600" b="1" dirty="0"/>
              <a:t>Peer groups</a:t>
            </a:r>
            <a:endParaRPr sz="3600" b="1" dirty="0"/>
          </a:p>
        </p:txBody>
      </p:sp>
      <p:sp>
        <p:nvSpPr>
          <p:cNvPr id="226" name="Google Shape;226;p26"/>
          <p:cNvSpPr txBox="1">
            <a:spLocks noGrp="1"/>
          </p:cNvSpPr>
          <p:nvPr>
            <p:ph type="ctrTitle" idx="4294967295"/>
          </p:nvPr>
        </p:nvSpPr>
        <p:spPr>
          <a:xfrm>
            <a:off x="2699792" y="3987127"/>
            <a:ext cx="3714000" cy="894900"/>
          </a:xfrm>
          <a:prstGeom prst="rect">
            <a:avLst/>
          </a:prstGeom>
        </p:spPr>
        <p:txBody>
          <a:bodyPr spcFirstLastPara="1" wrap="square" lIns="0" tIns="0" rIns="0" bIns="0" anchor="b" anchorCtr="0">
            <a:noAutofit/>
          </a:bodyPr>
          <a:lstStyle/>
          <a:p>
            <a:pPr lvl="0" algn="ctr"/>
            <a:r>
              <a:rPr lang="en-GB" sz="4800" dirty="0"/>
              <a:t>Mass Media</a:t>
            </a:r>
            <a:endParaRPr sz="4800" dirty="0"/>
          </a:p>
        </p:txBody>
      </p:sp>
      <p:sp>
        <p:nvSpPr>
          <p:cNvPr id="228" name="Google Shape;228;p26"/>
          <p:cNvSpPr txBox="1">
            <a:spLocks noGrp="1"/>
          </p:cNvSpPr>
          <p:nvPr>
            <p:ph type="ctrTitle" idx="4294967295"/>
          </p:nvPr>
        </p:nvSpPr>
        <p:spPr>
          <a:xfrm>
            <a:off x="2627784" y="2499742"/>
            <a:ext cx="3714000" cy="894900"/>
          </a:xfrm>
          <a:prstGeom prst="rect">
            <a:avLst/>
          </a:prstGeom>
        </p:spPr>
        <p:txBody>
          <a:bodyPr spcFirstLastPara="1" wrap="square" lIns="0" tIns="0" rIns="0" bIns="0" anchor="b" anchorCtr="0">
            <a:noAutofit/>
          </a:bodyPr>
          <a:lstStyle/>
          <a:p>
            <a:pPr lvl="0" algn="ctr"/>
            <a:r>
              <a:rPr lang="en-GB" sz="4800" dirty="0"/>
              <a:t>School</a:t>
            </a:r>
            <a:endParaRPr sz="4800" dirty="0"/>
          </a:p>
        </p:txBody>
      </p:sp>
      <p:sp>
        <p:nvSpPr>
          <p:cNvPr id="229" name="Google Shape;229;p26"/>
          <p:cNvSpPr txBox="1">
            <a:spLocks noGrp="1"/>
          </p:cNvSpPr>
          <p:nvPr>
            <p:ph type="subTitle" idx="4294967295"/>
          </p:nvPr>
        </p:nvSpPr>
        <p:spPr>
          <a:xfrm>
            <a:off x="2627784" y="3435846"/>
            <a:ext cx="3714000" cy="463200"/>
          </a:xfrm>
          <a:prstGeom prst="rect">
            <a:avLst/>
          </a:prstGeom>
        </p:spPr>
        <p:txBody>
          <a:bodyPr spcFirstLastPara="1" wrap="square" lIns="0" tIns="0" rIns="0" bIns="0" anchor="t" anchorCtr="0">
            <a:noAutofit/>
          </a:bodyPr>
          <a:lstStyle/>
          <a:p>
            <a:pPr marL="0" lvl="0" indent="0" algn="ctr">
              <a:spcAft>
                <a:spcPts val="800"/>
              </a:spcAft>
              <a:buNone/>
            </a:pPr>
            <a:r>
              <a:rPr lang="en-GB" sz="3200" b="1" dirty="0"/>
              <a:t>Religion</a:t>
            </a:r>
            <a:endParaRPr sz="3200" b="1" dirty="0"/>
          </a:p>
        </p:txBody>
      </p:sp>
      <p:sp>
        <p:nvSpPr>
          <p:cNvPr id="230" name="Google Shape;230;p26"/>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p>
            <a:pPr marL="0" lvl="0" indent="0" algn="r" rtl="0">
              <a:spcBef>
                <a:spcPts val="0"/>
              </a:spcBef>
              <a:spcAft>
                <a:spcPts val="0"/>
              </a:spcAft>
              <a:buNone/>
            </a:pPr>
            <a:fld id="{00000000-1234-1234-1234-123412341234}" type="slidenum">
              <a:rPr lang="en"/>
              <a:t>5</a:t>
            </a:fld>
            <a:endParaRPr dirty="0"/>
          </a:p>
        </p:txBody>
      </p:sp>
      <p:pic>
        <p:nvPicPr>
          <p:cNvPr id="231" name="Google Shape;231;p26"/>
          <p:cNvPicPr preferRelativeResize="0"/>
          <p:nvPr/>
        </p:nvPicPr>
        <p:blipFill>
          <a:blip r:embed="rId5">
            <a:alphaModFix/>
          </a:blip>
          <a:stretch>
            <a:fillRect/>
          </a:stretch>
        </p:blipFill>
        <p:spPr>
          <a:xfrm flipH="1">
            <a:off x="332482" y="1369367"/>
            <a:ext cx="2572825" cy="3438134"/>
          </a:xfrm>
          <a:prstGeom prst="rect">
            <a:avLst/>
          </a:prstGeom>
          <a:noFill/>
          <a:ln>
            <a:noFill/>
          </a:ln>
        </p:spPr>
      </p:pic>
      <p:sp>
        <p:nvSpPr>
          <p:cNvPr id="2" name="مستطيل 1"/>
          <p:cNvSpPr/>
          <p:nvPr/>
        </p:nvSpPr>
        <p:spPr>
          <a:xfrm>
            <a:off x="467544" y="335146"/>
            <a:ext cx="4780476" cy="584775"/>
          </a:xfrm>
          <a:prstGeom prst="rect">
            <a:avLst/>
          </a:prstGeom>
        </p:spPr>
        <p:txBody>
          <a:bodyPr wrap="none">
            <a:spAutoFit/>
          </a:bodyPr>
          <a:lstStyle/>
          <a:p>
            <a:r>
              <a:rPr lang="en-GB" sz="3200" b="1" dirty="0">
                <a:solidFill>
                  <a:srgbClr val="FF0000"/>
                </a:solidFill>
              </a:rPr>
              <a:t>Agents of </a:t>
            </a:r>
            <a:r>
              <a:rPr lang="en-GB" sz="3200" b="1" dirty="0" smtClean="0">
                <a:solidFill>
                  <a:srgbClr val="FF0000"/>
                </a:solidFill>
              </a:rPr>
              <a:t>socialization:</a:t>
            </a:r>
            <a:endParaRPr lang="en-GB" sz="3200" b="1"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30"/>
          <p:cNvSpPr txBox="1">
            <a:spLocks noGrp="1"/>
          </p:cNvSpPr>
          <p:nvPr>
            <p:ph type="body" idx="4294967295"/>
          </p:nvPr>
        </p:nvSpPr>
        <p:spPr>
          <a:xfrm>
            <a:off x="323528" y="-82424"/>
            <a:ext cx="3576876" cy="3782201"/>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sz="3300" dirty="0" smtClean="0">
                <a:solidFill>
                  <a:schemeClr val="accent1"/>
                </a:solidFill>
                <a:latin typeface="Bebas Neue"/>
                <a:ea typeface="Bebas Neue"/>
                <a:cs typeface="Bebas Neue"/>
                <a:sym typeface="Bebas Neue"/>
              </a:rPr>
              <a:t>F</a:t>
            </a:r>
            <a:r>
              <a:rPr lang="en" sz="3300" dirty="0" smtClean="0">
                <a:solidFill>
                  <a:schemeClr val="accent1"/>
                </a:solidFill>
                <a:latin typeface="Bebas Neue"/>
                <a:ea typeface="Bebas Neue"/>
                <a:cs typeface="Bebas Neue"/>
                <a:sym typeface="Bebas Neue"/>
              </a:rPr>
              <a:t>amily:</a:t>
            </a:r>
          </a:p>
          <a:p>
            <a:pPr marL="0" lvl="0" indent="0" algn="l" rtl="0">
              <a:spcBef>
                <a:spcPts val="0"/>
              </a:spcBef>
              <a:spcAft>
                <a:spcPts val="0"/>
              </a:spcAft>
              <a:buNone/>
            </a:pPr>
            <a:endParaRPr lang="en" sz="3300" dirty="0" smtClean="0">
              <a:solidFill>
                <a:schemeClr val="accent1"/>
              </a:solidFill>
              <a:latin typeface="Bebas Neue"/>
              <a:ea typeface="Bebas Neue"/>
              <a:cs typeface="Bebas Neue"/>
              <a:sym typeface="Bebas Neue"/>
            </a:endParaRPr>
          </a:p>
          <a:p>
            <a:pPr marL="0" lvl="0" indent="0">
              <a:buNone/>
            </a:pPr>
            <a:r>
              <a:rPr lang="en" sz="3300" dirty="0" smtClean="0">
                <a:solidFill>
                  <a:schemeClr val="accent1"/>
                </a:solidFill>
                <a:latin typeface="Bebas Neue"/>
                <a:ea typeface="Bebas Neue"/>
                <a:cs typeface="Bebas Neue"/>
                <a:sym typeface="Bebas Neue"/>
              </a:rPr>
              <a:t> </a:t>
            </a:r>
          </a:p>
          <a:p>
            <a:pPr marL="0" lvl="0" indent="0">
              <a:buNone/>
            </a:pPr>
            <a:endParaRPr lang="en" sz="3300" dirty="0" smtClean="0">
              <a:solidFill>
                <a:schemeClr val="accent1"/>
              </a:solidFill>
              <a:latin typeface="Bebas Neue"/>
              <a:ea typeface="Bebas Neue"/>
              <a:cs typeface="Bebas Neue"/>
              <a:sym typeface="Bebas Neue"/>
            </a:endParaRPr>
          </a:p>
          <a:p>
            <a:pPr marL="0" lvl="0" indent="0">
              <a:buNone/>
            </a:pPr>
            <a:r>
              <a:rPr lang="en-GB" sz="3300" dirty="0">
                <a:solidFill>
                  <a:schemeClr val="accent1"/>
                </a:solidFill>
                <a:latin typeface="Bebas Neue"/>
                <a:ea typeface="Bebas Neue"/>
                <a:cs typeface="Bebas Neue"/>
                <a:sym typeface="Bebas Neue"/>
              </a:rPr>
              <a:t>Peer </a:t>
            </a:r>
            <a:r>
              <a:rPr lang="en-GB" sz="3300" dirty="0" smtClean="0">
                <a:solidFill>
                  <a:schemeClr val="accent1"/>
                </a:solidFill>
                <a:latin typeface="Bebas Neue"/>
                <a:ea typeface="Bebas Neue"/>
                <a:cs typeface="Bebas Neue"/>
                <a:sym typeface="Bebas Neue"/>
              </a:rPr>
              <a:t>groups:</a:t>
            </a:r>
            <a:endParaRPr lang="en-GB" sz="3300" dirty="0">
              <a:solidFill>
                <a:schemeClr val="accent1"/>
              </a:solidFill>
              <a:latin typeface="Bebas Neue"/>
              <a:ea typeface="Bebas Neue"/>
              <a:cs typeface="Bebas Neue"/>
              <a:sym typeface="Bebas Neue"/>
            </a:endParaRPr>
          </a:p>
          <a:p>
            <a:pPr marL="0" lvl="0" indent="0" algn="l" rtl="0">
              <a:spcBef>
                <a:spcPts val="0"/>
              </a:spcBef>
              <a:spcAft>
                <a:spcPts val="0"/>
              </a:spcAft>
              <a:buNone/>
            </a:pPr>
            <a:endParaRPr sz="3300" dirty="0">
              <a:solidFill>
                <a:schemeClr val="accent1"/>
              </a:solidFill>
              <a:latin typeface="Bebas Neue"/>
              <a:ea typeface="Bebas Neue"/>
              <a:cs typeface="Bebas Neue"/>
              <a:sym typeface="Bebas Neue"/>
            </a:endParaRPr>
          </a:p>
        </p:txBody>
      </p:sp>
      <p:sp>
        <p:nvSpPr>
          <p:cNvPr id="293" name="Google Shape;293;p30"/>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p>
            <a:pPr marL="0" lvl="0" indent="0" algn="r" rtl="0">
              <a:spcBef>
                <a:spcPts val="0"/>
              </a:spcBef>
              <a:spcAft>
                <a:spcPts val="0"/>
              </a:spcAft>
              <a:buNone/>
            </a:pPr>
            <a:fld id="{00000000-1234-1234-1234-123412341234}" type="slidenum">
              <a:rPr lang="en"/>
              <a:t>6</a:t>
            </a:fld>
            <a:endParaRPr dirty="0"/>
          </a:p>
        </p:txBody>
      </p:sp>
      <p:grpSp>
        <p:nvGrpSpPr>
          <p:cNvPr id="300" name="Google Shape;300;p30"/>
          <p:cNvGrpSpPr/>
          <p:nvPr/>
        </p:nvGrpSpPr>
        <p:grpSpPr>
          <a:xfrm>
            <a:off x="5483296" y="1233444"/>
            <a:ext cx="2714848" cy="3653541"/>
            <a:chOff x="6092896" y="1233444"/>
            <a:chExt cx="2714848" cy="3653541"/>
          </a:xfrm>
        </p:grpSpPr>
        <p:pic>
          <p:nvPicPr>
            <p:cNvPr id="301" name="Google Shape;301;p30"/>
            <p:cNvPicPr preferRelativeResize="0"/>
            <p:nvPr/>
          </p:nvPicPr>
          <p:blipFill>
            <a:blip r:embed="rId3">
              <a:alphaModFix/>
            </a:blip>
            <a:stretch>
              <a:fillRect/>
            </a:stretch>
          </p:blipFill>
          <p:spPr>
            <a:xfrm>
              <a:off x="6092896" y="1233444"/>
              <a:ext cx="2714848" cy="3653541"/>
            </a:xfrm>
            <a:prstGeom prst="rect">
              <a:avLst/>
            </a:prstGeom>
            <a:noFill/>
            <a:ln>
              <a:noFill/>
            </a:ln>
          </p:spPr>
        </p:pic>
        <p:pic>
          <p:nvPicPr>
            <p:cNvPr id="302" name="Google Shape;302;p30"/>
            <p:cNvPicPr preferRelativeResize="0"/>
            <p:nvPr/>
          </p:nvPicPr>
          <p:blipFill>
            <a:blip r:embed="rId4">
              <a:alphaModFix/>
            </a:blip>
            <a:stretch>
              <a:fillRect/>
            </a:stretch>
          </p:blipFill>
          <p:spPr>
            <a:xfrm>
              <a:off x="7313796" y="1855508"/>
              <a:ext cx="232462" cy="156560"/>
            </a:xfrm>
            <a:prstGeom prst="rect">
              <a:avLst/>
            </a:prstGeom>
            <a:noFill/>
            <a:ln>
              <a:noFill/>
            </a:ln>
          </p:spPr>
        </p:pic>
      </p:grpSp>
      <p:sp>
        <p:nvSpPr>
          <p:cNvPr id="2" name="مستطيل 1"/>
          <p:cNvSpPr/>
          <p:nvPr/>
        </p:nvSpPr>
        <p:spPr>
          <a:xfrm>
            <a:off x="376408" y="699542"/>
            <a:ext cx="5094312" cy="1477328"/>
          </a:xfrm>
          <a:prstGeom prst="rect">
            <a:avLst/>
          </a:prstGeom>
        </p:spPr>
        <p:txBody>
          <a:bodyPr wrap="square">
            <a:spAutoFit/>
          </a:bodyPr>
          <a:lstStyle/>
          <a:p>
            <a:r>
              <a:rPr lang="en-GB" sz="1800" b="1" dirty="0">
                <a:solidFill>
                  <a:schemeClr val="bg1"/>
                </a:solidFill>
              </a:rPr>
              <a:t>is a primary influence in the development of a child’s political orientation, mainly due to constant relationship between parents and child, detailed in the table Family as a Primary Influence below.</a:t>
            </a:r>
          </a:p>
        </p:txBody>
      </p:sp>
      <p:sp>
        <p:nvSpPr>
          <p:cNvPr id="3" name="مستطيل 2"/>
          <p:cNvSpPr/>
          <p:nvPr/>
        </p:nvSpPr>
        <p:spPr>
          <a:xfrm>
            <a:off x="138132" y="3147814"/>
            <a:ext cx="4572000" cy="1200329"/>
          </a:xfrm>
          <a:prstGeom prst="rect">
            <a:avLst/>
          </a:prstGeom>
        </p:spPr>
        <p:txBody>
          <a:bodyPr>
            <a:spAutoFit/>
          </a:bodyPr>
          <a:lstStyle/>
          <a:p>
            <a:r>
              <a:rPr lang="en-GB" sz="1800" b="1" dirty="0" smtClean="0"/>
              <a:t> </a:t>
            </a:r>
            <a:r>
              <a:rPr lang="en-GB" sz="1800" b="1" dirty="0">
                <a:solidFill>
                  <a:schemeClr val="bg1"/>
                </a:solidFill>
              </a:rPr>
              <a:t>In the peer groups an individual often gets influences that may reinforce or conflict with early stages of political socialization.</a:t>
            </a:r>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E659"/>
            </a:gs>
            <a:gs pos="58000">
              <a:schemeClr val="accent4"/>
            </a:gs>
            <a:gs pos="100000">
              <a:schemeClr val="accent4"/>
            </a:gs>
          </a:gsLst>
          <a:path path="circle">
            <a:fillToRect l="100000" t="100000"/>
          </a:path>
          <a:tileRect r="-100000" b="-100000"/>
        </a:gradFill>
        <a:effectLst/>
      </p:bgPr>
    </p:bg>
    <p:spTree>
      <p:nvGrpSpPr>
        <p:cNvPr id="1" name="Shape 345"/>
        <p:cNvGrpSpPr/>
        <p:nvPr/>
      </p:nvGrpSpPr>
      <p:grpSpPr>
        <a:xfrm>
          <a:off x="0" y="0"/>
          <a:ext cx="0" cy="0"/>
          <a:chOff x="0" y="0"/>
          <a:chExt cx="0" cy="0"/>
        </a:xfrm>
      </p:grpSpPr>
      <p:pic>
        <p:nvPicPr>
          <p:cNvPr id="346" name="Google Shape;346;p34"/>
          <p:cNvPicPr preferRelativeResize="0"/>
          <p:nvPr/>
        </p:nvPicPr>
        <p:blipFill>
          <a:blip r:embed="rId3">
            <a:alphaModFix/>
          </a:blip>
          <a:stretch>
            <a:fillRect/>
          </a:stretch>
        </p:blipFill>
        <p:spPr>
          <a:xfrm>
            <a:off x="6266651" y="1396292"/>
            <a:ext cx="2572825" cy="3438134"/>
          </a:xfrm>
          <a:prstGeom prst="rect">
            <a:avLst/>
          </a:prstGeom>
          <a:noFill/>
          <a:ln>
            <a:noFill/>
          </a:ln>
        </p:spPr>
      </p:pic>
      <p:sp>
        <p:nvSpPr>
          <p:cNvPr id="347" name="Google Shape;347;p34"/>
          <p:cNvSpPr txBox="1">
            <a:spLocks noGrp="1"/>
          </p:cNvSpPr>
          <p:nvPr>
            <p:ph type="title"/>
          </p:nvPr>
        </p:nvSpPr>
        <p:spPr>
          <a:xfrm>
            <a:off x="395536" y="363500"/>
            <a:ext cx="1872208"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GB" sz="4000" dirty="0" smtClean="0"/>
              <a:t>S</a:t>
            </a:r>
            <a:r>
              <a:rPr lang="en" sz="4000" dirty="0" smtClean="0"/>
              <a:t>chool :</a:t>
            </a:r>
            <a:endParaRPr sz="4000" dirty="0"/>
          </a:p>
        </p:txBody>
      </p:sp>
      <p:sp>
        <p:nvSpPr>
          <p:cNvPr id="349" name="Google Shape;349;p34"/>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p>
            <a:pPr marL="0" lvl="0" indent="0" algn="r" rtl="0">
              <a:spcBef>
                <a:spcPts val="0"/>
              </a:spcBef>
              <a:spcAft>
                <a:spcPts val="0"/>
              </a:spcAft>
              <a:buNone/>
            </a:pPr>
            <a:fld id="{00000000-1234-1234-1234-123412341234}" type="slidenum">
              <a:rPr lang="en"/>
              <a:t>7</a:t>
            </a:fld>
            <a:endParaRPr dirty="0"/>
          </a:p>
        </p:txBody>
      </p:sp>
      <p:pic>
        <p:nvPicPr>
          <p:cNvPr id="350" name="Google Shape;350;p34"/>
          <p:cNvPicPr preferRelativeResize="0"/>
          <p:nvPr/>
        </p:nvPicPr>
        <p:blipFill>
          <a:blip r:embed="rId4">
            <a:alphaModFix/>
          </a:blip>
          <a:stretch>
            <a:fillRect/>
          </a:stretch>
        </p:blipFill>
        <p:spPr>
          <a:xfrm>
            <a:off x="5791402" y="759800"/>
            <a:ext cx="612270" cy="612300"/>
          </a:xfrm>
          <a:prstGeom prst="rect">
            <a:avLst/>
          </a:prstGeom>
          <a:noFill/>
          <a:ln>
            <a:noFill/>
          </a:ln>
        </p:spPr>
      </p:pic>
      <p:sp>
        <p:nvSpPr>
          <p:cNvPr id="2" name="مستطيل 1"/>
          <p:cNvSpPr/>
          <p:nvPr/>
        </p:nvSpPr>
        <p:spPr>
          <a:xfrm>
            <a:off x="251520" y="1563638"/>
            <a:ext cx="1721946" cy="523220"/>
          </a:xfrm>
          <a:prstGeom prst="rect">
            <a:avLst/>
          </a:prstGeom>
        </p:spPr>
        <p:txBody>
          <a:bodyPr wrap="none">
            <a:spAutoFit/>
          </a:bodyPr>
          <a:lstStyle/>
          <a:p>
            <a:r>
              <a:rPr lang="en-GB" sz="2800" b="1" dirty="0" smtClean="0">
                <a:solidFill>
                  <a:schemeClr val="bg1"/>
                </a:solidFill>
              </a:rPr>
              <a:t>Religion:</a:t>
            </a:r>
            <a:endParaRPr lang="en-GB" sz="2800" b="1" dirty="0">
              <a:solidFill>
                <a:schemeClr val="bg1"/>
              </a:solidFill>
            </a:endParaRPr>
          </a:p>
        </p:txBody>
      </p:sp>
      <p:sp>
        <p:nvSpPr>
          <p:cNvPr id="3" name="مستطيل 2"/>
          <p:cNvSpPr/>
          <p:nvPr/>
        </p:nvSpPr>
        <p:spPr>
          <a:xfrm>
            <a:off x="276064" y="2051227"/>
            <a:ext cx="5814392" cy="923330"/>
          </a:xfrm>
          <a:prstGeom prst="rect">
            <a:avLst/>
          </a:prstGeom>
        </p:spPr>
        <p:txBody>
          <a:bodyPr wrap="square">
            <a:spAutoFit/>
          </a:bodyPr>
          <a:lstStyle/>
          <a:p>
            <a:r>
              <a:rPr lang="en-GB" sz="1800" b="1" dirty="0" smtClean="0"/>
              <a:t>Religious </a:t>
            </a:r>
            <a:r>
              <a:rPr lang="en-GB" sz="1800" b="1" dirty="0"/>
              <a:t>beliefs and practices play a role in political opinion formation and political participation. </a:t>
            </a:r>
          </a:p>
        </p:txBody>
      </p:sp>
      <p:sp>
        <p:nvSpPr>
          <p:cNvPr id="4" name="مستطيل 3"/>
          <p:cNvSpPr/>
          <p:nvPr/>
        </p:nvSpPr>
        <p:spPr>
          <a:xfrm>
            <a:off x="156141" y="3003503"/>
            <a:ext cx="2015295" cy="461665"/>
          </a:xfrm>
          <a:prstGeom prst="rect">
            <a:avLst/>
          </a:prstGeom>
        </p:spPr>
        <p:txBody>
          <a:bodyPr wrap="none">
            <a:spAutoFit/>
          </a:bodyPr>
          <a:lstStyle/>
          <a:p>
            <a:r>
              <a:rPr lang="en-GB" sz="2400" b="1" dirty="0">
                <a:solidFill>
                  <a:schemeClr val="bg1"/>
                </a:solidFill>
              </a:rPr>
              <a:t>Mass </a:t>
            </a:r>
            <a:r>
              <a:rPr lang="en-GB" sz="2400" b="1" dirty="0" smtClean="0">
                <a:solidFill>
                  <a:schemeClr val="bg1"/>
                </a:solidFill>
              </a:rPr>
              <a:t>Media:</a:t>
            </a:r>
            <a:endParaRPr lang="en-GB" sz="2400" b="1" dirty="0">
              <a:solidFill>
                <a:schemeClr val="bg1"/>
              </a:solidFill>
            </a:endParaRPr>
          </a:p>
        </p:txBody>
      </p:sp>
      <p:sp>
        <p:nvSpPr>
          <p:cNvPr id="5" name="مستطيل 4"/>
          <p:cNvSpPr/>
          <p:nvPr/>
        </p:nvSpPr>
        <p:spPr>
          <a:xfrm>
            <a:off x="297952" y="3465168"/>
            <a:ext cx="5256584" cy="1200329"/>
          </a:xfrm>
          <a:prstGeom prst="rect">
            <a:avLst/>
          </a:prstGeom>
        </p:spPr>
        <p:txBody>
          <a:bodyPr wrap="square">
            <a:spAutoFit/>
          </a:bodyPr>
          <a:lstStyle/>
          <a:p>
            <a:r>
              <a:rPr lang="en-GB" sz="1800" b="1" dirty="0"/>
              <a:t>Radio, T.V., Press, Internet and other avenues may inculcate different set of values in an individual and accordingly, shape their orientations</a:t>
            </a:r>
          </a:p>
        </p:txBody>
      </p:sp>
      <p:sp>
        <p:nvSpPr>
          <p:cNvPr id="6" name="مستطيل 5"/>
          <p:cNvSpPr/>
          <p:nvPr/>
        </p:nvSpPr>
        <p:spPr>
          <a:xfrm>
            <a:off x="251520" y="640308"/>
            <a:ext cx="4572000" cy="923330"/>
          </a:xfrm>
          <a:prstGeom prst="rect">
            <a:avLst/>
          </a:prstGeom>
        </p:spPr>
        <p:txBody>
          <a:bodyPr>
            <a:spAutoFit/>
          </a:bodyPr>
          <a:lstStyle/>
          <a:p>
            <a:r>
              <a:rPr lang="en-GB" sz="1800" b="1" dirty="0"/>
              <a:t>The role of education in outlining political behaviour has been universally accepted. </a:t>
            </a:r>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47"/>
                                        </p:tgtEl>
                                        <p:attrNameLst>
                                          <p:attrName>style.visibility</p:attrName>
                                        </p:attrNameLst>
                                      </p:cBhvr>
                                      <p:to>
                                        <p:strVal val="visible"/>
                                      </p:to>
                                    </p:set>
                                    <p:animEffect transition="in" filter="circle(in)">
                                      <p:cBhvr>
                                        <p:cTn id="7" dur="2000"/>
                                        <p:tgtEl>
                                          <p:spTgt spid="347"/>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2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2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circle(in)">
                                      <p:cBhvr>
                                        <p:cTn id="20" dur="20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 grpId="0"/>
      <p:bldP spid="2" grpId="0"/>
      <p:bldP spid="3" grpId="0"/>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7"/>
          <p:cNvSpPr/>
          <p:nvPr/>
        </p:nvSpPr>
        <p:spPr>
          <a:xfrm>
            <a:off x="5864304" y="2128462"/>
            <a:ext cx="263619" cy="251712"/>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07" name="Google Shape;107;p17"/>
          <p:cNvGrpSpPr/>
          <p:nvPr/>
        </p:nvGrpSpPr>
        <p:grpSpPr>
          <a:xfrm>
            <a:off x="5290512" y="796002"/>
            <a:ext cx="1129443" cy="1129717"/>
            <a:chOff x="6654650" y="3665275"/>
            <a:chExt cx="409100" cy="409125"/>
          </a:xfrm>
        </p:grpSpPr>
        <p:sp>
          <p:nvSpPr>
            <p:cNvPr id="108" name="Google Shape;108;p17"/>
            <p:cNvSpPr/>
            <p:nvPr/>
          </p:nvSpPr>
          <p:spPr>
            <a:xfrm>
              <a:off x="6808525" y="3819150"/>
              <a:ext cx="211875" cy="211900"/>
            </a:xfrm>
            <a:custGeom>
              <a:avLst/>
              <a:gdLst/>
              <a:ahLst/>
              <a:cxnLst/>
              <a:rect l="l" t="t" r="r" b="b"/>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9" name="Google Shape;109;p17"/>
            <p:cNvSpPr/>
            <p:nvPr/>
          </p:nvSpPr>
          <p:spPr>
            <a:xfrm>
              <a:off x="6654650" y="3665275"/>
              <a:ext cx="409100" cy="409125"/>
            </a:xfrm>
            <a:custGeom>
              <a:avLst/>
              <a:gdLst/>
              <a:ahLst/>
              <a:cxnLst/>
              <a:rect l="l" t="t" r="r" b="b"/>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10" name="Google Shape;110;p17"/>
          <p:cNvGrpSpPr/>
          <p:nvPr/>
        </p:nvGrpSpPr>
        <p:grpSpPr>
          <a:xfrm rot="423074">
            <a:off x="4826744" y="2071709"/>
            <a:ext cx="746176" cy="746276"/>
            <a:chOff x="570875" y="4322250"/>
            <a:chExt cx="443300" cy="443325"/>
          </a:xfrm>
        </p:grpSpPr>
        <p:sp>
          <p:nvSpPr>
            <p:cNvPr id="111" name="Google Shape;111;p17"/>
            <p:cNvSpPr/>
            <p:nvPr/>
          </p:nvSpPr>
          <p:spPr>
            <a:xfrm>
              <a:off x="570875" y="4322250"/>
              <a:ext cx="443300" cy="443325"/>
            </a:xfrm>
            <a:custGeom>
              <a:avLst/>
              <a:gdLst/>
              <a:ahLst/>
              <a:cxnLst/>
              <a:rect l="l" t="t" r="r" b="b"/>
              <a:pathLst>
                <a:path w="17732" h="17733" extrusionOk="0">
                  <a:moveTo>
                    <a:pt x="13091" y="2712"/>
                  </a:moveTo>
                  <a:lnTo>
                    <a:pt x="13286" y="2736"/>
                  </a:lnTo>
                  <a:lnTo>
                    <a:pt x="13506" y="2785"/>
                  </a:lnTo>
                  <a:lnTo>
                    <a:pt x="13702" y="2858"/>
                  </a:lnTo>
                  <a:lnTo>
                    <a:pt x="13873" y="2956"/>
                  </a:lnTo>
                  <a:lnTo>
                    <a:pt x="14068" y="3054"/>
                  </a:lnTo>
                  <a:lnTo>
                    <a:pt x="14239" y="3176"/>
                  </a:lnTo>
                  <a:lnTo>
                    <a:pt x="14410" y="3323"/>
                  </a:lnTo>
                  <a:lnTo>
                    <a:pt x="14556" y="3493"/>
                  </a:lnTo>
                  <a:lnTo>
                    <a:pt x="14679" y="3664"/>
                  </a:lnTo>
                  <a:lnTo>
                    <a:pt x="14776" y="3860"/>
                  </a:lnTo>
                  <a:lnTo>
                    <a:pt x="14874" y="4031"/>
                  </a:lnTo>
                  <a:lnTo>
                    <a:pt x="14947" y="4226"/>
                  </a:lnTo>
                  <a:lnTo>
                    <a:pt x="14996" y="4446"/>
                  </a:lnTo>
                  <a:lnTo>
                    <a:pt x="15021" y="4641"/>
                  </a:lnTo>
                  <a:lnTo>
                    <a:pt x="15021" y="4861"/>
                  </a:lnTo>
                  <a:lnTo>
                    <a:pt x="15021" y="5057"/>
                  </a:lnTo>
                  <a:lnTo>
                    <a:pt x="14996" y="5252"/>
                  </a:lnTo>
                  <a:lnTo>
                    <a:pt x="14947" y="5472"/>
                  </a:lnTo>
                  <a:lnTo>
                    <a:pt x="14874" y="5667"/>
                  </a:lnTo>
                  <a:lnTo>
                    <a:pt x="14776" y="5838"/>
                  </a:lnTo>
                  <a:lnTo>
                    <a:pt x="14679" y="6033"/>
                  </a:lnTo>
                  <a:lnTo>
                    <a:pt x="14556" y="6204"/>
                  </a:lnTo>
                  <a:lnTo>
                    <a:pt x="14410" y="6375"/>
                  </a:lnTo>
                  <a:lnTo>
                    <a:pt x="13433" y="7328"/>
                  </a:lnTo>
                  <a:lnTo>
                    <a:pt x="13311" y="7426"/>
                  </a:lnTo>
                  <a:lnTo>
                    <a:pt x="13189" y="7499"/>
                  </a:lnTo>
                  <a:lnTo>
                    <a:pt x="13042" y="7548"/>
                  </a:lnTo>
                  <a:lnTo>
                    <a:pt x="12871" y="7572"/>
                  </a:lnTo>
                  <a:lnTo>
                    <a:pt x="12725" y="7548"/>
                  </a:lnTo>
                  <a:lnTo>
                    <a:pt x="12578" y="7499"/>
                  </a:lnTo>
                  <a:lnTo>
                    <a:pt x="12456" y="7426"/>
                  </a:lnTo>
                  <a:lnTo>
                    <a:pt x="12334" y="7328"/>
                  </a:lnTo>
                  <a:lnTo>
                    <a:pt x="10405" y="5398"/>
                  </a:lnTo>
                  <a:lnTo>
                    <a:pt x="10307" y="5276"/>
                  </a:lnTo>
                  <a:lnTo>
                    <a:pt x="10234" y="5154"/>
                  </a:lnTo>
                  <a:lnTo>
                    <a:pt x="10185" y="5008"/>
                  </a:lnTo>
                  <a:lnTo>
                    <a:pt x="10160" y="4861"/>
                  </a:lnTo>
                  <a:lnTo>
                    <a:pt x="10185" y="4690"/>
                  </a:lnTo>
                  <a:lnTo>
                    <a:pt x="10234" y="4544"/>
                  </a:lnTo>
                  <a:lnTo>
                    <a:pt x="10307" y="4422"/>
                  </a:lnTo>
                  <a:lnTo>
                    <a:pt x="10405" y="4299"/>
                  </a:lnTo>
                  <a:lnTo>
                    <a:pt x="11357" y="3323"/>
                  </a:lnTo>
                  <a:lnTo>
                    <a:pt x="11528" y="3176"/>
                  </a:lnTo>
                  <a:lnTo>
                    <a:pt x="11699" y="3054"/>
                  </a:lnTo>
                  <a:lnTo>
                    <a:pt x="11894" y="2956"/>
                  </a:lnTo>
                  <a:lnTo>
                    <a:pt x="12065" y="2858"/>
                  </a:lnTo>
                  <a:lnTo>
                    <a:pt x="12261" y="2785"/>
                  </a:lnTo>
                  <a:lnTo>
                    <a:pt x="12481" y="2736"/>
                  </a:lnTo>
                  <a:lnTo>
                    <a:pt x="12676" y="2712"/>
                  </a:lnTo>
                  <a:close/>
                  <a:moveTo>
                    <a:pt x="8377" y="8867"/>
                  </a:moveTo>
                  <a:lnTo>
                    <a:pt x="8475" y="8891"/>
                  </a:lnTo>
                  <a:lnTo>
                    <a:pt x="8548" y="8915"/>
                  </a:lnTo>
                  <a:lnTo>
                    <a:pt x="8646" y="8964"/>
                  </a:lnTo>
                  <a:lnTo>
                    <a:pt x="8719" y="9013"/>
                  </a:lnTo>
                  <a:lnTo>
                    <a:pt x="8768" y="9086"/>
                  </a:lnTo>
                  <a:lnTo>
                    <a:pt x="8817" y="9184"/>
                  </a:lnTo>
                  <a:lnTo>
                    <a:pt x="8841" y="9257"/>
                  </a:lnTo>
                  <a:lnTo>
                    <a:pt x="8866" y="9355"/>
                  </a:lnTo>
                  <a:lnTo>
                    <a:pt x="8841" y="9453"/>
                  </a:lnTo>
                  <a:lnTo>
                    <a:pt x="8817" y="9550"/>
                  </a:lnTo>
                  <a:lnTo>
                    <a:pt x="8768" y="9624"/>
                  </a:lnTo>
                  <a:lnTo>
                    <a:pt x="8719" y="9697"/>
                  </a:lnTo>
                  <a:lnTo>
                    <a:pt x="6179" y="12237"/>
                  </a:lnTo>
                  <a:lnTo>
                    <a:pt x="6106" y="12310"/>
                  </a:lnTo>
                  <a:lnTo>
                    <a:pt x="6033" y="12359"/>
                  </a:lnTo>
                  <a:lnTo>
                    <a:pt x="5935" y="12383"/>
                  </a:lnTo>
                  <a:lnTo>
                    <a:pt x="5740" y="12383"/>
                  </a:lnTo>
                  <a:lnTo>
                    <a:pt x="5642" y="12359"/>
                  </a:lnTo>
                  <a:lnTo>
                    <a:pt x="5569" y="12310"/>
                  </a:lnTo>
                  <a:lnTo>
                    <a:pt x="5496" y="12237"/>
                  </a:lnTo>
                  <a:lnTo>
                    <a:pt x="5422" y="12164"/>
                  </a:lnTo>
                  <a:lnTo>
                    <a:pt x="5373" y="12090"/>
                  </a:lnTo>
                  <a:lnTo>
                    <a:pt x="5349" y="11993"/>
                  </a:lnTo>
                  <a:lnTo>
                    <a:pt x="5349" y="11895"/>
                  </a:lnTo>
                  <a:lnTo>
                    <a:pt x="5349" y="11797"/>
                  </a:lnTo>
                  <a:lnTo>
                    <a:pt x="5373" y="11700"/>
                  </a:lnTo>
                  <a:lnTo>
                    <a:pt x="5422" y="11626"/>
                  </a:lnTo>
                  <a:lnTo>
                    <a:pt x="5496" y="11553"/>
                  </a:lnTo>
                  <a:lnTo>
                    <a:pt x="8036" y="9013"/>
                  </a:lnTo>
                  <a:lnTo>
                    <a:pt x="8109" y="8964"/>
                  </a:lnTo>
                  <a:lnTo>
                    <a:pt x="8182" y="8915"/>
                  </a:lnTo>
                  <a:lnTo>
                    <a:pt x="8280" y="8891"/>
                  </a:lnTo>
                  <a:lnTo>
                    <a:pt x="8377" y="8867"/>
                  </a:lnTo>
                  <a:close/>
                  <a:moveTo>
                    <a:pt x="14825" y="1"/>
                  </a:moveTo>
                  <a:lnTo>
                    <a:pt x="14288" y="25"/>
                  </a:lnTo>
                  <a:lnTo>
                    <a:pt x="13751" y="50"/>
                  </a:lnTo>
                  <a:lnTo>
                    <a:pt x="13213" y="123"/>
                  </a:lnTo>
                  <a:lnTo>
                    <a:pt x="12676" y="245"/>
                  </a:lnTo>
                  <a:lnTo>
                    <a:pt x="12163" y="367"/>
                  </a:lnTo>
                  <a:lnTo>
                    <a:pt x="11675" y="538"/>
                  </a:lnTo>
                  <a:lnTo>
                    <a:pt x="11235" y="758"/>
                  </a:lnTo>
                  <a:lnTo>
                    <a:pt x="11015" y="856"/>
                  </a:lnTo>
                  <a:lnTo>
                    <a:pt x="10844" y="1002"/>
                  </a:lnTo>
                  <a:lnTo>
                    <a:pt x="10649" y="1124"/>
                  </a:lnTo>
                  <a:lnTo>
                    <a:pt x="10502" y="1271"/>
                  </a:lnTo>
                  <a:lnTo>
                    <a:pt x="5544" y="6229"/>
                  </a:lnTo>
                  <a:lnTo>
                    <a:pt x="391" y="6229"/>
                  </a:lnTo>
                  <a:lnTo>
                    <a:pt x="245" y="6253"/>
                  </a:lnTo>
                  <a:lnTo>
                    <a:pt x="147" y="6278"/>
                  </a:lnTo>
                  <a:lnTo>
                    <a:pt x="49" y="6327"/>
                  </a:lnTo>
                  <a:lnTo>
                    <a:pt x="0" y="6400"/>
                  </a:lnTo>
                  <a:lnTo>
                    <a:pt x="0" y="6473"/>
                  </a:lnTo>
                  <a:lnTo>
                    <a:pt x="25" y="6571"/>
                  </a:lnTo>
                  <a:lnTo>
                    <a:pt x="74" y="6668"/>
                  </a:lnTo>
                  <a:lnTo>
                    <a:pt x="171" y="6791"/>
                  </a:lnTo>
                  <a:lnTo>
                    <a:pt x="2589" y="9184"/>
                  </a:lnTo>
                  <a:lnTo>
                    <a:pt x="2272" y="9502"/>
                  </a:lnTo>
                  <a:lnTo>
                    <a:pt x="953" y="9746"/>
                  </a:lnTo>
                  <a:lnTo>
                    <a:pt x="806" y="9795"/>
                  </a:lnTo>
                  <a:lnTo>
                    <a:pt x="684" y="9843"/>
                  </a:lnTo>
                  <a:lnTo>
                    <a:pt x="611" y="9941"/>
                  </a:lnTo>
                  <a:lnTo>
                    <a:pt x="562" y="10014"/>
                  </a:lnTo>
                  <a:lnTo>
                    <a:pt x="562" y="10112"/>
                  </a:lnTo>
                  <a:lnTo>
                    <a:pt x="586" y="10234"/>
                  </a:lnTo>
                  <a:lnTo>
                    <a:pt x="635" y="10332"/>
                  </a:lnTo>
                  <a:lnTo>
                    <a:pt x="733" y="10454"/>
                  </a:lnTo>
                  <a:lnTo>
                    <a:pt x="7278" y="16999"/>
                  </a:lnTo>
                  <a:lnTo>
                    <a:pt x="7401" y="17097"/>
                  </a:lnTo>
                  <a:lnTo>
                    <a:pt x="7498" y="17146"/>
                  </a:lnTo>
                  <a:lnTo>
                    <a:pt x="7620" y="17170"/>
                  </a:lnTo>
                  <a:lnTo>
                    <a:pt x="7718" y="17170"/>
                  </a:lnTo>
                  <a:lnTo>
                    <a:pt x="7791" y="17122"/>
                  </a:lnTo>
                  <a:lnTo>
                    <a:pt x="7889" y="17048"/>
                  </a:lnTo>
                  <a:lnTo>
                    <a:pt x="7938" y="16926"/>
                  </a:lnTo>
                  <a:lnTo>
                    <a:pt x="7987" y="16780"/>
                  </a:lnTo>
                  <a:lnTo>
                    <a:pt x="8231" y="15461"/>
                  </a:lnTo>
                  <a:lnTo>
                    <a:pt x="8548" y="15143"/>
                  </a:lnTo>
                  <a:lnTo>
                    <a:pt x="10942" y="17561"/>
                  </a:lnTo>
                  <a:lnTo>
                    <a:pt x="11064" y="17659"/>
                  </a:lnTo>
                  <a:lnTo>
                    <a:pt x="11162" y="17708"/>
                  </a:lnTo>
                  <a:lnTo>
                    <a:pt x="11259" y="17732"/>
                  </a:lnTo>
                  <a:lnTo>
                    <a:pt x="11333" y="17732"/>
                  </a:lnTo>
                  <a:lnTo>
                    <a:pt x="11406" y="17683"/>
                  </a:lnTo>
                  <a:lnTo>
                    <a:pt x="11455" y="17586"/>
                  </a:lnTo>
                  <a:lnTo>
                    <a:pt x="11479" y="17488"/>
                  </a:lnTo>
                  <a:lnTo>
                    <a:pt x="11504" y="17341"/>
                  </a:lnTo>
                  <a:lnTo>
                    <a:pt x="11504" y="12188"/>
                  </a:lnTo>
                  <a:lnTo>
                    <a:pt x="16461" y="7230"/>
                  </a:lnTo>
                  <a:lnTo>
                    <a:pt x="16608" y="7084"/>
                  </a:lnTo>
                  <a:lnTo>
                    <a:pt x="16730" y="6888"/>
                  </a:lnTo>
                  <a:lnTo>
                    <a:pt x="16877" y="6693"/>
                  </a:lnTo>
                  <a:lnTo>
                    <a:pt x="16974" y="6498"/>
                  </a:lnTo>
                  <a:lnTo>
                    <a:pt x="17194" y="6058"/>
                  </a:lnTo>
                  <a:lnTo>
                    <a:pt x="17365" y="5569"/>
                  </a:lnTo>
                  <a:lnTo>
                    <a:pt x="17487" y="5057"/>
                  </a:lnTo>
                  <a:lnTo>
                    <a:pt x="17609" y="4519"/>
                  </a:lnTo>
                  <a:lnTo>
                    <a:pt x="17683" y="3982"/>
                  </a:lnTo>
                  <a:lnTo>
                    <a:pt x="17707" y="3445"/>
                  </a:lnTo>
                  <a:lnTo>
                    <a:pt x="17731" y="2907"/>
                  </a:lnTo>
                  <a:lnTo>
                    <a:pt x="17731" y="2419"/>
                  </a:lnTo>
                  <a:lnTo>
                    <a:pt x="17707" y="1955"/>
                  </a:lnTo>
                  <a:lnTo>
                    <a:pt x="17658" y="1515"/>
                  </a:lnTo>
                  <a:lnTo>
                    <a:pt x="17585" y="1149"/>
                  </a:lnTo>
                  <a:lnTo>
                    <a:pt x="17512" y="831"/>
                  </a:lnTo>
                  <a:lnTo>
                    <a:pt x="17414" y="587"/>
                  </a:lnTo>
                  <a:lnTo>
                    <a:pt x="17341" y="489"/>
                  </a:lnTo>
                  <a:lnTo>
                    <a:pt x="17292" y="441"/>
                  </a:lnTo>
                  <a:lnTo>
                    <a:pt x="17243" y="392"/>
                  </a:lnTo>
                  <a:lnTo>
                    <a:pt x="17145" y="318"/>
                  </a:lnTo>
                  <a:lnTo>
                    <a:pt x="16901" y="221"/>
                  </a:lnTo>
                  <a:lnTo>
                    <a:pt x="16584" y="148"/>
                  </a:lnTo>
                  <a:lnTo>
                    <a:pt x="16217" y="74"/>
                  </a:lnTo>
                  <a:lnTo>
                    <a:pt x="15778" y="25"/>
                  </a:lnTo>
                  <a:lnTo>
                    <a:pt x="1531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112;p17"/>
            <p:cNvSpPr/>
            <p:nvPr/>
          </p:nvSpPr>
          <p:spPr>
            <a:xfrm>
              <a:off x="597725" y="4665400"/>
              <a:ext cx="73300" cy="73300"/>
            </a:xfrm>
            <a:custGeom>
              <a:avLst/>
              <a:gdLst/>
              <a:ahLst/>
              <a:cxnLst/>
              <a:rect l="l" t="t" r="r" b="b"/>
              <a:pathLst>
                <a:path w="2932" h="2932" extrusionOk="0">
                  <a:moveTo>
                    <a:pt x="2028" y="1"/>
                  </a:moveTo>
                  <a:lnTo>
                    <a:pt x="1857" y="25"/>
                  </a:lnTo>
                  <a:lnTo>
                    <a:pt x="1686" y="74"/>
                  </a:lnTo>
                  <a:lnTo>
                    <a:pt x="1515" y="147"/>
                  </a:lnTo>
                  <a:lnTo>
                    <a:pt x="1369" y="269"/>
                  </a:lnTo>
                  <a:lnTo>
                    <a:pt x="1222" y="489"/>
                  </a:lnTo>
                  <a:lnTo>
                    <a:pt x="1002" y="831"/>
                  </a:lnTo>
                  <a:lnTo>
                    <a:pt x="563" y="1735"/>
                  </a:lnTo>
                  <a:lnTo>
                    <a:pt x="172" y="2565"/>
                  </a:lnTo>
                  <a:lnTo>
                    <a:pt x="1" y="2932"/>
                  </a:lnTo>
                  <a:lnTo>
                    <a:pt x="1" y="2932"/>
                  </a:lnTo>
                  <a:lnTo>
                    <a:pt x="367" y="2761"/>
                  </a:lnTo>
                  <a:lnTo>
                    <a:pt x="1198" y="2370"/>
                  </a:lnTo>
                  <a:lnTo>
                    <a:pt x="2101" y="1930"/>
                  </a:lnTo>
                  <a:lnTo>
                    <a:pt x="2443" y="1710"/>
                  </a:lnTo>
                  <a:lnTo>
                    <a:pt x="2663" y="1564"/>
                  </a:lnTo>
                  <a:lnTo>
                    <a:pt x="2785" y="1417"/>
                  </a:lnTo>
                  <a:lnTo>
                    <a:pt x="2858" y="1246"/>
                  </a:lnTo>
                  <a:lnTo>
                    <a:pt x="2907" y="1075"/>
                  </a:lnTo>
                  <a:lnTo>
                    <a:pt x="2932" y="904"/>
                  </a:lnTo>
                  <a:lnTo>
                    <a:pt x="2907" y="733"/>
                  </a:lnTo>
                  <a:lnTo>
                    <a:pt x="2858" y="562"/>
                  </a:lnTo>
                  <a:lnTo>
                    <a:pt x="2785" y="416"/>
                  </a:lnTo>
                  <a:lnTo>
                    <a:pt x="2663" y="269"/>
                  </a:lnTo>
                  <a:lnTo>
                    <a:pt x="2517" y="147"/>
                  </a:lnTo>
                  <a:lnTo>
                    <a:pt x="2370" y="74"/>
                  </a:lnTo>
                  <a:lnTo>
                    <a:pt x="2199" y="25"/>
                  </a:lnTo>
                  <a:lnTo>
                    <a:pt x="202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3" name="Google Shape;113;p17"/>
            <p:cNvSpPr/>
            <p:nvPr/>
          </p:nvSpPr>
          <p:spPr>
            <a:xfrm>
              <a:off x="654525" y="4708150"/>
              <a:ext cx="47025" cy="47025"/>
            </a:xfrm>
            <a:custGeom>
              <a:avLst/>
              <a:gdLst/>
              <a:ahLst/>
              <a:cxnLst/>
              <a:rect l="l" t="t" r="r" b="b"/>
              <a:pathLst>
                <a:path w="1881" h="1881" extrusionOk="0">
                  <a:moveTo>
                    <a:pt x="1124" y="0"/>
                  </a:moveTo>
                  <a:lnTo>
                    <a:pt x="977" y="25"/>
                  </a:lnTo>
                  <a:lnTo>
                    <a:pt x="831" y="74"/>
                  </a:lnTo>
                  <a:lnTo>
                    <a:pt x="709" y="147"/>
                  </a:lnTo>
                  <a:lnTo>
                    <a:pt x="586" y="245"/>
                  </a:lnTo>
                  <a:lnTo>
                    <a:pt x="464" y="391"/>
                  </a:lnTo>
                  <a:lnTo>
                    <a:pt x="367" y="611"/>
                  </a:lnTo>
                  <a:lnTo>
                    <a:pt x="269" y="880"/>
                  </a:lnTo>
                  <a:lnTo>
                    <a:pt x="171" y="1173"/>
                  </a:lnTo>
                  <a:lnTo>
                    <a:pt x="49" y="1686"/>
                  </a:lnTo>
                  <a:lnTo>
                    <a:pt x="0" y="1881"/>
                  </a:lnTo>
                  <a:lnTo>
                    <a:pt x="0" y="1881"/>
                  </a:lnTo>
                  <a:lnTo>
                    <a:pt x="220" y="1857"/>
                  </a:lnTo>
                  <a:lnTo>
                    <a:pt x="733" y="1710"/>
                  </a:lnTo>
                  <a:lnTo>
                    <a:pt x="1002" y="1637"/>
                  </a:lnTo>
                  <a:lnTo>
                    <a:pt x="1270" y="1539"/>
                  </a:lnTo>
                  <a:lnTo>
                    <a:pt x="1515" y="1417"/>
                  </a:lnTo>
                  <a:lnTo>
                    <a:pt x="1661" y="1319"/>
                  </a:lnTo>
                  <a:lnTo>
                    <a:pt x="1759" y="1197"/>
                  </a:lnTo>
                  <a:lnTo>
                    <a:pt x="1832" y="1051"/>
                  </a:lnTo>
                  <a:lnTo>
                    <a:pt x="1881" y="928"/>
                  </a:lnTo>
                  <a:lnTo>
                    <a:pt x="1881" y="782"/>
                  </a:lnTo>
                  <a:lnTo>
                    <a:pt x="1881" y="635"/>
                  </a:lnTo>
                  <a:lnTo>
                    <a:pt x="1832" y="489"/>
                  </a:lnTo>
                  <a:lnTo>
                    <a:pt x="1759" y="367"/>
                  </a:lnTo>
                  <a:lnTo>
                    <a:pt x="1661" y="245"/>
                  </a:lnTo>
                  <a:lnTo>
                    <a:pt x="1539" y="147"/>
                  </a:lnTo>
                  <a:lnTo>
                    <a:pt x="1417" y="74"/>
                  </a:lnTo>
                  <a:lnTo>
                    <a:pt x="1270" y="25"/>
                  </a:lnTo>
                  <a:lnTo>
                    <a:pt x="11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114;p17"/>
            <p:cNvSpPr/>
            <p:nvPr/>
          </p:nvSpPr>
          <p:spPr>
            <a:xfrm>
              <a:off x="581250" y="4634875"/>
              <a:ext cx="47050" cy="47050"/>
            </a:xfrm>
            <a:custGeom>
              <a:avLst/>
              <a:gdLst/>
              <a:ahLst/>
              <a:cxnLst/>
              <a:rect l="l" t="t" r="r" b="b"/>
              <a:pathLst>
                <a:path w="1882" h="1882" extrusionOk="0">
                  <a:moveTo>
                    <a:pt x="953" y="1"/>
                  </a:moveTo>
                  <a:lnTo>
                    <a:pt x="831" y="49"/>
                  </a:lnTo>
                  <a:lnTo>
                    <a:pt x="684" y="123"/>
                  </a:lnTo>
                  <a:lnTo>
                    <a:pt x="562" y="220"/>
                  </a:lnTo>
                  <a:lnTo>
                    <a:pt x="465" y="367"/>
                  </a:lnTo>
                  <a:lnTo>
                    <a:pt x="342" y="611"/>
                  </a:lnTo>
                  <a:lnTo>
                    <a:pt x="245" y="880"/>
                  </a:lnTo>
                  <a:lnTo>
                    <a:pt x="171" y="1148"/>
                  </a:lnTo>
                  <a:lnTo>
                    <a:pt x="25" y="1661"/>
                  </a:lnTo>
                  <a:lnTo>
                    <a:pt x="1" y="1881"/>
                  </a:lnTo>
                  <a:lnTo>
                    <a:pt x="196" y="1832"/>
                  </a:lnTo>
                  <a:lnTo>
                    <a:pt x="709" y="1710"/>
                  </a:lnTo>
                  <a:lnTo>
                    <a:pt x="1002" y="1613"/>
                  </a:lnTo>
                  <a:lnTo>
                    <a:pt x="1271" y="1515"/>
                  </a:lnTo>
                  <a:lnTo>
                    <a:pt x="1490" y="1417"/>
                  </a:lnTo>
                  <a:lnTo>
                    <a:pt x="1637" y="1295"/>
                  </a:lnTo>
                  <a:lnTo>
                    <a:pt x="1735" y="1173"/>
                  </a:lnTo>
                  <a:lnTo>
                    <a:pt x="1808" y="1051"/>
                  </a:lnTo>
                  <a:lnTo>
                    <a:pt x="1857" y="904"/>
                  </a:lnTo>
                  <a:lnTo>
                    <a:pt x="1881" y="758"/>
                  </a:lnTo>
                  <a:lnTo>
                    <a:pt x="1857" y="611"/>
                  </a:lnTo>
                  <a:lnTo>
                    <a:pt x="1808" y="465"/>
                  </a:lnTo>
                  <a:lnTo>
                    <a:pt x="1735" y="343"/>
                  </a:lnTo>
                  <a:lnTo>
                    <a:pt x="1637" y="220"/>
                  </a:lnTo>
                  <a:lnTo>
                    <a:pt x="1515" y="123"/>
                  </a:lnTo>
                  <a:lnTo>
                    <a:pt x="1393" y="49"/>
                  </a:lnTo>
                  <a:lnTo>
                    <a:pt x="124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15" name="Google Shape;115;p17"/>
          <p:cNvSpPr/>
          <p:nvPr/>
        </p:nvSpPr>
        <p:spPr>
          <a:xfrm rot="2466643">
            <a:off x="4949435" y="860677"/>
            <a:ext cx="366269" cy="349725"/>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17"/>
          <p:cNvSpPr/>
          <p:nvPr/>
        </p:nvSpPr>
        <p:spPr>
          <a:xfrm rot="-1608918">
            <a:off x="4826360" y="1559382"/>
            <a:ext cx="263609" cy="251703"/>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 name="Google Shape;117;p17"/>
          <p:cNvSpPr/>
          <p:nvPr/>
        </p:nvSpPr>
        <p:spPr>
          <a:xfrm rot="2926240">
            <a:off x="6467364" y="1742117"/>
            <a:ext cx="197436" cy="188518"/>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 name="Google Shape;118;p17"/>
          <p:cNvSpPr/>
          <p:nvPr/>
        </p:nvSpPr>
        <p:spPr>
          <a:xfrm rot="-1608959">
            <a:off x="5727147" y="514500"/>
            <a:ext cx="177833" cy="169801"/>
          </a:xfrm>
          <a:custGeom>
            <a:avLst/>
            <a:gdLst/>
            <a:ahLst/>
            <a:cxnLst/>
            <a:rect l="l" t="t" r="r" b="b"/>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19" name="Google Shape;119;p17"/>
          <p:cNvGrpSpPr/>
          <p:nvPr/>
        </p:nvGrpSpPr>
        <p:grpSpPr>
          <a:xfrm>
            <a:off x="6372200" y="1203598"/>
            <a:ext cx="2714848" cy="3653541"/>
            <a:chOff x="5503615" y="983605"/>
            <a:chExt cx="3588221" cy="4828894"/>
          </a:xfrm>
        </p:grpSpPr>
        <p:pic>
          <p:nvPicPr>
            <p:cNvPr id="120" name="Google Shape;120;p17"/>
            <p:cNvPicPr preferRelativeResize="0"/>
            <p:nvPr/>
          </p:nvPicPr>
          <p:blipFill>
            <a:blip r:embed="rId3">
              <a:alphaModFix/>
            </a:blip>
            <a:stretch>
              <a:fillRect/>
            </a:stretch>
          </p:blipFill>
          <p:spPr>
            <a:xfrm>
              <a:off x="5503615" y="983605"/>
              <a:ext cx="3588221" cy="4828894"/>
            </a:xfrm>
            <a:prstGeom prst="rect">
              <a:avLst/>
            </a:prstGeom>
            <a:noFill/>
            <a:ln>
              <a:noFill/>
            </a:ln>
          </p:spPr>
        </p:pic>
        <p:pic>
          <p:nvPicPr>
            <p:cNvPr id="121" name="Google Shape;121;p17"/>
            <p:cNvPicPr preferRelativeResize="0"/>
            <p:nvPr/>
          </p:nvPicPr>
          <p:blipFill>
            <a:blip r:embed="rId4">
              <a:alphaModFix/>
            </a:blip>
            <a:stretch>
              <a:fillRect/>
            </a:stretch>
          </p:blipFill>
          <p:spPr>
            <a:xfrm>
              <a:off x="7109435" y="1724361"/>
              <a:ext cx="322950" cy="316620"/>
            </a:xfrm>
            <a:prstGeom prst="rect">
              <a:avLst/>
            </a:prstGeom>
            <a:noFill/>
            <a:ln>
              <a:noFill/>
            </a:ln>
          </p:spPr>
        </p:pic>
      </p:grpSp>
      <p:sp>
        <p:nvSpPr>
          <p:cNvPr id="122" name="Google Shape;122;p17"/>
          <p:cNvSpPr txBox="1">
            <a:spLocks noGrp="1"/>
          </p:cNvSpPr>
          <p:nvPr>
            <p:ph type="ctrTitle" idx="4294967295"/>
          </p:nvPr>
        </p:nvSpPr>
        <p:spPr>
          <a:xfrm>
            <a:off x="179512" y="-589439"/>
            <a:ext cx="3411600" cy="2001600"/>
          </a:xfrm>
          <a:prstGeom prst="rect">
            <a:avLst/>
          </a:prstGeom>
        </p:spPr>
        <p:txBody>
          <a:bodyPr spcFirstLastPara="1" wrap="square" lIns="0" tIns="0" rIns="0" bIns="0" anchor="b" anchorCtr="0">
            <a:noAutofit/>
          </a:bodyPr>
          <a:lstStyle/>
          <a:p>
            <a:pPr marL="0" lvl="0" indent="0" algn="l" rtl="0">
              <a:lnSpc>
                <a:spcPct val="80000"/>
              </a:lnSpc>
              <a:spcBef>
                <a:spcPts val="0"/>
              </a:spcBef>
              <a:spcAft>
                <a:spcPts val="0"/>
              </a:spcAft>
              <a:buNone/>
            </a:pPr>
            <a:r>
              <a:rPr lang="en" sz="7700" dirty="0" smtClean="0"/>
              <a:t>SUMMARY</a:t>
            </a:r>
            <a:endParaRPr sz="7700" dirty="0"/>
          </a:p>
        </p:txBody>
      </p:sp>
      <p:sp>
        <p:nvSpPr>
          <p:cNvPr id="123" name="Google Shape;123;p17"/>
          <p:cNvSpPr txBox="1">
            <a:spLocks noGrp="1"/>
          </p:cNvSpPr>
          <p:nvPr>
            <p:ph type="subTitle" idx="4294967295"/>
          </p:nvPr>
        </p:nvSpPr>
        <p:spPr>
          <a:xfrm>
            <a:off x="195773" y="1535297"/>
            <a:ext cx="4157705" cy="1073400"/>
          </a:xfrm>
          <a:prstGeom prst="rect">
            <a:avLst/>
          </a:prstGeom>
        </p:spPr>
        <p:txBody>
          <a:bodyPr spcFirstLastPara="1" wrap="square" lIns="0" tIns="0" rIns="0" bIns="0" anchor="t" anchorCtr="0">
            <a:noAutofit/>
          </a:bodyPr>
          <a:lstStyle/>
          <a:p>
            <a:pPr marL="0" lvl="0" indent="0">
              <a:spcAft>
                <a:spcPts val="800"/>
              </a:spcAft>
              <a:buNone/>
            </a:pPr>
            <a:r>
              <a:rPr lang="en-GB" sz="2000" b="1" dirty="0">
                <a:solidFill>
                  <a:schemeClr val="accent1"/>
                </a:solidFill>
              </a:rPr>
              <a:t>In order to properly understand the politics of a country we must endeavour to understand the process of the political socialization of that country. The process of political socialization also contributes in the evolution, modification and orientation of political culture in a society.</a:t>
            </a:r>
            <a:endParaRPr sz="2000" b="1" dirty="0">
              <a:solidFill>
                <a:schemeClr val="accent1"/>
              </a:solidFill>
            </a:endParaRPr>
          </a:p>
        </p:txBody>
      </p:sp>
      <p:sp>
        <p:nvSpPr>
          <p:cNvPr id="124" name="Google Shape;124;p17"/>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p>
            <a:pPr marL="0" lvl="0" indent="0" algn="r" rtl="0">
              <a:spcBef>
                <a:spcPts val="0"/>
              </a:spcBef>
              <a:spcAft>
                <a:spcPts val="0"/>
              </a:spcAft>
              <a:buNone/>
            </a:pPr>
            <a:fld id="{00000000-1234-1234-1234-123412341234}" type="slidenum">
              <a:rPr lang="en"/>
              <a:t>8</a:t>
            </a:fld>
            <a:endParaRPr dirty="0"/>
          </a:p>
        </p:txBody>
      </p:sp>
    </p:spTree>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E659"/>
            </a:gs>
            <a:gs pos="58000">
              <a:schemeClr val="accent4"/>
            </a:gs>
            <a:gs pos="100000">
              <a:schemeClr val="accent4"/>
            </a:gs>
          </a:gsLst>
          <a:path path="circle">
            <a:fillToRect l="100000" t="100000"/>
          </a:path>
          <a:tileRect r="-100000" b="-100000"/>
        </a:gradFill>
        <a:effectLst/>
      </p:bgPr>
    </p:bg>
    <p:spTree>
      <p:nvGrpSpPr>
        <p:cNvPr id="1" name="Shape 149"/>
        <p:cNvGrpSpPr/>
        <p:nvPr/>
      </p:nvGrpSpPr>
      <p:grpSpPr>
        <a:xfrm>
          <a:off x="0" y="0"/>
          <a:ext cx="0" cy="0"/>
          <a:chOff x="0" y="0"/>
          <a:chExt cx="0" cy="0"/>
        </a:xfrm>
      </p:grpSpPr>
      <p:sp>
        <p:nvSpPr>
          <p:cNvPr id="150" name="Google Shape;150;p20"/>
          <p:cNvSpPr txBox="1">
            <a:spLocks noGrp="1"/>
          </p:cNvSpPr>
          <p:nvPr>
            <p:ph type="title"/>
          </p:nvPr>
        </p:nvSpPr>
        <p:spPr>
          <a:xfrm>
            <a:off x="539552" y="167700"/>
            <a:ext cx="3457800" cy="9819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sz="3600" dirty="0" smtClean="0"/>
              <a:t>REFERNCES</a:t>
            </a:r>
            <a:r>
              <a:rPr lang="en-US" dirty="0" smtClean="0"/>
              <a:t> </a:t>
            </a:r>
            <a:endParaRPr dirty="0"/>
          </a:p>
        </p:txBody>
      </p:sp>
      <p:pic>
        <p:nvPicPr>
          <p:cNvPr id="151" name="Google Shape;151;p20"/>
          <p:cNvPicPr preferRelativeResize="0"/>
          <p:nvPr/>
        </p:nvPicPr>
        <p:blipFill rotWithShape="1">
          <a:blip r:embed="rId3">
            <a:alphaModFix/>
          </a:blip>
          <a:srcRect l="20629" r="12672"/>
          <a:stretch/>
        </p:blipFill>
        <p:spPr>
          <a:xfrm>
            <a:off x="4659150" y="658650"/>
            <a:ext cx="3826200" cy="3826200"/>
          </a:xfrm>
          <a:prstGeom prst="rect">
            <a:avLst/>
          </a:prstGeom>
          <a:noFill/>
          <a:ln w="114300" cap="flat" cmpd="sng">
            <a:solidFill>
              <a:schemeClr val="lt1"/>
            </a:solidFill>
            <a:prstDash val="solid"/>
            <a:miter lim="8000"/>
            <a:headEnd type="none" w="med" len="med"/>
            <a:tailEnd type="none" w="med" len="med"/>
          </a:ln>
          <a:effectLst>
            <a:outerShdw blurRad="57150" dist="19050" dir="5400000" algn="bl" rotWithShape="0">
              <a:schemeClr val="dk1">
                <a:alpha val="30000"/>
              </a:schemeClr>
            </a:outerShdw>
          </a:effectLst>
        </p:spPr>
      </p:pic>
      <p:pic>
        <p:nvPicPr>
          <p:cNvPr id="152" name="Google Shape;152;p20"/>
          <p:cNvPicPr preferRelativeResize="0"/>
          <p:nvPr/>
        </p:nvPicPr>
        <p:blipFill rotWithShape="1">
          <a:blip r:embed="rId4">
            <a:alphaModFix/>
          </a:blip>
          <a:srcRect r="20898" b="32619"/>
          <a:stretch/>
        </p:blipFill>
        <p:spPr>
          <a:xfrm>
            <a:off x="7206600" y="2938125"/>
            <a:ext cx="1937400" cy="2205374"/>
          </a:xfrm>
          <a:prstGeom prst="rect">
            <a:avLst/>
          </a:prstGeom>
          <a:noFill/>
          <a:ln>
            <a:noFill/>
          </a:ln>
        </p:spPr>
      </p:pic>
      <p:sp>
        <p:nvSpPr>
          <p:cNvPr id="153" name="Google Shape;153;p20"/>
          <p:cNvSpPr txBox="1">
            <a:spLocks noGrp="1"/>
          </p:cNvSpPr>
          <p:nvPr>
            <p:ph type="body" idx="1"/>
          </p:nvPr>
        </p:nvSpPr>
        <p:spPr>
          <a:xfrm>
            <a:off x="179512" y="1275606"/>
            <a:ext cx="4080932" cy="2094300"/>
          </a:xfrm>
          <a:prstGeom prst="rect">
            <a:avLst/>
          </a:prstGeom>
        </p:spPr>
        <p:txBody>
          <a:bodyPr spcFirstLastPara="1" wrap="square" lIns="0" tIns="0" rIns="0" bIns="0" anchor="t" anchorCtr="0">
            <a:noAutofit/>
          </a:bodyPr>
          <a:lstStyle/>
          <a:p>
            <a:pPr marL="0" lvl="0" indent="0">
              <a:spcAft>
                <a:spcPts val="800"/>
              </a:spcAft>
              <a:buNone/>
            </a:pPr>
            <a:r>
              <a:rPr lang="en-GB" sz="1600" dirty="0" err="1"/>
              <a:t>Glasberg</a:t>
            </a:r>
            <a:r>
              <a:rPr lang="en-GB" sz="1600" dirty="0"/>
              <a:t>, </a:t>
            </a:r>
            <a:r>
              <a:rPr lang="en-GB" sz="1600" dirty="0" err="1"/>
              <a:t>Davita</a:t>
            </a:r>
            <a:r>
              <a:rPr lang="en-GB" sz="1600" dirty="0"/>
              <a:t> </a:t>
            </a:r>
            <a:r>
              <a:rPr lang="en-GB" sz="1600" dirty="0" err="1"/>
              <a:t>Silfen</a:t>
            </a:r>
            <a:r>
              <a:rPr lang="en-GB" sz="1600" dirty="0"/>
              <a:t>; Shannon, </a:t>
            </a:r>
            <a:r>
              <a:rPr lang="en-GB" sz="1600" dirty="0" err="1"/>
              <a:t>Deric</a:t>
            </a:r>
            <a:r>
              <a:rPr lang="en-GB" sz="1600" dirty="0"/>
              <a:t> (2011). Political sociology: Oppression, resistance, and the state. Thousand Oaks: Pine Forge Press. p. 56.</a:t>
            </a:r>
          </a:p>
          <a:p>
            <a:pPr marL="0" lvl="0" indent="0">
              <a:spcAft>
                <a:spcPts val="800"/>
              </a:spcAft>
              <a:buNone/>
            </a:pPr>
            <a:r>
              <a:rPr lang="en-GB" sz="1600" dirty="0"/>
              <a:t> Powell, L.; Cowart, J. (2013). Political Campaign Communication: Inside and Out. Boston MA: </a:t>
            </a:r>
            <a:r>
              <a:rPr lang="en-GB" sz="1600" dirty="0" err="1"/>
              <a:t>Allyn</a:t>
            </a:r>
            <a:r>
              <a:rPr lang="en-GB" sz="1600" dirty="0"/>
              <a:t> &amp; Bacon.</a:t>
            </a:r>
          </a:p>
          <a:p>
            <a:pPr marL="0" lvl="0" indent="0">
              <a:spcAft>
                <a:spcPts val="800"/>
              </a:spcAft>
              <a:buNone/>
            </a:pPr>
            <a:r>
              <a:rPr lang="en-GB" sz="1600" dirty="0"/>
              <a:t> </a:t>
            </a:r>
            <a:r>
              <a:rPr lang="en-GB" sz="1600" dirty="0" err="1"/>
              <a:t>Varkey</a:t>
            </a:r>
            <a:r>
              <a:rPr lang="en-GB" sz="1600" dirty="0"/>
              <a:t>, K. (2003). Political Theory A </a:t>
            </a:r>
            <a:r>
              <a:rPr lang="en-GB" sz="1600" dirty="0" err="1"/>
              <a:t>Philosophycal</a:t>
            </a:r>
            <a:r>
              <a:rPr lang="en-GB" sz="1600" dirty="0"/>
              <a:t> Perspective. Indian Publishers Distributors</a:t>
            </a:r>
            <a:r>
              <a:rPr lang="en-GB" sz="1400" dirty="0"/>
              <a:t>.</a:t>
            </a:r>
          </a:p>
          <a:p>
            <a:pPr marL="0" lvl="0" indent="0" algn="l" rtl="0">
              <a:spcBef>
                <a:spcPts val="0"/>
              </a:spcBef>
              <a:spcAft>
                <a:spcPts val="800"/>
              </a:spcAft>
              <a:buNone/>
            </a:pPr>
            <a:endParaRPr dirty="0"/>
          </a:p>
        </p:txBody>
      </p:sp>
      <p:sp>
        <p:nvSpPr>
          <p:cNvPr id="154" name="Google Shape;154;p20"/>
          <p:cNvSpPr txBox="1">
            <a:spLocks noGrp="1"/>
          </p:cNvSpPr>
          <p:nvPr>
            <p:ph type="sldNum" idx="12"/>
          </p:nvPr>
        </p:nvSpPr>
        <p:spPr>
          <a:xfrm>
            <a:off x="8404375" y="4643093"/>
            <a:ext cx="548700" cy="316800"/>
          </a:xfrm>
          <a:prstGeom prst="rect">
            <a:avLst/>
          </a:prstGeom>
        </p:spPr>
        <p:txBody>
          <a:bodyPr spcFirstLastPara="1" wrap="square" lIns="0" tIns="0" rIns="0" bIns="0" anchor="b" anchorCtr="0">
            <a:noAutofit/>
          </a:bodyPr>
          <a:lstStyle/>
          <a:p>
            <a:pPr marL="0" lvl="0" indent="0" algn="r" rtl="0">
              <a:spcBef>
                <a:spcPts val="0"/>
              </a:spcBef>
              <a:spcAft>
                <a:spcPts val="0"/>
              </a:spcAft>
              <a:buNone/>
            </a:pPr>
            <a:fld id="{00000000-1234-1234-1234-123412341234}" type="slidenum">
              <a:rPr lang="en"/>
              <a:t>9</a:t>
            </a:fld>
            <a:endParaRPr dirty="0"/>
          </a:p>
        </p:txBody>
      </p:sp>
    </p:spTree>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Flavius template">
  <a:themeElements>
    <a:clrScheme name="Custom 347">
      <a:dk1>
        <a:srgbClr val="1E263A"/>
      </a:dk1>
      <a:lt1>
        <a:srgbClr val="FFFFFF"/>
      </a:lt1>
      <a:dk2>
        <a:srgbClr val="989CA7"/>
      </a:dk2>
      <a:lt2>
        <a:srgbClr val="EAEEF0"/>
      </a:lt2>
      <a:accent1>
        <a:srgbClr val="6DB9E4"/>
      </a:accent1>
      <a:accent2>
        <a:srgbClr val="9ECE46"/>
      </a:accent2>
      <a:accent3>
        <a:srgbClr val="ECCB49"/>
      </a:accent3>
      <a:accent4>
        <a:srgbClr val="F5A73B"/>
      </a:accent4>
      <a:accent5>
        <a:srgbClr val="F36846"/>
      </a:accent5>
      <a:accent6>
        <a:srgbClr val="DD73C3"/>
      </a:accent6>
      <a:hlink>
        <a:srgbClr val="293D6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TotalTime>
  <Words>363</Words>
  <Application>Microsoft Office PowerPoint</Application>
  <PresentationFormat>عرض على الشاشة (9:16)‏</PresentationFormat>
  <Paragraphs>51</Paragraphs>
  <Slides>10</Slides>
  <Notes>9</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10</vt:i4>
      </vt:variant>
    </vt:vector>
  </HeadingPairs>
  <TitlesOfParts>
    <vt:vector size="16" baseType="lpstr">
      <vt:lpstr>Arial</vt:lpstr>
      <vt:lpstr>IBM Plex Sans Condensed</vt:lpstr>
      <vt:lpstr>Wingdings</vt:lpstr>
      <vt:lpstr>Bebas Neue</vt:lpstr>
      <vt:lpstr>David</vt:lpstr>
      <vt:lpstr>Flavius template</vt:lpstr>
      <vt:lpstr>عرض تقديمي في PowerPoint</vt:lpstr>
      <vt:lpstr> contents:</vt:lpstr>
      <vt:lpstr>عرض تقديمي في PowerPoint</vt:lpstr>
      <vt:lpstr>Importance of the Political Socialization:</vt:lpstr>
      <vt:lpstr>Family</vt:lpstr>
      <vt:lpstr>عرض تقديمي في PowerPoint</vt:lpstr>
      <vt:lpstr>School :</vt:lpstr>
      <vt:lpstr>SUMMARY</vt:lpstr>
      <vt:lpstr>REFERNCES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Political Socialisation </dc:title>
  <cp:lastModifiedBy>التراضى</cp:lastModifiedBy>
  <cp:revision>12</cp:revision>
  <dcterms:modified xsi:type="dcterms:W3CDTF">2020-12-26T19:54:11Z</dcterms:modified>
</cp:coreProperties>
</file>